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90" r:id="rId3"/>
    <p:sldId id="388" r:id="rId4"/>
    <p:sldId id="391" r:id="rId5"/>
    <p:sldId id="380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3" r:id="rId15"/>
    <p:sldId id="402" r:id="rId17"/>
    <p:sldId id="368" r:id="rId18"/>
    <p:sldId id="404" r:id="rId19"/>
    <p:sldId id="406" r:id="rId20"/>
    <p:sldId id="409" r:id="rId21"/>
    <p:sldId id="405" r:id="rId22"/>
    <p:sldId id="269" r:id="rId23"/>
    <p:sldId id="410" r:id="rId24"/>
    <p:sldId id="414" r:id="rId25"/>
    <p:sldId id="411" r:id="rId26"/>
    <p:sldId id="417" r:id="rId27"/>
    <p:sldId id="418" r:id="rId28"/>
    <p:sldId id="415" r:id="rId29"/>
    <p:sldId id="416" r:id="rId30"/>
  </p:sldIdLst>
  <p:sldSz cx="12192000" cy="6858000"/>
  <p:notesSz cx="9144000" cy="6858000"/>
  <p:custDataLst>
    <p:tags r:id="rId3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8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4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gs" Target="tags/tag673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4" Type="http://schemas.openxmlformats.org/officeDocument/2006/relationships/image" Target="../media/image49.emf"/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image" Target="../media/image51.png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672.xml"/><Relationship Id="rId5" Type="http://schemas.openxmlformats.org/officeDocument/2006/relationships/tags" Target="../tags/tag671.xml"/><Relationship Id="rId4" Type="http://schemas.openxmlformats.org/officeDocument/2006/relationships/tags" Target="../tags/tag670.xml"/><Relationship Id="rId3" Type="http://schemas.openxmlformats.org/officeDocument/2006/relationships/tags" Target="../tags/tag669.xml"/><Relationship Id="rId2" Type="http://schemas.openxmlformats.org/officeDocument/2006/relationships/tags" Target="../tags/tag668.xml"/><Relationship Id="rId1" Type="http://schemas.openxmlformats.org/officeDocument/2006/relationships/tags" Target="../tags/tag66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00A9C-6195-4449-B4D4-F555EA6EF03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6186F-C69D-4DD2-9CC7-976A0A6919E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339.xml"/><Relationship Id="rId3" Type="http://schemas.openxmlformats.org/officeDocument/2006/relationships/tags" Target="../tags/tag33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file:///D:\qq&#25991;&#20214;\712321467\Image\C2C\Image2\%7b75232B38-A165-1FB7-499C-2E1C792CACB5%7d.png" TargetMode="External"/><Relationship Id="rId8" Type="http://schemas.openxmlformats.org/officeDocument/2006/relationships/image" Target="../media/image1.png"/><Relationship Id="rId7" Type="http://schemas.openxmlformats.org/officeDocument/2006/relationships/tags" Target="../tags/tag19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23.xml"/><Relationship Id="rId4" Type="http://schemas.openxmlformats.org/officeDocument/2006/relationships/image" Target="../media/image2.png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9" Type="http://schemas.openxmlformats.org/officeDocument/2006/relationships/tags" Target="../tags/tag159.xml"/><Relationship Id="rId18" Type="http://schemas.openxmlformats.org/officeDocument/2006/relationships/tags" Target="../tags/tag158.xml"/><Relationship Id="rId17" Type="http://schemas.openxmlformats.org/officeDocument/2006/relationships/image" Target="../media/image16.jpeg"/><Relationship Id="rId16" Type="http://schemas.openxmlformats.org/officeDocument/2006/relationships/tags" Target="../tags/tag157.xml"/><Relationship Id="rId15" Type="http://schemas.openxmlformats.org/officeDocument/2006/relationships/tags" Target="../tags/tag156.xml"/><Relationship Id="rId14" Type="http://schemas.openxmlformats.org/officeDocument/2006/relationships/tags" Target="../tags/tag155.xml"/><Relationship Id="rId13" Type="http://schemas.openxmlformats.org/officeDocument/2006/relationships/tags" Target="../tags/tag15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tags" Target="../tags/tag14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7" Type="http://schemas.openxmlformats.org/officeDocument/2006/relationships/vmlDrawing" Target="../drawings/vmlDrawing1.vml"/><Relationship Id="rId76" Type="http://schemas.openxmlformats.org/officeDocument/2006/relationships/slideLayout" Target="../slideLayouts/slideLayout2.xml"/><Relationship Id="rId75" Type="http://schemas.openxmlformats.org/officeDocument/2006/relationships/tags" Target="../tags/tag232.xml"/><Relationship Id="rId74" Type="http://schemas.openxmlformats.org/officeDocument/2006/relationships/tags" Target="../tags/tag231.xml"/><Relationship Id="rId73" Type="http://schemas.openxmlformats.org/officeDocument/2006/relationships/tags" Target="../tags/tag230.xml"/><Relationship Id="rId72" Type="http://schemas.openxmlformats.org/officeDocument/2006/relationships/tags" Target="../tags/tag229.xml"/><Relationship Id="rId71" Type="http://schemas.openxmlformats.org/officeDocument/2006/relationships/tags" Target="../tags/tag228.xml"/><Relationship Id="rId70" Type="http://schemas.openxmlformats.org/officeDocument/2006/relationships/tags" Target="../tags/tag227.xml"/><Relationship Id="rId7" Type="http://schemas.openxmlformats.org/officeDocument/2006/relationships/tags" Target="../tags/tag166.xml"/><Relationship Id="rId69" Type="http://schemas.openxmlformats.org/officeDocument/2006/relationships/tags" Target="../tags/tag226.xml"/><Relationship Id="rId68" Type="http://schemas.openxmlformats.org/officeDocument/2006/relationships/image" Target="../media/image17.wmf"/><Relationship Id="rId67" Type="http://schemas.openxmlformats.org/officeDocument/2006/relationships/oleObject" Target="../embeddings/oleObject1.bin"/><Relationship Id="rId66" Type="http://schemas.openxmlformats.org/officeDocument/2006/relationships/tags" Target="../tags/tag225.xml"/><Relationship Id="rId65" Type="http://schemas.openxmlformats.org/officeDocument/2006/relationships/tags" Target="../tags/tag224.xml"/><Relationship Id="rId64" Type="http://schemas.openxmlformats.org/officeDocument/2006/relationships/tags" Target="../tags/tag223.xml"/><Relationship Id="rId63" Type="http://schemas.openxmlformats.org/officeDocument/2006/relationships/tags" Target="../tags/tag222.xml"/><Relationship Id="rId62" Type="http://schemas.openxmlformats.org/officeDocument/2006/relationships/tags" Target="../tags/tag221.xml"/><Relationship Id="rId61" Type="http://schemas.openxmlformats.org/officeDocument/2006/relationships/tags" Target="../tags/tag220.xml"/><Relationship Id="rId60" Type="http://schemas.openxmlformats.org/officeDocument/2006/relationships/tags" Target="../tags/tag219.xml"/><Relationship Id="rId6" Type="http://schemas.openxmlformats.org/officeDocument/2006/relationships/tags" Target="../tags/tag165.xml"/><Relationship Id="rId59" Type="http://schemas.openxmlformats.org/officeDocument/2006/relationships/tags" Target="../tags/tag218.xml"/><Relationship Id="rId58" Type="http://schemas.openxmlformats.org/officeDocument/2006/relationships/tags" Target="../tags/tag217.xml"/><Relationship Id="rId57" Type="http://schemas.openxmlformats.org/officeDocument/2006/relationships/tags" Target="../tags/tag216.xml"/><Relationship Id="rId56" Type="http://schemas.openxmlformats.org/officeDocument/2006/relationships/tags" Target="../tags/tag215.xml"/><Relationship Id="rId55" Type="http://schemas.openxmlformats.org/officeDocument/2006/relationships/tags" Target="../tags/tag214.xml"/><Relationship Id="rId54" Type="http://schemas.openxmlformats.org/officeDocument/2006/relationships/tags" Target="../tags/tag213.xml"/><Relationship Id="rId53" Type="http://schemas.openxmlformats.org/officeDocument/2006/relationships/tags" Target="../tags/tag212.xml"/><Relationship Id="rId52" Type="http://schemas.openxmlformats.org/officeDocument/2006/relationships/tags" Target="../tags/tag211.xml"/><Relationship Id="rId51" Type="http://schemas.openxmlformats.org/officeDocument/2006/relationships/tags" Target="../tags/tag210.xml"/><Relationship Id="rId50" Type="http://schemas.openxmlformats.org/officeDocument/2006/relationships/tags" Target="../tags/tag209.xml"/><Relationship Id="rId5" Type="http://schemas.openxmlformats.org/officeDocument/2006/relationships/tags" Target="../tags/tag164.xml"/><Relationship Id="rId49" Type="http://schemas.openxmlformats.org/officeDocument/2006/relationships/tags" Target="../tags/tag208.xml"/><Relationship Id="rId48" Type="http://schemas.openxmlformats.org/officeDocument/2006/relationships/tags" Target="../tags/tag207.xml"/><Relationship Id="rId47" Type="http://schemas.openxmlformats.org/officeDocument/2006/relationships/tags" Target="../tags/tag206.xml"/><Relationship Id="rId46" Type="http://schemas.openxmlformats.org/officeDocument/2006/relationships/tags" Target="../tags/tag205.xml"/><Relationship Id="rId45" Type="http://schemas.openxmlformats.org/officeDocument/2006/relationships/tags" Target="../tags/tag204.xml"/><Relationship Id="rId44" Type="http://schemas.openxmlformats.org/officeDocument/2006/relationships/tags" Target="../tags/tag203.xml"/><Relationship Id="rId43" Type="http://schemas.openxmlformats.org/officeDocument/2006/relationships/tags" Target="../tags/tag202.xml"/><Relationship Id="rId42" Type="http://schemas.openxmlformats.org/officeDocument/2006/relationships/tags" Target="../tags/tag201.xml"/><Relationship Id="rId41" Type="http://schemas.openxmlformats.org/officeDocument/2006/relationships/tags" Target="../tags/tag200.xml"/><Relationship Id="rId40" Type="http://schemas.openxmlformats.org/officeDocument/2006/relationships/tags" Target="../tags/tag199.xml"/><Relationship Id="rId4" Type="http://schemas.openxmlformats.org/officeDocument/2006/relationships/tags" Target="../tags/tag163.xml"/><Relationship Id="rId39" Type="http://schemas.openxmlformats.org/officeDocument/2006/relationships/tags" Target="../tags/tag198.xml"/><Relationship Id="rId38" Type="http://schemas.openxmlformats.org/officeDocument/2006/relationships/tags" Target="../tags/tag197.xml"/><Relationship Id="rId37" Type="http://schemas.openxmlformats.org/officeDocument/2006/relationships/tags" Target="../tags/tag196.xml"/><Relationship Id="rId36" Type="http://schemas.openxmlformats.org/officeDocument/2006/relationships/tags" Target="../tags/tag195.xml"/><Relationship Id="rId35" Type="http://schemas.openxmlformats.org/officeDocument/2006/relationships/tags" Target="../tags/tag194.xml"/><Relationship Id="rId34" Type="http://schemas.openxmlformats.org/officeDocument/2006/relationships/tags" Target="../tags/tag193.xml"/><Relationship Id="rId33" Type="http://schemas.openxmlformats.org/officeDocument/2006/relationships/tags" Target="../tags/tag192.xml"/><Relationship Id="rId32" Type="http://schemas.openxmlformats.org/officeDocument/2006/relationships/tags" Target="../tags/tag191.xml"/><Relationship Id="rId31" Type="http://schemas.openxmlformats.org/officeDocument/2006/relationships/tags" Target="../tags/tag190.xml"/><Relationship Id="rId30" Type="http://schemas.openxmlformats.org/officeDocument/2006/relationships/tags" Target="../tags/tag189.xml"/><Relationship Id="rId3" Type="http://schemas.openxmlformats.org/officeDocument/2006/relationships/tags" Target="../tags/tag162.xml"/><Relationship Id="rId29" Type="http://schemas.openxmlformats.org/officeDocument/2006/relationships/tags" Target="../tags/tag188.xml"/><Relationship Id="rId28" Type="http://schemas.openxmlformats.org/officeDocument/2006/relationships/tags" Target="../tags/tag187.xml"/><Relationship Id="rId27" Type="http://schemas.openxmlformats.org/officeDocument/2006/relationships/tags" Target="../tags/tag186.xml"/><Relationship Id="rId26" Type="http://schemas.openxmlformats.org/officeDocument/2006/relationships/tags" Target="../tags/tag185.xml"/><Relationship Id="rId25" Type="http://schemas.openxmlformats.org/officeDocument/2006/relationships/tags" Target="../tags/tag184.xml"/><Relationship Id="rId24" Type="http://schemas.openxmlformats.org/officeDocument/2006/relationships/tags" Target="../tags/tag183.xml"/><Relationship Id="rId23" Type="http://schemas.openxmlformats.org/officeDocument/2006/relationships/tags" Target="../tags/tag182.xml"/><Relationship Id="rId22" Type="http://schemas.openxmlformats.org/officeDocument/2006/relationships/tags" Target="../tags/tag181.xml"/><Relationship Id="rId21" Type="http://schemas.openxmlformats.org/officeDocument/2006/relationships/tags" Target="../tags/tag180.xml"/><Relationship Id="rId20" Type="http://schemas.openxmlformats.org/officeDocument/2006/relationships/tags" Target="../tags/tag179.xml"/><Relationship Id="rId2" Type="http://schemas.openxmlformats.org/officeDocument/2006/relationships/tags" Target="../tags/tag161.xml"/><Relationship Id="rId19" Type="http://schemas.openxmlformats.org/officeDocument/2006/relationships/tags" Target="../tags/tag178.xml"/><Relationship Id="rId18" Type="http://schemas.openxmlformats.org/officeDocument/2006/relationships/tags" Target="../tags/tag177.xml"/><Relationship Id="rId17" Type="http://schemas.openxmlformats.org/officeDocument/2006/relationships/tags" Target="../tags/tag176.xml"/><Relationship Id="rId16" Type="http://schemas.openxmlformats.org/officeDocument/2006/relationships/tags" Target="../tags/tag175.xml"/><Relationship Id="rId15" Type="http://schemas.openxmlformats.org/officeDocument/2006/relationships/tags" Target="../tags/tag174.xml"/><Relationship Id="rId14" Type="http://schemas.openxmlformats.org/officeDocument/2006/relationships/tags" Target="../tags/tag173.xml"/><Relationship Id="rId13" Type="http://schemas.openxmlformats.org/officeDocument/2006/relationships/tags" Target="../tags/tag172.xml"/><Relationship Id="rId12" Type="http://schemas.openxmlformats.org/officeDocument/2006/relationships/tags" Target="../tags/tag171.xml"/><Relationship Id="rId11" Type="http://schemas.openxmlformats.org/officeDocument/2006/relationships/tags" Target="../tags/tag170.xml"/><Relationship Id="rId10" Type="http://schemas.openxmlformats.org/officeDocument/2006/relationships/tags" Target="../tags/tag169.xml"/><Relationship Id="rId1" Type="http://schemas.openxmlformats.org/officeDocument/2006/relationships/tags" Target="../tags/tag160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41.xml"/><Relationship Id="rId80" Type="http://schemas.openxmlformats.org/officeDocument/2006/relationships/slideLayout" Target="../slideLayouts/slideLayout2.xml"/><Relationship Id="rId8" Type="http://schemas.openxmlformats.org/officeDocument/2006/relationships/tags" Target="../tags/tag240.xml"/><Relationship Id="rId79" Type="http://schemas.openxmlformats.org/officeDocument/2006/relationships/tags" Target="../tags/tag310.xml"/><Relationship Id="rId78" Type="http://schemas.openxmlformats.org/officeDocument/2006/relationships/tags" Target="../tags/tag309.xml"/><Relationship Id="rId77" Type="http://schemas.openxmlformats.org/officeDocument/2006/relationships/image" Target="../media/image18.png"/><Relationship Id="rId76" Type="http://schemas.openxmlformats.org/officeDocument/2006/relationships/tags" Target="../tags/tag308.xml"/><Relationship Id="rId75" Type="http://schemas.openxmlformats.org/officeDocument/2006/relationships/tags" Target="../tags/tag307.xml"/><Relationship Id="rId74" Type="http://schemas.openxmlformats.org/officeDocument/2006/relationships/tags" Target="../tags/tag306.xml"/><Relationship Id="rId73" Type="http://schemas.openxmlformats.org/officeDocument/2006/relationships/tags" Target="../tags/tag305.xml"/><Relationship Id="rId72" Type="http://schemas.openxmlformats.org/officeDocument/2006/relationships/tags" Target="../tags/tag304.xml"/><Relationship Id="rId71" Type="http://schemas.openxmlformats.org/officeDocument/2006/relationships/tags" Target="../tags/tag303.xml"/><Relationship Id="rId70" Type="http://schemas.openxmlformats.org/officeDocument/2006/relationships/tags" Target="../tags/tag302.xml"/><Relationship Id="rId7" Type="http://schemas.openxmlformats.org/officeDocument/2006/relationships/tags" Target="../tags/tag239.xml"/><Relationship Id="rId69" Type="http://schemas.openxmlformats.org/officeDocument/2006/relationships/tags" Target="../tags/tag301.xml"/><Relationship Id="rId68" Type="http://schemas.openxmlformats.org/officeDocument/2006/relationships/tags" Target="../tags/tag300.xml"/><Relationship Id="rId67" Type="http://schemas.openxmlformats.org/officeDocument/2006/relationships/tags" Target="../tags/tag299.xml"/><Relationship Id="rId66" Type="http://schemas.openxmlformats.org/officeDocument/2006/relationships/tags" Target="../tags/tag298.xml"/><Relationship Id="rId65" Type="http://schemas.openxmlformats.org/officeDocument/2006/relationships/tags" Target="../tags/tag297.xml"/><Relationship Id="rId64" Type="http://schemas.openxmlformats.org/officeDocument/2006/relationships/tags" Target="../tags/tag296.xml"/><Relationship Id="rId63" Type="http://schemas.openxmlformats.org/officeDocument/2006/relationships/tags" Target="../tags/tag295.xml"/><Relationship Id="rId62" Type="http://schemas.openxmlformats.org/officeDocument/2006/relationships/tags" Target="../tags/tag294.xml"/><Relationship Id="rId61" Type="http://schemas.openxmlformats.org/officeDocument/2006/relationships/tags" Target="../tags/tag293.xml"/><Relationship Id="rId60" Type="http://schemas.openxmlformats.org/officeDocument/2006/relationships/tags" Target="../tags/tag292.xml"/><Relationship Id="rId6" Type="http://schemas.openxmlformats.org/officeDocument/2006/relationships/tags" Target="../tags/tag238.xml"/><Relationship Id="rId59" Type="http://schemas.openxmlformats.org/officeDocument/2006/relationships/tags" Target="../tags/tag291.xml"/><Relationship Id="rId58" Type="http://schemas.openxmlformats.org/officeDocument/2006/relationships/tags" Target="../tags/tag290.xml"/><Relationship Id="rId57" Type="http://schemas.openxmlformats.org/officeDocument/2006/relationships/tags" Target="../tags/tag289.xml"/><Relationship Id="rId56" Type="http://schemas.openxmlformats.org/officeDocument/2006/relationships/tags" Target="../tags/tag288.xml"/><Relationship Id="rId55" Type="http://schemas.openxmlformats.org/officeDocument/2006/relationships/tags" Target="../tags/tag287.xml"/><Relationship Id="rId54" Type="http://schemas.openxmlformats.org/officeDocument/2006/relationships/tags" Target="../tags/tag286.xml"/><Relationship Id="rId53" Type="http://schemas.openxmlformats.org/officeDocument/2006/relationships/tags" Target="../tags/tag285.xml"/><Relationship Id="rId52" Type="http://schemas.openxmlformats.org/officeDocument/2006/relationships/tags" Target="../tags/tag284.xml"/><Relationship Id="rId51" Type="http://schemas.openxmlformats.org/officeDocument/2006/relationships/tags" Target="../tags/tag283.xml"/><Relationship Id="rId50" Type="http://schemas.openxmlformats.org/officeDocument/2006/relationships/tags" Target="../tags/tag282.xml"/><Relationship Id="rId5" Type="http://schemas.openxmlformats.org/officeDocument/2006/relationships/tags" Target="../tags/tag237.xml"/><Relationship Id="rId49" Type="http://schemas.openxmlformats.org/officeDocument/2006/relationships/tags" Target="../tags/tag281.xml"/><Relationship Id="rId48" Type="http://schemas.openxmlformats.org/officeDocument/2006/relationships/tags" Target="../tags/tag280.xml"/><Relationship Id="rId47" Type="http://schemas.openxmlformats.org/officeDocument/2006/relationships/tags" Target="../tags/tag279.xml"/><Relationship Id="rId46" Type="http://schemas.openxmlformats.org/officeDocument/2006/relationships/tags" Target="../tags/tag278.xml"/><Relationship Id="rId45" Type="http://schemas.openxmlformats.org/officeDocument/2006/relationships/tags" Target="../tags/tag277.xml"/><Relationship Id="rId44" Type="http://schemas.openxmlformats.org/officeDocument/2006/relationships/tags" Target="../tags/tag276.xml"/><Relationship Id="rId43" Type="http://schemas.openxmlformats.org/officeDocument/2006/relationships/tags" Target="../tags/tag275.xml"/><Relationship Id="rId42" Type="http://schemas.openxmlformats.org/officeDocument/2006/relationships/tags" Target="../tags/tag274.xml"/><Relationship Id="rId41" Type="http://schemas.openxmlformats.org/officeDocument/2006/relationships/tags" Target="../tags/tag273.xml"/><Relationship Id="rId40" Type="http://schemas.openxmlformats.org/officeDocument/2006/relationships/tags" Target="../tags/tag272.xml"/><Relationship Id="rId4" Type="http://schemas.openxmlformats.org/officeDocument/2006/relationships/tags" Target="../tags/tag236.xml"/><Relationship Id="rId39" Type="http://schemas.openxmlformats.org/officeDocument/2006/relationships/tags" Target="../tags/tag271.xml"/><Relationship Id="rId38" Type="http://schemas.openxmlformats.org/officeDocument/2006/relationships/tags" Target="../tags/tag270.xml"/><Relationship Id="rId37" Type="http://schemas.openxmlformats.org/officeDocument/2006/relationships/tags" Target="../tags/tag269.xml"/><Relationship Id="rId36" Type="http://schemas.openxmlformats.org/officeDocument/2006/relationships/tags" Target="../tags/tag268.xml"/><Relationship Id="rId35" Type="http://schemas.openxmlformats.org/officeDocument/2006/relationships/tags" Target="../tags/tag267.xml"/><Relationship Id="rId34" Type="http://schemas.openxmlformats.org/officeDocument/2006/relationships/tags" Target="../tags/tag266.xml"/><Relationship Id="rId33" Type="http://schemas.openxmlformats.org/officeDocument/2006/relationships/tags" Target="../tags/tag265.xml"/><Relationship Id="rId32" Type="http://schemas.openxmlformats.org/officeDocument/2006/relationships/tags" Target="../tags/tag264.xml"/><Relationship Id="rId31" Type="http://schemas.openxmlformats.org/officeDocument/2006/relationships/tags" Target="../tags/tag263.xml"/><Relationship Id="rId30" Type="http://schemas.openxmlformats.org/officeDocument/2006/relationships/tags" Target="../tags/tag262.xml"/><Relationship Id="rId3" Type="http://schemas.openxmlformats.org/officeDocument/2006/relationships/tags" Target="../tags/tag235.xml"/><Relationship Id="rId29" Type="http://schemas.openxmlformats.org/officeDocument/2006/relationships/tags" Target="../tags/tag261.xml"/><Relationship Id="rId28" Type="http://schemas.openxmlformats.org/officeDocument/2006/relationships/tags" Target="../tags/tag260.xml"/><Relationship Id="rId27" Type="http://schemas.openxmlformats.org/officeDocument/2006/relationships/tags" Target="../tags/tag259.xml"/><Relationship Id="rId26" Type="http://schemas.openxmlformats.org/officeDocument/2006/relationships/tags" Target="../tags/tag258.xml"/><Relationship Id="rId25" Type="http://schemas.openxmlformats.org/officeDocument/2006/relationships/tags" Target="../tags/tag257.xml"/><Relationship Id="rId24" Type="http://schemas.openxmlformats.org/officeDocument/2006/relationships/tags" Target="../tags/tag256.xml"/><Relationship Id="rId23" Type="http://schemas.openxmlformats.org/officeDocument/2006/relationships/tags" Target="../tags/tag255.xml"/><Relationship Id="rId22" Type="http://schemas.openxmlformats.org/officeDocument/2006/relationships/tags" Target="../tags/tag254.xml"/><Relationship Id="rId21" Type="http://schemas.openxmlformats.org/officeDocument/2006/relationships/tags" Target="../tags/tag253.xml"/><Relationship Id="rId20" Type="http://schemas.openxmlformats.org/officeDocument/2006/relationships/tags" Target="../tags/tag252.xml"/><Relationship Id="rId2" Type="http://schemas.openxmlformats.org/officeDocument/2006/relationships/tags" Target="../tags/tag234.xml"/><Relationship Id="rId19" Type="http://schemas.openxmlformats.org/officeDocument/2006/relationships/tags" Target="../tags/tag251.xml"/><Relationship Id="rId18" Type="http://schemas.openxmlformats.org/officeDocument/2006/relationships/tags" Target="../tags/tag250.xml"/><Relationship Id="rId17" Type="http://schemas.openxmlformats.org/officeDocument/2006/relationships/tags" Target="../tags/tag249.xml"/><Relationship Id="rId16" Type="http://schemas.openxmlformats.org/officeDocument/2006/relationships/tags" Target="../tags/tag248.xml"/><Relationship Id="rId15" Type="http://schemas.openxmlformats.org/officeDocument/2006/relationships/tags" Target="../tags/tag247.xml"/><Relationship Id="rId14" Type="http://schemas.openxmlformats.org/officeDocument/2006/relationships/tags" Target="../tags/tag246.xml"/><Relationship Id="rId13" Type="http://schemas.openxmlformats.org/officeDocument/2006/relationships/tags" Target="../tags/tag245.xml"/><Relationship Id="rId12" Type="http://schemas.openxmlformats.org/officeDocument/2006/relationships/tags" Target="../tags/tag244.xml"/><Relationship Id="rId11" Type="http://schemas.openxmlformats.org/officeDocument/2006/relationships/tags" Target="../tags/tag243.xml"/><Relationship Id="rId10" Type="http://schemas.openxmlformats.org/officeDocument/2006/relationships/tags" Target="../tags/tag242.xml"/><Relationship Id="rId1" Type="http://schemas.openxmlformats.org/officeDocument/2006/relationships/tags" Target="../tags/tag23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19.xml"/><Relationship Id="rId8" Type="http://schemas.openxmlformats.org/officeDocument/2006/relationships/tags" Target="../tags/tag318.xml"/><Relationship Id="rId7" Type="http://schemas.openxmlformats.org/officeDocument/2006/relationships/tags" Target="../tags/tag317.xml"/><Relationship Id="rId6" Type="http://schemas.openxmlformats.org/officeDocument/2006/relationships/tags" Target="../tags/tag316.xml"/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3" Type="http://schemas.openxmlformats.org/officeDocument/2006/relationships/tags" Target="../tags/tag313.xml"/><Relationship Id="rId29" Type="http://schemas.openxmlformats.org/officeDocument/2006/relationships/notesSlide" Target="../notesSlides/notesSlide1.xml"/><Relationship Id="rId28" Type="http://schemas.openxmlformats.org/officeDocument/2006/relationships/slideLayout" Target="../slideLayouts/slideLayout4.xml"/><Relationship Id="rId27" Type="http://schemas.openxmlformats.org/officeDocument/2006/relationships/tags" Target="../tags/tag337.xml"/><Relationship Id="rId26" Type="http://schemas.openxmlformats.org/officeDocument/2006/relationships/tags" Target="../tags/tag336.xml"/><Relationship Id="rId25" Type="http://schemas.openxmlformats.org/officeDocument/2006/relationships/tags" Target="../tags/tag335.xml"/><Relationship Id="rId24" Type="http://schemas.openxmlformats.org/officeDocument/2006/relationships/tags" Target="../tags/tag334.xml"/><Relationship Id="rId23" Type="http://schemas.openxmlformats.org/officeDocument/2006/relationships/tags" Target="../tags/tag333.xml"/><Relationship Id="rId22" Type="http://schemas.openxmlformats.org/officeDocument/2006/relationships/tags" Target="../tags/tag332.xml"/><Relationship Id="rId21" Type="http://schemas.openxmlformats.org/officeDocument/2006/relationships/tags" Target="../tags/tag331.xml"/><Relationship Id="rId20" Type="http://schemas.openxmlformats.org/officeDocument/2006/relationships/tags" Target="../tags/tag330.xml"/><Relationship Id="rId2" Type="http://schemas.openxmlformats.org/officeDocument/2006/relationships/tags" Target="../tags/tag312.xml"/><Relationship Id="rId19" Type="http://schemas.openxmlformats.org/officeDocument/2006/relationships/tags" Target="../tags/tag329.xml"/><Relationship Id="rId18" Type="http://schemas.openxmlformats.org/officeDocument/2006/relationships/tags" Target="../tags/tag328.xml"/><Relationship Id="rId17" Type="http://schemas.openxmlformats.org/officeDocument/2006/relationships/tags" Target="../tags/tag327.xml"/><Relationship Id="rId16" Type="http://schemas.openxmlformats.org/officeDocument/2006/relationships/tags" Target="../tags/tag326.xml"/><Relationship Id="rId15" Type="http://schemas.openxmlformats.org/officeDocument/2006/relationships/tags" Target="../tags/tag325.xml"/><Relationship Id="rId14" Type="http://schemas.openxmlformats.org/officeDocument/2006/relationships/tags" Target="../tags/tag324.xml"/><Relationship Id="rId13" Type="http://schemas.openxmlformats.org/officeDocument/2006/relationships/tags" Target="../tags/tag323.xml"/><Relationship Id="rId12" Type="http://schemas.openxmlformats.org/officeDocument/2006/relationships/tags" Target="../tags/tag322.xml"/><Relationship Id="rId11" Type="http://schemas.openxmlformats.org/officeDocument/2006/relationships/tags" Target="../tags/tag321.xml"/><Relationship Id="rId10" Type="http://schemas.openxmlformats.org/officeDocument/2006/relationships/tags" Target="../tags/tag320.xml"/><Relationship Id="rId1" Type="http://schemas.openxmlformats.org/officeDocument/2006/relationships/tags" Target="../tags/tag31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image" Target="../media/image21.png"/><Relationship Id="rId6" Type="http://schemas.openxmlformats.org/officeDocument/2006/relationships/tags" Target="../tags/tag343.xml"/><Relationship Id="rId5" Type="http://schemas.openxmlformats.org/officeDocument/2006/relationships/image" Target="../media/image20.png"/><Relationship Id="rId4" Type="http://schemas.openxmlformats.org/officeDocument/2006/relationships/tags" Target="../tags/tag342.xml"/><Relationship Id="rId3" Type="http://schemas.openxmlformats.org/officeDocument/2006/relationships/image" Target="../media/image19.png"/><Relationship Id="rId28" Type="http://schemas.openxmlformats.org/officeDocument/2006/relationships/slideLayout" Target="../slideLayouts/slideLayout2.xml"/><Relationship Id="rId27" Type="http://schemas.openxmlformats.org/officeDocument/2006/relationships/tags" Target="../tags/tag359.xml"/><Relationship Id="rId26" Type="http://schemas.openxmlformats.org/officeDocument/2006/relationships/tags" Target="../tags/tag358.xml"/><Relationship Id="rId25" Type="http://schemas.openxmlformats.org/officeDocument/2006/relationships/tags" Target="../tags/tag357.xml"/><Relationship Id="rId24" Type="http://schemas.openxmlformats.org/officeDocument/2006/relationships/tags" Target="../tags/tag356.xml"/><Relationship Id="rId23" Type="http://schemas.openxmlformats.org/officeDocument/2006/relationships/tags" Target="../tags/tag355.xml"/><Relationship Id="rId22" Type="http://schemas.openxmlformats.org/officeDocument/2006/relationships/image" Target="../media/image25.png"/><Relationship Id="rId21" Type="http://schemas.openxmlformats.org/officeDocument/2006/relationships/tags" Target="../tags/tag354.xml"/><Relationship Id="rId20" Type="http://schemas.openxmlformats.org/officeDocument/2006/relationships/tags" Target="../tags/tag353.xml"/><Relationship Id="rId2" Type="http://schemas.openxmlformats.org/officeDocument/2006/relationships/tags" Target="../tags/tag341.xml"/><Relationship Id="rId19" Type="http://schemas.openxmlformats.org/officeDocument/2006/relationships/tags" Target="../tags/tag352.xml"/><Relationship Id="rId18" Type="http://schemas.openxmlformats.org/officeDocument/2006/relationships/tags" Target="../tags/tag351.xml"/><Relationship Id="rId17" Type="http://schemas.openxmlformats.org/officeDocument/2006/relationships/image" Target="../media/image24.png"/><Relationship Id="rId16" Type="http://schemas.openxmlformats.org/officeDocument/2006/relationships/tags" Target="../tags/tag350.xml"/><Relationship Id="rId15" Type="http://schemas.openxmlformats.org/officeDocument/2006/relationships/tags" Target="../tags/tag349.xml"/><Relationship Id="rId14" Type="http://schemas.openxmlformats.org/officeDocument/2006/relationships/image" Target="../media/image23.png"/><Relationship Id="rId13" Type="http://schemas.openxmlformats.org/officeDocument/2006/relationships/tags" Target="../tags/tag348.xml"/><Relationship Id="rId12" Type="http://schemas.openxmlformats.org/officeDocument/2006/relationships/image" Target="../media/image22.png"/><Relationship Id="rId11" Type="http://schemas.openxmlformats.org/officeDocument/2006/relationships/tags" Target="../tags/tag347.xml"/><Relationship Id="rId10" Type="http://schemas.openxmlformats.org/officeDocument/2006/relationships/tags" Target="../tags/tag346.xml"/><Relationship Id="rId1" Type="http://schemas.openxmlformats.org/officeDocument/2006/relationships/tags" Target="../tags/tag34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66.xml"/><Relationship Id="rId8" Type="http://schemas.openxmlformats.org/officeDocument/2006/relationships/tags" Target="../tags/tag365.xml"/><Relationship Id="rId7" Type="http://schemas.openxmlformats.org/officeDocument/2006/relationships/image" Target="../media/image27.png"/><Relationship Id="rId6" Type="http://schemas.openxmlformats.org/officeDocument/2006/relationships/tags" Target="../tags/tag364.xml"/><Relationship Id="rId5" Type="http://schemas.openxmlformats.org/officeDocument/2006/relationships/image" Target="../media/image26.png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371.xml"/><Relationship Id="rId13" Type="http://schemas.openxmlformats.org/officeDocument/2006/relationships/tags" Target="../tags/tag370.xml"/><Relationship Id="rId12" Type="http://schemas.openxmlformats.org/officeDocument/2006/relationships/tags" Target="../tags/tag369.xml"/><Relationship Id="rId11" Type="http://schemas.openxmlformats.org/officeDocument/2006/relationships/tags" Target="../tags/tag368.xml"/><Relationship Id="rId10" Type="http://schemas.openxmlformats.org/officeDocument/2006/relationships/tags" Target="../tags/tag367.xml"/><Relationship Id="rId1" Type="http://schemas.openxmlformats.org/officeDocument/2006/relationships/tags" Target="../tags/tag360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image" Target="../media/image29.png"/><Relationship Id="rId7" Type="http://schemas.openxmlformats.org/officeDocument/2006/relationships/tags" Target="../tags/tag377.xml"/><Relationship Id="rId6" Type="http://schemas.openxmlformats.org/officeDocument/2006/relationships/tags" Target="../tags/tag376.xml"/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30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9" Type="http://schemas.openxmlformats.org/officeDocument/2006/relationships/tags" Target="../tags/tag395.xml"/><Relationship Id="rId28" Type="http://schemas.openxmlformats.org/officeDocument/2006/relationships/tags" Target="../tags/tag394.xml"/><Relationship Id="rId27" Type="http://schemas.openxmlformats.org/officeDocument/2006/relationships/tags" Target="../tags/tag393.xml"/><Relationship Id="rId26" Type="http://schemas.openxmlformats.org/officeDocument/2006/relationships/tags" Target="../tags/tag392.xml"/><Relationship Id="rId25" Type="http://schemas.openxmlformats.org/officeDocument/2006/relationships/tags" Target="../tags/tag391.xml"/><Relationship Id="rId24" Type="http://schemas.openxmlformats.org/officeDocument/2006/relationships/tags" Target="../tags/tag390.xml"/><Relationship Id="rId23" Type="http://schemas.openxmlformats.org/officeDocument/2006/relationships/tags" Target="../tags/tag389.xml"/><Relationship Id="rId22" Type="http://schemas.openxmlformats.org/officeDocument/2006/relationships/tags" Target="../tags/tag388.xml"/><Relationship Id="rId21" Type="http://schemas.openxmlformats.org/officeDocument/2006/relationships/tags" Target="../tags/tag387.xml"/><Relationship Id="rId20" Type="http://schemas.openxmlformats.org/officeDocument/2006/relationships/tags" Target="../tags/tag386.xml"/><Relationship Id="rId2" Type="http://schemas.openxmlformats.org/officeDocument/2006/relationships/tags" Target="../tags/tag373.xml"/><Relationship Id="rId19" Type="http://schemas.openxmlformats.org/officeDocument/2006/relationships/tags" Target="../tags/tag385.xml"/><Relationship Id="rId18" Type="http://schemas.openxmlformats.org/officeDocument/2006/relationships/tags" Target="../tags/tag384.xml"/><Relationship Id="rId17" Type="http://schemas.openxmlformats.org/officeDocument/2006/relationships/image" Target="../media/image32.png"/><Relationship Id="rId16" Type="http://schemas.openxmlformats.org/officeDocument/2006/relationships/tags" Target="../tags/tag383.xml"/><Relationship Id="rId15" Type="http://schemas.openxmlformats.org/officeDocument/2006/relationships/image" Target="../media/image31.png"/><Relationship Id="rId14" Type="http://schemas.openxmlformats.org/officeDocument/2006/relationships/tags" Target="../tags/tag382.xml"/><Relationship Id="rId13" Type="http://schemas.openxmlformats.org/officeDocument/2006/relationships/tags" Target="../tags/tag381.xml"/><Relationship Id="rId12" Type="http://schemas.openxmlformats.org/officeDocument/2006/relationships/tags" Target="../tags/tag380.xml"/><Relationship Id="rId11" Type="http://schemas.openxmlformats.org/officeDocument/2006/relationships/tags" Target="../tags/tag379.xml"/><Relationship Id="rId10" Type="http://schemas.openxmlformats.org/officeDocument/2006/relationships/image" Target="../media/image30.png"/><Relationship Id="rId1" Type="http://schemas.openxmlformats.org/officeDocument/2006/relationships/tags" Target="../tags/tag372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04.xml"/><Relationship Id="rId84" Type="http://schemas.openxmlformats.org/officeDocument/2006/relationships/slideLayout" Target="../slideLayouts/slideLayout5.xml"/><Relationship Id="rId83" Type="http://schemas.openxmlformats.org/officeDocument/2006/relationships/tags" Target="../tags/tag478.xml"/><Relationship Id="rId82" Type="http://schemas.openxmlformats.org/officeDocument/2006/relationships/tags" Target="../tags/tag477.xml"/><Relationship Id="rId81" Type="http://schemas.openxmlformats.org/officeDocument/2006/relationships/tags" Target="../tags/tag476.xml"/><Relationship Id="rId80" Type="http://schemas.openxmlformats.org/officeDocument/2006/relationships/tags" Target="../tags/tag475.xml"/><Relationship Id="rId8" Type="http://schemas.openxmlformats.org/officeDocument/2006/relationships/tags" Target="../tags/tag403.xml"/><Relationship Id="rId79" Type="http://schemas.openxmlformats.org/officeDocument/2006/relationships/tags" Target="../tags/tag474.xml"/><Relationship Id="rId78" Type="http://schemas.openxmlformats.org/officeDocument/2006/relationships/tags" Target="../tags/tag473.xml"/><Relationship Id="rId77" Type="http://schemas.openxmlformats.org/officeDocument/2006/relationships/tags" Target="../tags/tag472.xml"/><Relationship Id="rId76" Type="http://schemas.openxmlformats.org/officeDocument/2006/relationships/tags" Target="../tags/tag471.xml"/><Relationship Id="rId75" Type="http://schemas.openxmlformats.org/officeDocument/2006/relationships/tags" Target="../tags/tag470.xml"/><Relationship Id="rId74" Type="http://schemas.openxmlformats.org/officeDocument/2006/relationships/tags" Target="../tags/tag469.xml"/><Relationship Id="rId73" Type="http://schemas.openxmlformats.org/officeDocument/2006/relationships/tags" Target="../tags/tag468.xml"/><Relationship Id="rId72" Type="http://schemas.openxmlformats.org/officeDocument/2006/relationships/tags" Target="../tags/tag467.xml"/><Relationship Id="rId71" Type="http://schemas.openxmlformats.org/officeDocument/2006/relationships/tags" Target="../tags/tag466.xml"/><Relationship Id="rId70" Type="http://schemas.openxmlformats.org/officeDocument/2006/relationships/tags" Target="../tags/tag465.xml"/><Relationship Id="rId7" Type="http://schemas.openxmlformats.org/officeDocument/2006/relationships/tags" Target="../tags/tag402.xml"/><Relationship Id="rId69" Type="http://schemas.openxmlformats.org/officeDocument/2006/relationships/tags" Target="../tags/tag464.xml"/><Relationship Id="rId68" Type="http://schemas.openxmlformats.org/officeDocument/2006/relationships/tags" Target="../tags/tag463.xml"/><Relationship Id="rId67" Type="http://schemas.openxmlformats.org/officeDocument/2006/relationships/tags" Target="../tags/tag462.xml"/><Relationship Id="rId66" Type="http://schemas.openxmlformats.org/officeDocument/2006/relationships/tags" Target="../tags/tag461.xml"/><Relationship Id="rId65" Type="http://schemas.openxmlformats.org/officeDocument/2006/relationships/tags" Target="../tags/tag460.xml"/><Relationship Id="rId64" Type="http://schemas.openxmlformats.org/officeDocument/2006/relationships/tags" Target="../tags/tag459.xml"/><Relationship Id="rId63" Type="http://schemas.openxmlformats.org/officeDocument/2006/relationships/tags" Target="../tags/tag458.xml"/><Relationship Id="rId62" Type="http://schemas.openxmlformats.org/officeDocument/2006/relationships/tags" Target="../tags/tag457.xml"/><Relationship Id="rId61" Type="http://schemas.openxmlformats.org/officeDocument/2006/relationships/tags" Target="../tags/tag456.xml"/><Relationship Id="rId60" Type="http://schemas.openxmlformats.org/officeDocument/2006/relationships/tags" Target="../tags/tag455.xml"/><Relationship Id="rId6" Type="http://schemas.openxmlformats.org/officeDocument/2006/relationships/tags" Target="../tags/tag401.xml"/><Relationship Id="rId59" Type="http://schemas.openxmlformats.org/officeDocument/2006/relationships/tags" Target="../tags/tag454.xml"/><Relationship Id="rId58" Type="http://schemas.openxmlformats.org/officeDocument/2006/relationships/tags" Target="../tags/tag453.xml"/><Relationship Id="rId57" Type="http://schemas.openxmlformats.org/officeDocument/2006/relationships/tags" Target="../tags/tag452.xml"/><Relationship Id="rId56" Type="http://schemas.openxmlformats.org/officeDocument/2006/relationships/tags" Target="../tags/tag451.xml"/><Relationship Id="rId55" Type="http://schemas.openxmlformats.org/officeDocument/2006/relationships/tags" Target="../tags/tag450.xml"/><Relationship Id="rId54" Type="http://schemas.openxmlformats.org/officeDocument/2006/relationships/tags" Target="../tags/tag449.xml"/><Relationship Id="rId53" Type="http://schemas.openxmlformats.org/officeDocument/2006/relationships/tags" Target="../tags/tag448.xml"/><Relationship Id="rId52" Type="http://schemas.openxmlformats.org/officeDocument/2006/relationships/tags" Target="../tags/tag447.xml"/><Relationship Id="rId51" Type="http://schemas.openxmlformats.org/officeDocument/2006/relationships/tags" Target="../tags/tag446.xml"/><Relationship Id="rId50" Type="http://schemas.openxmlformats.org/officeDocument/2006/relationships/tags" Target="../tags/tag445.xml"/><Relationship Id="rId5" Type="http://schemas.openxmlformats.org/officeDocument/2006/relationships/tags" Target="../tags/tag400.xml"/><Relationship Id="rId49" Type="http://schemas.openxmlformats.org/officeDocument/2006/relationships/tags" Target="../tags/tag444.xml"/><Relationship Id="rId48" Type="http://schemas.openxmlformats.org/officeDocument/2006/relationships/tags" Target="../tags/tag443.xml"/><Relationship Id="rId47" Type="http://schemas.openxmlformats.org/officeDocument/2006/relationships/tags" Target="../tags/tag442.xml"/><Relationship Id="rId46" Type="http://schemas.openxmlformats.org/officeDocument/2006/relationships/tags" Target="../tags/tag441.xml"/><Relationship Id="rId45" Type="http://schemas.openxmlformats.org/officeDocument/2006/relationships/tags" Target="../tags/tag440.xml"/><Relationship Id="rId44" Type="http://schemas.openxmlformats.org/officeDocument/2006/relationships/tags" Target="../tags/tag439.xml"/><Relationship Id="rId43" Type="http://schemas.openxmlformats.org/officeDocument/2006/relationships/tags" Target="../tags/tag438.xml"/><Relationship Id="rId42" Type="http://schemas.openxmlformats.org/officeDocument/2006/relationships/tags" Target="../tags/tag437.xml"/><Relationship Id="rId41" Type="http://schemas.openxmlformats.org/officeDocument/2006/relationships/tags" Target="../tags/tag436.xml"/><Relationship Id="rId40" Type="http://schemas.openxmlformats.org/officeDocument/2006/relationships/tags" Target="../tags/tag435.xml"/><Relationship Id="rId4" Type="http://schemas.openxmlformats.org/officeDocument/2006/relationships/tags" Target="../tags/tag399.xml"/><Relationship Id="rId39" Type="http://schemas.openxmlformats.org/officeDocument/2006/relationships/tags" Target="../tags/tag434.xml"/><Relationship Id="rId38" Type="http://schemas.openxmlformats.org/officeDocument/2006/relationships/tags" Target="../tags/tag433.xml"/><Relationship Id="rId37" Type="http://schemas.openxmlformats.org/officeDocument/2006/relationships/tags" Target="../tags/tag432.xml"/><Relationship Id="rId36" Type="http://schemas.openxmlformats.org/officeDocument/2006/relationships/tags" Target="../tags/tag431.xml"/><Relationship Id="rId35" Type="http://schemas.openxmlformats.org/officeDocument/2006/relationships/tags" Target="../tags/tag430.xml"/><Relationship Id="rId34" Type="http://schemas.openxmlformats.org/officeDocument/2006/relationships/tags" Target="../tags/tag429.xml"/><Relationship Id="rId33" Type="http://schemas.openxmlformats.org/officeDocument/2006/relationships/tags" Target="../tags/tag428.xml"/><Relationship Id="rId32" Type="http://schemas.openxmlformats.org/officeDocument/2006/relationships/tags" Target="../tags/tag427.xml"/><Relationship Id="rId31" Type="http://schemas.openxmlformats.org/officeDocument/2006/relationships/tags" Target="../tags/tag426.xml"/><Relationship Id="rId30" Type="http://schemas.openxmlformats.org/officeDocument/2006/relationships/tags" Target="../tags/tag425.xml"/><Relationship Id="rId3" Type="http://schemas.openxmlformats.org/officeDocument/2006/relationships/tags" Target="../tags/tag398.xml"/><Relationship Id="rId29" Type="http://schemas.openxmlformats.org/officeDocument/2006/relationships/tags" Target="../tags/tag424.xml"/><Relationship Id="rId28" Type="http://schemas.openxmlformats.org/officeDocument/2006/relationships/tags" Target="../tags/tag423.xml"/><Relationship Id="rId27" Type="http://schemas.openxmlformats.org/officeDocument/2006/relationships/tags" Target="../tags/tag422.xml"/><Relationship Id="rId26" Type="http://schemas.openxmlformats.org/officeDocument/2006/relationships/tags" Target="../tags/tag421.xml"/><Relationship Id="rId25" Type="http://schemas.openxmlformats.org/officeDocument/2006/relationships/tags" Target="../tags/tag420.xml"/><Relationship Id="rId24" Type="http://schemas.openxmlformats.org/officeDocument/2006/relationships/tags" Target="../tags/tag419.xml"/><Relationship Id="rId23" Type="http://schemas.openxmlformats.org/officeDocument/2006/relationships/tags" Target="../tags/tag418.xml"/><Relationship Id="rId22" Type="http://schemas.openxmlformats.org/officeDocument/2006/relationships/tags" Target="../tags/tag417.xml"/><Relationship Id="rId21" Type="http://schemas.openxmlformats.org/officeDocument/2006/relationships/tags" Target="../tags/tag416.xml"/><Relationship Id="rId20" Type="http://schemas.openxmlformats.org/officeDocument/2006/relationships/tags" Target="../tags/tag415.xml"/><Relationship Id="rId2" Type="http://schemas.openxmlformats.org/officeDocument/2006/relationships/tags" Target="../tags/tag397.xml"/><Relationship Id="rId19" Type="http://schemas.openxmlformats.org/officeDocument/2006/relationships/tags" Target="../tags/tag414.xml"/><Relationship Id="rId18" Type="http://schemas.openxmlformats.org/officeDocument/2006/relationships/tags" Target="../tags/tag413.xml"/><Relationship Id="rId17" Type="http://schemas.openxmlformats.org/officeDocument/2006/relationships/tags" Target="../tags/tag412.xml"/><Relationship Id="rId16" Type="http://schemas.openxmlformats.org/officeDocument/2006/relationships/tags" Target="../tags/tag411.xml"/><Relationship Id="rId15" Type="http://schemas.openxmlformats.org/officeDocument/2006/relationships/tags" Target="../tags/tag410.xml"/><Relationship Id="rId14" Type="http://schemas.openxmlformats.org/officeDocument/2006/relationships/tags" Target="../tags/tag409.xml"/><Relationship Id="rId13" Type="http://schemas.openxmlformats.org/officeDocument/2006/relationships/tags" Target="../tags/tag408.xml"/><Relationship Id="rId12" Type="http://schemas.openxmlformats.org/officeDocument/2006/relationships/tags" Target="../tags/tag407.xml"/><Relationship Id="rId11" Type="http://schemas.openxmlformats.org/officeDocument/2006/relationships/tags" Target="../tags/tag406.xml"/><Relationship Id="rId10" Type="http://schemas.openxmlformats.org/officeDocument/2006/relationships/tags" Target="../tags/tag405.xml"/><Relationship Id="rId1" Type="http://schemas.openxmlformats.org/officeDocument/2006/relationships/tags" Target="../tags/tag396.xml"/></Relationships>
</file>

<file path=ppt/slides/_rels/slide18.xml.rels><?xml version="1.0" encoding="UTF-8" standalone="yes"?>
<Relationships xmlns="http://schemas.openxmlformats.org/package/2006/relationships"><Relationship Id="rId98" Type="http://schemas.openxmlformats.org/officeDocument/2006/relationships/slideLayout" Target="../slideLayouts/slideLayout5.xml"/><Relationship Id="rId97" Type="http://schemas.openxmlformats.org/officeDocument/2006/relationships/tags" Target="../tags/tag575.xml"/><Relationship Id="rId96" Type="http://schemas.openxmlformats.org/officeDocument/2006/relationships/tags" Target="../tags/tag574.xml"/><Relationship Id="rId95" Type="http://schemas.openxmlformats.org/officeDocument/2006/relationships/tags" Target="../tags/tag573.xml"/><Relationship Id="rId94" Type="http://schemas.openxmlformats.org/officeDocument/2006/relationships/tags" Target="../tags/tag572.xml"/><Relationship Id="rId93" Type="http://schemas.openxmlformats.org/officeDocument/2006/relationships/tags" Target="../tags/tag571.xml"/><Relationship Id="rId92" Type="http://schemas.openxmlformats.org/officeDocument/2006/relationships/tags" Target="../tags/tag570.xml"/><Relationship Id="rId91" Type="http://schemas.openxmlformats.org/officeDocument/2006/relationships/tags" Target="../tags/tag569.xml"/><Relationship Id="rId90" Type="http://schemas.openxmlformats.org/officeDocument/2006/relationships/tags" Target="../tags/tag568.xml"/><Relationship Id="rId9" Type="http://schemas.openxmlformats.org/officeDocument/2006/relationships/tags" Target="../tags/tag487.xml"/><Relationship Id="rId89" Type="http://schemas.openxmlformats.org/officeDocument/2006/relationships/tags" Target="../tags/tag567.xml"/><Relationship Id="rId88" Type="http://schemas.openxmlformats.org/officeDocument/2006/relationships/tags" Target="../tags/tag566.xml"/><Relationship Id="rId87" Type="http://schemas.openxmlformats.org/officeDocument/2006/relationships/tags" Target="../tags/tag565.xml"/><Relationship Id="rId86" Type="http://schemas.openxmlformats.org/officeDocument/2006/relationships/tags" Target="../tags/tag564.xml"/><Relationship Id="rId85" Type="http://schemas.openxmlformats.org/officeDocument/2006/relationships/tags" Target="../tags/tag563.xml"/><Relationship Id="rId84" Type="http://schemas.openxmlformats.org/officeDocument/2006/relationships/tags" Target="../tags/tag562.xml"/><Relationship Id="rId83" Type="http://schemas.openxmlformats.org/officeDocument/2006/relationships/tags" Target="../tags/tag561.xml"/><Relationship Id="rId82" Type="http://schemas.openxmlformats.org/officeDocument/2006/relationships/tags" Target="../tags/tag560.xml"/><Relationship Id="rId81" Type="http://schemas.openxmlformats.org/officeDocument/2006/relationships/tags" Target="../tags/tag559.xml"/><Relationship Id="rId80" Type="http://schemas.openxmlformats.org/officeDocument/2006/relationships/tags" Target="../tags/tag558.xml"/><Relationship Id="rId8" Type="http://schemas.openxmlformats.org/officeDocument/2006/relationships/tags" Target="../tags/tag486.xml"/><Relationship Id="rId79" Type="http://schemas.openxmlformats.org/officeDocument/2006/relationships/tags" Target="../tags/tag557.xml"/><Relationship Id="rId78" Type="http://schemas.openxmlformats.org/officeDocument/2006/relationships/tags" Target="../tags/tag556.xml"/><Relationship Id="rId77" Type="http://schemas.openxmlformats.org/officeDocument/2006/relationships/tags" Target="../tags/tag555.xml"/><Relationship Id="rId76" Type="http://schemas.openxmlformats.org/officeDocument/2006/relationships/tags" Target="../tags/tag554.xml"/><Relationship Id="rId75" Type="http://schemas.openxmlformats.org/officeDocument/2006/relationships/tags" Target="../tags/tag553.xml"/><Relationship Id="rId74" Type="http://schemas.openxmlformats.org/officeDocument/2006/relationships/tags" Target="../tags/tag552.xml"/><Relationship Id="rId73" Type="http://schemas.openxmlformats.org/officeDocument/2006/relationships/tags" Target="../tags/tag551.xml"/><Relationship Id="rId72" Type="http://schemas.openxmlformats.org/officeDocument/2006/relationships/tags" Target="../tags/tag550.xml"/><Relationship Id="rId71" Type="http://schemas.openxmlformats.org/officeDocument/2006/relationships/tags" Target="../tags/tag549.xml"/><Relationship Id="rId70" Type="http://schemas.openxmlformats.org/officeDocument/2006/relationships/tags" Target="../tags/tag548.xml"/><Relationship Id="rId7" Type="http://schemas.openxmlformats.org/officeDocument/2006/relationships/tags" Target="../tags/tag485.xml"/><Relationship Id="rId69" Type="http://schemas.openxmlformats.org/officeDocument/2006/relationships/tags" Target="../tags/tag547.xml"/><Relationship Id="rId68" Type="http://schemas.openxmlformats.org/officeDocument/2006/relationships/tags" Target="../tags/tag546.xml"/><Relationship Id="rId67" Type="http://schemas.openxmlformats.org/officeDocument/2006/relationships/tags" Target="../tags/tag545.xml"/><Relationship Id="rId66" Type="http://schemas.openxmlformats.org/officeDocument/2006/relationships/tags" Target="../tags/tag544.xml"/><Relationship Id="rId65" Type="http://schemas.openxmlformats.org/officeDocument/2006/relationships/tags" Target="../tags/tag543.xml"/><Relationship Id="rId64" Type="http://schemas.openxmlformats.org/officeDocument/2006/relationships/tags" Target="../tags/tag542.xml"/><Relationship Id="rId63" Type="http://schemas.openxmlformats.org/officeDocument/2006/relationships/tags" Target="../tags/tag541.xml"/><Relationship Id="rId62" Type="http://schemas.openxmlformats.org/officeDocument/2006/relationships/tags" Target="../tags/tag540.xml"/><Relationship Id="rId61" Type="http://schemas.openxmlformats.org/officeDocument/2006/relationships/tags" Target="../tags/tag539.xml"/><Relationship Id="rId60" Type="http://schemas.openxmlformats.org/officeDocument/2006/relationships/tags" Target="../tags/tag538.xml"/><Relationship Id="rId6" Type="http://schemas.openxmlformats.org/officeDocument/2006/relationships/tags" Target="../tags/tag484.xml"/><Relationship Id="rId59" Type="http://schemas.openxmlformats.org/officeDocument/2006/relationships/tags" Target="../tags/tag537.xml"/><Relationship Id="rId58" Type="http://schemas.openxmlformats.org/officeDocument/2006/relationships/tags" Target="../tags/tag536.xml"/><Relationship Id="rId57" Type="http://schemas.openxmlformats.org/officeDocument/2006/relationships/tags" Target="../tags/tag535.xml"/><Relationship Id="rId56" Type="http://schemas.openxmlformats.org/officeDocument/2006/relationships/tags" Target="../tags/tag534.xml"/><Relationship Id="rId55" Type="http://schemas.openxmlformats.org/officeDocument/2006/relationships/tags" Target="../tags/tag533.xml"/><Relationship Id="rId54" Type="http://schemas.openxmlformats.org/officeDocument/2006/relationships/tags" Target="../tags/tag532.xml"/><Relationship Id="rId53" Type="http://schemas.openxmlformats.org/officeDocument/2006/relationships/tags" Target="../tags/tag531.xml"/><Relationship Id="rId52" Type="http://schemas.openxmlformats.org/officeDocument/2006/relationships/tags" Target="../tags/tag530.xml"/><Relationship Id="rId51" Type="http://schemas.openxmlformats.org/officeDocument/2006/relationships/tags" Target="../tags/tag529.xml"/><Relationship Id="rId50" Type="http://schemas.openxmlformats.org/officeDocument/2006/relationships/tags" Target="../tags/tag528.xml"/><Relationship Id="rId5" Type="http://schemas.openxmlformats.org/officeDocument/2006/relationships/tags" Target="../tags/tag483.xml"/><Relationship Id="rId49" Type="http://schemas.openxmlformats.org/officeDocument/2006/relationships/tags" Target="../tags/tag527.xml"/><Relationship Id="rId48" Type="http://schemas.openxmlformats.org/officeDocument/2006/relationships/tags" Target="../tags/tag526.xml"/><Relationship Id="rId47" Type="http://schemas.openxmlformats.org/officeDocument/2006/relationships/tags" Target="../tags/tag525.xml"/><Relationship Id="rId46" Type="http://schemas.openxmlformats.org/officeDocument/2006/relationships/tags" Target="../tags/tag524.xml"/><Relationship Id="rId45" Type="http://schemas.openxmlformats.org/officeDocument/2006/relationships/tags" Target="../tags/tag523.xml"/><Relationship Id="rId44" Type="http://schemas.openxmlformats.org/officeDocument/2006/relationships/tags" Target="../tags/tag522.xml"/><Relationship Id="rId43" Type="http://schemas.openxmlformats.org/officeDocument/2006/relationships/tags" Target="../tags/tag521.xml"/><Relationship Id="rId42" Type="http://schemas.openxmlformats.org/officeDocument/2006/relationships/tags" Target="../tags/tag520.xml"/><Relationship Id="rId41" Type="http://schemas.openxmlformats.org/officeDocument/2006/relationships/tags" Target="../tags/tag519.xml"/><Relationship Id="rId40" Type="http://schemas.openxmlformats.org/officeDocument/2006/relationships/tags" Target="../tags/tag518.xml"/><Relationship Id="rId4" Type="http://schemas.openxmlformats.org/officeDocument/2006/relationships/tags" Target="../tags/tag482.xml"/><Relationship Id="rId39" Type="http://schemas.openxmlformats.org/officeDocument/2006/relationships/tags" Target="../tags/tag517.xml"/><Relationship Id="rId38" Type="http://schemas.openxmlformats.org/officeDocument/2006/relationships/tags" Target="../tags/tag516.xml"/><Relationship Id="rId37" Type="http://schemas.openxmlformats.org/officeDocument/2006/relationships/tags" Target="../tags/tag515.xml"/><Relationship Id="rId36" Type="http://schemas.openxmlformats.org/officeDocument/2006/relationships/tags" Target="../tags/tag514.xml"/><Relationship Id="rId35" Type="http://schemas.openxmlformats.org/officeDocument/2006/relationships/tags" Target="../tags/tag513.xml"/><Relationship Id="rId34" Type="http://schemas.openxmlformats.org/officeDocument/2006/relationships/tags" Target="../tags/tag512.xml"/><Relationship Id="rId33" Type="http://schemas.openxmlformats.org/officeDocument/2006/relationships/tags" Target="../tags/tag511.xml"/><Relationship Id="rId32" Type="http://schemas.openxmlformats.org/officeDocument/2006/relationships/tags" Target="../tags/tag510.xml"/><Relationship Id="rId31" Type="http://schemas.openxmlformats.org/officeDocument/2006/relationships/tags" Target="../tags/tag509.xml"/><Relationship Id="rId30" Type="http://schemas.openxmlformats.org/officeDocument/2006/relationships/tags" Target="../tags/tag508.xml"/><Relationship Id="rId3" Type="http://schemas.openxmlformats.org/officeDocument/2006/relationships/tags" Target="../tags/tag481.xml"/><Relationship Id="rId29" Type="http://schemas.openxmlformats.org/officeDocument/2006/relationships/tags" Target="../tags/tag507.xml"/><Relationship Id="rId28" Type="http://schemas.openxmlformats.org/officeDocument/2006/relationships/tags" Target="../tags/tag506.xml"/><Relationship Id="rId27" Type="http://schemas.openxmlformats.org/officeDocument/2006/relationships/tags" Target="../tags/tag505.xml"/><Relationship Id="rId26" Type="http://schemas.openxmlformats.org/officeDocument/2006/relationships/tags" Target="../tags/tag504.xml"/><Relationship Id="rId25" Type="http://schemas.openxmlformats.org/officeDocument/2006/relationships/tags" Target="../tags/tag503.xml"/><Relationship Id="rId24" Type="http://schemas.openxmlformats.org/officeDocument/2006/relationships/tags" Target="../tags/tag502.xml"/><Relationship Id="rId23" Type="http://schemas.openxmlformats.org/officeDocument/2006/relationships/tags" Target="../tags/tag501.xml"/><Relationship Id="rId22" Type="http://schemas.openxmlformats.org/officeDocument/2006/relationships/tags" Target="../tags/tag500.xml"/><Relationship Id="rId21" Type="http://schemas.openxmlformats.org/officeDocument/2006/relationships/tags" Target="../tags/tag499.xml"/><Relationship Id="rId20" Type="http://schemas.openxmlformats.org/officeDocument/2006/relationships/tags" Target="../tags/tag498.xml"/><Relationship Id="rId2" Type="http://schemas.openxmlformats.org/officeDocument/2006/relationships/tags" Target="../tags/tag480.xml"/><Relationship Id="rId19" Type="http://schemas.openxmlformats.org/officeDocument/2006/relationships/tags" Target="../tags/tag497.xml"/><Relationship Id="rId18" Type="http://schemas.openxmlformats.org/officeDocument/2006/relationships/tags" Target="../tags/tag496.xml"/><Relationship Id="rId17" Type="http://schemas.openxmlformats.org/officeDocument/2006/relationships/tags" Target="../tags/tag495.xml"/><Relationship Id="rId16" Type="http://schemas.openxmlformats.org/officeDocument/2006/relationships/tags" Target="../tags/tag494.xml"/><Relationship Id="rId15" Type="http://schemas.openxmlformats.org/officeDocument/2006/relationships/tags" Target="../tags/tag493.xml"/><Relationship Id="rId14" Type="http://schemas.openxmlformats.org/officeDocument/2006/relationships/tags" Target="../tags/tag492.xml"/><Relationship Id="rId13" Type="http://schemas.openxmlformats.org/officeDocument/2006/relationships/tags" Target="../tags/tag491.xml"/><Relationship Id="rId12" Type="http://schemas.openxmlformats.org/officeDocument/2006/relationships/tags" Target="../tags/tag490.xml"/><Relationship Id="rId11" Type="http://schemas.openxmlformats.org/officeDocument/2006/relationships/tags" Target="../tags/tag489.xml"/><Relationship Id="rId10" Type="http://schemas.openxmlformats.org/officeDocument/2006/relationships/tags" Target="../tags/tag488.xml"/><Relationship Id="rId1" Type="http://schemas.openxmlformats.org/officeDocument/2006/relationships/tags" Target="../tags/tag479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82.xml"/><Relationship Id="rId8" Type="http://schemas.openxmlformats.org/officeDocument/2006/relationships/tags" Target="../tags/tag581.xml"/><Relationship Id="rId7" Type="http://schemas.openxmlformats.org/officeDocument/2006/relationships/image" Target="../media/image34.png"/><Relationship Id="rId6" Type="http://schemas.openxmlformats.org/officeDocument/2006/relationships/tags" Target="../tags/tag580.xml"/><Relationship Id="rId5" Type="http://schemas.openxmlformats.org/officeDocument/2006/relationships/image" Target="../media/image33.png"/><Relationship Id="rId4" Type="http://schemas.openxmlformats.org/officeDocument/2006/relationships/tags" Target="../tags/tag579.xml"/><Relationship Id="rId3" Type="http://schemas.openxmlformats.org/officeDocument/2006/relationships/tags" Target="../tags/tag578.xml"/><Relationship Id="rId2" Type="http://schemas.openxmlformats.org/officeDocument/2006/relationships/tags" Target="../tags/tag577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584.xml"/><Relationship Id="rId12" Type="http://schemas.openxmlformats.org/officeDocument/2006/relationships/image" Target="../media/image36.png"/><Relationship Id="rId11" Type="http://schemas.openxmlformats.org/officeDocument/2006/relationships/tags" Target="../tags/tag583.xml"/><Relationship Id="rId10" Type="http://schemas.openxmlformats.org/officeDocument/2006/relationships/image" Target="../media/image35.png"/><Relationship Id="rId1" Type="http://schemas.openxmlformats.org/officeDocument/2006/relationships/tags" Target="../tags/tag57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image" Target="../media/image3.png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40.xml"/><Relationship Id="rId20" Type="http://schemas.openxmlformats.org/officeDocument/2006/relationships/image" Target="../media/image6.png"/><Relationship Id="rId2" Type="http://schemas.openxmlformats.org/officeDocument/2006/relationships/tags" Target="../tags/tag25.xml"/><Relationship Id="rId19" Type="http://schemas.openxmlformats.org/officeDocument/2006/relationships/tags" Target="../tags/tag39.xml"/><Relationship Id="rId18" Type="http://schemas.openxmlformats.org/officeDocument/2006/relationships/tags" Target="../tags/tag38.xml"/><Relationship Id="rId17" Type="http://schemas.openxmlformats.org/officeDocument/2006/relationships/image" Target="../media/image5.jpeg"/><Relationship Id="rId16" Type="http://schemas.openxmlformats.org/officeDocument/2006/relationships/tags" Target="../tags/tag37.xml"/><Relationship Id="rId15" Type="http://schemas.openxmlformats.org/officeDocument/2006/relationships/tags" Target="../tags/tag36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image" Target="../media/image4.jpeg"/><Relationship Id="rId10" Type="http://schemas.openxmlformats.org/officeDocument/2006/relationships/tags" Target="../tags/tag32.xml"/><Relationship Id="rId1" Type="http://schemas.openxmlformats.org/officeDocument/2006/relationships/tags" Target="../tags/tag24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593.xml"/><Relationship Id="rId8" Type="http://schemas.openxmlformats.org/officeDocument/2006/relationships/tags" Target="../tags/tag592.xml"/><Relationship Id="rId7" Type="http://schemas.openxmlformats.org/officeDocument/2006/relationships/tags" Target="../tags/tag591.xml"/><Relationship Id="rId6" Type="http://schemas.openxmlformats.org/officeDocument/2006/relationships/tags" Target="../tags/tag590.xml"/><Relationship Id="rId5" Type="http://schemas.openxmlformats.org/officeDocument/2006/relationships/tags" Target="../tags/tag589.xml"/><Relationship Id="rId4" Type="http://schemas.openxmlformats.org/officeDocument/2006/relationships/tags" Target="../tags/tag588.xml"/><Relationship Id="rId3" Type="http://schemas.openxmlformats.org/officeDocument/2006/relationships/tags" Target="../tags/tag587.xml"/><Relationship Id="rId25" Type="http://schemas.openxmlformats.org/officeDocument/2006/relationships/slideLayout" Target="../slideLayouts/slideLayout1.xml"/><Relationship Id="rId24" Type="http://schemas.openxmlformats.org/officeDocument/2006/relationships/tags" Target="../tags/tag608.xml"/><Relationship Id="rId23" Type="http://schemas.openxmlformats.org/officeDocument/2006/relationships/tags" Target="../tags/tag607.xml"/><Relationship Id="rId22" Type="http://schemas.openxmlformats.org/officeDocument/2006/relationships/tags" Target="../tags/tag606.xml"/><Relationship Id="rId21" Type="http://schemas.openxmlformats.org/officeDocument/2006/relationships/tags" Target="../tags/tag605.xml"/><Relationship Id="rId20" Type="http://schemas.openxmlformats.org/officeDocument/2006/relationships/tags" Target="../tags/tag604.xml"/><Relationship Id="rId2" Type="http://schemas.openxmlformats.org/officeDocument/2006/relationships/tags" Target="../tags/tag586.xml"/><Relationship Id="rId19" Type="http://schemas.openxmlformats.org/officeDocument/2006/relationships/tags" Target="../tags/tag603.xml"/><Relationship Id="rId18" Type="http://schemas.openxmlformats.org/officeDocument/2006/relationships/tags" Target="../tags/tag602.xml"/><Relationship Id="rId17" Type="http://schemas.openxmlformats.org/officeDocument/2006/relationships/tags" Target="../tags/tag601.xml"/><Relationship Id="rId16" Type="http://schemas.openxmlformats.org/officeDocument/2006/relationships/tags" Target="../tags/tag600.xml"/><Relationship Id="rId15" Type="http://schemas.openxmlformats.org/officeDocument/2006/relationships/tags" Target="../tags/tag599.xml"/><Relationship Id="rId14" Type="http://schemas.openxmlformats.org/officeDocument/2006/relationships/tags" Target="../tags/tag598.xml"/><Relationship Id="rId13" Type="http://schemas.openxmlformats.org/officeDocument/2006/relationships/tags" Target="../tags/tag597.xml"/><Relationship Id="rId12" Type="http://schemas.openxmlformats.org/officeDocument/2006/relationships/tags" Target="../tags/tag596.xml"/><Relationship Id="rId11" Type="http://schemas.openxmlformats.org/officeDocument/2006/relationships/tags" Target="../tags/tag595.xml"/><Relationship Id="rId10" Type="http://schemas.openxmlformats.org/officeDocument/2006/relationships/tags" Target="../tags/tag594.xml"/><Relationship Id="rId1" Type="http://schemas.openxmlformats.org/officeDocument/2006/relationships/tags" Target="../tags/tag58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613.xml"/><Relationship Id="rId6" Type="http://schemas.openxmlformats.org/officeDocument/2006/relationships/image" Target="../media/image38.png"/><Relationship Id="rId5" Type="http://schemas.openxmlformats.org/officeDocument/2006/relationships/tags" Target="../tags/tag612.xml"/><Relationship Id="rId4" Type="http://schemas.openxmlformats.org/officeDocument/2006/relationships/image" Target="../media/image37.png"/><Relationship Id="rId3" Type="http://schemas.openxmlformats.org/officeDocument/2006/relationships/tags" Target="../tags/tag611.xml"/><Relationship Id="rId2" Type="http://schemas.openxmlformats.org/officeDocument/2006/relationships/tags" Target="../tags/tag610.xml"/><Relationship Id="rId1" Type="http://schemas.openxmlformats.org/officeDocument/2006/relationships/tags" Target="../tags/tag609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621.xml"/><Relationship Id="rId8" Type="http://schemas.openxmlformats.org/officeDocument/2006/relationships/tags" Target="../tags/tag620.xml"/><Relationship Id="rId7" Type="http://schemas.openxmlformats.org/officeDocument/2006/relationships/tags" Target="../tags/tag619.xml"/><Relationship Id="rId6" Type="http://schemas.openxmlformats.org/officeDocument/2006/relationships/tags" Target="../tags/tag618.xml"/><Relationship Id="rId5" Type="http://schemas.openxmlformats.org/officeDocument/2006/relationships/image" Target="../media/image39.png"/><Relationship Id="rId4" Type="http://schemas.openxmlformats.org/officeDocument/2006/relationships/tags" Target="../tags/tag617.xml"/><Relationship Id="rId3" Type="http://schemas.openxmlformats.org/officeDocument/2006/relationships/tags" Target="../tags/tag616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631.xml"/><Relationship Id="rId21" Type="http://schemas.openxmlformats.org/officeDocument/2006/relationships/tags" Target="../tags/tag630.xml"/><Relationship Id="rId20" Type="http://schemas.openxmlformats.org/officeDocument/2006/relationships/tags" Target="../tags/tag629.xml"/><Relationship Id="rId2" Type="http://schemas.openxmlformats.org/officeDocument/2006/relationships/tags" Target="../tags/tag615.xml"/><Relationship Id="rId19" Type="http://schemas.openxmlformats.org/officeDocument/2006/relationships/image" Target="../media/image42.png"/><Relationship Id="rId18" Type="http://schemas.openxmlformats.org/officeDocument/2006/relationships/tags" Target="../tags/tag628.xml"/><Relationship Id="rId17" Type="http://schemas.openxmlformats.org/officeDocument/2006/relationships/image" Target="../media/image41.png"/><Relationship Id="rId16" Type="http://schemas.openxmlformats.org/officeDocument/2006/relationships/tags" Target="../tags/tag627.xml"/><Relationship Id="rId15" Type="http://schemas.openxmlformats.org/officeDocument/2006/relationships/tags" Target="../tags/tag626.xml"/><Relationship Id="rId14" Type="http://schemas.openxmlformats.org/officeDocument/2006/relationships/tags" Target="../tags/tag625.xml"/><Relationship Id="rId13" Type="http://schemas.openxmlformats.org/officeDocument/2006/relationships/image" Target="../media/image40.png"/><Relationship Id="rId12" Type="http://schemas.openxmlformats.org/officeDocument/2006/relationships/tags" Target="../tags/tag624.xml"/><Relationship Id="rId11" Type="http://schemas.openxmlformats.org/officeDocument/2006/relationships/tags" Target="../tags/tag623.xml"/><Relationship Id="rId10" Type="http://schemas.openxmlformats.org/officeDocument/2006/relationships/tags" Target="../tags/tag622.xml"/><Relationship Id="rId1" Type="http://schemas.openxmlformats.org/officeDocument/2006/relationships/tags" Target="../tags/tag6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3.xml"/><Relationship Id="rId1" Type="http://schemas.openxmlformats.org/officeDocument/2006/relationships/tags" Target="../tags/tag632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tags" Target="../tags/tag636.xml"/><Relationship Id="rId3" Type="http://schemas.openxmlformats.org/officeDocument/2006/relationships/image" Target="../media/image43.jpeg"/><Relationship Id="rId2" Type="http://schemas.openxmlformats.org/officeDocument/2006/relationships/tags" Target="../tags/tag635.xml"/><Relationship Id="rId1" Type="http://schemas.openxmlformats.org/officeDocument/2006/relationships/tags" Target="../tags/tag634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644.xml"/><Relationship Id="rId8" Type="http://schemas.openxmlformats.org/officeDocument/2006/relationships/tags" Target="../tags/tag643.xml"/><Relationship Id="rId7" Type="http://schemas.openxmlformats.org/officeDocument/2006/relationships/tags" Target="../tags/tag642.xml"/><Relationship Id="rId6" Type="http://schemas.openxmlformats.org/officeDocument/2006/relationships/tags" Target="../tags/tag641.xml"/><Relationship Id="rId5" Type="http://schemas.openxmlformats.org/officeDocument/2006/relationships/tags" Target="../tags/tag640.xml"/><Relationship Id="rId4" Type="http://schemas.openxmlformats.org/officeDocument/2006/relationships/image" Target="../media/image45.png"/><Relationship Id="rId3" Type="http://schemas.openxmlformats.org/officeDocument/2006/relationships/tags" Target="../tags/tag639.xml"/><Relationship Id="rId27" Type="http://schemas.openxmlformats.org/officeDocument/2006/relationships/vmlDrawing" Target="../drawings/vmlDrawing2.vml"/><Relationship Id="rId26" Type="http://schemas.openxmlformats.org/officeDocument/2006/relationships/slideLayout" Target="../slideLayouts/slideLayout2.xml"/><Relationship Id="rId25" Type="http://schemas.openxmlformats.org/officeDocument/2006/relationships/image" Target="../media/image49.emf"/><Relationship Id="rId24" Type="http://schemas.openxmlformats.org/officeDocument/2006/relationships/oleObject" Target="../embeddings/oleObject5.bin"/><Relationship Id="rId23" Type="http://schemas.openxmlformats.org/officeDocument/2006/relationships/tags" Target="../tags/tag652.xml"/><Relationship Id="rId22" Type="http://schemas.openxmlformats.org/officeDocument/2006/relationships/image" Target="../media/image48.emf"/><Relationship Id="rId21" Type="http://schemas.openxmlformats.org/officeDocument/2006/relationships/oleObject" Target="../embeddings/oleObject4.bin"/><Relationship Id="rId20" Type="http://schemas.openxmlformats.org/officeDocument/2006/relationships/tags" Target="../tags/tag651.xml"/><Relationship Id="rId2" Type="http://schemas.openxmlformats.org/officeDocument/2006/relationships/tags" Target="../tags/tag638.xml"/><Relationship Id="rId19" Type="http://schemas.openxmlformats.org/officeDocument/2006/relationships/tags" Target="../tags/tag650.xml"/><Relationship Id="rId18" Type="http://schemas.openxmlformats.org/officeDocument/2006/relationships/image" Target="../media/image47.emf"/><Relationship Id="rId17" Type="http://schemas.openxmlformats.org/officeDocument/2006/relationships/oleObject" Target="../embeddings/oleObject3.bin"/><Relationship Id="rId16" Type="http://schemas.openxmlformats.org/officeDocument/2006/relationships/tags" Target="../tags/tag649.xml"/><Relationship Id="rId15" Type="http://schemas.openxmlformats.org/officeDocument/2006/relationships/tags" Target="../tags/tag648.xml"/><Relationship Id="rId14" Type="http://schemas.openxmlformats.org/officeDocument/2006/relationships/image" Target="../media/image46.emf"/><Relationship Id="rId13" Type="http://schemas.openxmlformats.org/officeDocument/2006/relationships/oleObject" Target="../embeddings/oleObject2.bin"/><Relationship Id="rId12" Type="http://schemas.openxmlformats.org/officeDocument/2006/relationships/tags" Target="../tags/tag647.xml"/><Relationship Id="rId11" Type="http://schemas.openxmlformats.org/officeDocument/2006/relationships/tags" Target="../tags/tag646.xml"/><Relationship Id="rId10" Type="http://schemas.openxmlformats.org/officeDocument/2006/relationships/tags" Target="../tags/tag645.xml"/><Relationship Id="rId1" Type="http://schemas.openxmlformats.org/officeDocument/2006/relationships/tags" Target="../tags/tag637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50.jpeg"/><Relationship Id="rId5" Type="http://schemas.openxmlformats.org/officeDocument/2006/relationships/tags" Target="../tags/tag657.xml"/><Relationship Id="rId4" Type="http://schemas.openxmlformats.org/officeDocument/2006/relationships/tags" Target="../tags/tag656.xml"/><Relationship Id="rId3" Type="http://schemas.openxmlformats.org/officeDocument/2006/relationships/tags" Target="../tags/tag655.xml"/><Relationship Id="rId2" Type="http://schemas.openxmlformats.org/officeDocument/2006/relationships/tags" Target="../tags/tag654.xml"/><Relationship Id="rId1" Type="http://schemas.openxmlformats.org/officeDocument/2006/relationships/tags" Target="../tags/tag653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663.xml"/><Relationship Id="rId8" Type="http://schemas.openxmlformats.org/officeDocument/2006/relationships/tags" Target="../tags/tag662.xml"/><Relationship Id="rId7" Type="http://schemas.openxmlformats.org/officeDocument/2006/relationships/tags" Target="../tags/tag661.xml"/><Relationship Id="rId6" Type="http://schemas.openxmlformats.org/officeDocument/2006/relationships/image" Target="../media/image52.png"/><Relationship Id="rId5" Type="http://schemas.openxmlformats.org/officeDocument/2006/relationships/tags" Target="../tags/tag660.xml"/><Relationship Id="rId4" Type="http://schemas.openxmlformats.org/officeDocument/2006/relationships/image" Target="../media/image51.png"/><Relationship Id="rId3" Type="http://schemas.openxmlformats.org/officeDocument/2006/relationships/oleObject" Target="../embeddings/oleObject6.bin"/><Relationship Id="rId2" Type="http://schemas.openxmlformats.org/officeDocument/2006/relationships/tags" Target="../tags/tag659.xml"/><Relationship Id="rId17" Type="http://schemas.openxmlformats.org/officeDocument/2006/relationships/vmlDrawing" Target="../drawings/vmlDrawing3.vml"/><Relationship Id="rId16" Type="http://schemas.openxmlformats.org/officeDocument/2006/relationships/slideLayout" Target="../slideLayouts/slideLayout6.xml"/><Relationship Id="rId15" Type="http://schemas.openxmlformats.org/officeDocument/2006/relationships/image" Target="../media/image54.png"/><Relationship Id="rId14" Type="http://schemas.openxmlformats.org/officeDocument/2006/relationships/tags" Target="../tags/tag666.xml"/><Relationship Id="rId13" Type="http://schemas.openxmlformats.org/officeDocument/2006/relationships/image" Target="../media/image53.png"/><Relationship Id="rId12" Type="http://schemas.openxmlformats.org/officeDocument/2006/relationships/oleObject" Target="../embeddings/oleObject7.bin"/><Relationship Id="rId11" Type="http://schemas.openxmlformats.org/officeDocument/2006/relationships/tags" Target="../tags/tag665.xml"/><Relationship Id="rId10" Type="http://schemas.openxmlformats.org/officeDocument/2006/relationships/tags" Target="../tags/tag664.xml"/><Relationship Id="rId1" Type="http://schemas.openxmlformats.org/officeDocument/2006/relationships/tags" Target="../tags/tag658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image" Target="../media/image7.png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51.xml"/><Relationship Id="rId1" Type="http://schemas.openxmlformats.org/officeDocument/2006/relationships/tags" Target="../tags/tag4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61.xml"/><Relationship Id="rId1" Type="http://schemas.openxmlformats.org/officeDocument/2006/relationships/tags" Target="../tags/tag5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83.xml"/><Relationship Id="rId21" Type="http://schemas.openxmlformats.org/officeDocument/2006/relationships/tags" Target="../tags/tag82.xml"/><Relationship Id="rId20" Type="http://schemas.openxmlformats.org/officeDocument/2006/relationships/tags" Target="../tags/tag81.xml"/><Relationship Id="rId2" Type="http://schemas.openxmlformats.org/officeDocument/2006/relationships/tags" Target="../tags/tag63.xml"/><Relationship Id="rId19" Type="http://schemas.openxmlformats.org/officeDocument/2006/relationships/tags" Target="../tags/tag80.xml"/><Relationship Id="rId18" Type="http://schemas.openxmlformats.org/officeDocument/2006/relationships/tags" Target="../tags/tag79.xml"/><Relationship Id="rId17" Type="http://schemas.openxmlformats.org/officeDocument/2006/relationships/tags" Target="../tags/tag78.xml"/><Relationship Id="rId16" Type="http://schemas.openxmlformats.org/officeDocument/2006/relationships/tags" Target="../tags/tag7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tags" Target="../tags/tag6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106.xml"/><Relationship Id="rId22" Type="http://schemas.openxmlformats.org/officeDocument/2006/relationships/tags" Target="../tags/tag105.xml"/><Relationship Id="rId21" Type="http://schemas.openxmlformats.org/officeDocument/2006/relationships/tags" Target="../tags/tag104.xml"/><Relationship Id="rId20" Type="http://schemas.openxmlformats.org/officeDocument/2006/relationships/tags" Target="../tags/tag103.xml"/><Relationship Id="rId2" Type="http://schemas.openxmlformats.org/officeDocument/2006/relationships/tags" Target="../tags/tag85.xml"/><Relationship Id="rId19" Type="http://schemas.openxmlformats.org/officeDocument/2006/relationships/tags" Target="../tags/tag102.xml"/><Relationship Id="rId18" Type="http://schemas.openxmlformats.org/officeDocument/2006/relationships/tags" Target="../tags/tag101.xml"/><Relationship Id="rId17" Type="http://schemas.openxmlformats.org/officeDocument/2006/relationships/tags" Target="../tags/tag100.xml"/><Relationship Id="rId16" Type="http://schemas.openxmlformats.org/officeDocument/2006/relationships/tags" Target="../tags/tag99.xml"/><Relationship Id="rId15" Type="http://schemas.openxmlformats.org/officeDocument/2006/relationships/tags" Target="../tags/tag98.xml"/><Relationship Id="rId14" Type="http://schemas.openxmlformats.org/officeDocument/2006/relationships/tags" Target="../tags/tag97.xml"/><Relationship Id="rId13" Type="http://schemas.openxmlformats.org/officeDocument/2006/relationships/tags" Target="../tags/tag96.xml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tags" Target="../tags/tag84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9" Type="http://schemas.openxmlformats.org/officeDocument/2006/relationships/tags" Target="../tags/tag125.xml"/><Relationship Id="rId18" Type="http://schemas.openxmlformats.org/officeDocument/2006/relationships/tags" Target="../tags/tag124.xml"/><Relationship Id="rId17" Type="http://schemas.openxmlformats.org/officeDocument/2006/relationships/tags" Target="../tags/tag123.xml"/><Relationship Id="rId16" Type="http://schemas.openxmlformats.org/officeDocument/2006/relationships/tags" Target="../tags/tag122.xml"/><Relationship Id="rId15" Type="http://schemas.openxmlformats.org/officeDocument/2006/relationships/tags" Target="../tags/tag121.xml"/><Relationship Id="rId14" Type="http://schemas.openxmlformats.org/officeDocument/2006/relationships/tags" Target="../tags/tag120.xml"/><Relationship Id="rId13" Type="http://schemas.openxmlformats.org/officeDocument/2006/relationships/tags" Target="../tags/tag119.xml"/><Relationship Id="rId12" Type="http://schemas.openxmlformats.org/officeDocument/2006/relationships/tags" Target="../tags/tag118.xml"/><Relationship Id="rId11" Type="http://schemas.openxmlformats.org/officeDocument/2006/relationships/tags" Target="../tags/tag117.xml"/><Relationship Id="rId10" Type="http://schemas.openxmlformats.org/officeDocument/2006/relationships/tags" Target="../tags/tag116.xml"/><Relationship Id="rId1" Type="http://schemas.openxmlformats.org/officeDocument/2006/relationships/tags" Target="../tags/tag107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image" Target="../media/image10.jpeg"/><Relationship Id="rId4" Type="http://schemas.openxmlformats.org/officeDocument/2006/relationships/tags" Target="../tags/tag128.xml"/><Relationship Id="rId3" Type="http://schemas.openxmlformats.org/officeDocument/2006/relationships/image" Target="../media/image9.jpeg"/><Relationship Id="rId24" Type="http://schemas.openxmlformats.org/officeDocument/2006/relationships/slideLayout" Target="../slideLayouts/slideLayout2.xml"/><Relationship Id="rId23" Type="http://schemas.openxmlformats.org/officeDocument/2006/relationships/image" Target="../media/image15.png"/><Relationship Id="rId22" Type="http://schemas.openxmlformats.org/officeDocument/2006/relationships/tags" Target="../tags/tag141.xml"/><Relationship Id="rId21" Type="http://schemas.openxmlformats.org/officeDocument/2006/relationships/image" Target="../media/image14.png"/><Relationship Id="rId20" Type="http://schemas.openxmlformats.org/officeDocument/2006/relationships/tags" Target="../tags/tag140.xml"/><Relationship Id="rId2" Type="http://schemas.openxmlformats.org/officeDocument/2006/relationships/tags" Target="../tags/tag127.xml"/><Relationship Id="rId19" Type="http://schemas.openxmlformats.org/officeDocument/2006/relationships/image" Target="../media/image13.png"/><Relationship Id="rId18" Type="http://schemas.openxmlformats.org/officeDocument/2006/relationships/tags" Target="../tags/tag139.xml"/><Relationship Id="rId17" Type="http://schemas.openxmlformats.org/officeDocument/2006/relationships/image" Target="../media/image12.png"/><Relationship Id="rId16" Type="http://schemas.openxmlformats.org/officeDocument/2006/relationships/tags" Target="../tags/tag138.xml"/><Relationship Id="rId15" Type="http://schemas.openxmlformats.org/officeDocument/2006/relationships/tags" Target="../tags/tag137.xml"/><Relationship Id="rId14" Type="http://schemas.openxmlformats.org/officeDocument/2006/relationships/tags" Target="../tags/tag136.xml"/><Relationship Id="rId13" Type="http://schemas.openxmlformats.org/officeDocument/2006/relationships/image" Target="../media/image11.jpeg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tags" Target="../tags/tag1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343756" y="2593297"/>
            <a:ext cx="7164752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第五节     有机合成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778720" y="3880442"/>
            <a:ext cx="67297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第三课时</a:t>
            </a:r>
            <a:endParaRPr lang="en-US" altLang="zh-CN" sz="400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有机合成路线的设计与实施</a:t>
            </a:r>
            <a:endParaRPr lang="zh-CN" altLang="en-US" sz="400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34745" y="2072005"/>
            <a:ext cx="2804795" cy="4042410"/>
          </a:xfrm>
          <a:prstGeom prst="rect">
            <a:avLst/>
          </a:prstGeom>
        </p:spPr>
      </p:pic>
      <p:sp>
        <p:nvSpPr>
          <p:cNvPr id="6" name="副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0" y="786130"/>
            <a:ext cx="5726545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第三章  烃的衍生物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23740" y="678827"/>
            <a:ext cx="36728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altLang="zh-CN" sz="32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2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、逆向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合成分析法</a:t>
            </a:r>
            <a:endParaRPr lang="en-US" altLang="zh-CN" sz="32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23099" y="3327131"/>
            <a:ext cx="1980029" cy="5232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目标化合物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724820" y="2954526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适当位置断开相应的化学键</a:t>
            </a:r>
            <a:endParaRPr 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5" name="直接箭头连接符 4"/>
          <p:cNvCxnSpPr/>
          <p:nvPr>
            <p:custDataLst>
              <p:tags r:id="rId4"/>
            </p:custDataLst>
          </p:nvPr>
        </p:nvCxnSpPr>
        <p:spPr>
          <a:xfrm>
            <a:off x="2511606" y="3483148"/>
            <a:ext cx="4833416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7345022" y="3291413"/>
            <a:ext cx="4134465" cy="5232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较小片段所对应的中间体</a:t>
            </a:r>
            <a:endParaRPr 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7" name="直接箭头连接符 6"/>
          <p:cNvCxnSpPr/>
          <p:nvPr>
            <p:custDataLst>
              <p:tags r:id="rId6"/>
            </p:custDataLst>
          </p:nvPr>
        </p:nvCxnSpPr>
        <p:spPr>
          <a:xfrm flipH="1">
            <a:off x="2435052" y="3690385"/>
            <a:ext cx="4769312" cy="908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924822" y="3702441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经过反应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" name="直接箭头连接符 8"/>
          <p:cNvCxnSpPr/>
          <p:nvPr>
            <p:custDataLst>
              <p:tags r:id="rId8"/>
            </p:custDataLst>
          </p:nvPr>
        </p:nvCxnSpPr>
        <p:spPr>
          <a:xfrm flipH="1">
            <a:off x="8005465" y="3826995"/>
            <a:ext cx="0" cy="86938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9195711" y="3894633"/>
            <a:ext cx="2582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适当位置断开相应的化学键</a:t>
            </a:r>
            <a:endParaRPr 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7504115" y="4664861"/>
            <a:ext cx="1261884" cy="5232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中间体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942844" y="4510211"/>
            <a:ext cx="3250569" cy="95410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sz="2800" b="1">
                <a:solidFill>
                  <a:srgbClr val="1703DB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确定最适宜的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基础原料</a:t>
            </a:r>
            <a:r>
              <a:rPr lang="zh-CN" sz="2800" b="1">
                <a:solidFill>
                  <a:srgbClr val="1703DB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合成路线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3" name="组合 12"/>
          <p:cNvGrpSpPr/>
          <p:nvPr>
            <p:custDataLst>
              <p:tags r:id="rId12"/>
            </p:custDataLst>
          </p:nvPr>
        </p:nvGrpSpPr>
        <p:grpSpPr>
          <a:xfrm>
            <a:off x="4372196" y="4915964"/>
            <a:ext cx="2943442" cy="5080"/>
            <a:chOff x="8885" y="6791"/>
            <a:chExt cx="3747" cy="2"/>
          </a:xfrm>
        </p:grpSpPr>
        <p:cxnSp>
          <p:nvCxnSpPr>
            <p:cNvPr id="14" name="直接箭头连接符 13"/>
            <p:cNvCxnSpPr/>
            <p:nvPr>
              <p:custDataLst>
                <p:tags r:id="rId13"/>
              </p:custDataLst>
            </p:nvPr>
          </p:nvCxnSpPr>
          <p:spPr>
            <a:xfrm flipH="1" flipV="1">
              <a:off x="8885" y="6791"/>
              <a:ext cx="530" cy="1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4"/>
              </p:custDataLst>
            </p:nvPr>
          </p:nvCxnSpPr>
          <p:spPr>
            <a:xfrm>
              <a:off x="9415" y="6793"/>
              <a:ext cx="3217" cy="0"/>
            </a:xfrm>
            <a:prstGeom prst="line">
              <a:avLst/>
            </a:prstGeom>
            <a:ln w="44450" cmpd="sng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>
            <p:custDataLst>
              <p:tags r:id="rId15"/>
            </p:custDataLst>
          </p:nvPr>
        </p:nvGrpSpPr>
        <p:grpSpPr>
          <a:xfrm>
            <a:off x="1849550" y="5829940"/>
            <a:ext cx="7562704" cy="1028060"/>
            <a:chOff x="1226" y="8121"/>
            <a:chExt cx="15919" cy="2164"/>
          </a:xfrm>
        </p:grpSpPr>
        <p:pic>
          <p:nvPicPr>
            <p:cNvPr id="17" name="H76A.eps" descr="id:2147510259;FounderCES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>
              <a:lum bright="-6000"/>
            </a:blip>
            <a:stretch>
              <a:fillRect/>
            </a:stretch>
          </p:blipFill>
          <p:spPr>
            <a:xfrm>
              <a:off x="1226" y="8121"/>
              <a:ext cx="15919" cy="1063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>
              <p:custDataLst>
                <p:tags r:id="rId18"/>
              </p:custDataLst>
            </p:nvPr>
          </p:nvSpPr>
          <p:spPr>
            <a:xfrm>
              <a:off x="6865" y="9184"/>
              <a:ext cx="6462" cy="11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逆合成分析示意图</a:t>
              </a:r>
              <a:endPara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24" name="矩形 23"/>
          <p:cNvSpPr/>
          <p:nvPr>
            <p:custDataLst>
              <p:tags r:id="rId19"/>
            </p:custDataLst>
          </p:nvPr>
        </p:nvSpPr>
        <p:spPr>
          <a:xfrm>
            <a:off x="123740" y="1135829"/>
            <a:ext cx="11978830" cy="1966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采用逆向思维方法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，从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产物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出发，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由后向前推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，先找出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产物的前一步原料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（中间体），并同样找出它的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前一步原料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，如此继续直至到达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简单的初始原料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为止。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0" grpId="0"/>
      <p:bldP spid="11" grpId="0"/>
      <p:bldP spid="12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2386" y="488364"/>
            <a:ext cx="11295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 kern="100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典例：</a:t>
            </a:r>
            <a:r>
              <a:rPr sz="2800" b="1" kern="100" err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以乙二酸二乙酯这种医药和染料工业原料的合成为例</a:t>
            </a:r>
            <a:r>
              <a:rPr sz="2800" b="1" kern="100" err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，说明有机合成路线的设计和选择。</a:t>
            </a:r>
            <a:endParaRPr sz="2800" b="1" kern="100" err="1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448856" y="2226703"/>
            <a:ext cx="2341260" cy="1737401"/>
            <a:chOff x="1411" y="4478"/>
            <a:chExt cx="4081" cy="3187"/>
          </a:xfrm>
        </p:grpSpPr>
        <p:sp>
          <p:nvSpPr>
            <p:cNvPr id="4" name="文本框 3"/>
            <p:cNvSpPr txBox="1"/>
            <p:nvPr>
              <p:custDataLst>
                <p:tags r:id="rId3"/>
              </p:custDataLst>
            </p:nvPr>
          </p:nvSpPr>
          <p:spPr>
            <a:xfrm>
              <a:off x="2360" y="4984"/>
              <a:ext cx="804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C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5" name="直接连接符 4"/>
            <p:cNvCxnSpPr/>
            <p:nvPr>
              <p:custDataLst>
                <p:tags r:id="rId4"/>
              </p:custDataLst>
            </p:nvPr>
          </p:nvCxnSpPr>
          <p:spPr>
            <a:xfrm>
              <a:off x="2931" y="5400"/>
              <a:ext cx="49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5"/>
            <p:cNvGrpSpPr/>
            <p:nvPr>
              <p:custDataLst>
                <p:tags r:id="rId5"/>
              </p:custDataLst>
            </p:nvPr>
          </p:nvGrpSpPr>
          <p:grpSpPr>
            <a:xfrm>
              <a:off x="1986" y="4896"/>
              <a:ext cx="549" cy="379"/>
              <a:chOff x="1370" y="5211"/>
              <a:chExt cx="549" cy="379"/>
            </a:xfrm>
          </p:grpSpPr>
          <p:cxnSp>
            <p:nvCxnSpPr>
              <p:cNvPr id="17" name="直接连接符 16"/>
              <p:cNvCxnSpPr/>
              <p:nvPr>
                <p:custDataLst>
                  <p:tags r:id="rId6"/>
                </p:custDataLst>
              </p:nvPr>
            </p:nvCxnSpPr>
            <p:spPr>
              <a:xfrm>
                <a:off x="1445" y="5211"/>
                <a:ext cx="474" cy="24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370" y="5350"/>
                <a:ext cx="474" cy="24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/>
            <p:cNvSpPr txBox="1"/>
            <p:nvPr>
              <p:custDataLst>
                <p:tags r:id="rId8"/>
              </p:custDataLst>
            </p:nvPr>
          </p:nvSpPr>
          <p:spPr>
            <a:xfrm>
              <a:off x="1411" y="4478"/>
              <a:ext cx="804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O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8" name="直接连接符 7"/>
            <p:cNvCxnSpPr/>
            <p:nvPr>
              <p:custDataLst>
                <p:tags r:id="rId9"/>
              </p:custDataLst>
            </p:nvPr>
          </p:nvCxnSpPr>
          <p:spPr>
            <a:xfrm flipH="1">
              <a:off x="2687" y="5681"/>
              <a:ext cx="0" cy="46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2360" y="6148"/>
              <a:ext cx="804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C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0" name="直接连接符 9"/>
            <p:cNvCxnSpPr/>
            <p:nvPr>
              <p:custDataLst>
                <p:tags r:id="rId11"/>
              </p:custDataLst>
            </p:nvPr>
          </p:nvCxnSpPr>
          <p:spPr>
            <a:xfrm>
              <a:off x="2931" y="6564"/>
              <a:ext cx="49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组合 10"/>
            <p:cNvGrpSpPr/>
            <p:nvPr>
              <p:custDataLst>
                <p:tags r:id="rId12"/>
              </p:custDataLst>
            </p:nvPr>
          </p:nvGrpSpPr>
          <p:grpSpPr>
            <a:xfrm rot="7500000">
              <a:off x="2025" y="6579"/>
              <a:ext cx="549" cy="379"/>
              <a:chOff x="1370" y="5211"/>
              <a:chExt cx="549" cy="379"/>
            </a:xfrm>
          </p:grpSpPr>
          <p:cxnSp>
            <p:nvCxnSpPr>
              <p:cNvPr id="15" name="直接连接符 14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1445" y="5211"/>
                <a:ext cx="474" cy="24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1370" y="5350"/>
                <a:ext cx="474" cy="24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文本框 11"/>
            <p:cNvSpPr txBox="1"/>
            <p:nvPr>
              <p:custDataLst>
                <p:tags r:id="rId15"/>
              </p:custDataLst>
            </p:nvPr>
          </p:nvSpPr>
          <p:spPr>
            <a:xfrm>
              <a:off x="1481" y="6564"/>
              <a:ext cx="804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O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6"/>
              </p:custDataLst>
            </p:nvPr>
          </p:nvSpPr>
          <p:spPr>
            <a:xfrm>
              <a:off x="3324" y="4971"/>
              <a:ext cx="2168" cy="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OC</a:t>
              </a:r>
              <a:r>
                <a:rPr lang="en-US" altLang="zh-CN" sz="2800" baseline="-250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aseline="-250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5</a:t>
              </a:r>
              <a:endParaRPr lang="en-US" altLang="zh-CN" sz="2800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7"/>
              </p:custDataLst>
            </p:nvPr>
          </p:nvSpPr>
          <p:spPr>
            <a:xfrm>
              <a:off x="3324" y="6139"/>
              <a:ext cx="2096" cy="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OC</a:t>
              </a:r>
              <a:r>
                <a:rPr lang="en-US" altLang="zh-CN" sz="2800" baseline="-250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800" baseline="-250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5</a:t>
              </a:r>
              <a:endParaRPr lang="en-US" altLang="zh-CN" sz="2800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9" name="直接连接符 18"/>
          <p:cNvCxnSpPr/>
          <p:nvPr>
            <p:custDataLst>
              <p:tags r:id="rId18"/>
            </p:custDataLst>
          </p:nvPr>
        </p:nvCxnSpPr>
        <p:spPr>
          <a:xfrm flipH="1">
            <a:off x="1494095" y="3060193"/>
            <a:ext cx="0" cy="555735"/>
          </a:xfrm>
          <a:prstGeom prst="line">
            <a:avLst/>
          </a:prstGeom>
          <a:ln w="34925" cmpd="sng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9"/>
            </p:custDataLst>
          </p:nvPr>
        </p:nvCxnSpPr>
        <p:spPr>
          <a:xfrm flipH="1">
            <a:off x="1459209" y="2360282"/>
            <a:ext cx="0" cy="555735"/>
          </a:xfrm>
          <a:prstGeom prst="line">
            <a:avLst/>
          </a:prstGeom>
          <a:ln w="34925" cmpd="sng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右箭头 20"/>
          <p:cNvSpPr/>
          <p:nvPr>
            <p:custDataLst>
              <p:tags r:id="rId20"/>
            </p:custDataLst>
          </p:nvPr>
        </p:nvSpPr>
        <p:spPr>
          <a:xfrm>
            <a:off x="2544101" y="2934238"/>
            <a:ext cx="570227" cy="300693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grpSp>
        <p:nvGrpSpPr>
          <p:cNvPr id="22" name="组合 21"/>
          <p:cNvGrpSpPr/>
          <p:nvPr>
            <p:custDataLst>
              <p:tags r:id="rId21"/>
            </p:custDataLst>
          </p:nvPr>
        </p:nvGrpSpPr>
        <p:grpSpPr>
          <a:xfrm>
            <a:off x="3471031" y="2657853"/>
            <a:ext cx="2212917" cy="1762480"/>
            <a:chOff x="1411" y="4478"/>
            <a:chExt cx="3909" cy="3187"/>
          </a:xfrm>
        </p:grpSpPr>
        <p:sp>
          <p:nvSpPr>
            <p:cNvPr id="23" name="文本框 22"/>
            <p:cNvSpPr txBox="1"/>
            <p:nvPr>
              <p:custDataLst>
                <p:tags r:id="rId22"/>
              </p:custDataLst>
            </p:nvPr>
          </p:nvSpPr>
          <p:spPr>
            <a:xfrm>
              <a:off x="2360" y="4984"/>
              <a:ext cx="804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C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23"/>
              </p:custDataLst>
            </p:nvPr>
          </p:nvCxnSpPr>
          <p:spPr>
            <a:xfrm>
              <a:off x="2931" y="5400"/>
              <a:ext cx="49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组合 24"/>
            <p:cNvGrpSpPr/>
            <p:nvPr>
              <p:custDataLst>
                <p:tags r:id="rId24"/>
              </p:custDataLst>
            </p:nvPr>
          </p:nvGrpSpPr>
          <p:grpSpPr>
            <a:xfrm>
              <a:off x="1986" y="4896"/>
              <a:ext cx="549" cy="379"/>
              <a:chOff x="1370" y="5211"/>
              <a:chExt cx="549" cy="379"/>
            </a:xfrm>
          </p:grpSpPr>
          <p:cxnSp>
            <p:nvCxnSpPr>
              <p:cNvPr id="36" name="直接连接符 35"/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1445" y="5211"/>
                <a:ext cx="474" cy="24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1370" y="5350"/>
                <a:ext cx="474" cy="24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文本框 25"/>
            <p:cNvSpPr txBox="1"/>
            <p:nvPr>
              <p:custDataLst>
                <p:tags r:id="rId27"/>
              </p:custDataLst>
            </p:nvPr>
          </p:nvSpPr>
          <p:spPr>
            <a:xfrm>
              <a:off x="1411" y="4478"/>
              <a:ext cx="804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O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27" name="直接连接符 26"/>
            <p:cNvCxnSpPr/>
            <p:nvPr>
              <p:custDataLst>
                <p:tags r:id="rId28"/>
              </p:custDataLst>
            </p:nvPr>
          </p:nvCxnSpPr>
          <p:spPr>
            <a:xfrm flipH="1">
              <a:off x="2687" y="5681"/>
              <a:ext cx="0" cy="46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>
              <p:custDataLst>
                <p:tags r:id="rId29"/>
              </p:custDataLst>
            </p:nvPr>
          </p:nvSpPr>
          <p:spPr>
            <a:xfrm>
              <a:off x="2360" y="6148"/>
              <a:ext cx="804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C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29" name="直接连接符 28"/>
            <p:cNvCxnSpPr/>
            <p:nvPr>
              <p:custDataLst>
                <p:tags r:id="rId30"/>
              </p:custDataLst>
            </p:nvPr>
          </p:nvCxnSpPr>
          <p:spPr>
            <a:xfrm>
              <a:off x="2931" y="6564"/>
              <a:ext cx="49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组合 29"/>
            <p:cNvGrpSpPr/>
            <p:nvPr>
              <p:custDataLst>
                <p:tags r:id="rId31"/>
              </p:custDataLst>
            </p:nvPr>
          </p:nvGrpSpPr>
          <p:grpSpPr>
            <a:xfrm rot="7500000">
              <a:off x="2025" y="6579"/>
              <a:ext cx="549" cy="379"/>
              <a:chOff x="1370" y="5211"/>
              <a:chExt cx="549" cy="379"/>
            </a:xfrm>
          </p:grpSpPr>
          <p:cxnSp>
            <p:nvCxnSpPr>
              <p:cNvPr id="34" name="直接连接符 33"/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1445" y="5211"/>
                <a:ext cx="474" cy="24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1370" y="5350"/>
                <a:ext cx="474" cy="24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文本框 30"/>
            <p:cNvSpPr txBox="1"/>
            <p:nvPr>
              <p:custDataLst>
                <p:tags r:id="rId34"/>
              </p:custDataLst>
            </p:nvPr>
          </p:nvSpPr>
          <p:spPr>
            <a:xfrm>
              <a:off x="1481" y="6564"/>
              <a:ext cx="804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O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35"/>
              </p:custDataLst>
            </p:nvPr>
          </p:nvSpPr>
          <p:spPr>
            <a:xfrm>
              <a:off x="3324" y="4971"/>
              <a:ext cx="1996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OH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36"/>
              </p:custDataLst>
            </p:nvPr>
          </p:nvSpPr>
          <p:spPr>
            <a:xfrm>
              <a:off x="3324" y="6139"/>
              <a:ext cx="1996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OH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文本框 37"/>
          <p:cNvSpPr txBox="1"/>
          <p:nvPr>
            <p:custDataLst>
              <p:tags r:id="rId37"/>
            </p:custDataLst>
          </p:nvPr>
        </p:nvSpPr>
        <p:spPr>
          <a:xfrm>
            <a:off x="3475645" y="1911360"/>
            <a:ext cx="2084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CH</a:t>
            </a:r>
            <a:r>
              <a:rPr lang="en-US" altLang="zh-CN" sz="2800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CH</a:t>
            </a:r>
            <a:r>
              <a:rPr lang="en-US" altLang="zh-CN" sz="2800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OH</a:t>
            </a:r>
            <a:endParaRPr lang="en-US" altLang="zh-CN" sz="2800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39" name="左大括号 38"/>
          <p:cNvSpPr/>
          <p:nvPr>
            <p:custDataLst>
              <p:tags r:id="rId38"/>
            </p:custDataLst>
          </p:nvPr>
        </p:nvSpPr>
        <p:spPr>
          <a:xfrm>
            <a:off x="3239224" y="2099357"/>
            <a:ext cx="277478" cy="2020189"/>
          </a:xfrm>
          <a:prstGeom prst="leftBrace">
            <a:avLst>
              <a:gd name="adj1" fmla="val 8333"/>
              <a:gd name="adj2" fmla="val 48097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40" name="右箭头 39"/>
          <p:cNvSpPr/>
          <p:nvPr>
            <p:custDataLst>
              <p:tags r:id="rId39"/>
            </p:custDataLst>
          </p:nvPr>
        </p:nvSpPr>
        <p:spPr>
          <a:xfrm>
            <a:off x="5288125" y="3197083"/>
            <a:ext cx="595356" cy="34947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grpSp>
        <p:nvGrpSpPr>
          <p:cNvPr id="41" name="组合 40"/>
          <p:cNvGrpSpPr/>
          <p:nvPr>
            <p:custDataLst>
              <p:tags r:id="rId40"/>
            </p:custDataLst>
          </p:nvPr>
        </p:nvGrpSpPr>
        <p:grpSpPr>
          <a:xfrm>
            <a:off x="8154712" y="2707933"/>
            <a:ext cx="1960081" cy="1888765"/>
            <a:chOff x="9634" y="7794"/>
            <a:chExt cx="2647" cy="3086"/>
          </a:xfrm>
        </p:grpSpPr>
        <p:grpSp>
          <p:nvGrpSpPr>
            <p:cNvPr id="42" name="组合 41"/>
            <p:cNvGrpSpPr/>
            <p:nvPr>
              <p:custDataLst>
                <p:tags r:id="rId41"/>
              </p:custDataLst>
            </p:nvPr>
          </p:nvGrpSpPr>
          <p:grpSpPr>
            <a:xfrm>
              <a:off x="9634" y="7799"/>
              <a:ext cx="2647" cy="3081"/>
              <a:chOff x="2286" y="4444"/>
              <a:chExt cx="2647" cy="3081"/>
            </a:xfrm>
          </p:grpSpPr>
          <p:sp>
            <p:nvSpPr>
              <p:cNvPr id="45" name="文本框 44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2346" y="4444"/>
                <a:ext cx="1401" cy="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aseline="-250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2</a:t>
                </a:r>
                <a:endParaRPr lang="en-US" altLang="zh-CN" sz="2800" baseline="-250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6" name="直接连接符 45"/>
              <p:cNvCxnSpPr/>
              <p:nvPr>
                <p:custDataLst>
                  <p:tags r:id="rId43"/>
                </p:custDataLst>
              </p:nvPr>
            </p:nvCxnSpPr>
            <p:spPr>
              <a:xfrm flipH="1">
                <a:off x="2687" y="5189"/>
                <a:ext cx="0" cy="46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文本框 46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2286" y="5517"/>
                <a:ext cx="1388" cy="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aseline="-250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2</a:t>
                </a:r>
                <a:endParaRPr lang="en-US" altLang="zh-CN" sz="2800" baseline="-250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8" name="直接连接符 47"/>
              <p:cNvCxnSpPr/>
              <p:nvPr>
                <p:custDataLst>
                  <p:tags r:id="rId45"/>
                </p:custDataLst>
              </p:nvPr>
            </p:nvCxnSpPr>
            <p:spPr>
              <a:xfrm>
                <a:off x="3424" y="5915"/>
                <a:ext cx="493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文本框 48"/>
              <p:cNvSpPr txBox="1"/>
              <p:nvPr>
                <p:custDataLst>
                  <p:tags r:id="rId46"/>
                </p:custDataLst>
              </p:nvPr>
            </p:nvSpPr>
            <p:spPr>
              <a:xfrm>
                <a:off x="3792" y="5522"/>
                <a:ext cx="1141" cy="1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Cl</a:t>
                </a:r>
                <a:endPara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3" name="直接连接符 42"/>
            <p:cNvCxnSpPr/>
            <p:nvPr>
              <p:custDataLst>
                <p:tags r:id="rId47"/>
              </p:custDataLst>
            </p:nvPr>
          </p:nvCxnSpPr>
          <p:spPr>
            <a:xfrm>
              <a:off x="10772" y="8209"/>
              <a:ext cx="49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>
              <p:custDataLst>
                <p:tags r:id="rId48"/>
              </p:custDataLst>
            </p:nvPr>
          </p:nvSpPr>
          <p:spPr>
            <a:xfrm>
              <a:off x="11140" y="7794"/>
              <a:ext cx="1141" cy="1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Cl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右箭头 49"/>
          <p:cNvSpPr/>
          <p:nvPr>
            <p:custDataLst>
              <p:tags r:id="rId49"/>
            </p:custDataLst>
          </p:nvPr>
        </p:nvSpPr>
        <p:spPr>
          <a:xfrm>
            <a:off x="7627539" y="3125482"/>
            <a:ext cx="595356" cy="34947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grpSp>
        <p:nvGrpSpPr>
          <p:cNvPr id="51" name="组合 50"/>
          <p:cNvGrpSpPr/>
          <p:nvPr>
            <p:custDataLst>
              <p:tags r:id="rId50"/>
            </p:custDataLst>
          </p:nvPr>
        </p:nvGrpSpPr>
        <p:grpSpPr>
          <a:xfrm>
            <a:off x="5764638" y="2755375"/>
            <a:ext cx="1960081" cy="1891825"/>
            <a:chOff x="9634" y="7794"/>
            <a:chExt cx="2647" cy="3091"/>
          </a:xfrm>
        </p:grpSpPr>
        <p:grpSp>
          <p:nvGrpSpPr>
            <p:cNvPr id="52" name="组合 51"/>
            <p:cNvGrpSpPr/>
            <p:nvPr>
              <p:custDataLst>
                <p:tags r:id="rId51"/>
              </p:custDataLst>
            </p:nvPr>
          </p:nvGrpSpPr>
          <p:grpSpPr>
            <a:xfrm>
              <a:off x="9634" y="7799"/>
              <a:ext cx="2647" cy="3086"/>
              <a:chOff x="2286" y="4444"/>
              <a:chExt cx="2647" cy="3086"/>
            </a:xfrm>
          </p:grpSpPr>
          <p:sp>
            <p:nvSpPr>
              <p:cNvPr id="55" name="文本框 54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2346" y="4444"/>
                <a:ext cx="1401" cy="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aseline="-250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2</a:t>
                </a:r>
                <a:endParaRPr lang="en-US" altLang="zh-CN" sz="2800" baseline="-250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6" name="直接连接符 55"/>
              <p:cNvCxnSpPr/>
              <p:nvPr>
                <p:custDataLst>
                  <p:tags r:id="rId53"/>
                </p:custDataLst>
              </p:nvPr>
            </p:nvCxnSpPr>
            <p:spPr>
              <a:xfrm flipH="1">
                <a:off x="2687" y="5189"/>
                <a:ext cx="0" cy="46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文本框 56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2286" y="5517"/>
                <a:ext cx="1388" cy="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aseline="-250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2</a:t>
                </a:r>
                <a:endParaRPr lang="en-US" altLang="zh-CN" sz="2800" baseline="-250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8" name="直接连接符 57"/>
              <p:cNvCxnSpPr/>
              <p:nvPr>
                <p:custDataLst>
                  <p:tags r:id="rId55"/>
                </p:custDataLst>
              </p:nvPr>
            </p:nvCxnSpPr>
            <p:spPr>
              <a:xfrm>
                <a:off x="3424" y="5915"/>
                <a:ext cx="493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文本框 58"/>
              <p:cNvSpPr txBox="1"/>
              <p:nvPr>
                <p:custDataLst>
                  <p:tags r:id="rId56"/>
                </p:custDataLst>
              </p:nvPr>
            </p:nvSpPr>
            <p:spPr>
              <a:xfrm>
                <a:off x="3792" y="5522"/>
                <a:ext cx="1141" cy="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>
                    <a:latin typeface="Times New Roman" panose="02020603050405020304" pitchFamily="18" charset="0"/>
                    <a:ea typeface="宋体-简" panose="02010800040101010101" charset="-122"/>
                    <a:cs typeface="Times New Roman" panose="02020603050405020304" pitchFamily="18" charset="0"/>
                  </a:rPr>
                  <a:t>OH</a:t>
                </a:r>
                <a:endPara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3" name="直接连接符 52"/>
            <p:cNvCxnSpPr/>
            <p:nvPr>
              <p:custDataLst>
                <p:tags r:id="rId57"/>
              </p:custDataLst>
            </p:nvPr>
          </p:nvCxnSpPr>
          <p:spPr>
            <a:xfrm>
              <a:off x="10772" y="8209"/>
              <a:ext cx="49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文本框 53"/>
            <p:cNvSpPr txBox="1"/>
            <p:nvPr>
              <p:custDataLst>
                <p:tags r:id="rId58"/>
              </p:custDataLst>
            </p:nvPr>
          </p:nvSpPr>
          <p:spPr>
            <a:xfrm>
              <a:off x="11140" y="7794"/>
              <a:ext cx="1141" cy="20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 pitchFamily="18" charset="0"/>
                  <a:ea typeface="宋体-简" panose="02010800040101010101" charset="-122"/>
                  <a:cs typeface="Times New Roman" panose="02020603050405020304" pitchFamily="18" charset="0"/>
                </a:rPr>
                <a:t>OH</a:t>
              </a:r>
              <a:endPara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60" name="右箭头 59"/>
          <p:cNvSpPr/>
          <p:nvPr>
            <p:custDataLst>
              <p:tags r:id="rId59"/>
            </p:custDataLst>
          </p:nvPr>
        </p:nvSpPr>
        <p:spPr>
          <a:xfrm>
            <a:off x="9746076" y="3060193"/>
            <a:ext cx="595356" cy="34947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61" name="文本框 60"/>
          <p:cNvSpPr txBox="1"/>
          <p:nvPr>
            <p:custDataLst>
              <p:tags r:id="rId60"/>
            </p:custDataLst>
          </p:nvPr>
        </p:nvSpPr>
        <p:spPr>
          <a:xfrm>
            <a:off x="10316031" y="2906129"/>
            <a:ext cx="199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CH</a:t>
            </a:r>
            <a:r>
              <a:rPr lang="en-US" altLang="zh-CN" sz="2800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=CH</a:t>
            </a:r>
            <a:r>
              <a:rPr lang="en-US" altLang="zh-CN" sz="2800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2</a:t>
            </a:r>
            <a:endParaRPr lang="en-US" altLang="zh-CN" sz="2800" baseline="-25000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62" name="右箭头 61"/>
          <p:cNvSpPr/>
          <p:nvPr>
            <p:custDataLst>
              <p:tags r:id="rId61"/>
            </p:custDataLst>
          </p:nvPr>
        </p:nvSpPr>
        <p:spPr>
          <a:xfrm>
            <a:off x="5417050" y="1965197"/>
            <a:ext cx="872914" cy="41220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63" name="文本框 62"/>
          <p:cNvSpPr txBox="1"/>
          <p:nvPr>
            <p:custDataLst>
              <p:tags r:id="rId62"/>
            </p:custDataLst>
          </p:nvPr>
        </p:nvSpPr>
        <p:spPr>
          <a:xfrm>
            <a:off x="6289964" y="1854183"/>
            <a:ext cx="168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CH</a:t>
            </a:r>
            <a:r>
              <a:rPr lang="en-US" altLang="zh-CN" sz="2800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=CH</a:t>
            </a:r>
            <a:r>
              <a:rPr lang="en-US" altLang="zh-CN" sz="2800" baseline="-25000"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2</a:t>
            </a:r>
            <a:endParaRPr lang="en-US" altLang="zh-CN" sz="2800" baseline="-25000"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68" name="文本框 67"/>
          <p:cNvSpPr txBox="1"/>
          <p:nvPr>
            <p:custDataLst>
              <p:tags r:id="rId63"/>
            </p:custDataLst>
          </p:nvPr>
        </p:nvSpPr>
        <p:spPr>
          <a:xfrm>
            <a:off x="337509" y="1738394"/>
            <a:ext cx="2339102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>
              <a:lnSpc>
                <a:spcPct val="125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逆</a:t>
            </a:r>
            <a:r>
              <a:rPr lang="en-US" altLang="zh-CN" sz="2800" b="1" err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合成分析</a:t>
            </a:r>
            <a:r>
              <a:rPr lang="zh-CN" altLang="en-US" sz="28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endParaRPr lang="zh-CN" altLang="en-US" sz="280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9" name="文本框 68"/>
          <p:cNvSpPr txBox="1"/>
          <p:nvPr>
            <p:custDataLst>
              <p:tags r:id="rId64"/>
            </p:custDataLst>
          </p:nvPr>
        </p:nvSpPr>
        <p:spPr>
          <a:xfrm>
            <a:off x="402668" y="4047823"/>
            <a:ext cx="2698175" cy="59631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 fontAlgn="auto">
              <a:lnSpc>
                <a:spcPct val="125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合成路线设计：</a:t>
            </a:r>
            <a:endParaRPr lang="zh-CN" altLang="en-US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88" name="组合 87"/>
          <p:cNvGrpSpPr/>
          <p:nvPr>
            <p:custDataLst>
              <p:tags r:id="rId65"/>
            </p:custDataLst>
          </p:nvPr>
        </p:nvGrpSpPr>
        <p:grpSpPr>
          <a:xfrm>
            <a:off x="2544244" y="4213999"/>
            <a:ext cx="8810326" cy="2240280"/>
            <a:chOff x="-839" y="6150"/>
            <a:chExt cx="17647" cy="3528"/>
          </a:xfrm>
        </p:grpSpPr>
        <p:graphicFrame>
          <p:nvGraphicFramePr>
            <p:cNvPr id="89" name="对象 88"/>
            <p:cNvGraphicFramePr>
              <a:graphicFrameLocks noChangeAspect="1"/>
            </p:cNvGraphicFramePr>
            <p:nvPr>
              <p:custDataLst>
                <p:tags r:id="rId66"/>
              </p:custDataLst>
            </p:nvPr>
          </p:nvGraphicFramePr>
          <p:xfrm>
            <a:off x="-839" y="6491"/>
            <a:ext cx="17647" cy="3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" r:id="rId67" imgW="11115675" imgH="2343150" progId="Paint.Picture">
                    <p:embed/>
                  </p:oleObj>
                </mc:Choice>
                <mc:Fallback>
                  <p:oleObj name="" r:id="rId67" imgW="11115675" imgH="2343150" progId="Paint.Picture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8"/>
                        <a:stretch>
                          <a:fillRect/>
                        </a:stretch>
                      </p:blipFill>
                      <p:spPr>
                        <a:xfrm>
                          <a:off x="-839" y="6491"/>
                          <a:ext cx="17647" cy="31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" name="文本框 89"/>
            <p:cNvSpPr txBox="1"/>
            <p:nvPr>
              <p:custDataLst>
                <p:tags r:id="rId69"/>
              </p:custDataLst>
            </p:nvPr>
          </p:nvSpPr>
          <p:spPr>
            <a:xfrm>
              <a:off x="2935" y="6762"/>
              <a:ext cx="1750" cy="6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buClr>
                  <a:schemeClr val="accent1"/>
                </a:buClr>
                <a:buNone/>
                <a:defRPr sz="3200">
                  <a:ea typeface="黑体" panose="02010609060101010101" charset="-122"/>
                </a:defRPr>
              </a:lvl1pPr>
            </a:lstStyle>
            <a:p>
              <a:pPr algn="ctr"/>
              <a:r>
                <a:rPr lang="en-US" altLang="zh-CN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000" b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lang="en-US" altLang="zh-CN" sz="20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1" name="文本框 90"/>
            <p:cNvSpPr txBox="1"/>
            <p:nvPr>
              <p:custDataLst>
                <p:tags r:id="rId70"/>
              </p:custDataLst>
            </p:nvPr>
          </p:nvSpPr>
          <p:spPr>
            <a:xfrm>
              <a:off x="2142" y="6150"/>
              <a:ext cx="3744" cy="6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buClr>
                  <a:schemeClr val="accent1"/>
                </a:buClr>
                <a:buNone/>
                <a:defRPr sz="3200">
                  <a:ea typeface="黑体" panose="02010609060101010101" charset="-122"/>
                </a:defRPr>
              </a:lvl1pPr>
            </a:lstStyle>
            <a:p>
              <a:pPr algn="ctr"/>
              <a:r>
                <a:rPr lang="zh-CN" altLang="en-US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催化剂</a:t>
              </a:r>
              <a:r>
                <a:rPr lang="en-US" altLang="zh-CN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,</a:t>
              </a:r>
              <a:r>
                <a:rPr lang="zh-CN" altLang="en-US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△</a:t>
              </a:r>
              <a:r>
                <a:rPr lang="en-US" altLang="zh-CN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,</a:t>
              </a:r>
              <a:r>
                <a:rPr lang="zh-CN" altLang="en-US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加压</a:t>
              </a:r>
              <a:endParaRPr lang="zh-CN" altLang="en-US" sz="20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2" name="文本框 91"/>
            <p:cNvSpPr txBox="1"/>
            <p:nvPr>
              <p:custDataLst>
                <p:tags r:id="rId71"/>
              </p:custDataLst>
            </p:nvPr>
          </p:nvSpPr>
          <p:spPr>
            <a:xfrm>
              <a:off x="4690" y="8194"/>
              <a:ext cx="2706" cy="6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buClr>
                  <a:schemeClr val="accent1"/>
                </a:buClr>
                <a:buNone/>
                <a:defRPr sz="3200">
                  <a:ea typeface="黑体" panose="02010609060101010101" charset="-122"/>
                </a:defRPr>
              </a:lvl1pPr>
            </a:lstStyle>
            <a:p>
              <a:pPr algn="ctr"/>
              <a:r>
                <a:rPr lang="en-US" altLang="zh-CN" sz="2000" b="1" err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NaOH/</a:t>
              </a:r>
              <a:r>
                <a:rPr lang="zh-CN" altLang="en-US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水</a:t>
              </a:r>
              <a:endParaRPr lang="zh-CN" altLang="en-US" sz="20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3" name="文本框 92"/>
            <p:cNvSpPr txBox="1"/>
            <p:nvPr>
              <p:custDataLst>
                <p:tags r:id="rId72"/>
              </p:custDataLst>
            </p:nvPr>
          </p:nvSpPr>
          <p:spPr>
            <a:xfrm>
              <a:off x="5789" y="8833"/>
              <a:ext cx="748" cy="63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buClr>
                  <a:schemeClr val="accent1"/>
                </a:buClr>
                <a:buNone/>
                <a:defRPr sz="3200">
                  <a:ea typeface="黑体" panose="02010609060101010101" charset="-122"/>
                </a:defRPr>
              </a:lvl1pPr>
            </a:lstStyle>
            <a:p>
              <a:pPr algn="ctr"/>
              <a:r>
                <a:rPr lang="zh-CN" altLang="en-US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△</a:t>
              </a:r>
              <a:endParaRPr lang="zh-CN" altLang="en-US" sz="20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4" name="文本框 93"/>
            <p:cNvSpPr txBox="1"/>
            <p:nvPr>
              <p:custDataLst>
                <p:tags r:id="rId73"/>
              </p:custDataLst>
            </p:nvPr>
          </p:nvSpPr>
          <p:spPr>
            <a:xfrm>
              <a:off x="2435" y="8157"/>
              <a:ext cx="829" cy="63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>
                <a:buClr>
                  <a:schemeClr val="accent1"/>
                </a:buClr>
                <a:buNone/>
                <a:defRPr sz="3200">
                  <a:ea typeface="黑体" panose="02010609060101010101" charset="-122"/>
                </a:defRPr>
              </a:lvl1pPr>
            </a:lstStyle>
            <a:p>
              <a:pPr algn="ctr"/>
              <a:r>
                <a:rPr lang="en-US" altLang="zh-CN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Cl</a:t>
              </a:r>
              <a:r>
                <a:rPr lang="en-US" altLang="zh-CN" sz="2000" b="1" baseline="-25000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0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5" name="文本框 94"/>
            <p:cNvSpPr txBox="1"/>
            <p:nvPr>
              <p:custDataLst>
                <p:tags r:id="rId74"/>
              </p:custDataLst>
            </p:nvPr>
          </p:nvSpPr>
          <p:spPr>
            <a:xfrm>
              <a:off x="8783" y="8127"/>
              <a:ext cx="2244" cy="135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buClr>
                  <a:schemeClr val="accent1"/>
                </a:buClr>
                <a:buNone/>
                <a:defRPr sz="3200">
                  <a:ea typeface="黑体" panose="02010609060101010101" charset="-122"/>
                </a:defRPr>
              </a:lvl1pPr>
            </a:lstStyle>
            <a:p>
              <a:pPr algn="ctr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催化剂</a:t>
              </a:r>
              <a:endPara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△</a:t>
              </a:r>
              <a:endParaRPr lang="zh-CN" altLang="en-US" sz="20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6" name="文本框 95"/>
            <p:cNvSpPr txBox="1"/>
            <p:nvPr>
              <p:custDataLst>
                <p:tags r:id="rId75"/>
              </p:custDataLst>
            </p:nvPr>
          </p:nvSpPr>
          <p:spPr>
            <a:xfrm>
              <a:off x="12291" y="7108"/>
              <a:ext cx="2244" cy="135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buClr>
                  <a:schemeClr val="accent1"/>
                </a:buClr>
                <a:buNone/>
                <a:defRPr sz="3200">
                  <a:ea typeface="黑体" panose="02010609060101010101" charset="-122"/>
                </a:defRPr>
              </a:lvl1pPr>
            </a:lstStyle>
            <a:p>
              <a:pPr algn="ctr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催化剂</a:t>
              </a:r>
              <a:endParaRPr lang="zh-CN" altLang="en-US" sz="2000" b="1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 b="1">
                  <a:solidFill>
                    <a:srgbClr val="C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△</a:t>
              </a:r>
              <a:endParaRPr lang="zh-CN" altLang="en-US" sz="20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8" grpId="0"/>
      <p:bldP spid="39" grpId="0"/>
      <p:bldP spid="40" grpId="0"/>
      <p:bldP spid="50" grpId="0"/>
      <p:bldP spid="60" grpId="0"/>
      <p:bldP spid="61" grpId="0"/>
      <p:bldP spid="62" grpId="0"/>
      <p:bldP spid="63" grpId="0"/>
      <p:bldP spid="68" grpId="0"/>
      <p:bldP spid="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1054" y="666421"/>
            <a:ext cx="1087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kern="100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确定</a:t>
            </a:r>
            <a:r>
              <a:rPr sz="2800" b="1" kern="100" err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乙二酸二乙酯</a:t>
            </a:r>
            <a:r>
              <a:rPr lang="zh-CN" sz="2800" b="1" kern="1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的基础原料为乙烯，通过以下</a:t>
            </a:r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步反应完成合成：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27" name="组合 126"/>
          <p:cNvGrpSpPr/>
          <p:nvPr>
            <p:custDataLst>
              <p:tags r:id="rId2"/>
            </p:custDataLst>
          </p:nvPr>
        </p:nvGrpSpPr>
        <p:grpSpPr>
          <a:xfrm>
            <a:off x="542175" y="1294015"/>
            <a:ext cx="7325995" cy="736600"/>
            <a:chOff x="1107" y="3052"/>
            <a:chExt cx="11537" cy="1160"/>
          </a:xfrm>
        </p:grpSpPr>
        <p:sp>
          <p:nvSpPr>
            <p:cNvPr id="128" name="文本框 127"/>
            <p:cNvSpPr txBox="1"/>
            <p:nvPr>
              <p:custDataLst>
                <p:tags r:id="rId3"/>
              </p:custDataLst>
            </p:nvPr>
          </p:nvSpPr>
          <p:spPr>
            <a:xfrm>
              <a:off x="1773" y="3221"/>
              <a:ext cx="482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=CH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 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29" name="组合 128"/>
            <p:cNvGrpSpPr/>
            <p:nvPr>
              <p:custDataLst>
                <p:tags r:id="rId4"/>
              </p:custDataLst>
            </p:nvPr>
          </p:nvGrpSpPr>
          <p:grpSpPr>
            <a:xfrm>
              <a:off x="6298" y="3052"/>
              <a:ext cx="2141" cy="1160"/>
              <a:chOff x="5811" y="5597"/>
              <a:chExt cx="2141" cy="1160"/>
            </a:xfrm>
          </p:grpSpPr>
          <p:cxnSp>
            <p:nvCxnSpPr>
              <p:cNvPr id="132" name="直接箭头连接符 131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5811" y="6177"/>
                <a:ext cx="1660" cy="0"/>
              </a:xfrm>
              <a:prstGeom prst="straightConnector1">
                <a:avLst/>
              </a:prstGeom>
              <a:ln w="19050">
                <a:solidFill>
                  <a:schemeClr val="bg2">
                    <a:lumMod val="1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" name="文本框 132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5910" y="5597"/>
                <a:ext cx="1816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催化剂</a:t>
                </a:r>
                <a:endParaRPr lang="zh-CN" altLang="en-US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文本框 13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811" y="6177"/>
                <a:ext cx="2141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Δ ，</a:t>
                </a:r>
                <a:r>
                  <a: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加压</a:t>
                </a:r>
                <a:endParaRPr lang="zh-CN" altLang="en-US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0" name="文本框 129"/>
            <p:cNvSpPr txBox="1"/>
            <p:nvPr>
              <p:custDataLst>
                <p:tags r:id="rId8"/>
              </p:custDataLst>
            </p:nvPr>
          </p:nvSpPr>
          <p:spPr>
            <a:xfrm>
              <a:off x="8116" y="3221"/>
              <a:ext cx="452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H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131" name="文本框 130"/>
            <p:cNvSpPr txBox="1"/>
            <p:nvPr>
              <p:custDataLst>
                <p:tags r:id="rId9"/>
              </p:custDataLst>
            </p:nvPr>
          </p:nvSpPr>
          <p:spPr>
            <a:xfrm>
              <a:off x="1107" y="3221"/>
              <a:ext cx="97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1.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5" name="组合 134"/>
          <p:cNvGrpSpPr/>
          <p:nvPr>
            <p:custDataLst>
              <p:tags r:id="rId10"/>
            </p:custDataLst>
          </p:nvPr>
        </p:nvGrpSpPr>
        <p:grpSpPr>
          <a:xfrm>
            <a:off x="542175" y="2030615"/>
            <a:ext cx="6131560" cy="1209675"/>
            <a:chOff x="1107" y="4212"/>
            <a:chExt cx="9656" cy="1905"/>
          </a:xfrm>
        </p:grpSpPr>
        <p:grpSp>
          <p:nvGrpSpPr>
            <p:cNvPr id="136" name="组合 135"/>
            <p:cNvGrpSpPr/>
            <p:nvPr>
              <p:custDataLst>
                <p:tags r:id="rId11"/>
              </p:custDataLst>
            </p:nvPr>
          </p:nvGrpSpPr>
          <p:grpSpPr>
            <a:xfrm>
              <a:off x="1972" y="4212"/>
              <a:ext cx="8791" cy="1905"/>
              <a:chOff x="1972" y="4212"/>
              <a:chExt cx="8791" cy="1905"/>
            </a:xfrm>
          </p:grpSpPr>
          <p:sp>
            <p:nvSpPr>
              <p:cNvPr id="138" name="文本框 137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972" y="4666"/>
                <a:ext cx="4528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=CH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    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  Cl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9" name="直接箭头连接符 138"/>
              <p:cNvCxnSpPr>
                <a:stCxn id="138" idx="3"/>
              </p:cNvCxnSpPr>
              <p:nvPr>
                <p:custDataLst>
                  <p:tags r:id="rId13"/>
                </p:custDataLst>
              </p:nvPr>
            </p:nvCxnSpPr>
            <p:spPr>
              <a:xfrm flipV="1">
                <a:off x="6500" y="5077"/>
                <a:ext cx="1386" cy="1"/>
              </a:xfrm>
              <a:prstGeom prst="straightConnector1">
                <a:avLst/>
              </a:prstGeom>
              <a:ln w="15875">
                <a:solidFill>
                  <a:schemeClr val="tx1">
                    <a:lumMod val="95000"/>
                    <a:lumOff val="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0" name="组合 139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8116" y="4212"/>
                <a:ext cx="2647" cy="1905"/>
                <a:chOff x="9634" y="7794"/>
                <a:chExt cx="2647" cy="1905"/>
              </a:xfrm>
            </p:grpSpPr>
            <p:grpSp>
              <p:nvGrpSpPr>
                <p:cNvPr id="141" name="组合 140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9634" y="7799"/>
                  <a:ext cx="2647" cy="1900"/>
                  <a:chOff x="2286" y="4444"/>
                  <a:chExt cx="2647" cy="1900"/>
                </a:xfrm>
              </p:grpSpPr>
              <p:sp>
                <p:nvSpPr>
                  <p:cNvPr id="144" name="文本框 143"/>
                  <p:cNvSpPr txBox="1"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2346" y="4444"/>
                    <a:ext cx="1401" cy="8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CH</a:t>
                    </a:r>
                    <a:r>
                      <a:rPr lang="en-US" altLang="zh-CN" sz="2800" b="1" baseline="-250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2</a:t>
                    </a:r>
                    <a:endParaRPr lang="en-US" altLang="zh-CN" sz="28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45" name="直接连接符 144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 flipH="1">
                    <a:off x="2687" y="5189"/>
                    <a:ext cx="0" cy="467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6" name="文本框 145"/>
                  <p:cNvSpPr txBox="1"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2286" y="5517"/>
                    <a:ext cx="1388" cy="8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CH</a:t>
                    </a:r>
                    <a:r>
                      <a:rPr lang="en-US" altLang="zh-CN" sz="2800" b="1" baseline="-250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2</a:t>
                    </a:r>
                    <a:endParaRPr lang="en-US" altLang="zh-CN" sz="28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47" name="直接连接符 146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>
                    <a:off x="3424" y="5915"/>
                    <a:ext cx="493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8" name="文本框 147"/>
                  <p:cNvSpPr txBox="1"/>
                  <p:nvPr>
                    <p:custDataLst>
                      <p:tags r:id="rId20"/>
                    </p:custDataLst>
                  </p:nvPr>
                </p:nvSpPr>
                <p:spPr>
                  <a:xfrm>
                    <a:off x="3792" y="5522"/>
                    <a:ext cx="1141" cy="8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28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Cl</a:t>
                    </a:r>
                    <a:endPara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42" name="直接连接符 141"/>
                <p:cNvCxnSpPr/>
                <p:nvPr>
                  <p:custDataLst>
                    <p:tags r:id="rId21"/>
                  </p:custDataLst>
                </p:nvPr>
              </p:nvCxnSpPr>
              <p:spPr>
                <a:xfrm>
                  <a:off x="10772" y="8209"/>
                  <a:ext cx="493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3" name="文本框 142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11140" y="7794"/>
                  <a:ext cx="1141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Cl</a:t>
                  </a:r>
                  <a:endPara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37" name="文本框 136"/>
            <p:cNvSpPr txBox="1"/>
            <p:nvPr>
              <p:custDataLst>
                <p:tags r:id="rId23"/>
              </p:custDataLst>
            </p:nvPr>
          </p:nvSpPr>
          <p:spPr>
            <a:xfrm>
              <a:off x="1107" y="4666"/>
              <a:ext cx="8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2.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9" name="组合 148"/>
          <p:cNvGrpSpPr/>
          <p:nvPr>
            <p:custDataLst>
              <p:tags r:id="rId24"/>
            </p:custDataLst>
          </p:nvPr>
        </p:nvGrpSpPr>
        <p:grpSpPr>
          <a:xfrm>
            <a:off x="493280" y="3167900"/>
            <a:ext cx="8579485" cy="1229995"/>
            <a:chOff x="1062" y="6117"/>
            <a:chExt cx="13511" cy="1937"/>
          </a:xfrm>
        </p:grpSpPr>
        <p:grpSp>
          <p:nvGrpSpPr>
            <p:cNvPr id="150" name="组合 149"/>
            <p:cNvGrpSpPr/>
            <p:nvPr>
              <p:custDataLst>
                <p:tags r:id="rId25"/>
              </p:custDataLst>
            </p:nvPr>
          </p:nvGrpSpPr>
          <p:grpSpPr>
            <a:xfrm>
              <a:off x="1972" y="6117"/>
              <a:ext cx="2647" cy="1905"/>
              <a:chOff x="9634" y="7794"/>
              <a:chExt cx="2647" cy="1905"/>
            </a:xfrm>
          </p:grpSpPr>
          <p:grpSp>
            <p:nvGrpSpPr>
              <p:cNvPr id="167" name="组合 166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9634" y="7799"/>
                <a:ext cx="2647" cy="1900"/>
                <a:chOff x="2286" y="4444"/>
                <a:chExt cx="2647" cy="1900"/>
              </a:xfrm>
            </p:grpSpPr>
            <p:sp>
              <p:nvSpPr>
                <p:cNvPr id="170" name="文本框 169"/>
                <p:cNvSpPr txBox="1"/>
                <p:nvPr>
                  <p:custDataLst>
                    <p:tags r:id="rId27"/>
                  </p:custDataLst>
                </p:nvPr>
              </p:nvSpPr>
              <p:spPr>
                <a:xfrm>
                  <a:off x="2346" y="4444"/>
                  <a:ext cx="1401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71" name="直接连接符 170"/>
                <p:cNvCxnSpPr/>
                <p:nvPr>
                  <p:custDataLst>
                    <p:tags r:id="rId28"/>
                  </p:custDataLst>
                </p:nvPr>
              </p:nvCxnSpPr>
              <p:spPr>
                <a:xfrm flipH="1">
                  <a:off x="2687" y="5189"/>
                  <a:ext cx="0" cy="46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2" name="文本框 171"/>
                <p:cNvSpPr txBox="1"/>
                <p:nvPr>
                  <p:custDataLst>
                    <p:tags r:id="rId29"/>
                  </p:custDataLst>
                </p:nvPr>
              </p:nvSpPr>
              <p:spPr>
                <a:xfrm>
                  <a:off x="2286" y="5517"/>
                  <a:ext cx="1388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73" name="直接连接符 172"/>
                <p:cNvCxnSpPr/>
                <p:nvPr>
                  <p:custDataLst>
                    <p:tags r:id="rId30"/>
                  </p:custDataLst>
                </p:nvPr>
              </p:nvCxnSpPr>
              <p:spPr>
                <a:xfrm>
                  <a:off x="3424" y="5915"/>
                  <a:ext cx="493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4" name="文本框 173"/>
                <p:cNvSpPr txBox="1"/>
                <p:nvPr>
                  <p:custDataLst>
                    <p:tags r:id="rId31"/>
                  </p:custDataLst>
                </p:nvPr>
              </p:nvSpPr>
              <p:spPr>
                <a:xfrm>
                  <a:off x="3792" y="5522"/>
                  <a:ext cx="1141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Cl</a:t>
                  </a:r>
                  <a:endPara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68" name="直接连接符 167"/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10772" y="8209"/>
                <a:ext cx="493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文本框 168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1140" y="7794"/>
                <a:ext cx="1141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Cl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1" name="文本框 150"/>
            <p:cNvSpPr txBox="1"/>
            <p:nvPr>
              <p:custDataLst>
                <p:tags r:id="rId34"/>
              </p:custDataLst>
            </p:nvPr>
          </p:nvSpPr>
          <p:spPr>
            <a:xfrm>
              <a:off x="4268" y="6771"/>
              <a:ext cx="3153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  2NaOH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52" name="组合 151"/>
            <p:cNvGrpSpPr/>
            <p:nvPr>
              <p:custDataLst>
                <p:tags r:id="rId35"/>
              </p:custDataLst>
            </p:nvPr>
          </p:nvGrpSpPr>
          <p:grpSpPr>
            <a:xfrm>
              <a:off x="7113" y="6521"/>
              <a:ext cx="1915" cy="1160"/>
              <a:chOff x="5811" y="5597"/>
              <a:chExt cx="1915" cy="1160"/>
            </a:xfrm>
          </p:grpSpPr>
          <p:cxnSp>
            <p:nvCxnSpPr>
              <p:cNvPr id="164" name="直接箭头连接符 163"/>
              <p:cNvCxnSpPr/>
              <p:nvPr>
                <p:custDataLst>
                  <p:tags r:id="rId36"/>
                </p:custDataLst>
              </p:nvPr>
            </p:nvCxnSpPr>
            <p:spPr>
              <a:xfrm>
                <a:off x="5811" y="6177"/>
                <a:ext cx="1660" cy="0"/>
              </a:xfrm>
              <a:prstGeom prst="straightConnector1">
                <a:avLst/>
              </a:prstGeom>
              <a:ln w="19050">
                <a:solidFill>
                  <a:schemeClr val="bg2">
                    <a:lumMod val="1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文本框 164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5910" y="5597"/>
                <a:ext cx="1816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endParaRPr lang="en-US" altLang="zh-CN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6" name="文本框 165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6186" y="6177"/>
                <a:ext cx="773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Δ </a:t>
                </a:r>
                <a:endParaRPr lang="zh-CN" altLang="en-US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grpSp>
          <p:nvGrpSpPr>
            <p:cNvPr id="153" name="组合 152"/>
            <p:cNvGrpSpPr/>
            <p:nvPr>
              <p:custDataLst>
                <p:tags r:id="rId39"/>
              </p:custDataLst>
            </p:nvPr>
          </p:nvGrpSpPr>
          <p:grpSpPr>
            <a:xfrm>
              <a:off x="8773" y="6149"/>
              <a:ext cx="2958" cy="1905"/>
              <a:chOff x="9634" y="7794"/>
              <a:chExt cx="2958" cy="1905"/>
            </a:xfrm>
          </p:grpSpPr>
          <p:grpSp>
            <p:nvGrpSpPr>
              <p:cNvPr id="156" name="组合 155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9634" y="7799"/>
                <a:ext cx="2887" cy="1900"/>
                <a:chOff x="2286" y="4444"/>
                <a:chExt cx="2887" cy="1900"/>
              </a:xfrm>
            </p:grpSpPr>
            <p:sp>
              <p:nvSpPr>
                <p:cNvPr id="159" name="文本框 158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2346" y="4444"/>
                  <a:ext cx="1401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60" name="直接连接符 159"/>
                <p:cNvCxnSpPr/>
                <p:nvPr>
                  <p:custDataLst>
                    <p:tags r:id="rId42"/>
                  </p:custDataLst>
                </p:nvPr>
              </p:nvCxnSpPr>
              <p:spPr>
                <a:xfrm flipH="1">
                  <a:off x="2687" y="5189"/>
                  <a:ext cx="0" cy="46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文本框 160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2286" y="5517"/>
                  <a:ext cx="1388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62" name="直接连接符 161"/>
                <p:cNvCxnSpPr/>
                <p:nvPr>
                  <p:custDataLst>
                    <p:tags r:id="rId44"/>
                  </p:custDataLst>
                </p:nvPr>
              </p:nvCxnSpPr>
              <p:spPr>
                <a:xfrm>
                  <a:off x="3424" y="5915"/>
                  <a:ext cx="493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3" name="文本框 162"/>
                <p:cNvSpPr txBox="1"/>
                <p:nvPr>
                  <p:custDataLst>
                    <p:tags r:id="rId45"/>
                  </p:custDataLst>
                </p:nvPr>
              </p:nvSpPr>
              <p:spPr>
                <a:xfrm>
                  <a:off x="3792" y="5522"/>
                  <a:ext cx="1381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57" name="直接连接符 156"/>
              <p:cNvCxnSpPr/>
              <p:nvPr>
                <p:custDataLst>
                  <p:tags r:id="rId46"/>
                </p:custDataLst>
              </p:nvPr>
            </p:nvCxnSpPr>
            <p:spPr>
              <a:xfrm>
                <a:off x="10772" y="8209"/>
                <a:ext cx="493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文本框 157"/>
              <p:cNvSpPr txBox="1"/>
              <p:nvPr>
                <p:custDataLst>
                  <p:tags r:id="rId47"/>
                </p:custDataLst>
              </p:nvPr>
            </p:nvSpPr>
            <p:spPr>
              <a:xfrm>
                <a:off x="11140" y="7794"/>
                <a:ext cx="1452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4" name="文本框 153"/>
            <p:cNvSpPr txBox="1"/>
            <p:nvPr>
              <p:custDataLst>
                <p:tags r:id="rId48"/>
              </p:custDataLst>
            </p:nvPr>
          </p:nvSpPr>
          <p:spPr>
            <a:xfrm>
              <a:off x="11420" y="6689"/>
              <a:ext cx="31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  2NaCl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5" name="文本框 154"/>
            <p:cNvSpPr txBox="1"/>
            <p:nvPr>
              <p:custDataLst>
                <p:tags r:id="rId49"/>
              </p:custDataLst>
            </p:nvPr>
          </p:nvSpPr>
          <p:spPr>
            <a:xfrm>
              <a:off x="1062" y="6410"/>
              <a:ext cx="97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3.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5" name="组合 174"/>
          <p:cNvGrpSpPr/>
          <p:nvPr>
            <p:custDataLst>
              <p:tags r:id="rId50"/>
            </p:custDataLst>
          </p:nvPr>
        </p:nvGrpSpPr>
        <p:grpSpPr>
          <a:xfrm>
            <a:off x="542175" y="4557914"/>
            <a:ext cx="9606280" cy="1209675"/>
            <a:chOff x="1107" y="8217"/>
            <a:chExt cx="15128" cy="1905"/>
          </a:xfrm>
        </p:grpSpPr>
        <p:grpSp>
          <p:nvGrpSpPr>
            <p:cNvPr id="176" name="组合 175"/>
            <p:cNvGrpSpPr/>
            <p:nvPr>
              <p:custDataLst>
                <p:tags r:id="rId51"/>
              </p:custDataLst>
            </p:nvPr>
          </p:nvGrpSpPr>
          <p:grpSpPr>
            <a:xfrm>
              <a:off x="2017" y="8217"/>
              <a:ext cx="2899" cy="1905"/>
              <a:chOff x="9634" y="7794"/>
              <a:chExt cx="2899" cy="1905"/>
            </a:xfrm>
          </p:grpSpPr>
          <p:grpSp>
            <p:nvGrpSpPr>
              <p:cNvPr id="185" name="组合 184"/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9634" y="7799"/>
                <a:ext cx="2899" cy="1900"/>
                <a:chOff x="2286" y="4444"/>
                <a:chExt cx="2899" cy="1900"/>
              </a:xfrm>
            </p:grpSpPr>
            <p:sp>
              <p:nvSpPr>
                <p:cNvPr id="188" name="文本框 187"/>
                <p:cNvSpPr txBox="1"/>
                <p:nvPr>
                  <p:custDataLst>
                    <p:tags r:id="rId53"/>
                  </p:custDataLst>
                </p:nvPr>
              </p:nvSpPr>
              <p:spPr>
                <a:xfrm>
                  <a:off x="2346" y="4444"/>
                  <a:ext cx="1401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89" name="直接连接符 188"/>
                <p:cNvCxnSpPr/>
                <p:nvPr>
                  <p:custDataLst>
                    <p:tags r:id="rId54"/>
                  </p:custDataLst>
                </p:nvPr>
              </p:nvCxnSpPr>
              <p:spPr>
                <a:xfrm flipH="1">
                  <a:off x="2687" y="5189"/>
                  <a:ext cx="0" cy="46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0" name="文本框 189"/>
                <p:cNvSpPr txBox="1"/>
                <p:nvPr>
                  <p:custDataLst>
                    <p:tags r:id="rId55"/>
                  </p:custDataLst>
                </p:nvPr>
              </p:nvSpPr>
              <p:spPr>
                <a:xfrm>
                  <a:off x="2286" y="5517"/>
                  <a:ext cx="1388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2</a:t>
                  </a:r>
                  <a:endPara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91" name="直接连接符 190"/>
                <p:cNvCxnSpPr/>
                <p:nvPr>
                  <p:custDataLst>
                    <p:tags r:id="rId56"/>
                  </p:custDataLst>
                </p:nvPr>
              </p:nvCxnSpPr>
              <p:spPr>
                <a:xfrm>
                  <a:off x="3424" y="5915"/>
                  <a:ext cx="493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2" name="文本框 191"/>
                <p:cNvSpPr txBox="1"/>
                <p:nvPr>
                  <p:custDataLst>
                    <p:tags r:id="rId57"/>
                  </p:custDataLst>
                </p:nvPr>
              </p:nvSpPr>
              <p:spPr>
                <a:xfrm>
                  <a:off x="3792" y="5522"/>
                  <a:ext cx="1393" cy="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86" name="直接连接符 185"/>
              <p:cNvCxnSpPr/>
              <p:nvPr>
                <p:custDataLst>
                  <p:tags r:id="rId58"/>
                </p:custDataLst>
              </p:nvPr>
            </p:nvCxnSpPr>
            <p:spPr>
              <a:xfrm>
                <a:off x="10772" y="8209"/>
                <a:ext cx="493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7" name="文本框 186"/>
              <p:cNvSpPr txBox="1"/>
              <p:nvPr>
                <p:custDataLst>
                  <p:tags r:id="rId59"/>
                </p:custDataLst>
              </p:nvPr>
            </p:nvSpPr>
            <p:spPr>
              <a:xfrm>
                <a:off x="11140" y="7794"/>
                <a:ext cx="1392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7" name="文本框 176"/>
            <p:cNvSpPr txBox="1"/>
            <p:nvPr>
              <p:custDataLst>
                <p:tags r:id="rId60"/>
              </p:custDataLst>
            </p:nvPr>
          </p:nvSpPr>
          <p:spPr>
            <a:xfrm>
              <a:off x="4664" y="8789"/>
              <a:ext cx="31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  2O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78" name="组合 177"/>
            <p:cNvGrpSpPr/>
            <p:nvPr>
              <p:custDataLst>
                <p:tags r:id="rId61"/>
              </p:custDataLst>
            </p:nvPr>
          </p:nvGrpSpPr>
          <p:grpSpPr>
            <a:xfrm>
              <a:off x="6887" y="8789"/>
              <a:ext cx="1915" cy="1212"/>
              <a:chOff x="5811" y="5597"/>
              <a:chExt cx="1915" cy="1212"/>
            </a:xfrm>
          </p:grpSpPr>
          <p:cxnSp>
            <p:nvCxnSpPr>
              <p:cNvPr id="182" name="直接箭头连接符 181"/>
              <p:cNvCxnSpPr/>
              <p:nvPr>
                <p:custDataLst>
                  <p:tags r:id="rId62"/>
                </p:custDataLst>
              </p:nvPr>
            </p:nvCxnSpPr>
            <p:spPr>
              <a:xfrm>
                <a:off x="5811" y="6177"/>
                <a:ext cx="1660" cy="0"/>
              </a:xfrm>
              <a:prstGeom prst="straightConnector1">
                <a:avLst/>
              </a:prstGeom>
              <a:ln w="19050">
                <a:solidFill>
                  <a:schemeClr val="bg2">
                    <a:lumMod val="1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文本框 182"/>
              <p:cNvSpPr txBox="1"/>
              <p:nvPr>
                <p:custDataLst>
                  <p:tags r:id="rId63"/>
                </p:custDataLst>
              </p:nvPr>
            </p:nvSpPr>
            <p:spPr>
              <a:xfrm>
                <a:off x="5910" y="5597"/>
                <a:ext cx="1816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催化剂</a:t>
                </a:r>
                <a:endParaRPr lang="zh-CN" altLang="en-US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" name="文本框 183"/>
              <p:cNvSpPr txBox="1"/>
              <p:nvPr>
                <p:custDataLst>
                  <p:tags r:id="rId64"/>
                </p:custDataLst>
              </p:nvPr>
            </p:nvSpPr>
            <p:spPr>
              <a:xfrm>
                <a:off x="6255" y="6229"/>
                <a:ext cx="930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Δ </a:t>
                </a:r>
                <a:endParaRPr lang="zh-CN" altLang="en-US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sp>
          <p:nvSpPr>
            <p:cNvPr id="179" name="文本框 178"/>
            <p:cNvSpPr txBox="1"/>
            <p:nvPr>
              <p:custDataLst>
                <p:tags r:id="rId65"/>
              </p:custDataLst>
            </p:nvPr>
          </p:nvSpPr>
          <p:spPr>
            <a:xfrm>
              <a:off x="9058" y="8650"/>
              <a:ext cx="402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HOO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C-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COOH</a:t>
              </a:r>
              <a:endPara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0" name="文本框 179"/>
            <p:cNvSpPr txBox="1"/>
            <p:nvPr>
              <p:custDataLst>
                <p:tags r:id="rId66"/>
              </p:custDataLst>
            </p:nvPr>
          </p:nvSpPr>
          <p:spPr>
            <a:xfrm>
              <a:off x="13082" y="8668"/>
              <a:ext cx="31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  2H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1" name="文本框 180"/>
            <p:cNvSpPr txBox="1"/>
            <p:nvPr>
              <p:custDataLst>
                <p:tags r:id="rId67"/>
              </p:custDataLst>
            </p:nvPr>
          </p:nvSpPr>
          <p:spPr>
            <a:xfrm>
              <a:off x="1107" y="8668"/>
              <a:ext cx="97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4.</a:t>
              </a:r>
              <a:endParaRPr lang="en-US" altLang="zh-CN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3" name="组合 202"/>
          <p:cNvGrpSpPr/>
          <p:nvPr>
            <p:custDataLst>
              <p:tags r:id="rId68"/>
            </p:custDataLst>
          </p:nvPr>
        </p:nvGrpSpPr>
        <p:grpSpPr>
          <a:xfrm>
            <a:off x="542175" y="5781560"/>
            <a:ext cx="11008025" cy="949960"/>
            <a:chOff x="542175" y="5781560"/>
            <a:chExt cx="11008025" cy="949960"/>
          </a:xfrm>
        </p:grpSpPr>
        <p:grpSp>
          <p:nvGrpSpPr>
            <p:cNvPr id="193" name="组合 192"/>
            <p:cNvGrpSpPr/>
            <p:nvPr>
              <p:custDataLst>
                <p:tags r:id="rId69"/>
              </p:custDataLst>
            </p:nvPr>
          </p:nvGrpSpPr>
          <p:grpSpPr>
            <a:xfrm>
              <a:off x="1117485" y="5781560"/>
              <a:ext cx="10432715" cy="949960"/>
              <a:chOff x="2138" y="9003"/>
              <a:chExt cx="17337" cy="1496"/>
            </a:xfrm>
          </p:grpSpPr>
          <p:sp>
            <p:nvSpPr>
              <p:cNvPr id="194" name="文本框 193"/>
              <p:cNvSpPr txBox="1"/>
              <p:nvPr>
                <p:custDataLst>
                  <p:tags r:id="rId70"/>
                </p:custDataLst>
              </p:nvPr>
            </p:nvSpPr>
            <p:spPr>
              <a:xfrm>
                <a:off x="2138" y="9358"/>
                <a:ext cx="8301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HOOC-COOH 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+ 2CH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 O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H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  <p:sp>
            <p:nvSpPr>
              <p:cNvPr id="195" name="文本框 194"/>
              <p:cNvSpPr txBox="1"/>
              <p:nvPr>
                <p:custDataLst>
                  <p:tags r:id="rId71"/>
                </p:custDataLst>
              </p:nvPr>
            </p:nvSpPr>
            <p:spPr>
              <a:xfrm>
                <a:off x="16837" y="9358"/>
                <a:ext cx="2638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   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+ 2H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96" name="组合 195"/>
              <p:cNvGrpSpPr/>
              <p:nvPr>
                <p:custDataLst>
                  <p:tags r:id="rId72"/>
                </p:custDataLst>
              </p:nvPr>
            </p:nvGrpSpPr>
            <p:grpSpPr>
              <a:xfrm>
                <a:off x="10190" y="9003"/>
                <a:ext cx="1816" cy="1496"/>
                <a:chOff x="8895" y="3129"/>
                <a:chExt cx="1816" cy="1496"/>
              </a:xfrm>
            </p:grpSpPr>
            <p:grpSp>
              <p:nvGrpSpPr>
                <p:cNvPr id="198" name="组合 197"/>
                <p:cNvGrpSpPr/>
                <p:nvPr>
                  <p:custDataLst>
                    <p:tags r:id="rId73"/>
                  </p:custDataLst>
                </p:nvPr>
              </p:nvGrpSpPr>
              <p:grpSpPr>
                <a:xfrm>
                  <a:off x="8895" y="3129"/>
                  <a:ext cx="1816" cy="1497"/>
                  <a:chOff x="5812" y="5312"/>
                  <a:chExt cx="1816" cy="1497"/>
                </a:xfrm>
              </p:grpSpPr>
              <p:sp>
                <p:nvSpPr>
                  <p:cNvPr id="200" name="文本框 199"/>
                  <p:cNvSpPr txBox="1"/>
                  <p:nvPr>
                    <p:custDataLst>
                      <p:tags r:id="rId74"/>
                    </p:custDataLst>
                  </p:nvPr>
                </p:nvSpPr>
                <p:spPr>
                  <a:xfrm>
                    <a:off x="5812" y="5312"/>
                    <a:ext cx="1816" cy="5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</a:rPr>
                      <a:t>催化剂</a:t>
                    </a:r>
                    <a:endParaRPr lang="zh-CN" altLang="en-US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1" name="文本框 200"/>
                  <p:cNvSpPr txBox="1"/>
                  <p:nvPr>
                    <p:custDataLst>
                      <p:tags r:id="rId75"/>
                    </p:custDataLst>
                  </p:nvPr>
                </p:nvSpPr>
                <p:spPr>
                  <a:xfrm>
                    <a:off x="6255" y="6229"/>
                    <a:ext cx="930" cy="5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CN" altLang="en-US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华文新魏" panose="02010800040101010101" pitchFamily="2" charset="-122"/>
                        <a:cs typeface="Times New Roman" panose="02020603050405020304" pitchFamily="18" charset="0"/>
                        <a:sym typeface="+mn-ea"/>
                      </a:rPr>
                      <a:t>Δ </a:t>
                    </a:r>
                    <a:endParaRPr lang="zh-CN" altLang="en-US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  <a:sym typeface="+mn-ea"/>
                    </a:endParaRPr>
                  </a:p>
                </p:txBody>
              </p:sp>
            </p:grpSp>
            <p:pic>
              <p:nvPicPr>
                <p:cNvPr id="199" name="334E55B0-647D-440b-865C-3EC943EB4CBC-1" descr="wpsoffice"/>
                <p:cNvPicPr>
                  <a:picLocks noChangeAspect="1"/>
                </p:cNvPicPr>
                <p:nvPr>
                  <p:custDataLst>
                    <p:tags r:id="rId76"/>
                  </p:custDataLst>
                </p:nvPr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895" y="3697"/>
                  <a:ext cx="1561" cy="485"/>
                </a:xfrm>
                <a:prstGeom prst="rect">
                  <a:avLst/>
                </a:prstGeom>
              </p:spPr>
            </p:pic>
          </p:grpSp>
          <p:sp>
            <p:nvSpPr>
              <p:cNvPr id="197" name="文本框 196"/>
              <p:cNvSpPr txBox="1"/>
              <p:nvPr>
                <p:custDataLst>
                  <p:tags r:id="rId78"/>
                </p:custDataLst>
              </p:nvPr>
            </p:nvSpPr>
            <p:spPr>
              <a:xfrm>
                <a:off x="11695" y="9338"/>
                <a:ext cx="5711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5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C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2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OOCCO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OC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5</a:t>
                </a:r>
                <a:endParaRPr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2" name="文本框 201"/>
            <p:cNvSpPr txBox="1"/>
            <p:nvPr>
              <p:custDataLst>
                <p:tags r:id="rId79"/>
              </p:custDataLst>
            </p:nvPr>
          </p:nvSpPr>
          <p:spPr>
            <a:xfrm>
              <a:off x="542175" y="5995555"/>
              <a:ext cx="61595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5.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-189" y="158604"/>
            <a:ext cx="11937918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                            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请比较该方法与以上合成乙二酸二乙酯中的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两步反应，分析</a:t>
            </a:r>
            <a:r>
              <a:rPr lang="zh-CN" altLang="en-US" sz="2800"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生产中选择该路线的可能原因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544797" y="2531538"/>
            <a:ext cx="10638369" cy="1421626"/>
            <a:chOff x="2110549" y="5212586"/>
            <a:chExt cx="10664702" cy="1735157"/>
          </a:xfrm>
        </p:grpSpPr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>
              <a:off x="2110549" y="5460233"/>
              <a:ext cx="2210048" cy="5245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＝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3" name="组合 22"/>
            <p:cNvGrpSpPr/>
            <p:nvPr>
              <p:custDataLst>
                <p:tags r:id="rId4"/>
              </p:custDataLst>
            </p:nvPr>
          </p:nvGrpSpPr>
          <p:grpSpPr>
            <a:xfrm>
              <a:off x="4297409" y="5212586"/>
              <a:ext cx="1983369" cy="1105186"/>
              <a:chOff x="4297409" y="5212586"/>
              <a:chExt cx="1983369" cy="1105186"/>
            </a:xfrm>
          </p:grpSpPr>
          <p:cxnSp>
            <p:nvCxnSpPr>
              <p:cNvPr id="11" name="直接箭头连接符 10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4479093" y="5804304"/>
                <a:ext cx="1620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矩形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4297409" y="5794348"/>
                <a:ext cx="1983369" cy="523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催化剂、△</a:t>
                </a:r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7"/>
                </p:custDataLst>
              </p:nvPr>
            </p:nvSpPr>
            <p:spPr>
              <a:xfrm>
                <a:off x="4929053" y="5212586"/>
                <a:ext cx="720081" cy="5234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endParaRPr lang="zh-CN" altLang="en-US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2" name="组合 21"/>
            <p:cNvGrpSpPr/>
            <p:nvPr>
              <p:custDataLst>
                <p:tags r:id="rId8"/>
              </p:custDataLst>
            </p:nvPr>
          </p:nvGrpSpPr>
          <p:grpSpPr>
            <a:xfrm>
              <a:off x="6400480" y="5428292"/>
              <a:ext cx="2210048" cy="1519380"/>
              <a:chOff x="6400480" y="5428292"/>
              <a:chExt cx="2210048" cy="1519380"/>
            </a:xfrm>
          </p:grpSpPr>
          <p:sp>
            <p:nvSpPr>
              <p:cNvPr id="14" name="矩形 13"/>
              <p:cNvSpPr/>
              <p:nvPr>
                <p:custDataLst>
                  <p:tags r:id="rId9"/>
                </p:custDataLst>
              </p:nvPr>
            </p:nvSpPr>
            <p:spPr>
              <a:xfrm>
                <a:off x="6400480" y="5428292"/>
                <a:ext cx="2210048" cy="524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C—CH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0" name="组合 1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7136209" y="5967442"/>
                <a:ext cx="719170" cy="980230"/>
                <a:chOff x="7136209" y="5967442"/>
                <a:chExt cx="719170" cy="980230"/>
              </a:xfrm>
            </p:grpSpPr>
            <p:sp>
              <p:nvSpPr>
                <p:cNvPr id="15" name="矩形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7181467" y="6423156"/>
                  <a:ext cx="648072" cy="52451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lang="zh-CN" altLang="en-US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6" name="直接箭头连接符 15"/>
                <p:cNvCxnSpPr/>
                <p:nvPr>
                  <p:custDataLst>
                    <p:tags r:id="rId12"/>
                  </p:custDataLst>
                </p:nvPr>
              </p:nvCxnSpPr>
              <p:spPr>
                <a:xfrm>
                  <a:off x="7136209" y="5967442"/>
                  <a:ext cx="288000" cy="54000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箭头连接符 20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>
                  <a:off x="7567379" y="5967442"/>
                  <a:ext cx="288000" cy="54000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7" name="组合 26"/>
            <p:cNvGrpSpPr/>
            <p:nvPr>
              <p:custDataLst>
                <p:tags r:id="rId14"/>
              </p:custDataLst>
            </p:nvPr>
          </p:nvGrpSpPr>
          <p:grpSpPr>
            <a:xfrm>
              <a:off x="8613201" y="5251813"/>
              <a:ext cx="1801684" cy="1105186"/>
              <a:chOff x="9513456" y="5431987"/>
              <a:chExt cx="1801684" cy="1105186"/>
            </a:xfrm>
          </p:grpSpPr>
          <p:cxnSp>
            <p:nvCxnSpPr>
              <p:cNvPr id="24" name="直接箭头连接符 23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9604298" y="6023705"/>
                <a:ext cx="1620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矩形 24"/>
              <p:cNvSpPr/>
              <p:nvPr>
                <p:custDataLst>
                  <p:tags r:id="rId16"/>
                </p:custDataLst>
              </p:nvPr>
            </p:nvSpPr>
            <p:spPr>
              <a:xfrm>
                <a:off x="9513456" y="6013749"/>
                <a:ext cx="1801684" cy="523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8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加压、△</a:t>
                </a:r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矩形 25"/>
              <p:cNvSpPr/>
              <p:nvPr>
                <p:custDataLst>
                  <p:tags r:id="rId17"/>
                </p:custDataLst>
              </p:nvPr>
            </p:nvSpPr>
            <p:spPr>
              <a:xfrm>
                <a:off x="9966695" y="5431987"/>
                <a:ext cx="1060953" cy="523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</a:t>
                </a:r>
                <a:endParaRPr lang="zh-CN" altLang="en-US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7" name="组合 36"/>
            <p:cNvGrpSpPr/>
            <p:nvPr>
              <p:custDataLst>
                <p:tags r:id="rId18"/>
              </p:custDataLst>
            </p:nvPr>
          </p:nvGrpSpPr>
          <p:grpSpPr>
            <a:xfrm>
              <a:off x="10414756" y="5428292"/>
              <a:ext cx="2360495" cy="1519451"/>
              <a:chOff x="10414756" y="5428292"/>
              <a:chExt cx="2360495" cy="1519451"/>
            </a:xfrm>
          </p:grpSpPr>
          <p:sp>
            <p:nvSpPr>
              <p:cNvPr id="30" name="矩形 29"/>
              <p:cNvSpPr/>
              <p:nvPr>
                <p:custDataLst>
                  <p:tags r:id="rId19"/>
                </p:custDataLst>
              </p:nvPr>
            </p:nvSpPr>
            <p:spPr>
              <a:xfrm>
                <a:off x="10565203" y="5428292"/>
                <a:ext cx="2210048" cy="524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—CH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6" name="组合 35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10414756" y="5967442"/>
                <a:ext cx="1088113" cy="943803"/>
                <a:chOff x="10414756" y="5967442"/>
                <a:chExt cx="1088113" cy="943803"/>
              </a:xfrm>
            </p:grpSpPr>
            <p:sp>
              <p:nvSpPr>
                <p:cNvPr id="32" name="矩形 31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10414756" y="6386730"/>
                  <a:ext cx="1088113" cy="52451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lang="zh-CN" altLang="en-US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3" name="直接箭头连接符 32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10797083" y="5967442"/>
                  <a:ext cx="0" cy="54000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组合 27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11653303" y="5967442"/>
                <a:ext cx="1016817" cy="980301"/>
                <a:chOff x="11653303" y="5967442"/>
                <a:chExt cx="1016817" cy="980301"/>
              </a:xfrm>
            </p:grpSpPr>
            <p:cxnSp>
              <p:nvCxnSpPr>
                <p:cNvPr id="34" name="直接箭头连接符 33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12011456" y="5967442"/>
                  <a:ext cx="0" cy="54000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矩形 34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11653303" y="6423227"/>
                  <a:ext cx="1016817" cy="52451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OH</a:t>
                  </a:r>
                  <a:endParaRPr lang="zh-CN" altLang="en-US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7" name="文本框 6"/>
          <p:cNvSpPr txBox="1"/>
          <p:nvPr>
            <p:custDataLst>
              <p:tags r:id="rId26"/>
            </p:custDataLst>
          </p:nvPr>
        </p:nvSpPr>
        <p:spPr>
          <a:xfrm>
            <a:off x="295382" y="4255357"/>
            <a:ext cx="116728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①从原料成本的角度考虑，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使用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O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，比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使用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C1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2800" err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成本更低；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②从原子利用率的角度考虑，</a:t>
            </a:r>
            <a:r>
              <a:rPr lang="zh-CN" altLang="en-US" sz="280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环氧乙烷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法没有副产物，原子利用率高；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③从环境保护的角度考虑，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C1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有毒，</a:t>
            </a:r>
            <a:r>
              <a:rPr lang="en-US" altLang="zh-CN" sz="2800" err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NaOH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有腐蚀性，对环境不够友好。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27"/>
            </p:custDataLst>
          </p:nvPr>
        </p:nvSpPr>
        <p:spPr>
          <a:xfrm>
            <a:off x="-149675" y="40215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buClr>
                <a:schemeClr val="accent1"/>
              </a:buClr>
              <a:buNone/>
              <a:defRPr sz="3200">
                <a:ea typeface="黑体" panose="02010609060101010101" charset="-122"/>
              </a:defRPr>
            </a:lvl1pPr>
          </a:lstStyle>
          <a:p>
            <a:r>
              <a:rPr lang="en-US" altLang="zh-CN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】</a:t>
            </a:r>
            <a:endParaRPr lang="zh-CN" altLang="en-US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50149" y="742572"/>
            <a:ext cx="11884832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90195" indent="-290195">
              <a:lnSpc>
                <a:spcPct val="150000"/>
              </a:lnSpc>
            </a:pPr>
            <a:r>
              <a:rPr lang="zh-CN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</a:t>
            </a:r>
            <a:r>
              <a:rPr lang="zh-CN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苯甲酸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苯甲酯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一种有水果香气的食品香料。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290195" indent="-290195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marL="290195" indent="-290195"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请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以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甲苯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为基础原料，使用逆合成分析法设计它的合成路线。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17938" y="699678"/>
            <a:ext cx="2314835" cy="1096756"/>
          </a:xfrm>
          <a:prstGeom prst="rect">
            <a:avLst/>
          </a:prstGeom>
        </p:spPr>
      </p:pic>
      <p:pic>
        <p:nvPicPr>
          <p:cNvPr id="5" name="图片 10004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083159" y="4873470"/>
            <a:ext cx="8786495" cy="1834515"/>
          </a:xfrm>
          <a:prstGeom prst="rect">
            <a:avLst/>
          </a:prstGeom>
        </p:spPr>
      </p:pic>
      <p:pic>
        <p:nvPicPr>
          <p:cNvPr id="6" name="图片 10004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34589" y="2900601"/>
            <a:ext cx="2394164" cy="1222375"/>
          </a:xfrm>
          <a:prstGeom prst="rect">
            <a:avLst/>
          </a:prstGeom>
        </p:spPr>
      </p:pic>
      <p:grpSp>
        <p:nvGrpSpPr>
          <p:cNvPr id="7" name="组合 6"/>
          <p:cNvGrpSpPr/>
          <p:nvPr>
            <p:custDataLst>
              <p:tags r:id="rId8"/>
            </p:custDataLst>
          </p:nvPr>
        </p:nvGrpSpPr>
        <p:grpSpPr>
          <a:xfrm>
            <a:off x="3869978" y="2694712"/>
            <a:ext cx="2424055" cy="2034646"/>
            <a:chOff x="5462" y="3296"/>
            <a:chExt cx="3161" cy="2520"/>
          </a:xfrm>
        </p:grpSpPr>
        <p:sp>
          <p:nvSpPr>
            <p:cNvPr id="8" name="AutoShape 2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462" y="4254"/>
              <a:ext cx="720" cy="360"/>
            </a:xfrm>
            <a:prstGeom prst="notchedRightArrow">
              <a:avLst>
                <a:gd name="adj1" fmla="val 50000"/>
                <a:gd name="adj2" fmla="val 4993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10"/>
              </p:custDataLst>
            </p:nvPr>
          </p:nvGrpSpPr>
          <p:grpSpPr>
            <a:xfrm>
              <a:off x="6343" y="3296"/>
              <a:ext cx="2280" cy="2520"/>
              <a:chOff x="5030" y="3120"/>
              <a:chExt cx="2280" cy="2520"/>
            </a:xfrm>
          </p:grpSpPr>
          <p:pic>
            <p:nvPicPr>
              <p:cNvPr id="10" name="图片 100044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2"/>
              <a:stretch>
                <a:fillRect/>
              </a:stretch>
            </p:blipFill>
            <p:spPr>
              <a:xfrm>
                <a:off x="5071" y="3120"/>
                <a:ext cx="2199" cy="1047"/>
              </a:xfrm>
              <a:prstGeom prst="rect">
                <a:avLst/>
              </a:prstGeom>
            </p:spPr>
          </p:pic>
          <p:pic>
            <p:nvPicPr>
              <p:cNvPr id="11" name="图片 100045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5030" y="4690"/>
                <a:ext cx="2281" cy="951"/>
              </a:xfrm>
              <a:prstGeom prst="rect">
                <a:avLst/>
              </a:prstGeom>
            </p:spPr>
          </p:pic>
        </p:grpSp>
      </p:grpSp>
      <p:grpSp>
        <p:nvGrpSpPr>
          <p:cNvPr id="12" name="组合 11"/>
          <p:cNvGrpSpPr/>
          <p:nvPr>
            <p:custDataLst>
              <p:tags r:id="rId15"/>
            </p:custDataLst>
          </p:nvPr>
        </p:nvGrpSpPr>
        <p:grpSpPr>
          <a:xfrm>
            <a:off x="6522633" y="2851074"/>
            <a:ext cx="2299335" cy="739883"/>
            <a:chOff x="8785" y="3402"/>
            <a:chExt cx="2538" cy="834"/>
          </a:xfrm>
        </p:grpSpPr>
        <p:pic>
          <p:nvPicPr>
            <p:cNvPr id="13" name="图片 100047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9505" y="3402"/>
              <a:ext cx="1819" cy="834"/>
            </a:xfrm>
            <a:prstGeom prst="rect">
              <a:avLst/>
            </a:prstGeom>
          </p:spPr>
        </p:pic>
        <p:sp>
          <p:nvSpPr>
            <p:cNvPr id="14" name="AutoShape 21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8785" y="3640"/>
              <a:ext cx="720" cy="360"/>
            </a:xfrm>
            <a:prstGeom prst="notchedRightArrow">
              <a:avLst>
                <a:gd name="adj1" fmla="val 50000"/>
                <a:gd name="adj2" fmla="val 4993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19"/>
            </p:custDataLst>
          </p:nvPr>
        </p:nvGrpSpPr>
        <p:grpSpPr>
          <a:xfrm>
            <a:off x="6522633" y="3820798"/>
            <a:ext cx="2332759" cy="806720"/>
            <a:chOff x="8785" y="4830"/>
            <a:chExt cx="2796" cy="1020"/>
          </a:xfrm>
        </p:grpSpPr>
        <p:sp>
          <p:nvSpPr>
            <p:cNvPr id="16" name="AutoShape 21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8785" y="5184"/>
              <a:ext cx="720" cy="360"/>
            </a:xfrm>
            <a:prstGeom prst="notchedRightArrow">
              <a:avLst>
                <a:gd name="adj1" fmla="val 50000"/>
                <a:gd name="adj2" fmla="val 4993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7" name="图片 100049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9505" y="4830"/>
              <a:ext cx="2076" cy="1021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>
            <p:custDataLst>
              <p:tags r:id="rId23"/>
            </p:custDataLst>
          </p:nvPr>
        </p:nvGrpSpPr>
        <p:grpSpPr>
          <a:xfrm>
            <a:off x="9003203" y="3895413"/>
            <a:ext cx="2052723" cy="732896"/>
            <a:chOff x="11626" y="4983"/>
            <a:chExt cx="2538" cy="834"/>
          </a:xfrm>
        </p:grpSpPr>
        <p:pic>
          <p:nvPicPr>
            <p:cNvPr id="19" name="图片 100047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2346" y="4983"/>
              <a:ext cx="1819" cy="834"/>
            </a:xfrm>
            <a:prstGeom prst="rect">
              <a:avLst/>
            </a:prstGeom>
          </p:spPr>
        </p:pic>
        <p:sp>
          <p:nvSpPr>
            <p:cNvPr id="20" name="AutoShape 21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1626" y="5221"/>
              <a:ext cx="720" cy="360"/>
            </a:xfrm>
            <a:prstGeom prst="notchedRightArrow">
              <a:avLst>
                <a:gd name="adj1" fmla="val 50000"/>
                <a:gd name="adj2" fmla="val 4993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文本框 20"/>
          <p:cNvSpPr txBox="1"/>
          <p:nvPr>
            <p:custDataLst>
              <p:tags r:id="rId26"/>
            </p:custDataLst>
          </p:nvPr>
        </p:nvSpPr>
        <p:spPr>
          <a:xfrm>
            <a:off x="450446" y="3188815"/>
            <a:ext cx="1023037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分析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: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27"/>
            </p:custDataLst>
          </p:nvPr>
        </p:nvSpPr>
        <p:spPr>
          <a:xfrm>
            <a:off x="341977" y="4897580"/>
            <a:ext cx="1741182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合成路线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: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本框 50"/>
          <p:cNvSpPr txBox="1"/>
          <p:nvPr>
            <p:custDataLst>
              <p:tags r:id="rId1"/>
            </p:custDataLst>
          </p:nvPr>
        </p:nvSpPr>
        <p:spPr>
          <a:xfrm>
            <a:off x="-69349" y="139532"/>
            <a:ext cx="3422264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3200" b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3200" b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sz="3200" b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综合</a:t>
            </a:r>
            <a:r>
              <a:rPr lang="zh-CN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比较法</a:t>
            </a:r>
            <a:endParaRPr lang="zh-CN" altLang="en-US" sz="32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2"/>
            </p:custDataLst>
          </p:nvPr>
        </p:nvSpPr>
        <p:spPr>
          <a:xfrm>
            <a:off x="3038169" y="206207"/>
            <a:ext cx="849354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sz="2800" b="1" smtClean="0">
                <a:solidFill>
                  <a:srgbClr val="000000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采用</a:t>
            </a:r>
            <a:r>
              <a:rPr lang="zh-CN" sz="2800" b="1">
                <a:solidFill>
                  <a:srgbClr val="000000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综合思维的方法</a:t>
            </a:r>
            <a:r>
              <a:rPr lang="en-US" sz="2800" b="1">
                <a:solidFill>
                  <a:srgbClr val="000000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,</a:t>
            </a:r>
            <a:r>
              <a:rPr lang="zh-CN" sz="2800" b="1">
                <a:solidFill>
                  <a:srgbClr val="000000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将</a:t>
            </a:r>
            <a:r>
              <a:rPr lang="zh-CN" sz="2800" b="1">
                <a:solidFill>
                  <a:srgbClr val="FF0000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正向或逆向</a:t>
            </a:r>
            <a:r>
              <a:rPr lang="zh-CN" sz="2800" b="1">
                <a:solidFill>
                  <a:srgbClr val="000000"/>
                </a:solidFill>
                <a:effectLst/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推导出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</a:endParaRPr>
          </a:p>
        </p:txBody>
      </p:sp>
      <p:grpSp>
        <p:nvGrpSpPr>
          <p:cNvPr id="53" name="组合 52"/>
          <p:cNvGrpSpPr/>
          <p:nvPr>
            <p:custDataLst>
              <p:tags r:id="rId3"/>
            </p:custDataLst>
          </p:nvPr>
        </p:nvGrpSpPr>
        <p:grpSpPr>
          <a:xfrm>
            <a:off x="3426689" y="2082117"/>
            <a:ext cx="8294255" cy="3431823"/>
            <a:chOff x="0" y="1268760"/>
            <a:chExt cx="12144672" cy="4310027"/>
          </a:xfrm>
        </p:grpSpPr>
        <p:pic>
          <p:nvPicPr>
            <p:cNvPr id="54" name="图片 53"/>
            <p:cNvPicPr/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0" y="1268760"/>
              <a:ext cx="12144672" cy="4248472"/>
            </a:xfrm>
            <a:prstGeom prst="rect">
              <a:avLst/>
            </a:prstGeom>
          </p:spPr>
        </p:pic>
        <p:pic>
          <p:nvPicPr>
            <p:cNvPr id="55" name="图片 5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1798" y="5229200"/>
              <a:ext cx="981075" cy="288032"/>
            </a:xfrm>
            <a:prstGeom prst="rect">
              <a:avLst/>
            </a:prstGeom>
          </p:spPr>
        </p:pic>
        <p:sp>
          <p:nvSpPr>
            <p:cNvPr id="56" name="文本框 55"/>
            <p:cNvSpPr txBox="1"/>
            <p:nvPr>
              <p:custDataLst>
                <p:tags r:id="rId8"/>
              </p:custDataLst>
            </p:nvPr>
          </p:nvSpPr>
          <p:spPr>
            <a:xfrm>
              <a:off x="5303912" y="5055567"/>
              <a:ext cx="26642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氟他胺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文本框 56"/>
          <p:cNvSpPr txBox="1"/>
          <p:nvPr>
            <p:custDataLst>
              <p:tags r:id="rId9"/>
            </p:custDataLst>
          </p:nvPr>
        </p:nvSpPr>
        <p:spPr>
          <a:xfrm>
            <a:off x="290775" y="1111678"/>
            <a:ext cx="116795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氟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他胺是一种抗肿瘤药，在实验室由芳香烃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制备氟他胺的合成路线如下所示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：</a:t>
            </a:r>
            <a:endParaRPr lang="zh-CN" altLang="en-US" sz="2800" b="1">
              <a:solidFill>
                <a:srgbClr val="0000CC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8" name="文本框 57"/>
          <p:cNvSpPr txBox="1"/>
          <p:nvPr>
            <p:custDataLst>
              <p:tags r:id="rId10"/>
            </p:custDataLst>
          </p:nvPr>
        </p:nvSpPr>
        <p:spPr>
          <a:xfrm>
            <a:off x="-69465" y="4941664"/>
            <a:ext cx="5481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）芳香烃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的名称是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9" name="文本框 5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16844" y="4812225"/>
            <a:ext cx="9060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甲苯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0" name="文本框 59"/>
          <p:cNvSpPr txBox="1"/>
          <p:nvPr>
            <p:custDataLst>
              <p:tags r:id="rId12"/>
            </p:custDataLst>
          </p:nvPr>
        </p:nvSpPr>
        <p:spPr>
          <a:xfrm>
            <a:off x="0" y="6114181"/>
            <a:ext cx="8608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）反应③、④的反应类型：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1" name="文本框 54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903466" y="6052991"/>
            <a:ext cx="16273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取代反应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2" name="文本框 54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766438" y="6065168"/>
            <a:ext cx="16273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还原反应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10837" y="683204"/>
            <a:ext cx="119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）写出反应⑤的反应方程式；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吡啶是一种有机碱，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其在反应⑤中的作用？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324840" y="1470314"/>
            <a:ext cx="8877300" cy="12573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65241" y="2845234"/>
            <a:ext cx="7933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吡啶作用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：吸收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产生的</a:t>
            </a:r>
            <a:r>
              <a:rPr lang="en-US" altLang="zh-CN" sz="2800" b="1" err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HCl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，提高反应物转化率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0" name="组合 9"/>
          <p:cNvGrpSpPr/>
          <p:nvPr>
            <p:custDataLst>
              <p:tags r:id="rId5"/>
            </p:custDataLst>
          </p:nvPr>
        </p:nvGrpSpPr>
        <p:grpSpPr>
          <a:xfrm>
            <a:off x="35259" y="3384968"/>
            <a:ext cx="11990486" cy="1501535"/>
            <a:chOff x="110837" y="3486074"/>
            <a:chExt cx="11990486" cy="1501535"/>
          </a:xfrm>
        </p:grpSpPr>
        <p:sp>
          <p:nvSpPr>
            <p:cNvPr id="7" name="文本框 6"/>
            <p:cNvSpPr txBox="1"/>
            <p:nvPr>
              <p:custDataLst>
                <p:tags r:id="rId6"/>
              </p:custDataLst>
            </p:nvPr>
          </p:nvSpPr>
          <p:spPr>
            <a:xfrm>
              <a:off x="110837" y="3887235"/>
              <a:ext cx="119149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（</a:t>
              </a:r>
              <a:r>
                <a:rPr lang="en-US" altLang="zh-CN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28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）设计合成路线：以苯甲醚            为原料制备对甲氧基乙酰苯胺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6129" y="3486074"/>
              <a:ext cx="841060" cy="126653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25018" y="3486074"/>
              <a:ext cx="1276305" cy="1501535"/>
            </a:xfrm>
            <a:prstGeom prst="rect">
              <a:avLst/>
            </a:prstGeom>
          </p:spPr>
        </p:pic>
      </p:grpSp>
      <p:grpSp>
        <p:nvGrpSpPr>
          <p:cNvPr id="44" name="组合 43"/>
          <p:cNvGrpSpPr/>
          <p:nvPr>
            <p:custDataLst>
              <p:tags r:id="rId11"/>
            </p:custDataLst>
          </p:nvPr>
        </p:nvGrpSpPr>
        <p:grpSpPr>
          <a:xfrm>
            <a:off x="373158" y="5055633"/>
            <a:ext cx="9777510" cy="1785011"/>
            <a:chOff x="373158" y="5055633"/>
            <a:chExt cx="9777510" cy="1785011"/>
          </a:xfrm>
        </p:grpSpPr>
        <p:grpSp>
          <p:nvGrpSpPr>
            <p:cNvPr id="18" name="组合 17"/>
            <p:cNvGrpSpPr/>
            <p:nvPr>
              <p:custDataLst>
                <p:tags r:id="rId12"/>
              </p:custDataLst>
            </p:nvPr>
          </p:nvGrpSpPr>
          <p:grpSpPr>
            <a:xfrm>
              <a:off x="373158" y="5055633"/>
              <a:ext cx="9777510" cy="1785011"/>
              <a:chOff x="397817" y="5042308"/>
              <a:chExt cx="8275057" cy="1785011"/>
            </a:xfrm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23593" y="5042308"/>
                <a:ext cx="1449281" cy="1705037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17364" y="5077118"/>
                <a:ext cx="1146126" cy="1670227"/>
              </a:xfrm>
              <a:prstGeom prst="rect">
                <a:avLst/>
              </a:prstGeom>
            </p:spPr>
          </p:pic>
          <p:pic>
            <p:nvPicPr>
              <p:cNvPr id="14" name="图片 13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10248" y="5124484"/>
                <a:ext cx="870496" cy="1702835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18"/>
                </p:custDataLst>
              </p:nvPr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817" y="5150887"/>
                <a:ext cx="831843" cy="1252658"/>
              </a:xfrm>
              <a:prstGeom prst="rect">
                <a:avLst/>
              </a:prstGeom>
            </p:spPr>
          </p:pic>
        </p:grpSp>
        <p:grpSp>
          <p:nvGrpSpPr>
            <p:cNvPr id="21" name="组合 20"/>
            <p:cNvGrpSpPr/>
            <p:nvPr>
              <p:custDataLst>
                <p:tags r:id="rId19"/>
              </p:custDataLst>
            </p:nvPr>
          </p:nvGrpSpPr>
          <p:grpSpPr>
            <a:xfrm>
              <a:off x="1325230" y="5282024"/>
              <a:ext cx="1421130" cy="1144270"/>
              <a:chOff x="9922" y="5406"/>
              <a:chExt cx="2238" cy="1802"/>
            </a:xfrm>
          </p:grpSpPr>
          <p:grpSp>
            <p:nvGrpSpPr>
              <p:cNvPr id="22" name="组合 21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9922" y="5406"/>
                <a:ext cx="2238" cy="1802"/>
                <a:chOff x="4842" y="4820"/>
                <a:chExt cx="2238" cy="1802"/>
              </a:xfrm>
            </p:grpSpPr>
            <p:sp>
              <p:nvSpPr>
                <p:cNvPr id="24" name="文本框 23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4842" y="4820"/>
                  <a:ext cx="1942" cy="18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CN" altLang="en-US" sz="2400" b="1" smtClean="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浓硫酸</a:t>
                  </a:r>
                  <a:endParaRPr lang="en-US" altLang="zh-CN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zh-CN" altLang="en-US" sz="2400" b="1" smtClean="0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</a:rPr>
                    <a:t>浓硝酸</a:t>
                  </a:r>
                  <a:endParaRPr lang="zh-CN" altLang="en-US" sz="24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文本框 24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6343" y="5721"/>
                  <a:ext cx="737" cy="8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>
                      <a:latin typeface="Times New Roman" panose="02020603050405020304" pitchFamily="18" charset="0"/>
                      <a:ea typeface="华文新魏" panose="02010800040101010101" pitchFamily="2" charset="-122"/>
                      <a:cs typeface="Times New Roman" panose="02020603050405020304" pitchFamily="18" charset="0"/>
                      <a:sym typeface="+mn-ea"/>
                    </a:rPr>
                    <a:t>Δ </a:t>
                  </a:r>
                  <a:endParaRPr lang="zh-CN" altLang="en-US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endParaRPr>
                </a:p>
              </p:txBody>
            </p:sp>
          </p:grpSp>
          <p:cxnSp>
            <p:nvCxnSpPr>
              <p:cNvPr id="23" name="直接箭头连接符 22"/>
              <p:cNvCxnSpPr/>
              <p:nvPr>
                <p:custDataLst>
                  <p:tags r:id="rId23"/>
                </p:custDataLst>
              </p:nvPr>
            </p:nvCxnSpPr>
            <p:spPr>
              <a:xfrm flipV="1">
                <a:off x="10056" y="6455"/>
                <a:ext cx="1879" cy="1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/>
            <p:cNvGrpSpPr/>
            <p:nvPr>
              <p:custDataLst>
                <p:tags r:id="rId24"/>
              </p:custDataLst>
            </p:nvPr>
          </p:nvGrpSpPr>
          <p:grpSpPr>
            <a:xfrm>
              <a:off x="3690344" y="5505349"/>
              <a:ext cx="1238885" cy="481965"/>
              <a:chOff x="9984" y="5708"/>
              <a:chExt cx="1951" cy="759"/>
            </a:xfrm>
          </p:grpSpPr>
          <p:sp>
            <p:nvSpPr>
              <p:cNvPr id="30" name="文本框 29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9984" y="5708"/>
                <a:ext cx="1942" cy="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Fe/HCl</a:t>
                </a:r>
                <a:endPara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9" name="直接箭头连接符 28"/>
              <p:cNvCxnSpPr/>
              <p:nvPr>
                <p:custDataLst>
                  <p:tags r:id="rId26"/>
                </p:custDataLst>
              </p:nvPr>
            </p:nvCxnSpPr>
            <p:spPr>
              <a:xfrm flipV="1">
                <a:off x="10056" y="6455"/>
                <a:ext cx="1879" cy="12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组合 36"/>
            <p:cNvGrpSpPr/>
            <p:nvPr>
              <p:custDataLst>
                <p:tags r:id="rId27"/>
              </p:custDataLst>
            </p:nvPr>
          </p:nvGrpSpPr>
          <p:grpSpPr>
            <a:xfrm>
              <a:off x="6741892" y="5307319"/>
              <a:ext cx="1667510" cy="1144270"/>
              <a:chOff x="9938" y="5704"/>
              <a:chExt cx="2626" cy="1802"/>
            </a:xfrm>
          </p:grpSpPr>
          <p:sp>
            <p:nvSpPr>
              <p:cNvPr id="40" name="文本框 39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9938" y="5704"/>
                <a:ext cx="2626" cy="1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COCl</a:t>
                </a:r>
                <a:endParaRPr lang="en-US" altLang="zh-CN" sz="2400" b="1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sz="2400" b="1" smtClean="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   吡啶</a:t>
                </a:r>
                <a:endParaRPr lang="zh-CN" altLang="en-US" sz="24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9" name="直接箭头连接符 38"/>
              <p:cNvCxnSpPr>
                <a:stCxn id="40" idx="1"/>
                <a:endCxn id="40" idx="3"/>
              </p:cNvCxnSpPr>
              <p:nvPr>
                <p:custDataLst>
                  <p:tags r:id="rId29"/>
                </p:custDataLst>
              </p:nvPr>
            </p:nvCxnSpPr>
            <p:spPr>
              <a:xfrm>
                <a:off x="9938" y="6605"/>
                <a:ext cx="2626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170343" y="1519276"/>
            <a:ext cx="353831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、一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元合成路线：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6959600" y="2043682"/>
            <a:ext cx="1443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卤代烃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9803904" y="3010129"/>
            <a:ext cx="1443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一元醇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212434" y="3010129"/>
            <a:ext cx="1443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一元醛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2396861" y="3072995"/>
            <a:ext cx="18745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一元羧酸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310251" y="2527530"/>
            <a:ext cx="6426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酯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7"/>
            </p:custDataLst>
          </p:nvPr>
        </p:nvGrpSpPr>
        <p:grpSpPr>
          <a:xfrm>
            <a:off x="5415280" y="1345180"/>
            <a:ext cx="935990" cy="521970"/>
            <a:chOff x="4596113" y="5336388"/>
            <a:chExt cx="936000" cy="521880"/>
          </a:xfrm>
        </p:grpSpPr>
        <p:cxnSp>
          <p:nvCxnSpPr>
            <p:cNvPr id="20" name="直接箭头连接符 19"/>
            <p:cNvCxnSpPr/>
            <p:nvPr>
              <p:custDataLst>
                <p:tags r:id="rId8"/>
              </p:custDataLst>
            </p:nvPr>
          </p:nvCxnSpPr>
          <p:spPr>
            <a:xfrm>
              <a:off x="4596113" y="5804304"/>
              <a:ext cx="936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矩形 21"/>
            <p:cNvSpPr/>
            <p:nvPr>
              <p:custDataLst>
                <p:tags r:id="rId9"/>
              </p:custDataLst>
            </p:nvPr>
          </p:nvSpPr>
          <p:spPr>
            <a:xfrm>
              <a:off x="4704073" y="5336388"/>
              <a:ext cx="720080" cy="521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HX</a:t>
              </a:r>
              <a:endPara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10"/>
            </p:custDataLst>
          </p:nvPr>
        </p:nvGrpSpPr>
        <p:grpSpPr>
          <a:xfrm>
            <a:off x="3266440" y="1547747"/>
            <a:ext cx="2736215" cy="521970"/>
            <a:chOff x="324" y="5503"/>
            <a:chExt cx="4309" cy="822"/>
          </a:xfrm>
        </p:grpSpPr>
        <p:sp>
          <p:nvSpPr>
            <p:cNvPr id="11" name="矩形 10"/>
            <p:cNvSpPr/>
            <p:nvPr>
              <p:custDataLst>
                <p:tags r:id="rId11"/>
              </p:custDataLst>
            </p:nvPr>
          </p:nvSpPr>
          <p:spPr>
            <a:xfrm>
              <a:off x="324" y="5503"/>
              <a:ext cx="4309" cy="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R   CH</a:t>
              </a:r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＝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8" name="直接连接符 17"/>
            <p:cNvCxnSpPr/>
            <p:nvPr>
              <p:custDataLst>
                <p:tags r:id="rId12"/>
              </p:custDataLst>
            </p:nvPr>
          </p:nvCxnSpPr>
          <p:spPr>
            <a:xfrm>
              <a:off x="845" y="5921"/>
              <a:ext cx="441" cy="0"/>
            </a:xfrm>
            <a:prstGeom prst="line">
              <a:avLst/>
            </a:prstGeom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>
            <p:custDataLst>
              <p:tags r:id="rId13"/>
            </p:custDataLst>
          </p:nvPr>
        </p:nvGrpSpPr>
        <p:grpSpPr>
          <a:xfrm>
            <a:off x="6351270" y="1552192"/>
            <a:ext cx="2599690" cy="521970"/>
            <a:chOff x="5405" y="5528"/>
            <a:chExt cx="4094" cy="822"/>
          </a:xfrm>
        </p:grpSpPr>
        <p:grpSp>
          <p:nvGrpSpPr>
            <p:cNvPr id="27" name="组合 26"/>
            <p:cNvGrpSpPr/>
            <p:nvPr>
              <p:custDataLst>
                <p:tags r:id="rId14"/>
              </p:custDataLst>
            </p:nvPr>
          </p:nvGrpSpPr>
          <p:grpSpPr>
            <a:xfrm>
              <a:off x="5405" y="5528"/>
              <a:ext cx="4094" cy="822"/>
              <a:chOff x="328" y="5521"/>
              <a:chExt cx="4094" cy="822"/>
            </a:xfrm>
          </p:grpSpPr>
          <p:sp>
            <p:nvSpPr>
              <p:cNvPr id="28" name="矩形 27"/>
              <p:cNvSpPr/>
              <p:nvPr>
                <p:custDataLst>
                  <p:tags r:id="rId15"/>
                </p:custDataLst>
              </p:nvPr>
            </p:nvSpPr>
            <p:spPr>
              <a:xfrm>
                <a:off x="328" y="5521"/>
                <a:ext cx="4094" cy="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R   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     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X</a:t>
                </a:r>
                <a:endPara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9" name="直接连接符 28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845" y="5921"/>
                <a:ext cx="441" cy="0"/>
              </a:xfrm>
              <a:prstGeom prst="line">
                <a:avLst/>
              </a:prstGeom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" name="直接连接符 30"/>
            <p:cNvCxnSpPr/>
            <p:nvPr>
              <p:custDataLst>
                <p:tags r:id="rId17"/>
              </p:custDataLst>
            </p:nvPr>
          </p:nvCxnSpPr>
          <p:spPr>
            <a:xfrm>
              <a:off x="8383" y="5914"/>
              <a:ext cx="441" cy="0"/>
            </a:xfrm>
            <a:prstGeom prst="line">
              <a:avLst/>
            </a:prstGeom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组合 41"/>
          <p:cNvGrpSpPr/>
          <p:nvPr>
            <p:custDataLst>
              <p:tags r:id="rId18"/>
            </p:custDataLst>
          </p:nvPr>
        </p:nvGrpSpPr>
        <p:grpSpPr>
          <a:xfrm>
            <a:off x="9011256" y="2600292"/>
            <a:ext cx="2937510" cy="521970"/>
            <a:chOff x="5405" y="5528"/>
            <a:chExt cx="4626" cy="822"/>
          </a:xfrm>
        </p:grpSpPr>
        <p:grpSp>
          <p:nvGrpSpPr>
            <p:cNvPr id="43" name="组合 42"/>
            <p:cNvGrpSpPr/>
            <p:nvPr>
              <p:custDataLst>
                <p:tags r:id="rId19"/>
              </p:custDataLst>
            </p:nvPr>
          </p:nvGrpSpPr>
          <p:grpSpPr>
            <a:xfrm>
              <a:off x="5405" y="5528"/>
              <a:ext cx="4626" cy="822"/>
              <a:chOff x="328" y="5521"/>
              <a:chExt cx="4626" cy="822"/>
            </a:xfrm>
          </p:grpSpPr>
          <p:sp>
            <p:nvSpPr>
              <p:cNvPr id="44" name="矩形 43"/>
              <p:cNvSpPr/>
              <p:nvPr>
                <p:custDataLst>
                  <p:tags r:id="rId20"/>
                </p:custDataLst>
              </p:nvPr>
            </p:nvSpPr>
            <p:spPr>
              <a:xfrm>
                <a:off x="328" y="5521"/>
                <a:ext cx="4626" cy="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R   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     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5" name="直接连接符 44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845" y="5921"/>
                <a:ext cx="441" cy="0"/>
              </a:xfrm>
              <a:prstGeom prst="line">
                <a:avLst/>
              </a:prstGeom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6" name="直接连接符 45"/>
            <p:cNvCxnSpPr/>
            <p:nvPr>
              <p:custDataLst>
                <p:tags r:id="rId22"/>
              </p:custDataLst>
            </p:nvPr>
          </p:nvCxnSpPr>
          <p:spPr>
            <a:xfrm>
              <a:off x="8383" y="5914"/>
              <a:ext cx="441" cy="0"/>
            </a:xfrm>
            <a:prstGeom prst="line">
              <a:avLst/>
            </a:prstGeom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组合 49"/>
          <p:cNvGrpSpPr/>
          <p:nvPr>
            <p:custDataLst>
              <p:tags r:id="rId23"/>
            </p:custDataLst>
          </p:nvPr>
        </p:nvGrpSpPr>
        <p:grpSpPr>
          <a:xfrm>
            <a:off x="5679078" y="2542132"/>
            <a:ext cx="2177827" cy="521970"/>
            <a:chOff x="328" y="5521"/>
            <a:chExt cx="3763" cy="822"/>
          </a:xfrm>
        </p:grpSpPr>
        <p:sp>
          <p:nvSpPr>
            <p:cNvPr id="51" name="矩形 50"/>
            <p:cNvSpPr/>
            <p:nvPr>
              <p:custDataLst>
                <p:tags r:id="rId24"/>
              </p:custDataLst>
            </p:nvPr>
          </p:nvSpPr>
          <p:spPr>
            <a:xfrm>
              <a:off x="328" y="5521"/>
              <a:ext cx="3763" cy="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R   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CHO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52" name="直接连接符 51"/>
            <p:cNvCxnSpPr/>
            <p:nvPr>
              <p:custDataLst>
                <p:tags r:id="rId25"/>
              </p:custDataLst>
            </p:nvPr>
          </p:nvCxnSpPr>
          <p:spPr>
            <a:xfrm>
              <a:off x="845" y="5921"/>
              <a:ext cx="441" cy="0"/>
            </a:xfrm>
            <a:prstGeom prst="line">
              <a:avLst/>
            </a:prstGeom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组合 62"/>
          <p:cNvGrpSpPr/>
          <p:nvPr>
            <p:custDataLst>
              <p:tags r:id="rId26"/>
            </p:custDataLst>
          </p:nvPr>
        </p:nvGrpSpPr>
        <p:grpSpPr>
          <a:xfrm>
            <a:off x="4552686" y="2283055"/>
            <a:ext cx="1683385" cy="551815"/>
            <a:chOff x="10782" y="7589"/>
            <a:chExt cx="2651" cy="869"/>
          </a:xfrm>
        </p:grpSpPr>
        <p:cxnSp>
          <p:nvCxnSpPr>
            <p:cNvPr id="54" name="直接箭头连接符 53"/>
            <p:cNvCxnSpPr/>
            <p:nvPr>
              <p:custDataLst>
                <p:tags r:id="rId27"/>
              </p:custDataLst>
            </p:nvPr>
          </p:nvCxnSpPr>
          <p:spPr>
            <a:xfrm flipH="1">
              <a:off x="10782" y="8458"/>
              <a:ext cx="1842" cy="0"/>
            </a:xfrm>
            <a:prstGeom prst="straightConnector1">
              <a:avLst/>
            </a:prstGeom>
            <a:ln w="254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本框 54"/>
            <p:cNvSpPr txBox="1"/>
            <p:nvPr>
              <p:custDataLst>
                <p:tags r:id="rId28"/>
              </p:custDataLst>
            </p:nvPr>
          </p:nvSpPr>
          <p:spPr>
            <a:xfrm>
              <a:off x="11159" y="7589"/>
              <a:ext cx="227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[O]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6" name="组合 55"/>
          <p:cNvGrpSpPr/>
          <p:nvPr>
            <p:custDataLst>
              <p:tags r:id="rId29"/>
            </p:custDataLst>
          </p:nvPr>
        </p:nvGrpSpPr>
        <p:grpSpPr>
          <a:xfrm>
            <a:off x="2153656" y="2551025"/>
            <a:ext cx="3281045" cy="521970"/>
            <a:chOff x="328" y="5521"/>
            <a:chExt cx="5167" cy="822"/>
          </a:xfrm>
        </p:grpSpPr>
        <p:sp>
          <p:nvSpPr>
            <p:cNvPr id="57" name="矩形 56"/>
            <p:cNvSpPr/>
            <p:nvPr>
              <p:custDataLst>
                <p:tags r:id="rId30"/>
              </p:custDataLst>
            </p:nvPr>
          </p:nvSpPr>
          <p:spPr>
            <a:xfrm>
              <a:off x="328" y="5521"/>
              <a:ext cx="5167" cy="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R   CH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OH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cxnSp>
          <p:nvCxnSpPr>
            <p:cNvPr id="58" name="直接连接符 57"/>
            <p:cNvCxnSpPr/>
            <p:nvPr>
              <p:custDataLst>
                <p:tags r:id="rId31"/>
              </p:custDataLst>
            </p:nvPr>
          </p:nvCxnSpPr>
          <p:spPr>
            <a:xfrm>
              <a:off x="845" y="5921"/>
              <a:ext cx="441" cy="0"/>
            </a:xfrm>
            <a:prstGeom prst="line">
              <a:avLst/>
            </a:prstGeom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>
            <p:custDataLst>
              <p:tags r:id="rId32"/>
            </p:custDataLst>
          </p:nvPr>
        </p:nvGrpSpPr>
        <p:grpSpPr>
          <a:xfrm>
            <a:off x="856351" y="2397355"/>
            <a:ext cx="1540510" cy="954405"/>
            <a:chOff x="4991" y="7758"/>
            <a:chExt cx="2426" cy="1503"/>
          </a:xfrm>
        </p:grpSpPr>
        <p:cxnSp>
          <p:nvCxnSpPr>
            <p:cNvPr id="59" name="直接箭头连接符 58"/>
            <p:cNvCxnSpPr/>
            <p:nvPr>
              <p:custDataLst>
                <p:tags r:id="rId33"/>
              </p:custDataLst>
            </p:nvPr>
          </p:nvCxnSpPr>
          <p:spPr>
            <a:xfrm flipH="1">
              <a:off x="4991" y="8411"/>
              <a:ext cx="1842" cy="0"/>
            </a:xfrm>
            <a:prstGeom prst="straightConnector1">
              <a:avLst/>
            </a:prstGeom>
            <a:ln w="254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文本框 59"/>
            <p:cNvSpPr txBox="1"/>
            <p:nvPr>
              <p:custDataLst>
                <p:tags r:id="rId34"/>
              </p:custDataLst>
            </p:nvPr>
          </p:nvSpPr>
          <p:spPr>
            <a:xfrm>
              <a:off x="5143" y="7758"/>
              <a:ext cx="2274" cy="1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浓硫酸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 Δ 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0" name="文本框 99"/>
          <p:cNvSpPr txBox="1"/>
          <p:nvPr>
            <p:custDataLst>
              <p:tags r:id="rId35"/>
            </p:custDataLst>
          </p:nvPr>
        </p:nvSpPr>
        <p:spPr>
          <a:xfrm>
            <a:off x="260350" y="534669"/>
            <a:ext cx="6482715" cy="9233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  <a:sym typeface="+mn-ea"/>
              </a:rPr>
              <a:t>四、常见有机物合成路线设计 </a:t>
            </a:r>
            <a:endParaRPr lang="zh-CN" altLang="en-US" sz="3600" b="1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36"/>
            </p:custDataLst>
          </p:nvPr>
        </p:nvSpPr>
        <p:spPr>
          <a:xfrm>
            <a:off x="58959" y="3600554"/>
            <a:ext cx="353831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、二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元合成路线：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37"/>
            </p:custDataLst>
          </p:nvPr>
        </p:nvSpPr>
        <p:spPr>
          <a:xfrm>
            <a:off x="10480011" y="4863375"/>
            <a:ext cx="1443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二元醇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4" name="文本框 63"/>
          <p:cNvSpPr txBox="1"/>
          <p:nvPr>
            <p:custDataLst>
              <p:tags r:id="rId38"/>
            </p:custDataLst>
          </p:nvPr>
        </p:nvSpPr>
        <p:spPr>
          <a:xfrm>
            <a:off x="8859600" y="6157172"/>
            <a:ext cx="1443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二元醛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5" name="文本框 64"/>
          <p:cNvSpPr txBox="1"/>
          <p:nvPr>
            <p:custDataLst>
              <p:tags r:id="rId39"/>
            </p:custDataLst>
          </p:nvPr>
        </p:nvSpPr>
        <p:spPr>
          <a:xfrm>
            <a:off x="5005150" y="6225117"/>
            <a:ext cx="1874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二元羧酸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6" name="文本框 65"/>
          <p:cNvSpPr txBox="1"/>
          <p:nvPr>
            <p:custDataLst>
              <p:tags r:id="rId40"/>
            </p:custDataLst>
          </p:nvPr>
        </p:nvSpPr>
        <p:spPr>
          <a:xfrm>
            <a:off x="337900" y="5703147"/>
            <a:ext cx="3455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链酯、环酯、聚酯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7" name="组合 66"/>
          <p:cNvGrpSpPr/>
          <p:nvPr>
            <p:custDataLst>
              <p:tags r:id="rId41"/>
            </p:custDataLst>
          </p:nvPr>
        </p:nvGrpSpPr>
        <p:grpSpPr>
          <a:xfrm>
            <a:off x="2475459" y="4028845"/>
            <a:ext cx="935990" cy="523220"/>
            <a:chOff x="4596113" y="5282424"/>
            <a:chExt cx="936000" cy="523130"/>
          </a:xfrm>
        </p:grpSpPr>
        <p:cxnSp>
          <p:nvCxnSpPr>
            <p:cNvPr id="68" name="直接箭头连接符 67"/>
            <p:cNvCxnSpPr/>
            <p:nvPr>
              <p:custDataLst>
                <p:tags r:id="rId42"/>
              </p:custDataLst>
            </p:nvPr>
          </p:nvCxnSpPr>
          <p:spPr>
            <a:xfrm>
              <a:off x="4596113" y="5804304"/>
              <a:ext cx="936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矩形 68"/>
            <p:cNvSpPr/>
            <p:nvPr>
              <p:custDataLst>
                <p:tags r:id="rId43"/>
              </p:custDataLst>
            </p:nvPr>
          </p:nvSpPr>
          <p:spPr>
            <a:xfrm>
              <a:off x="4704073" y="5282424"/>
              <a:ext cx="720080" cy="523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X</a:t>
              </a:r>
              <a:r>
                <a:rPr lang="en-US" altLang="zh-CN" sz="28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0" name="矩形 69"/>
          <p:cNvSpPr/>
          <p:nvPr>
            <p:custDataLst>
              <p:tags r:id="rId44"/>
            </p:custDataLst>
          </p:nvPr>
        </p:nvSpPr>
        <p:spPr>
          <a:xfrm>
            <a:off x="705714" y="4271417"/>
            <a:ext cx="18637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71" name="组合 70"/>
          <p:cNvGrpSpPr/>
          <p:nvPr>
            <p:custDataLst>
              <p:tags r:id="rId45"/>
            </p:custDataLst>
          </p:nvPr>
        </p:nvGrpSpPr>
        <p:grpSpPr>
          <a:xfrm>
            <a:off x="3545434" y="4363492"/>
            <a:ext cx="2599690" cy="523240"/>
            <a:chOff x="5405" y="5528"/>
            <a:chExt cx="4094" cy="824"/>
          </a:xfrm>
        </p:grpSpPr>
        <p:grpSp>
          <p:nvGrpSpPr>
            <p:cNvPr id="72" name="组合 71"/>
            <p:cNvGrpSpPr/>
            <p:nvPr>
              <p:custDataLst>
                <p:tags r:id="rId46"/>
              </p:custDataLst>
            </p:nvPr>
          </p:nvGrpSpPr>
          <p:grpSpPr>
            <a:xfrm>
              <a:off x="5405" y="5528"/>
              <a:ext cx="4094" cy="824"/>
              <a:chOff x="328" y="5521"/>
              <a:chExt cx="4094" cy="824"/>
            </a:xfrm>
          </p:grpSpPr>
          <p:sp>
            <p:nvSpPr>
              <p:cNvPr id="74" name="矩形 73"/>
              <p:cNvSpPr/>
              <p:nvPr>
                <p:custDataLst>
                  <p:tags r:id="rId47"/>
                </p:custDataLst>
              </p:nvPr>
            </p:nvSpPr>
            <p:spPr>
              <a:xfrm>
                <a:off x="328" y="5521"/>
                <a:ext cx="4094" cy="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X   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     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X</a:t>
                </a:r>
                <a:endPara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5" name="直接连接符 74"/>
              <p:cNvCxnSpPr/>
              <p:nvPr>
                <p:custDataLst>
                  <p:tags r:id="rId48"/>
                </p:custDataLst>
              </p:nvPr>
            </p:nvCxnSpPr>
            <p:spPr>
              <a:xfrm>
                <a:off x="845" y="5921"/>
                <a:ext cx="441" cy="0"/>
              </a:xfrm>
              <a:prstGeom prst="line">
                <a:avLst/>
              </a:prstGeom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3" name="直接连接符 72"/>
            <p:cNvCxnSpPr/>
            <p:nvPr>
              <p:custDataLst>
                <p:tags r:id="rId49"/>
              </p:custDataLst>
            </p:nvPr>
          </p:nvCxnSpPr>
          <p:spPr>
            <a:xfrm>
              <a:off x="8383" y="5914"/>
              <a:ext cx="441" cy="0"/>
            </a:xfrm>
            <a:prstGeom prst="line">
              <a:avLst/>
            </a:prstGeom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组合 75"/>
          <p:cNvGrpSpPr/>
          <p:nvPr>
            <p:custDataLst>
              <p:tags r:id="rId50"/>
            </p:custDataLst>
          </p:nvPr>
        </p:nvGrpSpPr>
        <p:grpSpPr>
          <a:xfrm>
            <a:off x="6212434" y="4154577"/>
            <a:ext cx="2017395" cy="1008380"/>
            <a:chOff x="10056" y="5737"/>
            <a:chExt cx="3177" cy="1588"/>
          </a:xfrm>
        </p:grpSpPr>
        <p:grpSp>
          <p:nvGrpSpPr>
            <p:cNvPr id="77" name="组合 76"/>
            <p:cNvGrpSpPr/>
            <p:nvPr>
              <p:custDataLst>
                <p:tags r:id="rId51"/>
              </p:custDataLst>
            </p:nvPr>
          </p:nvGrpSpPr>
          <p:grpSpPr>
            <a:xfrm>
              <a:off x="10070" y="5737"/>
              <a:ext cx="3163" cy="1588"/>
              <a:chOff x="4990" y="5151"/>
              <a:chExt cx="3163" cy="1588"/>
            </a:xfrm>
          </p:grpSpPr>
          <p:sp>
            <p:nvSpPr>
              <p:cNvPr id="79" name="文本框 78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4990" y="5151"/>
                <a:ext cx="3163" cy="1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b="1" err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NaOH</a:t>
                </a:r>
                <a:r>
                  <a:rPr lang="zh-CN" altLang="en-US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水溶液</a:t>
                </a:r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文本框 79"/>
              <p:cNvSpPr txBox="1"/>
              <p:nvPr>
                <p:custDataLst>
                  <p:tags r:id="rId53"/>
                </p:custDataLst>
              </p:nvPr>
            </p:nvSpPr>
            <p:spPr>
              <a:xfrm>
                <a:off x="6143" y="5915"/>
                <a:ext cx="737" cy="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Δ </a:t>
                </a:r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cxnSp>
          <p:nvCxnSpPr>
            <p:cNvPr id="78" name="直接箭头连接符 77"/>
            <p:cNvCxnSpPr/>
            <p:nvPr>
              <p:custDataLst>
                <p:tags r:id="rId54"/>
              </p:custDataLst>
            </p:nvPr>
          </p:nvCxnSpPr>
          <p:spPr>
            <a:xfrm flipV="1">
              <a:off x="10056" y="6462"/>
              <a:ext cx="3071" cy="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组合 80"/>
          <p:cNvGrpSpPr/>
          <p:nvPr>
            <p:custDataLst>
              <p:tags r:id="rId55"/>
            </p:custDataLst>
          </p:nvPr>
        </p:nvGrpSpPr>
        <p:grpSpPr>
          <a:xfrm>
            <a:off x="8305394" y="4394607"/>
            <a:ext cx="3167380" cy="523240"/>
            <a:chOff x="4997" y="5528"/>
            <a:chExt cx="4988" cy="824"/>
          </a:xfrm>
        </p:grpSpPr>
        <p:grpSp>
          <p:nvGrpSpPr>
            <p:cNvPr id="82" name="组合 81"/>
            <p:cNvGrpSpPr/>
            <p:nvPr>
              <p:custDataLst>
                <p:tags r:id="rId56"/>
              </p:custDataLst>
            </p:nvPr>
          </p:nvGrpSpPr>
          <p:grpSpPr>
            <a:xfrm>
              <a:off x="4997" y="5528"/>
              <a:ext cx="4988" cy="824"/>
              <a:chOff x="-80" y="5521"/>
              <a:chExt cx="4988" cy="824"/>
            </a:xfrm>
          </p:grpSpPr>
          <p:sp>
            <p:nvSpPr>
              <p:cNvPr id="84" name="矩形 83"/>
              <p:cNvSpPr/>
              <p:nvPr>
                <p:custDataLst>
                  <p:tags r:id="rId57"/>
                </p:custDataLst>
              </p:nvPr>
            </p:nvSpPr>
            <p:spPr>
              <a:xfrm>
                <a:off x="-80" y="5521"/>
                <a:ext cx="4988" cy="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O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   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     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5" name="直接连接符 84"/>
              <p:cNvCxnSpPr/>
              <p:nvPr>
                <p:custDataLst>
                  <p:tags r:id="rId58"/>
                </p:custDataLst>
              </p:nvPr>
            </p:nvCxnSpPr>
            <p:spPr>
              <a:xfrm>
                <a:off x="934" y="5932"/>
                <a:ext cx="441" cy="0"/>
              </a:xfrm>
              <a:prstGeom prst="line">
                <a:avLst/>
              </a:prstGeom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3" name="直接连接符 82"/>
            <p:cNvCxnSpPr/>
            <p:nvPr>
              <p:custDataLst>
                <p:tags r:id="rId59"/>
              </p:custDataLst>
            </p:nvPr>
          </p:nvCxnSpPr>
          <p:spPr>
            <a:xfrm>
              <a:off x="8383" y="5914"/>
              <a:ext cx="441" cy="0"/>
            </a:xfrm>
            <a:prstGeom prst="line">
              <a:avLst/>
            </a:prstGeom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组合 85"/>
          <p:cNvGrpSpPr/>
          <p:nvPr>
            <p:custDataLst>
              <p:tags r:id="rId60"/>
            </p:custDataLst>
          </p:nvPr>
        </p:nvGrpSpPr>
        <p:grpSpPr>
          <a:xfrm>
            <a:off x="9479568" y="4831488"/>
            <a:ext cx="1462405" cy="747276"/>
            <a:chOff x="14274" y="6287"/>
            <a:chExt cx="2303" cy="1556"/>
          </a:xfrm>
        </p:grpSpPr>
        <p:cxnSp>
          <p:nvCxnSpPr>
            <p:cNvPr id="87" name="直接箭头连接符 86"/>
            <p:cNvCxnSpPr/>
            <p:nvPr>
              <p:custDataLst>
                <p:tags r:id="rId61"/>
              </p:custDataLst>
            </p:nvPr>
          </p:nvCxnSpPr>
          <p:spPr>
            <a:xfrm flipH="1">
              <a:off x="14274" y="6287"/>
              <a:ext cx="0" cy="1556"/>
            </a:xfrm>
            <a:prstGeom prst="straightConnector1">
              <a:avLst/>
            </a:prstGeom>
            <a:ln w="254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文本框 87"/>
            <p:cNvSpPr txBox="1"/>
            <p:nvPr>
              <p:custDataLst>
                <p:tags r:id="rId62"/>
              </p:custDataLst>
            </p:nvPr>
          </p:nvSpPr>
          <p:spPr>
            <a:xfrm>
              <a:off x="14303" y="6319"/>
              <a:ext cx="2274" cy="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[O]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组合 88"/>
          <p:cNvGrpSpPr/>
          <p:nvPr>
            <p:custDataLst>
              <p:tags r:id="rId63"/>
            </p:custDataLst>
          </p:nvPr>
        </p:nvGrpSpPr>
        <p:grpSpPr>
          <a:xfrm>
            <a:off x="8408750" y="5635837"/>
            <a:ext cx="2443480" cy="523240"/>
            <a:chOff x="763" y="5521"/>
            <a:chExt cx="3848" cy="824"/>
          </a:xfrm>
        </p:grpSpPr>
        <p:sp>
          <p:nvSpPr>
            <p:cNvPr id="90" name="矩形 89"/>
            <p:cNvSpPr/>
            <p:nvPr>
              <p:custDataLst>
                <p:tags r:id="rId64"/>
              </p:custDataLst>
            </p:nvPr>
          </p:nvSpPr>
          <p:spPr>
            <a:xfrm>
              <a:off x="763" y="5521"/>
              <a:ext cx="3848" cy="8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OHC   CHO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91" name="直接连接符 90"/>
            <p:cNvCxnSpPr/>
            <p:nvPr>
              <p:custDataLst>
                <p:tags r:id="rId65"/>
              </p:custDataLst>
            </p:nvPr>
          </p:nvCxnSpPr>
          <p:spPr>
            <a:xfrm>
              <a:off x="2225" y="5932"/>
              <a:ext cx="441" cy="0"/>
            </a:xfrm>
            <a:prstGeom prst="line">
              <a:avLst/>
            </a:prstGeom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组合 91"/>
          <p:cNvGrpSpPr/>
          <p:nvPr>
            <p:custDataLst>
              <p:tags r:id="rId66"/>
            </p:custDataLst>
          </p:nvPr>
        </p:nvGrpSpPr>
        <p:grpSpPr>
          <a:xfrm>
            <a:off x="7331790" y="5442162"/>
            <a:ext cx="1751330" cy="523240"/>
            <a:chOff x="10675" y="7589"/>
            <a:chExt cx="2758" cy="824"/>
          </a:xfrm>
        </p:grpSpPr>
        <p:cxnSp>
          <p:nvCxnSpPr>
            <p:cNvPr id="93" name="直接箭头连接符 92"/>
            <p:cNvCxnSpPr/>
            <p:nvPr>
              <p:custDataLst>
                <p:tags r:id="rId67"/>
              </p:custDataLst>
            </p:nvPr>
          </p:nvCxnSpPr>
          <p:spPr>
            <a:xfrm flipH="1">
              <a:off x="10675" y="8411"/>
              <a:ext cx="1842" cy="0"/>
            </a:xfrm>
            <a:prstGeom prst="straightConnector1">
              <a:avLst/>
            </a:prstGeom>
            <a:ln w="254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文本框 93"/>
            <p:cNvSpPr txBox="1"/>
            <p:nvPr>
              <p:custDataLst>
                <p:tags r:id="rId68"/>
              </p:custDataLst>
            </p:nvPr>
          </p:nvSpPr>
          <p:spPr>
            <a:xfrm>
              <a:off x="11159" y="7589"/>
              <a:ext cx="2274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[O]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5" name="组合 94"/>
          <p:cNvGrpSpPr/>
          <p:nvPr>
            <p:custDataLst>
              <p:tags r:id="rId69"/>
            </p:custDataLst>
          </p:nvPr>
        </p:nvGrpSpPr>
        <p:grpSpPr>
          <a:xfrm>
            <a:off x="4670505" y="5703147"/>
            <a:ext cx="2827020" cy="523240"/>
            <a:chOff x="328" y="5521"/>
            <a:chExt cx="5167" cy="824"/>
          </a:xfrm>
        </p:grpSpPr>
        <p:sp>
          <p:nvSpPr>
            <p:cNvPr id="96" name="矩形 95"/>
            <p:cNvSpPr/>
            <p:nvPr>
              <p:custDataLst>
                <p:tags r:id="rId70"/>
              </p:custDataLst>
            </p:nvPr>
          </p:nvSpPr>
          <p:spPr>
            <a:xfrm>
              <a:off x="328" y="5521"/>
              <a:ext cx="5167" cy="8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H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OOC   COO</a:t>
              </a:r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H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cxnSp>
          <p:nvCxnSpPr>
            <p:cNvPr id="97" name="直接连接符 96"/>
            <p:cNvCxnSpPr/>
            <p:nvPr>
              <p:custDataLst>
                <p:tags r:id="rId71"/>
              </p:custDataLst>
            </p:nvPr>
          </p:nvCxnSpPr>
          <p:spPr>
            <a:xfrm>
              <a:off x="2432" y="5932"/>
              <a:ext cx="441" cy="0"/>
            </a:xfrm>
            <a:prstGeom prst="line">
              <a:avLst/>
            </a:prstGeom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组合 97"/>
          <p:cNvGrpSpPr/>
          <p:nvPr>
            <p:custDataLst>
              <p:tags r:id="rId72"/>
            </p:custDataLst>
          </p:nvPr>
        </p:nvGrpSpPr>
        <p:grpSpPr>
          <a:xfrm>
            <a:off x="3359230" y="5532332"/>
            <a:ext cx="1504315" cy="954405"/>
            <a:chOff x="4991" y="7651"/>
            <a:chExt cx="2369" cy="1503"/>
          </a:xfrm>
        </p:grpSpPr>
        <p:cxnSp>
          <p:nvCxnSpPr>
            <p:cNvPr id="99" name="直接箭头连接符 98"/>
            <p:cNvCxnSpPr/>
            <p:nvPr>
              <p:custDataLst>
                <p:tags r:id="rId73"/>
              </p:custDataLst>
            </p:nvPr>
          </p:nvCxnSpPr>
          <p:spPr>
            <a:xfrm flipH="1">
              <a:off x="4991" y="8411"/>
              <a:ext cx="1842" cy="0"/>
            </a:xfrm>
            <a:prstGeom prst="straightConnector1">
              <a:avLst/>
            </a:prstGeom>
            <a:ln w="254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文本框 100"/>
            <p:cNvSpPr txBox="1"/>
            <p:nvPr>
              <p:custDataLst>
                <p:tags r:id="rId74"/>
              </p:custDataLst>
            </p:nvPr>
          </p:nvSpPr>
          <p:spPr>
            <a:xfrm>
              <a:off x="5086" y="7651"/>
              <a:ext cx="2274" cy="1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浓硫酸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r>
                <a: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  Δ 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2" name="文本框 101"/>
          <p:cNvSpPr txBox="1"/>
          <p:nvPr>
            <p:custDataLst>
              <p:tags r:id="rId75"/>
            </p:custDataLst>
          </p:nvPr>
        </p:nvSpPr>
        <p:spPr>
          <a:xfrm>
            <a:off x="4123284" y="4885462"/>
            <a:ext cx="1443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卤代烃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03" name="组合 102"/>
          <p:cNvGrpSpPr/>
          <p:nvPr>
            <p:custDataLst>
              <p:tags r:id="rId76"/>
            </p:custDataLst>
          </p:nvPr>
        </p:nvGrpSpPr>
        <p:grpSpPr>
          <a:xfrm>
            <a:off x="7796183" y="2311100"/>
            <a:ext cx="1683385" cy="551815"/>
            <a:chOff x="10782" y="7589"/>
            <a:chExt cx="2651" cy="869"/>
          </a:xfrm>
        </p:grpSpPr>
        <p:cxnSp>
          <p:nvCxnSpPr>
            <p:cNvPr id="104" name="直接箭头连接符 103"/>
            <p:cNvCxnSpPr/>
            <p:nvPr>
              <p:custDataLst>
                <p:tags r:id="rId77"/>
              </p:custDataLst>
            </p:nvPr>
          </p:nvCxnSpPr>
          <p:spPr>
            <a:xfrm flipH="1">
              <a:off x="10782" y="8458"/>
              <a:ext cx="1842" cy="0"/>
            </a:xfrm>
            <a:prstGeom prst="straightConnector1">
              <a:avLst/>
            </a:prstGeom>
            <a:ln w="254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文本框 104"/>
            <p:cNvSpPr txBox="1"/>
            <p:nvPr>
              <p:custDataLst>
                <p:tags r:id="rId78"/>
              </p:custDataLst>
            </p:nvPr>
          </p:nvSpPr>
          <p:spPr>
            <a:xfrm>
              <a:off x="11159" y="7589"/>
              <a:ext cx="227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[O]</a:t>
              </a:r>
              <a:endPara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>
            <p:custDataLst>
              <p:tags r:id="rId79"/>
            </p:custDataLst>
          </p:nvPr>
        </p:nvGrpSpPr>
        <p:grpSpPr>
          <a:xfrm>
            <a:off x="8964778" y="1441385"/>
            <a:ext cx="2345690" cy="1228206"/>
            <a:chOff x="8964778" y="1441385"/>
            <a:chExt cx="2345690" cy="1228206"/>
          </a:xfrm>
        </p:grpSpPr>
        <p:grpSp>
          <p:nvGrpSpPr>
            <p:cNvPr id="34" name="组合 33"/>
            <p:cNvGrpSpPr/>
            <p:nvPr>
              <p:custDataLst>
                <p:tags r:id="rId80"/>
              </p:custDataLst>
            </p:nvPr>
          </p:nvGrpSpPr>
          <p:grpSpPr>
            <a:xfrm>
              <a:off x="8964778" y="1441385"/>
              <a:ext cx="2345690" cy="862965"/>
              <a:chOff x="5535" y="6535"/>
              <a:chExt cx="3694" cy="1359"/>
            </a:xfrm>
          </p:grpSpPr>
          <p:sp>
            <p:nvSpPr>
              <p:cNvPr id="36" name="文本框 35"/>
              <p:cNvSpPr txBox="1"/>
              <p:nvPr>
                <p:custDataLst>
                  <p:tags r:id="rId81"/>
                </p:custDataLst>
              </p:nvPr>
            </p:nvSpPr>
            <p:spPr>
              <a:xfrm>
                <a:off x="5535" y="6535"/>
                <a:ext cx="3694" cy="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err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NaOH</a:t>
                </a:r>
                <a:r>
                  <a:rPr lang="zh-CN" altLang="en-US" sz="24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水溶液</a:t>
                </a:r>
                <a:endParaRPr lang="zh-CN" altLang="en-US" sz="24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文本框 36"/>
              <p:cNvSpPr txBox="1"/>
              <p:nvPr>
                <p:custDataLst>
                  <p:tags r:id="rId82"/>
                </p:custDataLst>
              </p:nvPr>
            </p:nvSpPr>
            <p:spPr>
              <a:xfrm>
                <a:off x="6713" y="7072"/>
                <a:ext cx="737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Δ </a:t>
                </a:r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cxnSp>
          <p:nvCxnSpPr>
            <p:cNvPr id="6" name="肘形连接符 5"/>
            <p:cNvCxnSpPr/>
            <p:nvPr>
              <p:custDataLst>
                <p:tags r:id="rId83"/>
              </p:custDataLst>
            </p:nvPr>
          </p:nvCxnSpPr>
          <p:spPr>
            <a:xfrm>
              <a:off x="8984256" y="1853346"/>
              <a:ext cx="1803911" cy="816245"/>
            </a:xfrm>
            <a:prstGeom prst="bentConnector3">
              <a:avLst>
                <a:gd name="adj1" fmla="val 99154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53" grpId="0"/>
      <p:bldP spid="64" grpId="0"/>
      <p:bldP spid="65" grpId="0"/>
      <p:bldP spid="66" grpId="0"/>
      <p:bldP spid="70" grpId="0"/>
      <p:bldP spid="10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845984" y="1407200"/>
            <a:ext cx="1016000" cy="1803400"/>
            <a:chOff x="3400370" y="3694509"/>
            <a:chExt cx="1015560" cy="1803582"/>
          </a:xfrm>
        </p:grpSpPr>
        <p:grpSp>
          <p:nvGrpSpPr>
            <p:cNvPr id="5" name="组合 4"/>
            <p:cNvGrpSpPr/>
            <p:nvPr>
              <p:custDataLst>
                <p:tags r:id="rId2"/>
              </p:custDataLst>
            </p:nvPr>
          </p:nvGrpSpPr>
          <p:grpSpPr>
            <a:xfrm>
              <a:off x="3400370" y="4561987"/>
              <a:ext cx="806986" cy="936104"/>
              <a:chOff x="3400370" y="4561987"/>
              <a:chExt cx="806986" cy="936104"/>
            </a:xfrm>
          </p:grpSpPr>
          <p:sp>
            <p:nvSpPr>
              <p:cNvPr id="43" name="六边形 42"/>
              <p:cNvSpPr/>
              <p:nvPr>
                <p:custDataLst>
                  <p:tags r:id="rId3"/>
                </p:custDataLst>
              </p:nvPr>
            </p:nvSpPr>
            <p:spPr>
              <a:xfrm rot="5400000">
                <a:off x="3335811" y="4626546"/>
                <a:ext cx="936104" cy="806986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4" name="直接连接符 43"/>
              <p:cNvCxnSpPr/>
              <p:nvPr>
                <p:custDataLst>
                  <p:tags r:id="rId4"/>
                </p:custDataLst>
              </p:nvPr>
            </p:nvCxnSpPr>
            <p:spPr>
              <a:xfrm flipH="1">
                <a:off x="3783098" y="5238634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5" name="直接连接符 44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3783098" y="4634382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6" name="直接连接符 45"/>
              <p:cNvCxnSpPr/>
              <p:nvPr>
                <p:custDataLst>
                  <p:tags r:id="rId6"/>
                </p:custDataLst>
              </p:nvPr>
            </p:nvCxnSpPr>
            <p:spPr>
              <a:xfrm flipH="1">
                <a:off x="3479826" y="4814254"/>
                <a:ext cx="0" cy="43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0" name="组合 39"/>
            <p:cNvGrpSpPr/>
            <p:nvPr>
              <p:custDataLst>
                <p:tags r:id="rId7"/>
              </p:custDataLst>
            </p:nvPr>
          </p:nvGrpSpPr>
          <p:grpSpPr>
            <a:xfrm>
              <a:off x="3548386" y="3694509"/>
              <a:ext cx="867544" cy="862528"/>
              <a:chOff x="10195088" y="3099901"/>
              <a:chExt cx="867544" cy="862528"/>
            </a:xfrm>
          </p:grpSpPr>
          <p:sp>
            <p:nvSpPr>
              <p:cNvPr id="41" name="文本框 40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0195088" y="3099901"/>
                <a:ext cx="86754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3</a:t>
                </a:r>
                <a:endParaRPr lang="zh-CN" altLang="en-US" sz="2800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2" name="直接连接符 41"/>
              <p:cNvCxnSpPr/>
              <p:nvPr>
                <p:custDataLst>
                  <p:tags r:id="rId9"/>
                </p:custDataLst>
              </p:nvPr>
            </p:nvCxnSpPr>
            <p:spPr>
              <a:xfrm flipH="1">
                <a:off x="10448807" y="3531763"/>
                <a:ext cx="0" cy="430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组合 10"/>
          <p:cNvGrpSpPr/>
          <p:nvPr>
            <p:custDataLst>
              <p:tags r:id="rId10"/>
            </p:custDataLst>
          </p:nvPr>
        </p:nvGrpSpPr>
        <p:grpSpPr>
          <a:xfrm>
            <a:off x="2789719" y="1462445"/>
            <a:ext cx="1441450" cy="1803400"/>
            <a:chOff x="3400370" y="3694509"/>
            <a:chExt cx="1441793" cy="1803582"/>
          </a:xfrm>
        </p:grpSpPr>
        <p:grpSp>
          <p:nvGrpSpPr>
            <p:cNvPr id="50" name="组合 49"/>
            <p:cNvGrpSpPr/>
            <p:nvPr>
              <p:custDataLst>
                <p:tags r:id="rId11"/>
              </p:custDataLst>
            </p:nvPr>
          </p:nvGrpSpPr>
          <p:grpSpPr>
            <a:xfrm>
              <a:off x="3400370" y="4561987"/>
              <a:ext cx="806986" cy="936104"/>
              <a:chOff x="3400370" y="4561987"/>
              <a:chExt cx="806986" cy="936104"/>
            </a:xfrm>
          </p:grpSpPr>
          <p:sp>
            <p:nvSpPr>
              <p:cNvPr id="54" name="六边形 53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3335811" y="4626546"/>
                <a:ext cx="936104" cy="806986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5" name="直接连接符 54"/>
              <p:cNvCxnSpPr/>
              <p:nvPr>
                <p:custDataLst>
                  <p:tags r:id="rId13"/>
                </p:custDataLst>
              </p:nvPr>
            </p:nvCxnSpPr>
            <p:spPr>
              <a:xfrm flipH="1">
                <a:off x="3783098" y="5238634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6" name="直接连接符 55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3783098" y="4634382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7" name="直接连接符 56"/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3479826" y="4814254"/>
                <a:ext cx="0" cy="43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51" name="组合 50"/>
            <p:cNvGrpSpPr/>
            <p:nvPr>
              <p:custDataLst>
                <p:tags r:id="rId16"/>
              </p:custDataLst>
            </p:nvPr>
          </p:nvGrpSpPr>
          <p:grpSpPr>
            <a:xfrm>
              <a:off x="3548385" y="3694509"/>
              <a:ext cx="1293778" cy="862528"/>
              <a:chOff x="10195087" y="3099901"/>
              <a:chExt cx="1293778" cy="862528"/>
            </a:xfrm>
          </p:grpSpPr>
          <p:sp>
            <p:nvSpPr>
              <p:cNvPr id="52" name="文本框 51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0195087" y="3099901"/>
                <a:ext cx="129377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Cl</a:t>
                </a:r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3" name="直接连接符 52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10448807" y="3531763"/>
                <a:ext cx="0" cy="430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8" name="组合 57"/>
          <p:cNvGrpSpPr/>
          <p:nvPr>
            <p:custDataLst>
              <p:tags r:id="rId19"/>
            </p:custDataLst>
          </p:nvPr>
        </p:nvGrpSpPr>
        <p:grpSpPr>
          <a:xfrm>
            <a:off x="5320829" y="1583730"/>
            <a:ext cx="1561465" cy="1803400"/>
            <a:chOff x="3400370" y="3694509"/>
            <a:chExt cx="1561411" cy="1803582"/>
          </a:xfrm>
        </p:grpSpPr>
        <p:grpSp>
          <p:nvGrpSpPr>
            <p:cNvPr id="59" name="组合 58"/>
            <p:cNvGrpSpPr/>
            <p:nvPr>
              <p:custDataLst>
                <p:tags r:id="rId20"/>
              </p:custDataLst>
            </p:nvPr>
          </p:nvGrpSpPr>
          <p:grpSpPr>
            <a:xfrm>
              <a:off x="3400370" y="4561987"/>
              <a:ext cx="806986" cy="936104"/>
              <a:chOff x="3400370" y="4561987"/>
              <a:chExt cx="806986" cy="936104"/>
            </a:xfrm>
          </p:grpSpPr>
          <p:sp>
            <p:nvSpPr>
              <p:cNvPr id="63" name="六边形 62"/>
              <p:cNvSpPr/>
              <p:nvPr>
                <p:custDataLst>
                  <p:tags r:id="rId21"/>
                </p:custDataLst>
              </p:nvPr>
            </p:nvSpPr>
            <p:spPr>
              <a:xfrm rot="5400000">
                <a:off x="3335811" y="4626546"/>
                <a:ext cx="936104" cy="806986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" name="直接连接符 11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3783098" y="5238634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5" name="直接连接符 64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3783098" y="4634382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" name="直接连接符 12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3479826" y="4814254"/>
                <a:ext cx="0" cy="43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60" name="组合 59"/>
            <p:cNvGrpSpPr/>
            <p:nvPr>
              <p:custDataLst>
                <p:tags r:id="rId25"/>
              </p:custDataLst>
            </p:nvPr>
          </p:nvGrpSpPr>
          <p:grpSpPr>
            <a:xfrm>
              <a:off x="3548385" y="3694509"/>
              <a:ext cx="1413396" cy="862528"/>
              <a:chOff x="10195087" y="3099901"/>
              <a:chExt cx="1413396" cy="862528"/>
            </a:xfrm>
          </p:grpSpPr>
          <p:sp>
            <p:nvSpPr>
              <p:cNvPr id="61" name="文本框 60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0195087" y="3099901"/>
                <a:ext cx="1413396" cy="523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2" name="直接连接符 61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10448807" y="3531763"/>
                <a:ext cx="0" cy="430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组合 13"/>
          <p:cNvGrpSpPr/>
          <p:nvPr>
            <p:custDataLst>
              <p:tags r:id="rId28"/>
            </p:custDataLst>
          </p:nvPr>
        </p:nvGrpSpPr>
        <p:grpSpPr>
          <a:xfrm>
            <a:off x="7161694" y="1543725"/>
            <a:ext cx="1188085" cy="1803400"/>
            <a:chOff x="3400370" y="3694509"/>
            <a:chExt cx="1188130" cy="1803582"/>
          </a:xfrm>
        </p:grpSpPr>
        <p:grpSp>
          <p:nvGrpSpPr>
            <p:cNvPr id="15" name="组合 14"/>
            <p:cNvGrpSpPr/>
            <p:nvPr>
              <p:custDataLst>
                <p:tags r:id="rId29"/>
              </p:custDataLst>
            </p:nvPr>
          </p:nvGrpSpPr>
          <p:grpSpPr>
            <a:xfrm>
              <a:off x="3400370" y="4561987"/>
              <a:ext cx="806986" cy="936104"/>
              <a:chOff x="3400370" y="4561987"/>
              <a:chExt cx="806986" cy="936104"/>
            </a:xfrm>
          </p:grpSpPr>
          <p:sp>
            <p:nvSpPr>
              <p:cNvPr id="16" name="六边形 15"/>
              <p:cNvSpPr/>
              <p:nvPr>
                <p:custDataLst>
                  <p:tags r:id="rId30"/>
                </p:custDataLst>
              </p:nvPr>
            </p:nvSpPr>
            <p:spPr>
              <a:xfrm rot="5400000">
                <a:off x="3335811" y="4626546"/>
                <a:ext cx="936104" cy="806986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" name="直接连接符 17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3783098" y="5238634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9" name="直接连接符 18"/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3783098" y="4634382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0" name="直接连接符 19"/>
              <p:cNvCxnSpPr/>
              <p:nvPr>
                <p:custDataLst>
                  <p:tags r:id="rId33"/>
                </p:custDataLst>
              </p:nvPr>
            </p:nvCxnSpPr>
            <p:spPr>
              <a:xfrm flipH="1">
                <a:off x="3479826" y="4814254"/>
                <a:ext cx="0" cy="43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1" name="组合 20"/>
            <p:cNvGrpSpPr/>
            <p:nvPr>
              <p:custDataLst>
                <p:tags r:id="rId34"/>
              </p:custDataLst>
            </p:nvPr>
          </p:nvGrpSpPr>
          <p:grpSpPr>
            <a:xfrm>
              <a:off x="3548385" y="3694509"/>
              <a:ext cx="1040115" cy="862528"/>
              <a:chOff x="10195087" y="3099901"/>
              <a:chExt cx="1040115" cy="862528"/>
            </a:xfrm>
          </p:grpSpPr>
          <p:sp>
            <p:nvSpPr>
              <p:cNvPr id="22" name="文本框 21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10195087" y="3099901"/>
                <a:ext cx="104011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CHO</a:t>
                </a:r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3" name="直接连接符 22"/>
              <p:cNvCxnSpPr/>
              <p:nvPr>
                <p:custDataLst>
                  <p:tags r:id="rId36"/>
                </p:custDataLst>
              </p:nvPr>
            </p:nvCxnSpPr>
            <p:spPr>
              <a:xfrm flipH="1">
                <a:off x="10448807" y="3531763"/>
                <a:ext cx="0" cy="430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" name="组合 23"/>
          <p:cNvGrpSpPr/>
          <p:nvPr>
            <p:custDataLst>
              <p:tags r:id="rId37"/>
            </p:custDataLst>
          </p:nvPr>
        </p:nvGrpSpPr>
        <p:grpSpPr>
          <a:xfrm>
            <a:off x="8868574" y="1604685"/>
            <a:ext cx="1477645" cy="1803400"/>
            <a:chOff x="3400370" y="3694509"/>
            <a:chExt cx="1477593" cy="1803582"/>
          </a:xfrm>
        </p:grpSpPr>
        <p:grpSp>
          <p:nvGrpSpPr>
            <p:cNvPr id="25" name="组合 24"/>
            <p:cNvGrpSpPr/>
            <p:nvPr>
              <p:custDataLst>
                <p:tags r:id="rId38"/>
              </p:custDataLst>
            </p:nvPr>
          </p:nvGrpSpPr>
          <p:grpSpPr>
            <a:xfrm>
              <a:off x="3400370" y="4561987"/>
              <a:ext cx="806986" cy="936104"/>
              <a:chOff x="3400370" y="4561987"/>
              <a:chExt cx="806986" cy="936104"/>
            </a:xfrm>
          </p:grpSpPr>
          <p:sp>
            <p:nvSpPr>
              <p:cNvPr id="81" name="六边形 80"/>
              <p:cNvSpPr/>
              <p:nvPr>
                <p:custDataLst>
                  <p:tags r:id="rId39"/>
                </p:custDataLst>
              </p:nvPr>
            </p:nvSpPr>
            <p:spPr>
              <a:xfrm rot="5400000">
                <a:off x="3335811" y="4626546"/>
                <a:ext cx="936104" cy="806986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2" name="直接连接符 81"/>
              <p:cNvCxnSpPr/>
              <p:nvPr>
                <p:custDataLst>
                  <p:tags r:id="rId40"/>
                </p:custDataLst>
              </p:nvPr>
            </p:nvCxnSpPr>
            <p:spPr>
              <a:xfrm flipH="1">
                <a:off x="3783098" y="5238634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3" name="直接连接符 82"/>
              <p:cNvCxnSpPr/>
              <p:nvPr>
                <p:custDataLst>
                  <p:tags r:id="rId41"/>
                </p:custDataLst>
              </p:nvPr>
            </p:nvCxnSpPr>
            <p:spPr>
              <a:xfrm>
                <a:off x="3783098" y="4634382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4" name="直接连接符 83"/>
              <p:cNvCxnSpPr/>
              <p:nvPr>
                <p:custDataLst>
                  <p:tags r:id="rId42"/>
                </p:custDataLst>
              </p:nvPr>
            </p:nvCxnSpPr>
            <p:spPr>
              <a:xfrm flipH="1">
                <a:off x="3479826" y="4814254"/>
                <a:ext cx="0" cy="43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6" name="组合 25"/>
            <p:cNvGrpSpPr/>
            <p:nvPr>
              <p:custDataLst>
                <p:tags r:id="rId43"/>
              </p:custDataLst>
            </p:nvPr>
          </p:nvGrpSpPr>
          <p:grpSpPr>
            <a:xfrm>
              <a:off x="3548385" y="3694509"/>
              <a:ext cx="1329578" cy="862528"/>
              <a:chOff x="10195087" y="3099901"/>
              <a:chExt cx="1329578" cy="862528"/>
            </a:xfrm>
          </p:grpSpPr>
          <p:sp>
            <p:nvSpPr>
              <p:cNvPr id="79" name="文本框 78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10195087" y="3099901"/>
                <a:ext cx="132957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COOH</a:t>
                </a:r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0" name="直接连接符 79"/>
              <p:cNvCxnSpPr/>
              <p:nvPr>
                <p:custDataLst>
                  <p:tags r:id="rId45"/>
                </p:custDataLst>
              </p:nvPr>
            </p:nvCxnSpPr>
            <p:spPr>
              <a:xfrm flipH="1">
                <a:off x="10448807" y="3531763"/>
                <a:ext cx="0" cy="430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5" name="文本框 84"/>
          <p:cNvSpPr txBox="1"/>
          <p:nvPr>
            <p:custDataLst>
              <p:tags r:id="rId46"/>
            </p:custDataLst>
          </p:nvPr>
        </p:nvSpPr>
        <p:spPr>
          <a:xfrm>
            <a:off x="10714821" y="2127852"/>
            <a:ext cx="6034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芳香酯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9" name="直接箭头连接符 28"/>
          <p:cNvCxnSpPr/>
          <p:nvPr>
            <p:custDataLst>
              <p:tags r:id="rId47"/>
            </p:custDataLst>
          </p:nvPr>
        </p:nvCxnSpPr>
        <p:spPr>
          <a:xfrm>
            <a:off x="9897909" y="2862620"/>
            <a:ext cx="720090" cy="0"/>
          </a:xfrm>
          <a:prstGeom prst="straightConnector1">
            <a:avLst/>
          </a:prstGeom>
          <a:ln w="28575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组合 31"/>
          <p:cNvGrpSpPr/>
          <p:nvPr>
            <p:custDataLst>
              <p:tags r:id="rId48"/>
            </p:custDataLst>
          </p:nvPr>
        </p:nvGrpSpPr>
        <p:grpSpPr>
          <a:xfrm>
            <a:off x="1861984" y="2230795"/>
            <a:ext cx="1014730" cy="911860"/>
            <a:chOff x="2584" y="5456"/>
            <a:chExt cx="1598" cy="1436"/>
          </a:xfrm>
        </p:grpSpPr>
        <p:cxnSp>
          <p:nvCxnSpPr>
            <p:cNvPr id="48" name="直接箭头连接符 47"/>
            <p:cNvCxnSpPr/>
            <p:nvPr>
              <p:custDataLst>
                <p:tags r:id="rId49"/>
              </p:custDataLst>
            </p:nvPr>
          </p:nvCxnSpPr>
          <p:spPr>
            <a:xfrm>
              <a:off x="2584" y="6262"/>
              <a:ext cx="113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>
              <p:custDataLst>
                <p:tags r:id="rId50"/>
              </p:custDataLst>
            </p:nvPr>
          </p:nvSpPr>
          <p:spPr>
            <a:xfrm>
              <a:off x="2584" y="6262"/>
              <a:ext cx="1461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光照</a:t>
              </a:r>
              <a:endParaRPr lang="zh-CN" altLang="en-US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文本框 30"/>
            <p:cNvSpPr txBox="1"/>
            <p:nvPr>
              <p:custDataLst>
                <p:tags r:id="rId51"/>
              </p:custDataLst>
            </p:nvPr>
          </p:nvSpPr>
          <p:spPr>
            <a:xfrm>
              <a:off x="2721" y="5456"/>
              <a:ext cx="1461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Cl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0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组合 32"/>
          <p:cNvGrpSpPr/>
          <p:nvPr>
            <p:custDataLst>
              <p:tags r:id="rId52"/>
            </p:custDataLst>
          </p:nvPr>
        </p:nvGrpSpPr>
        <p:grpSpPr>
          <a:xfrm>
            <a:off x="3711448" y="2200315"/>
            <a:ext cx="1680845" cy="805815"/>
            <a:chOff x="10467" y="5746"/>
            <a:chExt cx="2413" cy="1269"/>
          </a:xfrm>
        </p:grpSpPr>
        <p:grpSp>
          <p:nvGrpSpPr>
            <p:cNvPr id="34" name="组合 33"/>
            <p:cNvGrpSpPr/>
            <p:nvPr>
              <p:custDataLst>
                <p:tags r:id="rId53"/>
              </p:custDataLst>
            </p:nvPr>
          </p:nvGrpSpPr>
          <p:grpSpPr>
            <a:xfrm>
              <a:off x="10467" y="5746"/>
              <a:ext cx="2413" cy="1269"/>
              <a:chOff x="5387" y="5160"/>
              <a:chExt cx="2413" cy="1269"/>
            </a:xfrm>
          </p:grpSpPr>
          <p:sp>
            <p:nvSpPr>
              <p:cNvPr id="35" name="文本框 34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5387" y="5160"/>
                <a:ext cx="2413" cy="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err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NaOH</a:t>
                </a:r>
                <a:r>
                  <a:rPr lang="zh-CN" altLang="en-US" sz="20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水溶液</a:t>
                </a:r>
                <a:endPara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55"/>
                </p:custDataLst>
              </p:nvPr>
            </p:nvSpPr>
            <p:spPr>
              <a:xfrm>
                <a:off x="6570" y="5799"/>
                <a:ext cx="737" cy="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Δ </a:t>
                </a:r>
                <a:endPara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cxnSp>
          <p:nvCxnSpPr>
            <p:cNvPr id="37" name="直接箭头连接符 36"/>
            <p:cNvCxnSpPr/>
            <p:nvPr>
              <p:custDataLst>
                <p:tags r:id="rId56"/>
              </p:custDataLst>
            </p:nvPr>
          </p:nvCxnSpPr>
          <p:spPr>
            <a:xfrm flipV="1">
              <a:off x="10467" y="6470"/>
              <a:ext cx="2242" cy="3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组合 86"/>
          <p:cNvGrpSpPr/>
          <p:nvPr>
            <p:custDataLst>
              <p:tags r:id="rId57"/>
            </p:custDataLst>
          </p:nvPr>
        </p:nvGrpSpPr>
        <p:grpSpPr>
          <a:xfrm>
            <a:off x="6326669" y="2343190"/>
            <a:ext cx="835025" cy="476885"/>
            <a:chOff x="9711" y="5544"/>
            <a:chExt cx="1315" cy="751"/>
          </a:xfrm>
        </p:grpSpPr>
        <p:cxnSp>
          <p:nvCxnSpPr>
            <p:cNvPr id="28" name="直接箭头连接符 27"/>
            <p:cNvCxnSpPr/>
            <p:nvPr>
              <p:custDataLst>
                <p:tags r:id="rId58"/>
              </p:custDataLst>
            </p:nvPr>
          </p:nvCxnSpPr>
          <p:spPr>
            <a:xfrm>
              <a:off x="9711" y="6295"/>
              <a:ext cx="113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文本框 85"/>
            <p:cNvSpPr txBox="1"/>
            <p:nvPr>
              <p:custDataLst>
                <p:tags r:id="rId59"/>
              </p:custDataLst>
            </p:nvPr>
          </p:nvSpPr>
          <p:spPr>
            <a:xfrm>
              <a:off x="9711" y="5544"/>
              <a:ext cx="1315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[O]</a:t>
              </a:r>
              <a:endParaRPr lang="en-US" altLang="zh-CN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8" name="组合 87"/>
          <p:cNvGrpSpPr/>
          <p:nvPr>
            <p:custDataLst>
              <p:tags r:id="rId60"/>
            </p:custDataLst>
          </p:nvPr>
        </p:nvGrpSpPr>
        <p:grpSpPr>
          <a:xfrm>
            <a:off x="8033549" y="2402245"/>
            <a:ext cx="835025" cy="476885"/>
            <a:chOff x="9711" y="5544"/>
            <a:chExt cx="1315" cy="751"/>
          </a:xfrm>
        </p:grpSpPr>
        <p:cxnSp>
          <p:nvCxnSpPr>
            <p:cNvPr id="89" name="直接箭头连接符 88"/>
            <p:cNvCxnSpPr/>
            <p:nvPr>
              <p:custDataLst>
                <p:tags r:id="rId61"/>
              </p:custDataLst>
            </p:nvPr>
          </p:nvCxnSpPr>
          <p:spPr>
            <a:xfrm>
              <a:off x="9711" y="6295"/>
              <a:ext cx="113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文本框 89"/>
            <p:cNvSpPr txBox="1"/>
            <p:nvPr>
              <p:custDataLst>
                <p:tags r:id="rId62"/>
              </p:custDataLst>
            </p:nvPr>
          </p:nvSpPr>
          <p:spPr>
            <a:xfrm>
              <a:off x="9711" y="5544"/>
              <a:ext cx="1315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[O]</a:t>
              </a:r>
              <a:endParaRPr lang="en-US" altLang="zh-CN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1" name="文本框 90"/>
          <p:cNvSpPr txBox="1"/>
          <p:nvPr>
            <p:custDataLst>
              <p:tags r:id="rId63"/>
            </p:custDataLst>
          </p:nvPr>
        </p:nvSpPr>
        <p:spPr>
          <a:xfrm>
            <a:off x="9653563" y="2445807"/>
            <a:ext cx="1443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浓硫酸</a:t>
            </a:r>
            <a:endParaRPr lang="zh-CN" altLang="en-US" sz="20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Δ </a:t>
            </a:r>
            <a:endParaRPr lang="zh-CN" altLang="en-US" sz="20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94" name="组合 93"/>
          <p:cNvGrpSpPr/>
          <p:nvPr>
            <p:custDataLst>
              <p:tags r:id="rId64"/>
            </p:custDataLst>
          </p:nvPr>
        </p:nvGrpSpPr>
        <p:grpSpPr>
          <a:xfrm>
            <a:off x="1017198" y="4268718"/>
            <a:ext cx="807085" cy="935990"/>
            <a:chOff x="3400370" y="4561987"/>
            <a:chExt cx="806986" cy="936104"/>
          </a:xfrm>
        </p:grpSpPr>
        <p:sp>
          <p:nvSpPr>
            <p:cNvPr id="95" name="六边形 94"/>
            <p:cNvSpPr/>
            <p:nvPr>
              <p:custDataLst>
                <p:tags r:id="rId65"/>
              </p:custDataLst>
            </p:nvPr>
          </p:nvSpPr>
          <p:spPr>
            <a:xfrm rot="5400000">
              <a:off x="3335811" y="4626546"/>
              <a:ext cx="936104" cy="806986"/>
            </a:xfrm>
            <a:prstGeom prst="hexagon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96" name="直接连接符 95"/>
            <p:cNvCxnSpPr/>
            <p:nvPr>
              <p:custDataLst>
                <p:tags r:id="rId66"/>
              </p:custDataLst>
            </p:nvPr>
          </p:nvCxnSpPr>
          <p:spPr>
            <a:xfrm flipH="1">
              <a:off x="3783098" y="5238634"/>
              <a:ext cx="360000" cy="180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7" name="直接连接符 96"/>
            <p:cNvCxnSpPr/>
            <p:nvPr>
              <p:custDataLst>
                <p:tags r:id="rId67"/>
              </p:custDataLst>
            </p:nvPr>
          </p:nvCxnSpPr>
          <p:spPr>
            <a:xfrm>
              <a:off x="3783098" y="4634382"/>
              <a:ext cx="360000" cy="180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8" name="直接连接符 97"/>
            <p:cNvCxnSpPr/>
            <p:nvPr>
              <p:custDataLst>
                <p:tags r:id="rId68"/>
              </p:custDataLst>
            </p:nvPr>
          </p:nvCxnSpPr>
          <p:spPr>
            <a:xfrm flipH="1">
              <a:off x="3479826" y="4814254"/>
              <a:ext cx="0" cy="432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9" name="组合 98"/>
          <p:cNvGrpSpPr/>
          <p:nvPr>
            <p:custDataLst>
              <p:tags r:id="rId69"/>
            </p:custDataLst>
          </p:nvPr>
        </p:nvGrpSpPr>
        <p:grpSpPr>
          <a:xfrm>
            <a:off x="3604823" y="3478778"/>
            <a:ext cx="807085" cy="1803400"/>
            <a:chOff x="3400370" y="3694509"/>
            <a:chExt cx="806986" cy="1803582"/>
          </a:xfrm>
        </p:grpSpPr>
        <p:grpSp>
          <p:nvGrpSpPr>
            <p:cNvPr id="100" name="组合 99"/>
            <p:cNvGrpSpPr/>
            <p:nvPr>
              <p:custDataLst>
                <p:tags r:id="rId70"/>
              </p:custDataLst>
            </p:nvPr>
          </p:nvGrpSpPr>
          <p:grpSpPr>
            <a:xfrm>
              <a:off x="3400370" y="4561987"/>
              <a:ext cx="806986" cy="936104"/>
              <a:chOff x="3400370" y="4561987"/>
              <a:chExt cx="806986" cy="936104"/>
            </a:xfrm>
          </p:grpSpPr>
          <p:sp>
            <p:nvSpPr>
              <p:cNvPr id="101" name="六边形 100"/>
              <p:cNvSpPr/>
              <p:nvPr>
                <p:custDataLst>
                  <p:tags r:id="rId71"/>
                </p:custDataLst>
              </p:nvPr>
            </p:nvSpPr>
            <p:spPr>
              <a:xfrm rot="5400000">
                <a:off x="3335811" y="4626546"/>
                <a:ext cx="936104" cy="806986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2" name="直接连接符 101"/>
              <p:cNvCxnSpPr/>
              <p:nvPr>
                <p:custDataLst>
                  <p:tags r:id="rId72"/>
                </p:custDataLst>
              </p:nvPr>
            </p:nvCxnSpPr>
            <p:spPr>
              <a:xfrm flipH="1">
                <a:off x="3783098" y="5238634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03" name="直接连接符 102"/>
              <p:cNvCxnSpPr/>
              <p:nvPr>
                <p:custDataLst>
                  <p:tags r:id="rId73"/>
                </p:custDataLst>
              </p:nvPr>
            </p:nvCxnSpPr>
            <p:spPr>
              <a:xfrm>
                <a:off x="3783098" y="4634382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04" name="直接连接符 103"/>
              <p:cNvCxnSpPr/>
              <p:nvPr>
                <p:custDataLst>
                  <p:tags r:id="rId74"/>
                </p:custDataLst>
              </p:nvPr>
            </p:nvCxnSpPr>
            <p:spPr>
              <a:xfrm flipH="1">
                <a:off x="3479826" y="4814254"/>
                <a:ext cx="0" cy="43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05" name="组合 104"/>
            <p:cNvGrpSpPr/>
            <p:nvPr>
              <p:custDataLst>
                <p:tags r:id="rId75"/>
              </p:custDataLst>
            </p:nvPr>
          </p:nvGrpSpPr>
          <p:grpSpPr>
            <a:xfrm>
              <a:off x="3548385" y="3694509"/>
              <a:ext cx="594713" cy="862528"/>
              <a:chOff x="10195087" y="3099901"/>
              <a:chExt cx="594713" cy="862528"/>
            </a:xfrm>
          </p:grpSpPr>
          <p:sp>
            <p:nvSpPr>
              <p:cNvPr id="106" name="文本框 105"/>
              <p:cNvSpPr txBox="1"/>
              <p:nvPr>
                <p:custDataLst>
                  <p:tags r:id="rId76"/>
                </p:custDataLst>
              </p:nvPr>
            </p:nvSpPr>
            <p:spPr>
              <a:xfrm>
                <a:off x="10195087" y="3099901"/>
                <a:ext cx="59471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Cl</a:t>
                </a:r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7" name="直接连接符 106"/>
              <p:cNvCxnSpPr/>
              <p:nvPr>
                <p:custDataLst>
                  <p:tags r:id="rId77"/>
                </p:custDataLst>
              </p:nvPr>
            </p:nvCxnSpPr>
            <p:spPr>
              <a:xfrm flipH="1">
                <a:off x="10448807" y="3531763"/>
                <a:ext cx="0" cy="430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8" name="组合 107"/>
          <p:cNvGrpSpPr/>
          <p:nvPr>
            <p:custDataLst>
              <p:tags r:id="rId78"/>
            </p:custDataLst>
          </p:nvPr>
        </p:nvGrpSpPr>
        <p:grpSpPr>
          <a:xfrm>
            <a:off x="6489628" y="3478778"/>
            <a:ext cx="1073785" cy="1803400"/>
            <a:chOff x="3400370" y="3694509"/>
            <a:chExt cx="1073894" cy="1803582"/>
          </a:xfrm>
        </p:grpSpPr>
        <p:grpSp>
          <p:nvGrpSpPr>
            <p:cNvPr id="109" name="组合 108"/>
            <p:cNvGrpSpPr/>
            <p:nvPr>
              <p:custDataLst>
                <p:tags r:id="rId79"/>
              </p:custDataLst>
            </p:nvPr>
          </p:nvGrpSpPr>
          <p:grpSpPr>
            <a:xfrm>
              <a:off x="3400370" y="4561987"/>
              <a:ext cx="806986" cy="936104"/>
              <a:chOff x="3400370" y="4561987"/>
              <a:chExt cx="806986" cy="936104"/>
            </a:xfrm>
          </p:grpSpPr>
          <p:sp>
            <p:nvSpPr>
              <p:cNvPr id="131" name="六边形 130"/>
              <p:cNvSpPr/>
              <p:nvPr>
                <p:custDataLst>
                  <p:tags r:id="rId80"/>
                </p:custDataLst>
              </p:nvPr>
            </p:nvSpPr>
            <p:spPr>
              <a:xfrm rot="5400000">
                <a:off x="3335811" y="4626546"/>
                <a:ext cx="936104" cy="806986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2" name="直接连接符 131"/>
              <p:cNvCxnSpPr/>
              <p:nvPr>
                <p:custDataLst>
                  <p:tags r:id="rId81"/>
                </p:custDataLst>
              </p:nvPr>
            </p:nvCxnSpPr>
            <p:spPr>
              <a:xfrm flipH="1">
                <a:off x="3783098" y="5238634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3" name="直接连接符 132"/>
              <p:cNvCxnSpPr/>
              <p:nvPr>
                <p:custDataLst>
                  <p:tags r:id="rId82"/>
                </p:custDataLst>
              </p:nvPr>
            </p:nvCxnSpPr>
            <p:spPr>
              <a:xfrm>
                <a:off x="3783098" y="4634382"/>
                <a:ext cx="360000" cy="180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34" name="直接连接符 133"/>
              <p:cNvCxnSpPr/>
              <p:nvPr>
                <p:custDataLst>
                  <p:tags r:id="rId83"/>
                </p:custDataLst>
              </p:nvPr>
            </p:nvCxnSpPr>
            <p:spPr>
              <a:xfrm flipH="1">
                <a:off x="3479826" y="4814254"/>
                <a:ext cx="0" cy="432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35" name="组合 134"/>
            <p:cNvGrpSpPr/>
            <p:nvPr>
              <p:custDataLst>
                <p:tags r:id="rId84"/>
              </p:custDataLst>
            </p:nvPr>
          </p:nvGrpSpPr>
          <p:grpSpPr>
            <a:xfrm>
              <a:off x="3548385" y="3694509"/>
              <a:ext cx="925879" cy="862528"/>
              <a:chOff x="10195087" y="3099901"/>
              <a:chExt cx="925879" cy="862528"/>
            </a:xfrm>
          </p:grpSpPr>
          <p:sp>
            <p:nvSpPr>
              <p:cNvPr id="136" name="文本框 135"/>
              <p:cNvSpPr txBox="1"/>
              <p:nvPr>
                <p:custDataLst>
                  <p:tags r:id="rId85"/>
                </p:custDataLst>
              </p:nvPr>
            </p:nvSpPr>
            <p:spPr>
              <a:xfrm>
                <a:off x="10195087" y="3099901"/>
                <a:ext cx="92587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sz="32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OH</a:t>
                </a:r>
                <a:endParaRPr lang="zh-CN" altLang="en-US" sz="28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7" name="直接连接符 136"/>
              <p:cNvCxnSpPr/>
              <p:nvPr>
                <p:custDataLst>
                  <p:tags r:id="rId86"/>
                </p:custDataLst>
              </p:nvPr>
            </p:nvCxnSpPr>
            <p:spPr>
              <a:xfrm flipH="1">
                <a:off x="10448807" y="3531763"/>
                <a:ext cx="0" cy="4306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8" name="组合 137"/>
          <p:cNvGrpSpPr/>
          <p:nvPr>
            <p:custDataLst>
              <p:tags r:id="rId87"/>
            </p:custDataLst>
          </p:nvPr>
        </p:nvGrpSpPr>
        <p:grpSpPr>
          <a:xfrm>
            <a:off x="2095428" y="4341115"/>
            <a:ext cx="1368425" cy="707886"/>
            <a:chOff x="2423706" y="5713282"/>
            <a:chExt cx="1368000" cy="708136"/>
          </a:xfrm>
        </p:grpSpPr>
        <p:cxnSp>
          <p:nvCxnSpPr>
            <p:cNvPr id="139" name="直接箭头连接符 138"/>
            <p:cNvCxnSpPr/>
            <p:nvPr>
              <p:custDataLst>
                <p:tags r:id="rId88"/>
              </p:custDataLst>
            </p:nvPr>
          </p:nvCxnSpPr>
          <p:spPr>
            <a:xfrm>
              <a:off x="2423706" y="6084729"/>
              <a:ext cx="1368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文本框 139"/>
            <p:cNvSpPr txBox="1"/>
            <p:nvPr>
              <p:custDataLst>
                <p:tags r:id="rId89"/>
              </p:custDataLst>
            </p:nvPr>
          </p:nvSpPr>
          <p:spPr>
            <a:xfrm>
              <a:off x="2423706" y="5713282"/>
              <a:ext cx="1313038" cy="708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Cl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0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FeCl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endParaRPr lang="zh-CN" altLang="en-US" sz="20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4" name="文本框 143"/>
          <p:cNvSpPr txBox="1"/>
          <p:nvPr>
            <p:custDataLst>
              <p:tags r:id="rId90"/>
            </p:custDataLst>
          </p:nvPr>
        </p:nvSpPr>
        <p:spPr>
          <a:xfrm>
            <a:off x="307268" y="4488428"/>
            <a:ext cx="538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45" name="组合 144"/>
          <p:cNvGrpSpPr/>
          <p:nvPr>
            <p:custDataLst>
              <p:tags r:id="rId91"/>
            </p:custDataLst>
          </p:nvPr>
        </p:nvGrpSpPr>
        <p:grpSpPr>
          <a:xfrm>
            <a:off x="4716708" y="4365873"/>
            <a:ext cx="1721485" cy="768350"/>
            <a:chOff x="10467" y="5921"/>
            <a:chExt cx="2711" cy="1210"/>
          </a:xfrm>
        </p:grpSpPr>
        <p:grpSp>
          <p:nvGrpSpPr>
            <p:cNvPr id="146" name="组合 145"/>
            <p:cNvGrpSpPr/>
            <p:nvPr>
              <p:custDataLst>
                <p:tags r:id="rId92"/>
              </p:custDataLst>
            </p:nvPr>
          </p:nvGrpSpPr>
          <p:grpSpPr>
            <a:xfrm>
              <a:off x="10467" y="5921"/>
              <a:ext cx="2711" cy="1210"/>
              <a:chOff x="5387" y="5335"/>
              <a:chExt cx="2711" cy="1210"/>
            </a:xfrm>
          </p:grpSpPr>
          <p:sp>
            <p:nvSpPr>
              <p:cNvPr id="147" name="文本框 146"/>
              <p:cNvSpPr txBox="1"/>
              <p:nvPr>
                <p:custDataLst>
                  <p:tags r:id="rId93"/>
                </p:custDataLst>
              </p:nvPr>
            </p:nvSpPr>
            <p:spPr>
              <a:xfrm>
                <a:off x="5387" y="5335"/>
                <a:ext cx="2711" cy="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NaOH</a:t>
                </a:r>
                <a:r>
                  <a:rPr lang="zh-CN" altLang="en-US" sz="20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水溶液</a:t>
                </a:r>
                <a:endPara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8" name="文本框 147"/>
              <p:cNvSpPr txBox="1"/>
              <p:nvPr>
                <p:custDataLst>
                  <p:tags r:id="rId94"/>
                </p:custDataLst>
              </p:nvPr>
            </p:nvSpPr>
            <p:spPr>
              <a:xfrm>
                <a:off x="6396" y="5915"/>
                <a:ext cx="737" cy="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Δ </a:t>
                </a:r>
                <a:endPara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cxnSp>
          <p:nvCxnSpPr>
            <p:cNvPr id="149" name="直接箭头连接符 148"/>
            <p:cNvCxnSpPr/>
            <p:nvPr>
              <p:custDataLst>
                <p:tags r:id="rId95"/>
              </p:custDataLst>
            </p:nvPr>
          </p:nvCxnSpPr>
          <p:spPr>
            <a:xfrm flipV="1">
              <a:off x="10467" y="6470"/>
              <a:ext cx="2242" cy="3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0" name="文本框 149"/>
          <p:cNvSpPr txBox="1"/>
          <p:nvPr>
            <p:custDataLst>
              <p:tags r:id="rId96"/>
            </p:custDataLst>
          </p:nvPr>
        </p:nvSpPr>
        <p:spPr>
          <a:xfrm>
            <a:off x="239559" y="2429550"/>
            <a:ext cx="538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97"/>
            </p:custDataLst>
          </p:nvPr>
        </p:nvSpPr>
        <p:spPr>
          <a:xfrm>
            <a:off x="322695" y="678758"/>
            <a:ext cx="43140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芳香族化合物</a:t>
            </a:r>
            <a:r>
              <a:rPr lang="zh-CN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合成路线</a:t>
            </a:r>
            <a:endParaRPr lang="zh-CN" altLang="zh-CN" sz="28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91" grpId="0"/>
      <p:bldP spid="144" grpId="0"/>
      <p:bldP spid="1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37424" y="4647104"/>
            <a:ext cx="11283522" cy="2031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1153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90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路线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步骤多，反应条件复杂，成本高，且使用较多的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Cl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，不利于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环境保护。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路线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步骤少，反应条件简单，成本低，且使用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Cl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较少。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路线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更科学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8021" y="688340"/>
            <a:ext cx="113239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课堂练习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以下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为合成苯甲酸苯甲酯的两种路线，哪种方案更科学？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549852" y="1427321"/>
            <a:ext cx="10552430" cy="1522730"/>
            <a:chOff x="1411" y="2382"/>
            <a:chExt cx="16243" cy="2279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411" y="2547"/>
              <a:ext cx="10860" cy="2115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1940" y="2382"/>
              <a:ext cx="5715" cy="1695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>
            <p:custDataLst>
              <p:tags r:id="rId8"/>
            </p:custDataLst>
          </p:nvPr>
        </p:nvGrpSpPr>
        <p:grpSpPr>
          <a:xfrm>
            <a:off x="780761" y="2950719"/>
            <a:ext cx="9724390" cy="1739265"/>
            <a:chOff x="1605" y="5835"/>
            <a:chExt cx="14100" cy="2340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605" y="5835"/>
              <a:ext cx="8970" cy="234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0575" y="6442"/>
              <a:ext cx="5130" cy="1515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1943966" y="2963545"/>
            <a:ext cx="52387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167"/>
          <p:cNvSpPr/>
          <p:nvPr>
            <p:custDataLst>
              <p:tags r:id="rId1"/>
            </p:custDataLst>
          </p:nvPr>
        </p:nvSpPr>
        <p:spPr>
          <a:xfrm>
            <a:off x="99328" y="1537666"/>
            <a:ext cx="731365" cy="4011305"/>
          </a:xfrm>
          <a:prstGeom prst="flowChartAlternateProcess">
            <a:avLst/>
          </a:prstGeom>
          <a:noFill/>
          <a:ln w="9525">
            <a:noFill/>
          </a:ln>
        </p:spPr>
        <p:txBody>
          <a:bodyPr wrap="square" lIns="90170" tIns="46990" rIns="90170" bIns="46990" anchor="t" anchorCtr="0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有机合成发展史</a:t>
            </a:r>
            <a:endParaRPr lang="zh-CN" altLang="en-US" sz="3600" b="1">
              <a:solidFill>
                <a:srgbClr val="0000FF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6" name="组合 25"/>
          <p:cNvGrpSpPr/>
          <p:nvPr>
            <p:custDataLst>
              <p:tags r:id="rId2"/>
            </p:custDataLst>
          </p:nvPr>
        </p:nvGrpSpPr>
        <p:grpSpPr>
          <a:xfrm>
            <a:off x="1183977" y="671700"/>
            <a:ext cx="4431014" cy="2735319"/>
            <a:chOff x="830436" y="471217"/>
            <a:chExt cx="3434408" cy="3554246"/>
          </a:xfrm>
        </p:grpSpPr>
        <p:sp>
          <p:nvSpPr>
            <p:cNvPr id="7" name="矩形 6"/>
            <p:cNvSpPr/>
            <p:nvPr>
              <p:custDataLst>
                <p:tags r:id="rId3"/>
              </p:custDataLst>
            </p:nvPr>
          </p:nvSpPr>
          <p:spPr>
            <a:xfrm>
              <a:off x="830436" y="471217"/>
              <a:ext cx="2315298" cy="67986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dist"/>
              <a:r>
                <a:rPr lang="en-US" altLang="zh-CN" sz="2800">
                  <a:solidFill>
                    <a:srgbClr val="FFFF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19</a:t>
              </a:r>
              <a:r>
                <a:rPr lang="zh-CN" altLang="en-US" sz="2800">
                  <a:solidFill>
                    <a:srgbClr val="FFFF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世纪</a:t>
              </a:r>
              <a:r>
                <a:rPr lang="en-US" altLang="zh-CN" sz="2800">
                  <a:solidFill>
                    <a:srgbClr val="FFFF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20</a:t>
              </a:r>
              <a:r>
                <a:rPr lang="zh-CN" altLang="en-US" sz="2800" smtClean="0">
                  <a:solidFill>
                    <a:srgbClr val="FFFF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年代</a:t>
              </a:r>
              <a:endParaRPr lang="zh-CN" altLang="en-US" sz="2800">
                <a:solidFill>
                  <a:srgbClr val="FFFF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830436" y="471217"/>
              <a:ext cx="3434408" cy="3554246"/>
              <a:chOff x="9951091" y="-884046"/>
              <a:chExt cx="3434408" cy="3554246"/>
            </a:xfrm>
          </p:grpSpPr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9951091" y="-118950"/>
                <a:ext cx="2260780" cy="2652719"/>
              </a:xfrm>
              <a:prstGeom prst="rect">
                <a:avLst/>
              </a:prstGeom>
              <a:ln w="508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0" name="文本框 9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2266389" y="-884046"/>
                <a:ext cx="1119110" cy="3554246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anchor="t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smtClean="0">
                    <a:solidFill>
                      <a:srgbClr val="FFFF00"/>
                    </a:solidFill>
                    <a:latin typeface="华文新魏" panose="02010800040101010101" pitchFamily="2" charset="-122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德国化学家维勒</a:t>
                </a:r>
                <a:r>
                  <a:rPr lang="zh-CN" altLang="en-US"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合成了尿素，开创了人工合成有机物的</a:t>
                </a:r>
                <a:r>
                  <a:rPr lang="zh-CN" altLang="en-US" sz="2400" smtClean="0">
                    <a:solidFill>
                      <a:srgbClr val="FFFF00"/>
                    </a:solidFill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  <a:sym typeface="+mn-ea"/>
                  </a:rPr>
                  <a:t>新时代</a:t>
                </a:r>
                <a:endParaRPr lang="zh-CN" altLang="en-US" sz="2400" smtClean="0"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</p:grpSp>
      <p:grpSp>
        <p:nvGrpSpPr>
          <p:cNvPr id="27" name="组合 26"/>
          <p:cNvGrpSpPr/>
          <p:nvPr>
            <p:custDataLst>
              <p:tags r:id="rId8"/>
            </p:custDataLst>
          </p:nvPr>
        </p:nvGrpSpPr>
        <p:grpSpPr>
          <a:xfrm>
            <a:off x="1158564" y="3381209"/>
            <a:ext cx="4504305" cy="3458178"/>
            <a:chOff x="1304235" y="4136518"/>
            <a:chExt cx="5103437" cy="3614744"/>
          </a:xfrm>
        </p:grpSpPr>
        <p:sp>
          <p:nvSpPr>
            <p:cNvPr id="14" name="矩形 13"/>
            <p:cNvSpPr/>
            <p:nvPr>
              <p:custDataLst>
                <p:tags r:id="rId9"/>
              </p:custDataLst>
            </p:nvPr>
          </p:nvSpPr>
          <p:spPr>
            <a:xfrm>
              <a:off x="1320360" y="4136518"/>
              <a:ext cx="2456275" cy="599454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dist">
                <a:lnSpc>
                  <a:spcPts val="4000"/>
                </a:lnSpc>
              </a:pPr>
              <a:r>
                <a:rPr lang="en-US" altLang="zh-CN" sz="28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20</a:t>
              </a:r>
              <a:r>
                <a:rPr lang="zh-CN" altLang="en-US" sz="2800" smtClean="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世纪初</a:t>
              </a:r>
              <a:endParaRPr lang="en-US" altLang="zh-CN" sz="28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304235" y="4775895"/>
              <a:ext cx="2472400" cy="297536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" name="矩形 15"/>
            <p:cNvSpPr/>
            <p:nvPr>
              <p:custDataLst>
                <p:tags r:id="rId12"/>
              </p:custDataLst>
            </p:nvPr>
          </p:nvSpPr>
          <p:spPr>
            <a:xfrm>
              <a:off x="3776635" y="4176441"/>
              <a:ext cx="2631037" cy="3570991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lvl="1"/>
              <a:r>
                <a:rPr lang="zh-CN" altLang="en-US" sz="2400">
                  <a:solidFill>
                    <a:srgbClr val="0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德国化学家</a:t>
              </a:r>
              <a:r>
                <a:rPr lang="zh-CN" altLang="zh-CN" sz="2400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维尔施泰特</a:t>
              </a:r>
              <a:r>
                <a:rPr lang="zh-CN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通过十余步反应合成颠茄酮，总产率仅有</a:t>
              </a:r>
              <a:r>
                <a:rPr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0.75%</a:t>
              </a:r>
              <a:r>
                <a:rPr lang="zh-CN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。</a:t>
              </a:r>
              <a:r>
                <a:rPr lang="zh-CN" altLang="zh-CN" sz="2400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十几年后</a:t>
              </a:r>
              <a:r>
                <a:rPr lang="zh-CN" altLang="zh-CN" sz="2400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罗宾逊</a:t>
              </a:r>
              <a:r>
                <a:rPr lang="zh-CN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仅用</a:t>
              </a:r>
              <a:r>
                <a:rPr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3</a:t>
              </a:r>
              <a:r>
                <a:rPr lang="zh-CN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步反应便完成合成，总产率</a:t>
              </a:r>
              <a:r>
                <a:rPr lang="zh-CN" altLang="zh-CN" sz="2400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达</a:t>
              </a:r>
              <a:endPara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微软雅黑" panose="020B0503020204020204" charset="-122"/>
              </a:endParaRPr>
            </a:p>
            <a:p>
              <a:pPr marL="0" lvl="1"/>
              <a:r>
                <a:rPr lang="en-US" altLang="zh-CN" sz="2400" smtClean="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90%</a:t>
              </a:r>
              <a:endParaRPr lang="zh-CN" altLang="en-US" sz="24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矩形 16"/>
          <p:cNvSpPr/>
          <p:nvPr>
            <p:custDataLst>
              <p:tags r:id="rId13"/>
            </p:custDataLst>
          </p:nvPr>
        </p:nvSpPr>
        <p:spPr>
          <a:xfrm>
            <a:off x="5810210" y="671700"/>
            <a:ext cx="612667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dist"/>
            <a:r>
              <a:rPr lang="en-US" altLang="zh-CN" sz="28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20</a:t>
            </a:r>
            <a:r>
              <a:rPr lang="zh-CN" altLang="en-US" sz="28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世纪中后期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9" name="组合 28"/>
          <p:cNvGrpSpPr/>
          <p:nvPr>
            <p:custDataLst>
              <p:tags r:id="rId14"/>
            </p:custDataLst>
          </p:nvPr>
        </p:nvGrpSpPr>
        <p:grpSpPr>
          <a:xfrm>
            <a:off x="8955433" y="1252824"/>
            <a:ext cx="2981453" cy="5536713"/>
            <a:chOff x="9264072" y="1193456"/>
            <a:chExt cx="2981453" cy="5664544"/>
          </a:xfrm>
        </p:grpSpPr>
        <p:sp>
          <p:nvSpPr>
            <p:cNvPr id="19" name="矩形 18"/>
            <p:cNvSpPr/>
            <p:nvPr>
              <p:custDataLst>
                <p:tags r:id="rId15"/>
              </p:custDataLst>
            </p:nvPr>
          </p:nvSpPr>
          <p:spPr>
            <a:xfrm>
              <a:off x="9264072" y="3441680"/>
              <a:ext cx="2954359" cy="341632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lvl="1">
                <a:spcAft>
                  <a:spcPct val="35000"/>
                </a:spcAft>
              </a:pPr>
              <a:r>
                <a:rPr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+mn-ea"/>
                </a:rPr>
                <a:t>美国化学家</a:t>
              </a:r>
              <a:r>
                <a:rPr lang="zh-CN" altLang="zh-CN" sz="2400" smtClean="0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伍德沃德</a:t>
              </a:r>
              <a:r>
                <a:rPr lang="zh-CN" altLang="zh-CN" sz="24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与</a:t>
              </a:r>
              <a:r>
                <a:rPr lang="zh-CN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多位化学家合作，成功合成了奎宁、胆固醇、叶绿素、红霉素、维生素</a:t>
              </a:r>
              <a:r>
                <a:rPr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B</a:t>
              </a:r>
              <a:r>
                <a:rPr lang="en-US" altLang="zh-CN" sz="2400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12</a:t>
              </a:r>
              <a:r>
                <a:rPr lang="zh-CN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等一系列结构复杂的天然产物，促进了有机合成技术和有机反应理论的发展</a:t>
              </a:r>
              <a:endParaRPr lang="zh-CN" altLang="en-US" sz="24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3" name="Picture 1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9264072" y="1193456"/>
              <a:ext cx="2981453" cy="224822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8" name="组合 27"/>
          <p:cNvGrpSpPr/>
          <p:nvPr>
            <p:custDataLst>
              <p:tags r:id="rId18"/>
            </p:custDataLst>
          </p:nvPr>
        </p:nvGrpSpPr>
        <p:grpSpPr>
          <a:xfrm>
            <a:off x="5810210" y="1316778"/>
            <a:ext cx="3082680" cy="5562828"/>
            <a:chOff x="5983105" y="1315892"/>
            <a:chExt cx="3082680" cy="5814681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5983105" y="1315892"/>
              <a:ext cx="3013449" cy="2203151"/>
            </a:xfrm>
            <a:prstGeom prst="rect">
              <a:avLst/>
            </a:prstGeom>
            <a:ln w="5080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矩形 24"/>
            <p:cNvSpPr/>
            <p:nvPr>
              <p:custDataLst>
                <p:tags r:id="rId21"/>
              </p:custDataLst>
            </p:nvPr>
          </p:nvSpPr>
          <p:spPr>
            <a:xfrm>
              <a:off x="5983105" y="3559581"/>
              <a:ext cx="3082680" cy="3570992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2400" smtClean="0">
                  <a:solidFill>
                    <a:srgbClr val="0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美国化学家</a:t>
              </a:r>
              <a:r>
                <a:rPr lang="zh-CN" altLang="zh-CN" sz="2400" smtClean="0">
                  <a:solidFill>
                    <a:srgbClr val="FF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科里</a:t>
              </a:r>
              <a:r>
                <a:rPr lang="zh-CN" altLang="zh-CN" sz="2400">
                  <a:solidFill>
                    <a:srgbClr val="0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提出了系统化的逆合成概念，开始利用计算机来辅助设计合成</a:t>
              </a:r>
              <a:r>
                <a:rPr lang="zh-CN" altLang="zh-CN" sz="2400" smtClean="0">
                  <a:solidFill>
                    <a:srgbClr val="0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路线让</a:t>
              </a:r>
              <a:r>
                <a:rPr lang="zh-CN" altLang="zh-CN" sz="2400">
                  <a:solidFill>
                    <a:srgbClr val="000000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pitchFamily="18" charset="0"/>
                  <a:sym typeface="微软雅黑" panose="020B0503020204020204" charset="-122"/>
                </a:rPr>
                <a:t>合成路线的设计逐步成为有严密思维逻辑的科学过程，使有机合成进入了新的发展阶段。</a:t>
              </a:r>
              <a:endParaRPr lang="zh-CN" altLang="en-US" sz="2400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4166389" y="629737"/>
            <a:ext cx="2842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41793" y="2452604"/>
            <a:ext cx="742192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有机合成方法</a:t>
            </a:r>
            <a:endParaRPr lang="zh-CN" altLang="en-US" sz="32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07099" y="3851799"/>
            <a:ext cx="1709577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基础原料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02148" y="4001004"/>
            <a:ext cx="599410" cy="224809"/>
          </a:xfrm>
          <a:prstGeom prst="notched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81357" y="3841448"/>
            <a:ext cx="1342364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中间体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AutoShap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016072" y="4001003"/>
            <a:ext cx="599410" cy="224809"/>
          </a:xfrm>
          <a:prstGeom prst="notched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501870" y="3831977"/>
            <a:ext cx="1280325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中间体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658949" y="3851799"/>
            <a:ext cx="2007492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目标化合物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2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658949" y="4659702"/>
            <a:ext cx="36161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、合成路线的要求：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Rectangle 2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53963" y="5468416"/>
            <a:ext cx="23376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条件温和 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2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373389" y="5426014"/>
            <a:ext cx="23376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产率较高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Rectangle 2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398272" y="5392042"/>
            <a:ext cx="23376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路线较短 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Rectangle 3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286679" y="5358070"/>
            <a:ext cx="43833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原料低廉、低毒、低污染 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31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658948" y="3058851"/>
            <a:ext cx="29970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、逆合成分析法：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32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658948" y="2309092"/>
            <a:ext cx="1649209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基础原料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Text Box 33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567121" y="2281383"/>
            <a:ext cx="1295559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中间体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Text Box 34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299616" y="2298778"/>
            <a:ext cx="1287889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中间体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Text Box 35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720748" y="2281383"/>
            <a:ext cx="2009010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目标化合物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AutoShape 36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540949" y="2439632"/>
            <a:ext cx="599410" cy="224809"/>
          </a:xfrm>
          <a:prstGeom prst="notched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AutoShape 37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782195" y="2438593"/>
            <a:ext cx="599410" cy="224809"/>
          </a:xfrm>
          <a:prstGeom prst="notched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AutoShape 38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8053212" y="2423112"/>
            <a:ext cx="599410" cy="224809"/>
          </a:xfrm>
          <a:prstGeom prst="notched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AutoShape 39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352917" y="4001002"/>
            <a:ext cx="599410" cy="224809"/>
          </a:xfrm>
          <a:prstGeom prst="notched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Text Box 40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658948" y="1602406"/>
            <a:ext cx="32655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、正向合成分析法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AutoShape 20"/>
          <p:cNvSpPr/>
          <p:nvPr>
            <p:custDataLst>
              <p:tags r:id="rId24"/>
            </p:custDataLst>
          </p:nvPr>
        </p:nvSpPr>
        <p:spPr bwMode="auto">
          <a:xfrm>
            <a:off x="1218290" y="1644084"/>
            <a:ext cx="255142" cy="4305875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254903" y="795942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08437" y="1851426"/>
            <a:ext cx="11264727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sz="2800" b="1" err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环戊酮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</a:t>
            </a:r>
            <a:r>
              <a:rPr 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)</a:t>
            </a:r>
            <a:r>
              <a:rPr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常用作医药、香料、合成橡胶、农药的中间体，其可由环戊烯经三步反应合成：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 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</a:t>
            </a:r>
            <a:endParaRPr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反应1、2和3的反应类型依次是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</a:t>
            </a:r>
            <a:endParaRPr 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</a:t>
            </a:r>
            <a:r>
              <a:rPr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</a:t>
            </a:r>
            <a:r>
              <a:rPr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加成反应，取代反应，消去反应	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endParaRPr 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</a:t>
            </a:r>
            <a:r>
              <a:rPr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</a:t>
            </a:r>
            <a:r>
              <a:rPr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加成反应，水解反应，氧化反应</a:t>
            </a:r>
            <a:endParaRPr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</a:t>
            </a:r>
            <a:r>
              <a:rPr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</a:t>
            </a:r>
            <a:r>
              <a:rPr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取代反应，水解反应，还原反应	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endParaRPr 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</a:t>
            </a:r>
            <a:r>
              <a:rPr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en-US"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</a:t>
            </a:r>
            <a:r>
              <a:rPr sz="2800" b="1" err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加成反应，消去反应，氧化反应</a:t>
            </a:r>
            <a:endParaRPr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28644" y="1851426"/>
            <a:ext cx="1005840" cy="6934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543550" y="2502073"/>
            <a:ext cx="4473575" cy="741680"/>
          </a:xfrm>
          <a:prstGeom prst="rect">
            <a:avLst/>
          </a:prstGeom>
        </p:spPr>
      </p:pic>
      <p:sp>
        <p:nvSpPr>
          <p:cNvPr id="6" name="文本框 6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646505" y="3243753"/>
            <a:ext cx="4356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sz="3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B</a:t>
            </a:r>
            <a:endParaRPr lang="en-US" altLang="zh-CN" sz="36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445934" y="1290627"/>
            <a:ext cx="9801709" cy="2082823"/>
            <a:chOff x="445934" y="1290627"/>
            <a:chExt cx="9801709" cy="2082823"/>
          </a:xfrm>
        </p:grpSpPr>
        <p:cxnSp>
          <p:nvCxnSpPr>
            <p:cNvPr id="3" name="直接箭头连接符 2"/>
            <p:cNvCxnSpPr/>
            <p:nvPr>
              <p:custDataLst>
                <p:tags r:id="rId2"/>
              </p:custDataLst>
            </p:nvPr>
          </p:nvCxnSpPr>
          <p:spPr>
            <a:xfrm>
              <a:off x="1545863" y="2249005"/>
              <a:ext cx="868273" cy="558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/>
            <p:cNvSpPr txBox="1"/>
            <p:nvPr>
              <p:custDataLst>
                <p:tags r:id="rId3"/>
              </p:custDataLst>
            </p:nvPr>
          </p:nvSpPr>
          <p:spPr>
            <a:xfrm>
              <a:off x="1094134" y="1694272"/>
              <a:ext cx="1771730" cy="969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Br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①</a:t>
              </a:r>
              <a:endParaRPr lang="zh-CN" altLang="en-US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5" name="图片 4"/>
            <p:cNvPicPr/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445934" y="1695311"/>
              <a:ext cx="951942" cy="1102268"/>
            </a:xfrm>
            <a:prstGeom prst="rect">
              <a:avLst/>
            </a:prstGeom>
          </p:spPr>
        </p:pic>
        <p:cxnSp>
          <p:nvCxnSpPr>
            <p:cNvPr id="6" name="直接箭头连接符 5"/>
            <p:cNvCxnSpPr/>
            <p:nvPr>
              <p:custDataLst>
                <p:tags r:id="rId6"/>
              </p:custDataLst>
            </p:nvPr>
          </p:nvCxnSpPr>
          <p:spPr>
            <a:xfrm>
              <a:off x="3075300" y="2202836"/>
              <a:ext cx="115132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2751426" y="1678440"/>
              <a:ext cx="1681656" cy="969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催化剂②</a:t>
              </a:r>
              <a:endParaRPr lang="zh-CN" altLang="en-US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8" name="直接箭头连接符 7"/>
            <p:cNvCxnSpPr/>
            <p:nvPr>
              <p:custDataLst>
                <p:tags r:id="rId8"/>
              </p:custDataLst>
            </p:nvPr>
          </p:nvCxnSpPr>
          <p:spPr>
            <a:xfrm flipV="1">
              <a:off x="4676720" y="2239261"/>
              <a:ext cx="1170824" cy="2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4351269" y="1648907"/>
              <a:ext cx="1681656" cy="969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试剂</a:t>
              </a:r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</a:t>
              </a:r>
              <a:endParaRPr lang="en-US" altLang="zh-CN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③</a:t>
              </a:r>
              <a:endParaRPr lang="zh-CN" altLang="en-US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0" name="直接箭头连接符 9"/>
            <p:cNvCxnSpPr/>
            <p:nvPr>
              <p:custDataLst>
                <p:tags r:id="rId10"/>
              </p:custDataLst>
            </p:nvPr>
          </p:nvCxnSpPr>
          <p:spPr>
            <a:xfrm flipV="1">
              <a:off x="7198725" y="2261174"/>
              <a:ext cx="1249573" cy="111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6905123" y="1745288"/>
              <a:ext cx="2039958" cy="969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2000" b="1" baseline="-250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COOH</a:t>
              </a:r>
              <a:endParaRPr lang="en-US" altLang="zh-CN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④</a:t>
              </a:r>
              <a:endParaRPr lang="zh-CN" altLang="en-US" sz="20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2" name="图片 11"/>
            <p:cNvPicPr/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6060589" y="1510070"/>
              <a:ext cx="902902" cy="1786726"/>
            </a:xfrm>
            <a:prstGeom prst="rect">
              <a:avLst/>
            </a:prstGeom>
          </p:spPr>
        </p:pic>
        <p:sp>
          <p:nvSpPr>
            <p:cNvPr id="13" name="矩形 12"/>
            <p:cNvSpPr/>
            <p:nvPr>
              <p:custDataLst>
                <p:tags r:id="rId14"/>
              </p:custDataLst>
            </p:nvPr>
          </p:nvSpPr>
          <p:spPr>
            <a:xfrm flipH="1">
              <a:off x="2575994" y="1976582"/>
              <a:ext cx="328583" cy="5396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X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矩形 13"/>
            <p:cNvSpPr/>
            <p:nvPr>
              <p:custDataLst>
                <p:tags r:id="rId15"/>
              </p:custDataLst>
            </p:nvPr>
          </p:nvSpPr>
          <p:spPr>
            <a:xfrm>
              <a:off x="4286025" y="1946624"/>
              <a:ext cx="44435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Y</a:t>
              </a:r>
              <a:endPara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5" name="图片 14"/>
            <p:cNvPicPr/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720143" y="1290627"/>
              <a:ext cx="1527500" cy="2082823"/>
            </a:xfrm>
            <a:prstGeom prst="rect">
              <a:avLst/>
            </a:prstGeom>
          </p:spPr>
        </p:pic>
      </p:grpSp>
      <p:pic>
        <p:nvPicPr>
          <p:cNvPr id="16" name="图片 15"/>
          <p:cNvPicPr/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151784" y="2996952"/>
            <a:ext cx="1200991" cy="1095656"/>
          </a:xfrm>
          <a:prstGeom prst="rect">
            <a:avLst/>
          </a:prstGeom>
        </p:spPr>
      </p:pic>
      <p:sp>
        <p:nvSpPr>
          <p:cNvPr id="17" name="矩形 16"/>
          <p:cNvSpPr/>
          <p:nvPr>
            <p:custDataLst>
              <p:tags r:id="rId20"/>
            </p:custDataLst>
          </p:nvPr>
        </p:nvSpPr>
        <p:spPr>
          <a:xfrm>
            <a:off x="194665" y="3194423"/>
            <a:ext cx="969907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．反应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 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还可能生成</a:t>
            </a:r>
            <a:r>
              <a:rPr lang="zh-CN" altLang="en-US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fontAlgn="ctr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Y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的分子式为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Br</a:t>
            </a:r>
            <a:r>
              <a:rPr lang="en-US" altLang="zh-CN" sz="2800" b="1" kern="100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fontAlgn="ctr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．若用</a:t>
            </a:r>
            <a:r>
              <a:rPr lang="en-US" altLang="zh-CN" sz="2800" b="1" kern="100" baseline="30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18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标记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Z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中的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原子，则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中一定含有</a:t>
            </a:r>
            <a:r>
              <a:rPr lang="en-US" altLang="zh-CN" sz="2800" b="1" kern="100" baseline="30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18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 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fontAlgn="ctr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．试剂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为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NaOH</a:t>
            </a:r>
            <a:r>
              <a:rPr lang="zh-CN" altLang="en-US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醇溶液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>
            <p:custDataLst>
              <p:tags r:id="rId21"/>
            </p:custDataLst>
          </p:nvPr>
        </p:nvSpPr>
        <p:spPr>
          <a:xfrm>
            <a:off x="119336" y="590376"/>
            <a:ext cx="117339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 kern="1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有机化合物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的合成路线如下图所示，下列说法不正确的是</a:t>
            </a:r>
            <a:r>
              <a:rPr lang="zh-CN" altLang="en-US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800" b="1" kern="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2800" b="1" kern="1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61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9416644" y="687080"/>
            <a:ext cx="21837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endParaRPr lang="zh-CN" altLang="en-US" sz="3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36220" y="876184"/>
            <a:ext cx="1195578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sz="2800" b="1" err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以氯乙烷为原料制取乙二酸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(HOOC—COOH)的过程中，要依次经过下列步骤中的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</a:t>
            </a:r>
            <a:endParaRPr 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①与NaOH的水溶液共热；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②与NaOH的醇溶液共热；</a:t>
            </a:r>
            <a:endParaRPr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③与浓硫酸共热到170 ℃；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④在催化剂存在情况下与氯气反应；</a:t>
            </a:r>
            <a:endParaRPr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⑤在Cu或Ag存在的情况下与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lang="en-US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共热；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⑥与新制的Cu(OH)</a:t>
            </a:r>
            <a:r>
              <a:rPr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悬浊液共热；</a:t>
            </a:r>
            <a:endParaRPr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⑦用稀H</a:t>
            </a:r>
            <a:r>
              <a:rPr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SO</a:t>
            </a:r>
            <a:r>
              <a:rPr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酸化</a:t>
            </a:r>
            <a:endParaRPr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①③④②⑥⑦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①③④②⑤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②④①⑤⑥⑦	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</a:t>
            </a:r>
            <a:r>
              <a:rPr 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.</a:t>
            </a:r>
            <a:r>
              <a:rPr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②④①⑥⑤</a:t>
            </a:r>
            <a:endParaRPr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6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57145" y="1612611"/>
            <a:ext cx="4356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84497" y="751378"/>
            <a:ext cx="8996448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化合物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G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是一种药物合成中间体，其合成路线如下：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8547" y="1145713"/>
            <a:ext cx="6350" cy="6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46132" y="1884377"/>
            <a:ext cx="11420995" cy="40638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76861" y="779423"/>
            <a:ext cx="11222412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参考上述合成路线，设计由甲苯和乙酰乙酸</a:t>
            </a:r>
            <a:r>
              <a:rPr lang="zh-CN" sz="2800" b="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</a:t>
            </a:r>
            <a:r>
              <a:rPr lang="en-US" sz="2800" b="0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COOC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endParaRPr lang="en-US" sz="2800" b="0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indent="0"/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58949" y="1558596"/>
            <a:ext cx="77368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制备</a:t>
            </a:r>
            <a:r>
              <a:rPr lang="en-US" alt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                 </a:t>
            </a:r>
            <a:r>
              <a:rPr 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的合成路线</a:t>
            </a:r>
            <a:r>
              <a:rPr 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(</a:t>
            </a:r>
            <a:r>
              <a:rPr 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无机试剂任选</a:t>
            </a:r>
            <a:r>
              <a:rPr 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)</a:t>
            </a:r>
            <a:r>
              <a:rPr lang="zh-CN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8677" y="1343965"/>
            <a:ext cx="1305213" cy="1023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接箭头连接符 5"/>
          <p:cNvCxnSpPr/>
          <p:nvPr>
            <p:custDataLst>
              <p:tags r:id="rId5"/>
            </p:custDataLst>
          </p:nvPr>
        </p:nvCxnSpPr>
        <p:spPr>
          <a:xfrm>
            <a:off x="4091479" y="4426354"/>
            <a:ext cx="1504315" cy="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>
            <p:custDataLst>
              <p:tags r:id="rId6"/>
            </p:custDataLst>
          </p:nvPr>
        </p:nvCxnSpPr>
        <p:spPr>
          <a:xfrm>
            <a:off x="7870999" y="4496204"/>
            <a:ext cx="1504315" cy="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79650" y="4687974"/>
            <a:ext cx="3637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COOC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endParaRPr lang="en-US" altLang="zh-CN" sz="2800" b="1" baseline="-250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右大括号 8"/>
          <p:cNvSpPr/>
          <p:nvPr>
            <p:custDataLst>
              <p:tags r:id="rId8"/>
            </p:custDataLst>
          </p:nvPr>
        </p:nvSpPr>
        <p:spPr>
          <a:xfrm>
            <a:off x="3763819" y="3897399"/>
            <a:ext cx="253365" cy="105854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4022913" y="3958359"/>
            <a:ext cx="157286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ONa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OH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7890050" y="4044719"/>
            <a:ext cx="1151255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1)OH</a:t>
            </a:r>
            <a:r>
              <a:rPr lang="en-US" altLang="zh-CN" sz="32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,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2)H</a:t>
            </a:r>
            <a:r>
              <a:rPr lang="en-US" altLang="zh-CN" sz="32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+</a:t>
            </a:r>
            <a:endParaRPr lang="en-US" altLang="zh-CN" sz="3200" b="1" baseline="300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等腰三角形 11"/>
          <p:cNvSpPr/>
          <p:nvPr>
            <p:custDataLst>
              <p:tags r:id="rId11"/>
            </p:custDataLst>
          </p:nvPr>
        </p:nvSpPr>
        <p:spPr>
          <a:xfrm>
            <a:off x="9083849" y="4140604"/>
            <a:ext cx="252730" cy="228600"/>
          </a:xfrm>
          <a:prstGeom prst="triangle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3" name="对象 12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358949" y="2879494"/>
          <a:ext cx="1021715" cy="1261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13" imgW="352425" imgH="578485" progId="ChemDraw.Document.6.0">
                  <p:embed/>
                </p:oleObj>
              </mc:Choice>
              <mc:Fallback>
                <p:oleObj name="" r:id="rId13" imgW="352425" imgH="578485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58949" y="2879494"/>
                        <a:ext cx="1021715" cy="12617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直接箭头连接符 13"/>
          <p:cNvCxnSpPr/>
          <p:nvPr>
            <p:custDataLst>
              <p:tags r:id="rId15"/>
            </p:custDataLst>
          </p:nvPr>
        </p:nvCxnSpPr>
        <p:spPr>
          <a:xfrm>
            <a:off x="1570529" y="3694199"/>
            <a:ext cx="936000" cy="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5" name="对象 14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2723689" y="2782339"/>
          <a:ext cx="1277620" cy="1456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17" imgW="462915" imgH="578485" progId="ChemDraw.Document.6.0">
                  <p:embed/>
                </p:oleObj>
              </mc:Choice>
              <mc:Fallback>
                <p:oleObj name="" r:id="rId17" imgW="462915" imgH="578485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723689" y="2782339"/>
                        <a:ext cx="1277620" cy="1456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/>
          <p:cNvSpPr txBox="1"/>
          <p:nvPr>
            <p:custDataLst>
              <p:tags r:id="rId19"/>
            </p:custDataLst>
          </p:nvPr>
        </p:nvSpPr>
        <p:spPr>
          <a:xfrm>
            <a:off x="1594977" y="3244619"/>
            <a:ext cx="84328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Br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光照</a:t>
            </a:r>
            <a:endParaRPr lang="zh-CN" altLang="en-US" sz="26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7" name="对象 16"/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5344334" y="3492904"/>
          <a:ext cx="3103245" cy="2350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" r:id="rId21" imgW="1079500" imgH="776605" progId="ChemDraw.Document.6.0">
                  <p:embed/>
                </p:oleObj>
              </mc:Choice>
              <mc:Fallback>
                <p:oleObj name="" r:id="rId21" imgW="1079500" imgH="776605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344334" y="3492904"/>
                        <a:ext cx="3103245" cy="2350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/>
          <p:cNvGraphicFramePr>
            <a:graphicFrameLocks noChangeAspect="1"/>
          </p:cNvGraphicFramePr>
          <p:nvPr>
            <p:custDataLst>
              <p:tags r:id="rId23"/>
            </p:custDataLst>
          </p:nvPr>
        </p:nvGraphicFramePr>
        <p:xfrm>
          <a:off x="9096549" y="3534814"/>
          <a:ext cx="2709545" cy="225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" r:id="rId24" imgW="903605" imgH="776605" progId="ChemDraw.Document.6.0">
                  <p:embed/>
                </p:oleObj>
              </mc:Choice>
              <mc:Fallback>
                <p:oleObj name="" r:id="rId24" imgW="903605" imgH="776605" progId="ChemDraw.Document.6.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9096549" y="3534814"/>
                        <a:ext cx="2709545" cy="225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矩形 7169"/>
          <p:cNvSpPr/>
          <p:nvPr>
            <p:custDataLst>
              <p:tags r:id="rId1"/>
            </p:custDataLst>
          </p:nvPr>
        </p:nvSpPr>
        <p:spPr>
          <a:xfrm>
            <a:off x="298334" y="637215"/>
            <a:ext cx="11662756" cy="164352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atinLnBrk="1">
              <a:lnSpc>
                <a:spcPct val="12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为有机合成中间体，在一定条件下发生消去反应，可能得到两种互为同分异构体的产物，其中的一种</a:t>
            </a:r>
            <a:r>
              <a:rPr lang="en-US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可用于制取合成树脂、染料等多种化工产品。</a:t>
            </a:r>
            <a:r>
              <a:rPr lang="en-US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能发生如下图所示的变化</a:t>
            </a:r>
            <a:r>
              <a:rPr lang="zh-CN" altLang="en-US" sz="2800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172" name="矩形 7171"/>
          <p:cNvSpPr/>
          <p:nvPr>
            <p:custDataLst>
              <p:tags r:id="rId2"/>
            </p:custDataLst>
          </p:nvPr>
        </p:nvSpPr>
        <p:spPr>
          <a:xfrm>
            <a:off x="-1" y="4996836"/>
            <a:ext cx="11961091" cy="112646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atinLnBrk="1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zh-CN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试回答：</a:t>
            </a:r>
            <a:endParaRPr lang="zh-CN" altLang="zh-CN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atinLnBrk="1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A分子中的官能团是</a:t>
            </a:r>
            <a:r>
              <a:rPr lang="zh-CN" altLang="en-US" sz="2800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　</a:t>
            </a:r>
            <a:r>
              <a:rPr lang="zh-CN" altLang="en-US" sz="2800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</a:t>
            </a:r>
            <a:r>
              <a:rPr lang="zh-CN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，D的结构简式</a:t>
            </a:r>
            <a:r>
              <a:rPr lang="zh-CN" altLang="en-US" sz="2800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 </a:t>
            </a:r>
            <a:r>
              <a:rPr lang="zh-CN" altLang="en-US" sz="2800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</a:t>
            </a:r>
            <a:r>
              <a:rPr lang="zh-CN" altLang="en-US" sz="2800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zh-CN" altLang="en-US" sz="2800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2800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</a:t>
            </a:r>
            <a:r>
              <a:rPr lang="zh-CN" altLang="zh-CN" sz="28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173" name="矩形 7172"/>
          <p:cNvSpPr/>
          <p:nvPr>
            <p:custDataLst>
              <p:tags r:id="rId3"/>
            </p:custDataLst>
          </p:nvPr>
        </p:nvSpPr>
        <p:spPr>
          <a:xfrm>
            <a:off x="4281660" y="5478512"/>
            <a:ext cx="2339102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羟基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醛基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174" name="矩形 7173"/>
          <p:cNvSpPr/>
          <p:nvPr>
            <p:custDataLst>
              <p:tags r:id="rId4"/>
            </p:custDataLst>
          </p:nvPr>
        </p:nvSpPr>
        <p:spPr>
          <a:xfrm>
            <a:off x="8670954" y="5478512"/>
            <a:ext cx="3160827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zh-CN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COCH</a:t>
            </a:r>
            <a:r>
              <a:rPr lang="zh-CN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72" y="2221190"/>
            <a:ext cx="8803293" cy="283519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矩形 8193"/>
          <p:cNvSpPr/>
          <p:nvPr>
            <p:custDataLst>
              <p:tags r:id="rId1"/>
            </p:custDataLst>
          </p:nvPr>
        </p:nvSpPr>
        <p:spPr>
          <a:xfrm>
            <a:off x="121383" y="1019165"/>
            <a:ext cx="12113490" cy="5909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A的同分异构体中具有酸性的分子有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种，能发生水解反应的有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种。</a:t>
            </a:r>
            <a:endParaRPr lang="zh-CN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 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C→D的反应类型是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 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，E→F的反应类型是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    　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。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atinLnBrk="1">
              <a:lnSpc>
                <a:spcPct val="150000"/>
              </a:lnSpc>
            </a:pP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a．氧化反应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b．还原反应c．加成反应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d．取代反应</a:t>
            </a:r>
            <a:endParaRPr lang="zh-CN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 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写出化学方程式</a:t>
            </a:r>
            <a:r>
              <a:rPr lang="zh-CN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atinLnBrk="1">
              <a:lnSpc>
                <a:spcPct val="150000"/>
              </a:lnSpc>
            </a:pPr>
            <a:r>
              <a:rPr lang="zh-CN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→B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zh-CN" altLang="en-US" sz="2800" b="1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　　　　　　　　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。</a:t>
            </a:r>
            <a:endParaRPr lang="zh-CN" altLang="zh-CN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C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的同分异构体C</a:t>
            </a:r>
            <a:r>
              <a:rPr lang="zh-CN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与C有相同官能团，两分子C</a:t>
            </a:r>
            <a:r>
              <a:rPr lang="zh-CN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脱去两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分子水形成含有六元环的C</a:t>
            </a:r>
            <a:r>
              <a:rPr lang="zh-CN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，写出C</a:t>
            </a:r>
            <a:r>
              <a:rPr lang="zh-CN" altLang="zh-CN" sz="2800" b="1" baseline="-250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的结构简式</a:t>
            </a:r>
            <a:r>
              <a:rPr lang="zh-CN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atinLnBrk="1">
              <a:lnSpc>
                <a:spcPct val="150000"/>
              </a:lnSpc>
            </a:pPr>
            <a:endParaRPr lang="en-US" altLang="zh-CN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　</a:t>
            </a:r>
            <a:r>
              <a:rPr lang="zh-CN" altLang="en-US" sz="2800" b="1" u="sng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                  </a:t>
            </a:r>
            <a:r>
              <a:rPr lang="zh-CN" altLang="en-US" sz="2800" b="1" u="sng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　　</a:t>
            </a:r>
            <a:r>
              <a:rPr lang="zh-CN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195" name="内容占位符 8194"/>
          <p:cNvGraphicFramePr>
            <a:graphicFrameLocks noGrp="1" noChangeAspect="1"/>
          </p:cNvGraphicFramePr>
          <p:nvPr>
            <p:ph sz="quarter" idx="4294967295"/>
            <p:custDataLst>
              <p:tags r:id="rId2"/>
            </p:custDataLst>
          </p:nvPr>
        </p:nvGraphicFramePr>
        <p:xfrm>
          <a:off x="3770906" y="3066692"/>
          <a:ext cx="6601531" cy="922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" r:id="rId3" imgW="8096250" imgH="1152525" progId="Paint.Picture">
                  <p:embed/>
                </p:oleObj>
              </mc:Choice>
              <mc:Fallback>
                <p:oleObj name="" r:id="rId3" imgW="8096250" imgH="115252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lum bright="-17999" contrast="30000"/>
                      </a:blip>
                      <a:stretch>
                        <a:fillRect/>
                      </a:stretch>
                    </p:blipFill>
                    <p:spPr>
                      <a:xfrm>
                        <a:off x="3770906" y="3066692"/>
                        <a:ext cx="6601531" cy="92202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6" name="内容占位符 8195"/>
          <p:cNvPicPr>
            <a:picLocks noGrp="1" noChangeAspect="1"/>
          </p:cNvPicPr>
          <p:nvPr>
            <p:ph sz="quarter" idx="4294967295"/>
            <p:custDataLst>
              <p:tags r:id="rId5"/>
            </p:custDataLst>
          </p:nvPr>
        </p:nvPicPr>
        <p:blipFill>
          <a:blip r:embed="rId6">
            <a:lum bright="-17999" contrast="36000"/>
          </a:blip>
          <a:stretch>
            <a:fillRect/>
          </a:stretch>
        </p:blipFill>
        <p:spPr>
          <a:xfrm>
            <a:off x="6000328" y="4373033"/>
            <a:ext cx="4657513" cy="999067"/>
          </a:xfrm>
        </p:spPr>
      </p:pic>
      <p:sp>
        <p:nvSpPr>
          <p:cNvPr id="8197" name="矩形 8196"/>
          <p:cNvSpPr/>
          <p:nvPr>
            <p:custDataLst>
              <p:tags r:id="rId7"/>
            </p:custDataLst>
          </p:nvPr>
        </p:nvSpPr>
        <p:spPr>
          <a:xfrm>
            <a:off x="6397846" y="1019165"/>
            <a:ext cx="80182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　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198" name="矩形 8197"/>
          <p:cNvSpPr/>
          <p:nvPr>
            <p:custDataLst>
              <p:tags r:id="rId8"/>
            </p:custDataLst>
          </p:nvPr>
        </p:nvSpPr>
        <p:spPr>
          <a:xfrm>
            <a:off x="10906847" y="1116124"/>
            <a:ext cx="497244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4</a:t>
            </a: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199" name="矩形 8198"/>
          <p:cNvSpPr/>
          <p:nvPr>
            <p:custDataLst>
              <p:tags r:id="rId9"/>
            </p:custDataLst>
          </p:nvPr>
        </p:nvSpPr>
        <p:spPr>
          <a:xfrm>
            <a:off x="3876402" y="1583239"/>
            <a:ext cx="800219" cy="880241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latinLnBrk="1">
              <a:lnSpc>
                <a:spcPct val="160000"/>
              </a:lnSpc>
            </a:pPr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0" name="矩形 8199"/>
          <p:cNvSpPr/>
          <p:nvPr>
            <p:custDataLst>
              <p:tags r:id="rId10"/>
            </p:custDataLst>
          </p:nvPr>
        </p:nvSpPr>
        <p:spPr>
          <a:xfrm>
            <a:off x="7812896" y="1690504"/>
            <a:ext cx="1688096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b、c</a:t>
            </a:r>
            <a:endParaRPr lang="zh-CN" altLang="zh-CN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201" name="内容占位符 8200"/>
          <p:cNvGraphicFramePr>
            <a:graphicFrameLocks noGrp="1" noChangeAspect="1"/>
          </p:cNvGraphicFramePr>
          <p:nvPr>
            <p:ph sz="quarter" idx="4294967295"/>
            <p:custDataLst>
              <p:tags r:id="rId11"/>
            </p:custDataLst>
          </p:nvPr>
        </p:nvGraphicFramePr>
        <p:xfrm>
          <a:off x="5287837" y="4872566"/>
          <a:ext cx="6082494" cy="1583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" r:id="rId12" imgW="7896225" imgH="2362200" progId="Paint.Picture">
                  <p:embed/>
                </p:oleObj>
              </mc:Choice>
              <mc:Fallback>
                <p:oleObj name="" r:id="rId12" imgW="7896225" imgH="2362200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>
                        <a:lum bright="-17999" contrast="30000"/>
                      </a:blip>
                      <a:stretch>
                        <a:fillRect/>
                      </a:stretch>
                    </p:blipFill>
                    <p:spPr>
                      <a:xfrm>
                        <a:off x="5287837" y="4872566"/>
                        <a:ext cx="6082494" cy="158365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2" name="New picture"/>
          <p:cNvPicPr/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772900" y="10464800"/>
            <a:ext cx="342900" cy="266700"/>
          </a:xfrm>
          <a:prstGeom prst="cube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198" grpId="0"/>
      <p:bldP spid="8199" grpId="0"/>
      <p:bldP spid="82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93040" y="749300"/>
            <a:ext cx="6186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360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一、</a:t>
            </a:r>
            <a:r>
              <a:rPr lang="zh-CN" altLang="zh-CN" sz="360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有机合成</a:t>
            </a:r>
            <a:r>
              <a:rPr lang="zh-CN" altLang="zh-CN" sz="360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路线设计的原则</a:t>
            </a:r>
            <a:endParaRPr lang="zh-CN" altLang="zh-CN" sz="3600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19125" y="1494790"/>
            <a:ext cx="9965690" cy="33973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just" fontAlgn="auto">
              <a:lnSpc>
                <a:spcPct val="125000"/>
              </a:lnSpc>
              <a:spcBef>
                <a:spcPts val="1200"/>
              </a:spcBef>
              <a:spcAft>
                <a:spcPct val="0"/>
              </a:spcAft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Wingdings" panose="05000000000000000000" charset="0"/>
              </a:rPr>
              <a:t>①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Wingdings" panose="05000000000000000000" charset="0"/>
              </a:rPr>
              <a:t>成本低：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原料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、溶剂和催化剂尽可能价廉易得、低毒；</a:t>
            </a:r>
            <a:endParaRPr lang="zh-CN" altLang="en-US" sz="2800" b="1" smtClean="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Wingdings" panose="05000000000000000000" charset="0"/>
            </a:endParaRPr>
          </a:p>
          <a:p>
            <a:pPr algn="just" fontAlgn="auto">
              <a:lnSpc>
                <a:spcPct val="125000"/>
              </a:lnSpc>
              <a:spcBef>
                <a:spcPts val="1200"/>
              </a:spcBef>
              <a:spcAft>
                <a:spcPct val="0"/>
              </a:spcAft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Wingdings" panose="05000000000000000000" charset="0"/>
              </a:rPr>
              <a:t>②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Wingdings" panose="05000000000000000000" charset="0"/>
              </a:rPr>
              <a:t>产率高：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合成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步骤较少，副反应少，反应产率高；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  <a:p>
            <a:pPr algn="just" fontAlgn="auto">
              <a:lnSpc>
                <a:spcPct val="125000"/>
              </a:lnSpc>
              <a:spcBef>
                <a:spcPts val="1200"/>
              </a:spcBef>
              <a:spcAft>
                <a:spcPct val="0"/>
              </a:spcAft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Wingdings" panose="05000000000000000000" charset="0"/>
              </a:rPr>
              <a:t>③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反应条件温和，操作简便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，产物易于分离提纯；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  <a:p>
            <a:pPr algn="just" fontAlgn="auto">
              <a:lnSpc>
                <a:spcPct val="150000"/>
              </a:lnSpc>
              <a:spcBef>
                <a:spcPts val="1200"/>
              </a:spcBef>
              <a:spcAft>
                <a:spcPct val="0"/>
              </a:spcAft>
            </a:pP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Wingdings" panose="05000000000000000000" charset="0"/>
              </a:rPr>
              <a:t>④</a:t>
            </a:r>
            <a:r>
              <a:rPr lang="zh-CN" altLang="en-US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要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贯彻“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绿色化学</a:t>
            </a:r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”理念，选择最佳合成路线，污染排放少，以较低的经济成本和环境代价得到目标产物。</a:t>
            </a:r>
            <a:endParaRPr lang="zh-CN" altLang="en-US" sz="2800" b="1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Wingdings" panose="05000000000000000000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382004" y="4991289"/>
            <a:ext cx="114570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价值：</a:t>
            </a:r>
            <a:r>
              <a:rPr lang="zh-CN" altLang="en-US" sz="2800" b="1" smtClean="0">
                <a:solidFill>
                  <a:srgbClr val="122016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为</a:t>
            </a:r>
            <a:r>
              <a:rPr lang="zh-CN" altLang="en-US" sz="2800" b="1">
                <a:solidFill>
                  <a:srgbClr val="122016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化学、生物、医学、材料等领域的研究和相关工业生产提供了坚实的物质基础，有力地促进了人类健康水平提高和社会发展</a:t>
            </a:r>
            <a:r>
              <a:rPr lang="zh-CN" altLang="en-US" sz="2800" b="1" smtClean="0">
                <a:solidFill>
                  <a:srgbClr val="122016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进步。 </a:t>
            </a:r>
            <a:endParaRPr lang="zh-CN" altLang="en-US" sz="2800" b="1">
              <a:solidFill>
                <a:srgbClr val="122016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4340" r="14047" b="10897"/>
          <a:stretch>
            <a:fillRect/>
          </a:stretch>
        </p:blipFill>
        <p:spPr>
          <a:xfrm>
            <a:off x="1415745" y="2257109"/>
            <a:ext cx="3377740" cy="41772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矩形 12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57147" y="690795"/>
            <a:ext cx="4801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360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二、</a:t>
            </a:r>
            <a:r>
              <a:rPr lang="zh-CN" altLang="zh-CN" sz="360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有机合成</a:t>
            </a:r>
            <a:r>
              <a:rPr lang="zh-CN" altLang="en-US" sz="3600" smtClean="0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常用装置</a:t>
            </a:r>
            <a:endParaRPr lang="zh-CN" altLang="zh-CN" sz="3600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圆角矩形标注 15"/>
          <p:cNvSpPr/>
          <p:nvPr>
            <p:custDataLst>
              <p:tags r:id="rId4"/>
            </p:custDataLst>
          </p:nvPr>
        </p:nvSpPr>
        <p:spPr>
          <a:xfrm>
            <a:off x="4315017" y="3237018"/>
            <a:ext cx="2083402" cy="504131"/>
          </a:xfrm>
          <a:prstGeom prst="wedgeRoundRectCallout">
            <a:avLst>
              <a:gd name="adj1" fmla="val -60828"/>
              <a:gd name="adj2" fmla="val 17027"/>
              <a:gd name="adj3" fmla="val 16667"/>
            </a:avLst>
          </a:prstGeom>
          <a:gradFill rotWithShape="1">
            <a:gsLst>
              <a:gs pos="0">
                <a:srgbClr val="FECF40"/>
              </a:gs>
              <a:gs pos="100000">
                <a:srgbClr val="92D050"/>
              </a:gs>
            </a:gsLst>
            <a:lin ang="5400000"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球形冷凝管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7" name="圆角矩形标注 16"/>
          <p:cNvSpPr/>
          <p:nvPr>
            <p:custDataLst>
              <p:tags r:id="rId5"/>
            </p:custDataLst>
          </p:nvPr>
        </p:nvSpPr>
        <p:spPr>
          <a:xfrm>
            <a:off x="715412" y="3237149"/>
            <a:ext cx="1400665" cy="504000"/>
          </a:xfrm>
          <a:prstGeom prst="wedgeRoundRectCallout">
            <a:avLst>
              <a:gd name="adj1" fmla="val 33226"/>
              <a:gd name="adj2" fmla="val 98677"/>
              <a:gd name="adj3" fmla="val 16667"/>
            </a:avLst>
          </a:prstGeom>
          <a:gradFill rotWithShape="1">
            <a:gsLst>
              <a:gs pos="0">
                <a:srgbClr val="92D050">
                  <a:alpha val="100000"/>
                </a:srgbClr>
              </a:gs>
              <a:gs pos="52000">
                <a:srgbClr val="E0F1F2">
                  <a:alpha val="100000"/>
                </a:srgbClr>
              </a:gs>
              <a:gs pos="100000">
                <a:srgbClr val="FFC000">
                  <a:alpha val="100000"/>
                </a:srgbClr>
              </a:gs>
            </a:gsLst>
            <a:lin ang="2700000"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>
              <a:lnSpc>
                <a:spcPct val="100000"/>
              </a:lnSpc>
            </a:pP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温度计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8" name="圆角矩形标注 17"/>
          <p:cNvSpPr/>
          <p:nvPr>
            <p:custDataLst>
              <p:tags r:id="rId6"/>
            </p:custDataLst>
          </p:nvPr>
        </p:nvSpPr>
        <p:spPr>
          <a:xfrm>
            <a:off x="1503132" y="1684962"/>
            <a:ext cx="2385474" cy="503555"/>
          </a:xfrm>
          <a:prstGeom prst="wedgeRoundRectCallout">
            <a:avLst>
              <a:gd name="adj1" fmla="val -1480"/>
              <a:gd name="adj2" fmla="val 138676"/>
              <a:gd name="adj3" fmla="val 16667"/>
            </a:avLst>
          </a:prstGeom>
          <a:gradFill rotWithShape="1">
            <a:gsLst>
              <a:gs pos="0">
                <a:srgbClr val="FFFF00">
                  <a:alpha val="100000"/>
                </a:srgbClr>
              </a:gs>
              <a:gs pos="52000">
                <a:srgbClr val="AAFFE9">
                  <a:alpha val="100000"/>
                </a:srgbClr>
              </a:gs>
              <a:gs pos="95000">
                <a:srgbClr val="FF99CC">
                  <a:alpha val="100000"/>
                </a:srgbClr>
              </a:gs>
            </a:gsLst>
            <a:lin ang="2700000"/>
          </a:gradFill>
          <a:ln w="12700" cap="sq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恒压滴液漏斗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圆角矩形标注 18"/>
          <p:cNvSpPr/>
          <p:nvPr>
            <p:custDataLst>
              <p:tags r:id="rId7"/>
            </p:custDataLst>
          </p:nvPr>
        </p:nvSpPr>
        <p:spPr>
          <a:xfrm>
            <a:off x="3670568" y="5763339"/>
            <a:ext cx="1748455" cy="516255"/>
          </a:xfrm>
          <a:prstGeom prst="wedgeRoundRectCallout">
            <a:avLst>
              <a:gd name="adj1" fmla="val -77092"/>
              <a:gd name="adj2" fmla="val -91689"/>
              <a:gd name="adj3" fmla="val 16667"/>
            </a:avLst>
          </a:prstGeom>
          <a:gradFill rotWithShape="1">
            <a:gsLst>
              <a:gs pos="0">
                <a:srgbClr val="FFC000">
                  <a:alpha val="100000"/>
                </a:srgbClr>
              </a:gs>
              <a:gs pos="56000">
                <a:srgbClr val="F2F2F2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FF3399">
                  <a:alpha val="100000"/>
                </a:srgbClr>
              </a:gs>
              <a:gs pos="100000">
                <a:srgbClr val="92D050">
                  <a:alpha val="100000"/>
                </a:srgbClr>
              </a:gs>
            </a:gsLst>
            <a:lin ang="0"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三颈烧瓶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239" y="2308165"/>
            <a:ext cx="4114421" cy="3503283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1275" y="685284"/>
            <a:ext cx="6186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kern="100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三、</a:t>
            </a:r>
            <a:r>
              <a:rPr lang="zh-CN" altLang="en-US" sz="3600" b="1" kern="10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有机</a:t>
            </a:r>
            <a:r>
              <a:rPr lang="en-US" sz="3600" b="1" kern="100" err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合成</a:t>
            </a:r>
            <a:r>
              <a:rPr lang="zh-CN" altLang="en-US" sz="36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路线</a:t>
            </a:r>
            <a:r>
              <a:rPr lang="en-US" sz="3600" b="1" kern="100" err="1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的设计</a:t>
            </a:r>
            <a:r>
              <a:rPr lang="zh-CN" altLang="en-US" sz="3600" b="1" kern="100" smtClean="0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方法</a:t>
            </a:r>
            <a:endParaRPr lang="en-US" sz="3600" b="1" kern="100">
              <a:solidFill>
                <a:schemeClr val="tx1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620845" y="1719702"/>
            <a:ext cx="1960880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碳骨架构建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611320" y="2719359"/>
            <a:ext cx="1970405" cy="52197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官能团转化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100314" y="1969049"/>
            <a:ext cx="2012632" cy="95410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有机合成路线的确定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6227584" y="2192135"/>
            <a:ext cx="4302119" cy="5232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进行合理的设计与选择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6588794" y="4715022"/>
            <a:ext cx="4433422" cy="5232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较低的成本和较高的产率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759591" y="4429267"/>
            <a:ext cx="4421835" cy="95410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简便而对环境友好的操作得到目标产物。</a:t>
            </a:r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9" name="直接箭头连接符 8"/>
          <p:cNvCxnSpPr/>
          <p:nvPr>
            <p:custDataLst>
              <p:tags r:id="rId8"/>
            </p:custDataLst>
          </p:nvPr>
        </p:nvCxnSpPr>
        <p:spPr>
          <a:xfrm>
            <a:off x="3283814" y="2446103"/>
            <a:ext cx="2842552" cy="764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>
            <p:custDataLst>
              <p:tags r:id="rId9"/>
            </p:custDataLst>
          </p:nvPr>
        </p:nvCxnSpPr>
        <p:spPr>
          <a:xfrm flipH="1">
            <a:off x="8378644" y="2794127"/>
            <a:ext cx="0" cy="183612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>
            <p:custDataLst>
              <p:tags r:id="rId10"/>
            </p:custDataLst>
          </p:nvPr>
        </p:nvCxnSpPr>
        <p:spPr>
          <a:xfrm flipH="1" flipV="1">
            <a:off x="5190893" y="4976632"/>
            <a:ext cx="1259520" cy="509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23740" y="678827"/>
            <a:ext cx="36728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altLang="zh-CN" sz="32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200" b="1" smtClean="0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、正向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合成分析法</a:t>
            </a:r>
            <a:endParaRPr lang="en-US" altLang="zh-CN" sz="3200" b="1">
              <a:solidFill>
                <a:prstClr val="black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375544" y="1123872"/>
            <a:ext cx="115578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此法采用正向思维方法，从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已知原料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入手，找出合成所需要的直接或间接的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中间产物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，逐步推向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目标化合物</a:t>
            </a:r>
            <a:r>
              <a:rPr lang="zh-CN" altLang="en-US" sz="28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。</a:t>
            </a:r>
            <a:endParaRPr lang="en-US" altLang="zh-CN" sz="2800" b="1"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3048173" y="5781300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碳骨架和官能团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sym typeface="+mn-ea"/>
              </a:rPr>
              <a:t>等方面的异同的比较</a:t>
            </a:r>
            <a:endParaRPr lang="en-US" altLang="zh-CN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cxnSp>
        <p:nvCxnSpPr>
          <p:cNvPr id="16" name="直接箭头连接符 15"/>
          <p:cNvCxnSpPr/>
          <p:nvPr>
            <p:custDataLst>
              <p:tags r:id="rId4"/>
            </p:custDataLst>
          </p:nvPr>
        </p:nvCxnSpPr>
        <p:spPr>
          <a:xfrm>
            <a:off x="3325733" y="4249998"/>
            <a:ext cx="662211" cy="14786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>
            <p:custDataLst>
              <p:tags r:id="rId5"/>
            </p:custDataLst>
          </p:nvPr>
        </p:nvCxnSpPr>
        <p:spPr>
          <a:xfrm flipH="1">
            <a:off x="8318866" y="4186339"/>
            <a:ext cx="830429" cy="138009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utoShap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69660" y="3541732"/>
            <a:ext cx="14478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800" b="1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基础原料</a:t>
            </a:r>
            <a:endParaRPr kumimoji="1"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AutoShape 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69660" y="4764742"/>
            <a:ext cx="14478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800" b="1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辅助原料</a:t>
            </a:r>
            <a:endParaRPr kumimoji="1"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0" name="AutoShape 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265610" y="2590880"/>
            <a:ext cx="1446213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800" b="1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副产物</a:t>
            </a:r>
            <a:endParaRPr kumimoji="1"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1" name="AutoShap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435298" y="2588338"/>
            <a:ext cx="14478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800" b="1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副产物</a:t>
            </a:r>
            <a:endParaRPr kumimoji="1"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2" name="AutoShape 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79460" y="3539192"/>
            <a:ext cx="14478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800" b="1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中间体</a:t>
            </a:r>
            <a:endParaRPr kumimoji="1"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3" name="AutoShape 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396457" y="3539192"/>
            <a:ext cx="14478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800" b="1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中间体</a:t>
            </a:r>
            <a:endParaRPr kumimoji="1"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4" name="AutoShape 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433711" y="4767282"/>
            <a:ext cx="1450975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800" b="1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辅助原料</a:t>
            </a:r>
            <a:endParaRPr kumimoji="1"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5" name="AutoShape 1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128661" y="4767282"/>
            <a:ext cx="1450975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800" b="1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辅助原料</a:t>
            </a:r>
            <a:endParaRPr kumimoji="1"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6" name="AutoShape 11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800672" y="3539192"/>
            <a:ext cx="16764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800" b="1">
                <a:solidFill>
                  <a:schemeClr val="tx2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目标化合物</a:t>
            </a:r>
            <a:endParaRPr kumimoji="1"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7" name="Line 12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V="1">
            <a:off x="4428698" y="4084657"/>
            <a:ext cx="533400" cy="609600"/>
          </a:xfrm>
          <a:prstGeom prst="line">
            <a:avLst/>
          </a:prstGeom>
          <a:ln>
            <a:solidFill>
              <a:srgbClr val="0070C0"/>
            </a:solidFill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8" name="Line 13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V="1">
            <a:off x="2425273" y="4127519"/>
            <a:ext cx="534988" cy="609600"/>
          </a:xfrm>
          <a:prstGeom prst="line">
            <a:avLst/>
          </a:prstGeom>
          <a:ln>
            <a:solidFill>
              <a:srgbClr val="0070C0"/>
            </a:solidFill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9" name="Line 14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V="1">
            <a:off x="6628973" y="4117994"/>
            <a:ext cx="534988" cy="609600"/>
          </a:xfrm>
          <a:prstGeom prst="line">
            <a:avLst/>
          </a:prstGeom>
          <a:ln>
            <a:solidFill>
              <a:srgbClr val="0070C0"/>
            </a:solidFill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0" name="Line 15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3732210" y="3159780"/>
            <a:ext cx="533400" cy="609600"/>
          </a:xfrm>
          <a:prstGeom prst="line">
            <a:avLst/>
          </a:prstGeom>
          <a:ln>
            <a:solidFill>
              <a:srgbClr val="0070C0"/>
            </a:solidFill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1" name="Line 16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V="1">
            <a:off x="5922536" y="3142001"/>
            <a:ext cx="533400" cy="609600"/>
          </a:xfrm>
          <a:prstGeom prst="line">
            <a:avLst/>
          </a:prstGeom>
          <a:ln>
            <a:solidFill>
              <a:srgbClr val="0070C0"/>
            </a:solidFill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2" name="AutoShape 17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442861" y="3698048"/>
            <a:ext cx="685800" cy="220768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" name="AutoShape 18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653348" y="3695508"/>
            <a:ext cx="687600" cy="220768"/>
          </a:xfrm>
          <a:prstGeom prst="rightArrow">
            <a:avLst>
              <a:gd name="adj1" fmla="val 50000"/>
              <a:gd name="adj2" fmla="val 6875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AutoShape 19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899766" y="3640316"/>
            <a:ext cx="838200" cy="33115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 b="1">
              <a:solidFill>
                <a:schemeClr val="tx2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-97" y="805455"/>
            <a:ext cx="11625599" cy="17081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buClr>
                <a:schemeClr val="accent1"/>
              </a:buClr>
              <a:buNone/>
              <a:defRPr sz="3200">
                <a:ea typeface="黑体" panose="02010609060101010101" charset="-122"/>
              </a:defRPr>
            </a:lvl1pPr>
          </a:lstStyle>
          <a:p>
            <a:pPr algn="just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）人们最初是通过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发酵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法由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粮食制备乙酸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，现在食醋仍主要以这种方式生产，工业上大量使用的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乙酸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是通过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石油化学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工业人工合成的。请以乙烯为原料，设计合理的路线合成乙酸，分析该合成过程中官能团的变化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7533" y="167520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buClr>
                <a:schemeClr val="accent1"/>
              </a:buClr>
              <a:buNone/>
              <a:defRPr sz="3200">
                <a:ea typeface="黑体" panose="02010609060101010101" charset="-122"/>
              </a:defRPr>
            </a:lvl1pPr>
          </a:lstStyle>
          <a:p>
            <a:r>
              <a:rPr lang="en-US" altLang="zh-CN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】</a:t>
            </a:r>
            <a:endParaRPr lang="zh-CN" altLang="en-US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AutoShap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6853" y="3959227"/>
            <a:ext cx="1786572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</a:t>
            </a:r>
            <a:r>
              <a:rPr kumimoji="1" lang="en-US" altLang="zh-CN" sz="2400" b="1" baseline="-250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=CH</a:t>
            </a:r>
            <a:r>
              <a:rPr kumimoji="1" lang="en-US" altLang="zh-CN" sz="2400" b="1" baseline="-250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24856" y="3255442"/>
            <a:ext cx="1304926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中间体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99922" y="2961743"/>
            <a:ext cx="867145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kumimoji="1" lang="en-US" altLang="zh-CN" sz="2400" b="1" baseline="-250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AutoShape 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56682" y="3929681"/>
            <a:ext cx="1922256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</a:t>
            </a:r>
            <a:r>
              <a:rPr kumimoji="1" lang="en-US" altLang="zh-CN" sz="2400" b="1" baseline="-250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</a:t>
            </a:r>
            <a:r>
              <a:rPr kumimoji="1" lang="en-US" altLang="zh-CN" sz="2400" b="1" baseline="-250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OH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AutoShape 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59478" y="3943188"/>
            <a:ext cx="1635962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</a:t>
            </a:r>
            <a:r>
              <a:rPr kumimoji="1" lang="en-US" altLang="zh-CN" sz="2400" b="1" baseline="-250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CHO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AutoShape 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145142" y="5228491"/>
            <a:ext cx="1589168" cy="8260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辅助</a:t>
            </a:r>
            <a:r>
              <a:rPr kumimoji="1" lang="zh-CN" altLang="en-US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原料</a:t>
            </a:r>
            <a:endParaRPr kumimoji="1" lang="en-US" altLang="zh-CN" sz="2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Cu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AutoShape 1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94425" y="5191315"/>
            <a:ext cx="1794678" cy="69225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辅助</a:t>
            </a:r>
            <a:r>
              <a:rPr kumimoji="1" lang="zh-CN" altLang="en-US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原料</a:t>
            </a:r>
            <a:endParaRPr kumimoji="1" lang="en-US" altLang="zh-CN" sz="2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H</a:t>
            </a:r>
            <a:r>
              <a:rPr kumimoji="1" lang="en-US" altLang="zh-CN" sz="2400" b="1" baseline="-250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kumimoji="1" lang="zh-CN" altLang="en-US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、催化剂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AutoShape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777552" y="3920994"/>
            <a:ext cx="167640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CH</a:t>
            </a:r>
            <a:r>
              <a:rPr kumimoji="1" lang="en-US" altLang="zh-CN" sz="2400" b="1" baseline="-250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COOH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Line 13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1491764" y="4547554"/>
            <a:ext cx="534988" cy="609600"/>
          </a:xfrm>
          <a:prstGeom prst="line">
            <a:avLst/>
          </a:prstGeom>
          <a:ln>
            <a:solidFill>
              <a:srgbClr val="0070C0"/>
            </a:solidFill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>
              <a:solidFill>
                <a:schemeClr val="tx2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Line 14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V="1">
            <a:off x="3688753" y="4547553"/>
            <a:ext cx="617775" cy="696038"/>
          </a:xfrm>
          <a:prstGeom prst="line">
            <a:avLst/>
          </a:prstGeom>
          <a:ln>
            <a:solidFill>
              <a:srgbClr val="0070C0"/>
            </a:solidFill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>
              <a:solidFill>
                <a:schemeClr val="tx2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Line 16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V="1">
            <a:off x="5477022" y="3557797"/>
            <a:ext cx="533400" cy="609600"/>
          </a:xfrm>
          <a:prstGeom prst="line">
            <a:avLst/>
          </a:prstGeom>
          <a:ln>
            <a:solidFill>
              <a:srgbClr val="0070C0"/>
            </a:solidFill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>
              <a:solidFill>
                <a:schemeClr val="tx2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AutoShape 17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509352" y="4118083"/>
            <a:ext cx="685800" cy="220768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b="1">
              <a:solidFill>
                <a:schemeClr val="tx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AutoShape 1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399922" y="4118083"/>
            <a:ext cx="687600" cy="220768"/>
          </a:xfrm>
          <a:prstGeom prst="rightArrow">
            <a:avLst>
              <a:gd name="adj1" fmla="val 50000"/>
              <a:gd name="adj2" fmla="val 6875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b="1">
              <a:solidFill>
                <a:schemeClr val="tx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0" name="AutoShape 19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867396" y="4027608"/>
            <a:ext cx="838200" cy="33115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 b="1">
              <a:solidFill>
                <a:schemeClr val="tx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AutoShape 4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16236" y="3210732"/>
            <a:ext cx="1304926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基础原料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AutoShape 4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562470" y="3291097"/>
            <a:ext cx="1304926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中间体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AutoShape 4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751125" y="3258506"/>
            <a:ext cx="1629810" cy="5334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目标化合物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Line 14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flipV="1">
            <a:off x="6562470" y="4482097"/>
            <a:ext cx="523577" cy="709218"/>
          </a:xfrm>
          <a:prstGeom prst="line">
            <a:avLst/>
          </a:prstGeom>
          <a:ln>
            <a:solidFill>
              <a:srgbClr val="0070C0"/>
            </a:solidFill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400">
              <a:solidFill>
                <a:schemeClr val="tx2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6" name="AutoShape 9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857151" y="5228491"/>
            <a:ext cx="1589168" cy="8260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0070C0"/>
            </a:solidFill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辅助</a:t>
            </a:r>
            <a:r>
              <a:rPr kumimoji="1" lang="zh-CN" altLang="en-US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原料</a:t>
            </a:r>
            <a:endParaRPr kumimoji="1" lang="en-US" altLang="zh-CN" sz="2400" b="1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kumimoji="1" lang="en-US" altLang="zh-CN" sz="24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O</a:t>
            </a:r>
            <a:r>
              <a:rPr kumimoji="1" lang="en-US" altLang="zh-CN" sz="2400" b="1" baseline="-2500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、催化剂</a:t>
            </a:r>
            <a:endParaRPr kumimoji="1" lang="zh-CN" altLang="en-US" sz="2400" b="1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CN" altLang="en-US" sz="2400" b="1" baseline="-2500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AutoShape 4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93580" y="6201971"/>
            <a:ext cx="2573342" cy="5334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CN" alt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官能团的变化</a:t>
            </a:r>
            <a:endParaRPr kumimoji="1" lang="zh-CN" altLang="en-US" sz="32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AutoShape 4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826142" y="6205660"/>
            <a:ext cx="5594219" cy="5334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kumimoji="1" lang="zh-CN" altLang="en-US" sz="32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碳</a:t>
            </a:r>
            <a:r>
              <a:rPr kumimoji="1" lang="zh-CN" altLang="en-US" sz="32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碳双键</a:t>
            </a:r>
            <a:r>
              <a:rPr kumimoji="1" lang="zh-CN" altLang="en-US" sz="32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→</a:t>
            </a:r>
            <a:r>
              <a:rPr kumimoji="1" lang="zh-CN" altLang="en-US" sz="32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羟基</a:t>
            </a:r>
            <a:r>
              <a:rPr kumimoji="1" lang="zh-CN" altLang="en-US" sz="32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→</a:t>
            </a:r>
            <a:r>
              <a:rPr kumimoji="1" lang="zh-CN" altLang="en-US" sz="32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醛基</a:t>
            </a:r>
            <a:r>
              <a:rPr kumimoji="1" lang="zh-CN" altLang="en-US" sz="32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→</a:t>
            </a:r>
            <a:r>
              <a:rPr kumimoji="1" lang="zh-CN" altLang="en-US" sz="32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羧基</a:t>
            </a:r>
            <a:endParaRPr kumimoji="1" lang="zh-CN" altLang="en-US" sz="32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8" grpId="0"/>
      <p:bldP spid="19" grpId="0"/>
      <p:bldP spid="22" grpId="0"/>
      <p:bldP spid="23" grpId="0"/>
      <p:bldP spid="24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15605" y="883185"/>
            <a:ext cx="11413843" cy="17081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buClr>
                <a:schemeClr val="accent1"/>
              </a:buClr>
              <a:buNone/>
              <a:defRPr sz="3200">
                <a:ea typeface="黑体" panose="02010609060101010101" charset="-122"/>
              </a:defRPr>
            </a:lvl1pPr>
          </a:lstStyle>
          <a:p>
            <a:pPr algn="just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2）目前已经出现了将乙烯直接氧化生成乙酸的工艺。假定该工艺涉及的反应和（1）中合成路线的每一步反应的产率均为70%，请计算并比较这两种合成路线的总产率。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17206" y="4538979"/>
            <a:ext cx="11477221" cy="20313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buClr>
                <a:schemeClr val="accent1"/>
              </a:buClr>
              <a:buNone/>
              <a:defRPr sz="3200">
                <a:ea typeface="黑体" panose="02010609060101010101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）中合成路线生成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COOH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的产率为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70%×70%×70%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34.3%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，低于乙烯直接氧化成乙酸的产率（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70%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），因此，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合成步骤应尽可能少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，以提高产率。</a:t>
            </a:r>
            <a:endParaRPr lang="zh-CN" altLang="en-US" sz="2800" b="1" baseline="-250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/>
          <p:cNvGrpSpPr/>
          <p:nvPr>
            <p:custDataLst>
              <p:tags r:id="rId3"/>
            </p:custDataLst>
          </p:nvPr>
        </p:nvGrpSpPr>
        <p:grpSpPr>
          <a:xfrm>
            <a:off x="708074" y="2803867"/>
            <a:ext cx="9737099" cy="772185"/>
            <a:chOff x="708074" y="2803867"/>
            <a:chExt cx="9737099" cy="772185"/>
          </a:xfrm>
        </p:grpSpPr>
        <p:sp>
          <p:nvSpPr>
            <p:cNvPr id="11" name="AutoShape 3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708074" y="2842100"/>
              <a:ext cx="1786572" cy="53340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70C0"/>
              </a:solidFill>
              <a:rou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kumimoji="1" lang="en-US" altLang="zh-CN" sz="24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4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4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=CH</a:t>
              </a:r>
              <a:r>
                <a:rPr kumimoji="1" lang="en-US" altLang="zh-CN" sz="24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endPara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AutoShape 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447903" y="2812554"/>
              <a:ext cx="1922256" cy="53340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70C0"/>
              </a:solidFill>
              <a:rou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kumimoji="1" lang="en-US" altLang="zh-CN" sz="24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4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3</a:t>
              </a:r>
              <a:r>
                <a:rPr kumimoji="1" lang="en-US" altLang="zh-CN" sz="24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4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4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OH</a:t>
              </a:r>
              <a:endPara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AutoShape 8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150699" y="2826061"/>
              <a:ext cx="1635962" cy="53340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70C0"/>
              </a:solidFill>
              <a:rou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kumimoji="1" lang="en-US" altLang="zh-CN" sz="24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4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3</a:t>
              </a:r>
              <a:r>
                <a:rPr kumimoji="1" lang="en-US" altLang="zh-CN" sz="24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CHO</a:t>
              </a:r>
              <a:endPara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AutoShape 11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8768773" y="2803867"/>
              <a:ext cx="1676400" cy="53340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70C0"/>
              </a:solidFill>
              <a:rou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kumimoji="1" lang="en-US" altLang="zh-CN" sz="24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4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3</a:t>
              </a:r>
              <a:r>
                <a:rPr kumimoji="1" lang="en-US" altLang="zh-CN" sz="24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COOH</a:t>
              </a:r>
              <a:endParaRPr kumimoji="1" lang="zh-CN" altLang="en-US" sz="24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AutoShape 1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2500573" y="3000956"/>
              <a:ext cx="685800" cy="220768"/>
            </a:xfrm>
            <a:prstGeom prst="rightArrow">
              <a:avLst>
                <a:gd name="adj1" fmla="val 50000"/>
                <a:gd name="adj2" fmla="val 56250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b="1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AutoShape 18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391143" y="3000956"/>
              <a:ext cx="687600" cy="220768"/>
            </a:xfrm>
            <a:prstGeom prst="rightArrow">
              <a:avLst>
                <a:gd name="adj1" fmla="val 50000"/>
                <a:gd name="adj2" fmla="val 68750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b="1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AutoShape 19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858617" y="2910481"/>
              <a:ext cx="838200" cy="331152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400" b="1">
                <a:solidFill>
                  <a:schemeClr val="tx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11"/>
              </p:custDataLst>
            </p:nvPr>
          </p:nvSpPr>
          <p:spPr>
            <a:xfrm>
              <a:off x="5432412" y="3182488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70%</a:t>
              </a:r>
              <a:endParaRPr lang="zh-CN" altLang="en-US"/>
            </a:p>
          </p:txBody>
        </p:sp>
        <p:sp>
          <p:nvSpPr>
            <p:cNvPr id="20" name="矩形 19"/>
            <p:cNvSpPr/>
            <p:nvPr>
              <p:custDataLst>
                <p:tags r:id="rId12"/>
              </p:custDataLst>
            </p:nvPr>
          </p:nvSpPr>
          <p:spPr>
            <a:xfrm>
              <a:off x="2515630" y="3161288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70%</a:t>
              </a:r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3"/>
              </p:custDataLst>
            </p:nvPr>
          </p:nvSpPr>
          <p:spPr>
            <a:xfrm>
              <a:off x="7954551" y="3206720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70%</a:t>
              </a:r>
              <a:endParaRPr lang="zh-CN" altLang="en-US"/>
            </a:p>
          </p:txBody>
        </p:sp>
      </p:grpSp>
      <p:grpSp>
        <p:nvGrpSpPr>
          <p:cNvPr id="24" name="组合 23"/>
          <p:cNvGrpSpPr/>
          <p:nvPr>
            <p:custDataLst>
              <p:tags r:id="rId14"/>
            </p:custDataLst>
          </p:nvPr>
        </p:nvGrpSpPr>
        <p:grpSpPr>
          <a:xfrm>
            <a:off x="1455761" y="3747218"/>
            <a:ext cx="6415730" cy="707308"/>
            <a:chOff x="1455761" y="3747218"/>
            <a:chExt cx="6415730" cy="707308"/>
          </a:xfrm>
        </p:grpSpPr>
        <p:sp>
          <p:nvSpPr>
            <p:cNvPr id="5" name="AutoShape 3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455761" y="3886529"/>
              <a:ext cx="2314746" cy="533400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kumimoji="1" lang="en-US" altLang="zh-CN" sz="28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8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=CH</a:t>
              </a:r>
              <a:r>
                <a:rPr kumimoji="1" lang="en-US" altLang="zh-CN" sz="28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sz="28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+O</a:t>
              </a:r>
              <a:r>
                <a:rPr kumimoji="1" lang="en-US" altLang="zh-CN" sz="28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kumimoji="1" lang="zh-CN" altLang="en-US" sz="28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AutoShape 11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796677" y="3921126"/>
              <a:ext cx="2172003" cy="533400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kumimoji="1" lang="en-US" altLang="zh-CN" sz="28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3</a:t>
              </a:r>
              <a:r>
                <a:rPr kumimoji="1" lang="en-US" altLang="zh-CN" sz="2800" b="1" smtClean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COOH</a:t>
              </a:r>
              <a:endParaRPr kumimoji="1" lang="zh-CN" altLang="en-US" sz="28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箭头连接符 6"/>
            <p:cNvCxnSpPr/>
            <p:nvPr>
              <p:custDataLst>
                <p:tags r:id="rId17"/>
              </p:custDataLst>
            </p:nvPr>
          </p:nvCxnSpPr>
          <p:spPr>
            <a:xfrm flipV="1">
              <a:off x="3846999" y="4240552"/>
              <a:ext cx="1066746" cy="1571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>
              <p:custDataLst>
                <p:tags r:id="rId18"/>
              </p:custDataLst>
            </p:nvPr>
          </p:nvSpPr>
          <p:spPr>
            <a:xfrm>
              <a:off x="3846999" y="3747218"/>
              <a:ext cx="13025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催化剂</a:t>
              </a:r>
              <a:endParaRPr lang="zh-CN" altLang="en-US" sz="24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9"/>
              </p:custDataLst>
            </p:nvPr>
          </p:nvSpPr>
          <p:spPr>
            <a:xfrm>
              <a:off x="6968680" y="3913338"/>
              <a:ext cx="9028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70%</a:t>
              </a:r>
              <a:endParaRPr lang="zh-CN" altLang="en-US" sz="28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77858" y="921270"/>
            <a:ext cx="10162540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课堂练习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请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设计合理方案用</a:t>
            </a:r>
            <a:r>
              <a:rPr lang="en-US" alt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</a:t>
            </a:r>
            <a:r>
              <a:rPr lang="en-US" altLang="zh-CN" sz="2800" b="1" smtClean="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                  </a:t>
            </a:r>
            <a:r>
              <a:rPr lang="zh-CN" sz="28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合成</a:t>
            </a:r>
            <a:endParaRPr lang="zh-CN" altLang="en-US" sz="2800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 indent="0"/>
            <a:endParaRPr lang="zh-CN" altLang="en-US" sz="28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331518" y="809741"/>
            <a:ext cx="2066925" cy="933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559223" y="809741"/>
            <a:ext cx="1143000" cy="11049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697288" y="1854720"/>
            <a:ext cx="8973185" cy="1664335"/>
            <a:chOff x="1229" y="2370"/>
            <a:chExt cx="14131" cy="2621"/>
          </a:xfrm>
        </p:grpSpPr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1229" y="2370"/>
              <a:ext cx="14131" cy="23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>
                <a:lnSpc>
                  <a:spcPct val="160000"/>
                </a:lnSpc>
              </a:pPr>
              <a:r>
                <a:rPr 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(</a:t>
              </a:r>
              <a:r>
                <a:rPr 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无机试剂任选，</a:t>
              </a:r>
              <a:r>
                <a:rPr lang="zh-CN" sz="2800" b="1">
                  <a:highlight>
                    <a:srgbClr val="FFFF00"/>
                  </a:highligh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用反应流程图表示，并注明反应条件</a:t>
              </a:r>
              <a:r>
                <a:rPr lang="en-US" sz="2800" b="1">
                  <a:highlight>
                    <a:srgbClr val="FFFF00"/>
                  </a:highligh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。</a:t>
              </a:r>
              <a:endParaRPr 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  <a:p>
              <a:pPr indent="0">
                <a:lnSpc>
                  <a:spcPct val="160000"/>
                </a:lnSpc>
              </a:pP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  </a:t>
              </a:r>
              <a:r>
                <a:rPr lang="zh-CN" sz="2800" b="1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提示：</a:t>
              </a:r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RCH=CH</a:t>
              </a:r>
              <a:r>
                <a:rPr lang="en-US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                      </a:t>
              </a:r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RCH</a:t>
              </a:r>
              <a:r>
                <a:rPr lang="en-US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-CH</a:t>
              </a:r>
              <a:r>
                <a:rPr lang="en-US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-Br </a:t>
              </a:r>
              <a:endPara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8"/>
              </p:custDataLst>
            </p:nvPr>
          </p:nvGrpSpPr>
          <p:grpSpPr>
            <a:xfrm>
              <a:off x="5778" y="3483"/>
              <a:ext cx="2949" cy="1508"/>
              <a:chOff x="16320517" y="2974389"/>
              <a:chExt cx="1872759" cy="957580"/>
            </a:xfrm>
          </p:grpSpPr>
          <p:cxnSp>
            <p:nvCxnSpPr>
              <p:cNvPr id="8" name="直接箭头连接符 7"/>
              <p:cNvCxnSpPr/>
              <p:nvPr>
                <p:custDataLst>
                  <p:tags r:id="rId9"/>
                </p:custDataLst>
              </p:nvPr>
            </p:nvCxnSpPr>
            <p:spPr>
              <a:xfrm flipV="1">
                <a:off x="16513572" y="3422851"/>
                <a:ext cx="1130300" cy="1651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文本框 8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6320517" y="2974389"/>
                <a:ext cx="1872759" cy="95758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HBr</a:t>
                </a:r>
                <a:endParaRPr lang="en-US" altLang="zh-CN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  <a:p>
                <a:r>
                  <a:rPr lang="zh-CN" altLang="en-US" sz="2800" b="1">
                    <a:latin typeface="Times New Roman" panose="02020603050405020304" pitchFamily="18" charset="0"/>
                    <a:ea typeface="华文新魏" panose="02010800040101010101" pitchFamily="2" charset="-122"/>
                    <a:cs typeface="Times New Roman" panose="02020603050405020304" pitchFamily="18" charset="0"/>
                  </a:rPr>
                  <a:t>过氧化物</a:t>
                </a:r>
                <a:endParaRPr lang="zh-CN" altLang="en-US" sz="28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0" name="组合 9"/>
          <p:cNvGrpSpPr/>
          <p:nvPr>
            <p:custDataLst>
              <p:tags r:id="rId11"/>
            </p:custDataLst>
          </p:nvPr>
        </p:nvGrpSpPr>
        <p:grpSpPr>
          <a:xfrm>
            <a:off x="746428" y="3769543"/>
            <a:ext cx="10141585" cy="2350135"/>
            <a:chOff x="1582" y="5271"/>
            <a:chExt cx="15971" cy="3701"/>
          </a:xfrm>
        </p:grpSpPr>
        <p:pic>
          <p:nvPicPr>
            <p:cNvPr id="11" name="图片 2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3">
              <a:lum bright="-36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946" r="79414"/>
            <a:stretch>
              <a:fillRect/>
            </a:stretch>
          </p:blipFill>
          <p:spPr bwMode="auto">
            <a:xfrm>
              <a:off x="14863" y="7286"/>
              <a:ext cx="2690" cy="1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图片 2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3">
              <a:lum bright="-36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21" t="45075" b="34194"/>
            <a:stretch>
              <a:fillRect/>
            </a:stretch>
          </p:blipFill>
          <p:spPr bwMode="auto">
            <a:xfrm>
              <a:off x="7914" y="7375"/>
              <a:ext cx="6949" cy="1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图片 2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3">
              <a:lum bright="-36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414" t="21407" b="57482"/>
            <a:stretch>
              <a:fillRect/>
            </a:stretch>
          </p:blipFill>
          <p:spPr bwMode="auto">
            <a:xfrm>
              <a:off x="1582" y="7305"/>
              <a:ext cx="2434" cy="1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图片 1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582" y="5293"/>
              <a:ext cx="8028" cy="1366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9874" y="5466"/>
              <a:ext cx="2355" cy="102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4129" y="7375"/>
              <a:ext cx="3673" cy="1372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2135" y="5271"/>
              <a:ext cx="3718" cy="1387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28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798"/>
</p:tagLst>
</file>

<file path=ppt/tags/tag100.xml><?xml version="1.0" encoding="utf-8"?>
<p:tagLst xmlns:p="http://schemas.openxmlformats.org/presentationml/2006/main">
  <p:tag name="AS_UNIQUEID" val="3583"/>
</p:tagLst>
</file>

<file path=ppt/tags/tag101.xml><?xml version="1.0" encoding="utf-8"?>
<p:tagLst xmlns:p="http://schemas.openxmlformats.org/presentationml/2006/main">
  <p:tag name="AS_UNIQUEID" val="3584"/>
</p:tagLst>
</file>

<file path=ppt/tags/tag102.xml><?xml version="1.0" encoding="utf-8"?>
<p:tagLst xmlns:p="http://schemas.openxmlformats.org/presentationml/2006/main">
  <p:tag name="AS_UNIQUEID" val="3585"/>
</p:tagLst>
</file>

<file path=ppt/tags/tag103.xml><?xml version="1.0" encoding="utf-8"?>
<p:tagLst xmlns:p="http://schemas.openxmlformats.org/presentationml/2006/main">
  <p:tag name="AS_UNIQUEID" val="3586"/>
</p:tagLst>
</file>

<file path=ppt/tags/tag104.xml><?xml version="1.0" encoding="utf-8"?>
<p:tagLst xmlns:p="http://schemas.openxmlformats.org/presentationml/2006/main">
  <p:tag name="AS_UNIQUEID" val="3587"/>
</p:tagLst>
</file>

<file path=ppt/tags/tag105.xml><?xml version="1.0" encoding="utf-8"?>
<p:tagLst xmlns:p="http://schemas.openxmlformats.org/presentationml/2006/main">
  <p:tag name="AS_UNIQUEID" val="3588"/>
</p:tagLst>
</file>

<file path=ppt/tags/tag106.xml><?xml version="1.0" encoding="utf-8"?>
<p:tagLst xmlns:p="http://schemas.openxmlformats.org/presentationml/2006/main">
  <p:tag name="AS_UNIQUEID" val="3589"/>
</p:tagLst>
</file>

<file path=ppt/tags/tag107.xml><?xml version="1.0" encoding="utf-8"?>
<p:tagLst xmlns:p="http://schemas.openxmlformats.org/presentationml/2006/main">
  <p:tag name="AS_UNIQUEID" val="2042"/>
</p:tagLst>
</file>

<file path=ppt/tags/tag108.xml><?xml version="1.0" encoding="utf-8"?>
<p:tagLst xmlns:p="http://schemas.openxmlformats.org/presentationml/2006/main">
  <p:tag name="AS_UNIQUEID" val="1162"/>
</p:tagLst>
</file>

<file path=ppt/tags/tag109.xml><?xml version="1.0" encoding="utf-8"?>
<p:tagLst xmlns:p="http://schemas.openxmlformats.org/presentationml/2006/main">
  <p:tag name="AS_UNIQUEID" val="3591"/>
</p:tagLst>
</file>

<file path=ppt/tags/tag11.xml><?xml version="1.0" encoding="utf-8"?>
<p:tagLst xmlns:p="http://schemas.openxmlformats.org/presentationml/2006/main">
  <p:tag name="AS_UNIQUEID" val="799"/>
</p:tagLst>
</file>

<file path=ppt/tags/tag110.xml><?xml version="1.0" encoding="utf-8"?>
<p:tagLst xmlns:p="http://schemas.openxmlformats.org/presentationml/2006/main">
  <p:tag name="AS_UNIQUEID" val="3592"/>
</p:tagLst>
</file>

<file path=ppt/tags/tag111.xml><?xml version="1.0" encoding="utf-8"?>
<p:tagLst xmlns:p="http://schemas.openxmlformats.org/presentationml/2006/main">
  <p:tag name="AS_UNIQUEID" val="3593"/>
</p:tagLst>
</file>

<file path=ppt/tags/tag112.xml><?xml version="1.0" encoding="utf-8"?>
<p:tagLst xmlns:p="http://schemas.openxmlformats.org/presentationml/2006/main">
  <p:tag name="AS_UNIQUEID" val="3594"/>
</p:tagLst>
</file>

<file path=ppt/tags/tag113.xml><?xml version="1.0" encoding="utf-8"?>
<p:tagLst xmlns:p="http://schemas.openxmlformats.org/presentationml/2006/main">
  <p:tag name="AS_UNIQUEID" val="3595"/>
</p:tagLst>
</file>

<file path=ppt/tags/tag114.xml><?xml version="1.0" encoding="utf-8"?>
<p:tagLst xmlns:p="http://schemas.openxmlformats.org/presentationml/2006/main">
  <p:tag name="AS_UNIQUEID" val="3596"/>
</p:tagLst>
</file>

<file path=ppt/tags/tag115.xml><?xml version="1.0" encoding="utf-8"?>
<p:tagLst xmlns:p="http://schemas.openxmlformats.org/presentationml/2006/main">
  <p:tag name="AS_UNIQUEID" val="3597"/>
</p:tagLst>
</file>

<file path=ppt/tags/tag116.xml><?xml version="1.0" encoding="utf-8"?>
<p:tagLst xmlns:p="http://schemas.openxmlformats.org/presentationml/2006/main">
  <p:tag name="AS_UNIQUEID" val="3598"/>
</p:tagLst>
</file>

<file path=ppt/tags/tag117.xml><?xml version="1.0" encoding="utf-8"?>
<p:tagLst xmlns:p="http://schemas.openxmlformats.org/presentationml/2006/main">
  <p:tag name="AS_UNIQUEID" val="3599"/>
</p:tagLst>
</file>

<file path=ppt/tags/tag118.xml><?xml version="1.0" encoding="utf-8"?>
<p:tagLst xmlns:p="http://schemas.openxmlformats.org/presentationml/2006/main">
  <p:tag name="AS_UNIQUEID" val="3600"/>
</p:tagLst>
</file>

<file path=ppt/tags/tag119.xml><?xml version="1.0" encoding="utf-8"?>
<p:tagLst xmlns:p="http://schemas.openxmlformats.org/presentationml/2006/main">
  <p:tag name="AS_UNIQUEID" val="3601"/>
</p:tagLst>
</file>

<file path=ppt/tags/tag12.xml><?xml version="1.0" encoding="utf-8"?>
<p:tagLst xmlns:p="http://schemas.openxmlformats.org/presentationml/2006/main">
  <p:tag name="AS_UNIQUEID" val="800"/>
</p:tagLst>
</file>

<file path=ppt/tags/tag120.xml><?xml version="1.0" encoding="utf-8"?>
<p:tagLst xmlns:p="http://schemas.openxmlformats.org/presentationml/2006/main">
  <p:tag name="AS_UNIQUEID" val="3602"/>
</p:tagLst>
</file>

<file path=ppt/tags/tag121.xml><?xml version="1.0" encoding="utf-8"?>
<p:tagLst xmlns:p="http://schemas.openxmlformats.org/presentationml/2006/main">
  <p:tag name="AS_UNIQUEID" val="3603"/>
</p:tagLst>
</file>

<file path=ppt/tags/tag122.xml><?xml version="1.0" encoding="utf-8"?>
<p:tagLst xmlns:p="http://schemas.openxmlformats.org/presentationml/2006/main">
  <p:tag name="AS_UNIQUEID" val="3604"/>
</p:tagLst>
</file>

<file path=ppt/tags/tag123.xml><?xml version="1.0" encoding="utf-8"?>
<p:tagLst xmlns:p="http://schemas.openxmlformats.org/presentationml/2006/main">
  <p:tag name="AS_UNIQUEID" val="1044"/>
</p:tagLst>
</file>

<file path=ppt/tags/tag124.xml><?xml version="1.0" encoding="utf-8"?>
<p:tagLst xmlns:p="http://schemas.openxmlformats.org/presentationml/2006/main">
  <p:tag name="AS_UNIQUEID" val="1045"/>
</p:tagLst>
</file>

<file path=ppt/tags/tag125.xml><?xml version="1.0" encoding="utf-8"?>
<p:tagLst xmlns:p="http://schemas.openxmlformats.org/presentationml/2006/main">
  <p:tag name="AS_UNIQUEID" val="3605"/>
</p:tagLst>
</file>

<file path=ppt/tags/tag126.xml><?xml version="1.0" encoding="utf-8"?>
<p:tagLst xmlns:p="http://schemas.openxmlformats.org/presentationml/2006/main">
  <p:tag name="AS_UNIQUEID" val="2357"/>
</p:tagLst>
</file>

<file path=ppt/tags/tag127.xml><?xml version="1.0" encoding="utf-8"?>
<p:tagLst xmlns:p="http://schemas.openxmlformats.org/presentationml/2006/main">
  <p:tag name="AS_UNIQUEID" val="2358"/>
</p:tagLst>
</file>

<file path=ppt/tags/tag128.xml><?xml version="1.0" encoding="utf-8"?>
<p:tagLst xmlns:p="http://schemas.openxmlformats.org/presentationml/2006/main">
  <p:tag name="AS_UNIQUEID" val="2359"/>
</p:tagLst>
</file>

<file path=ppt/tags/tag129.xml><?xml version="1.0" encoding="utf-8"?>
<p:tagLst xmlns:p="http://schemas.openxmlformats.org/presentationml/2006/main">
  <p:tag name="AS_UNIQUEID" val="2360"/>
</p:tagLst>
</file>

<file path=ppt/tags/tag13.xml><?xml version="1.0" encoding="utf-8"?>
<p:tagLst xmlns:p="http://schemas.openxmlformats.org/presentationml/2006/main">
  <p:tag name="AS_UNIQUEID" val="801"/>
</p:tagLst>
</file>

<file path=ppt/tags/tag130.xml><?xml version="1.0" encoding="utf-8"?>
<p:tagLst xmlns:p="http://schemas.openxmlformats.org/presentationml/2006/main">
  <p:tag name="AS_UNIQUEID" val="2361"/>
</p:tagLst>
</file>

<file path=ppt/tags/tag131.xml><?xml version="1.0" encoding="utf-8"?>
<p:tagLst xmlns:p="http://schemas.openxmlformats.org/presentationml/2006/main">
  <p:tag name="AS_UNIQUEID" val="622"/>
</p:tagLst>
</file>

<file path=ppt/tags/tag132.xml><?xml version="1.0" encoding="utf-8"?>
<p:tagLst xmlns:p="http://schemas.openxmlformats.org/presentationml/2006/main">
  <p:tag name="AS_UNIQUEID" val="623"/>
</p:tagLst>
</file>

<file path=ppt/tags/tag133.xml><?xml version="1.0" encoding="utf-8"?>
<p:tagLst xmlns:p="http://schemas.openxmlformats.org/presentationml/2006/main">
  <p:tag name="AS_UNIQUEID" val="624"/>
</p:tagLst>
</file>

<file path=ppt/tags/tag134.xml><?xml version="1.0" encoding="utf-8"?>
<p:tagLst xmlns:p="http://schemas.openxmlformats.org/presentationml/2006/main">
  <p:tag name="AS_UNIQUEID" val="2362"/>
</p:tagLst>
</file>

<file path=ppt/tags/tag135.xml><?xml version="1.0" encoding="utf-8"?>
<p:tagLst xmlns:p="http://schemas.openxmlformats.org/presentationml/2006/main">
  <p:tag name="AS_UNIQUEID" val="2302"/>
</p:tagLst>
</file>

<file path=ppt/tags/tag136.xml><?xml version="1.0" encoding="utf-8"?>
<p:tagLst xmlns:p="http://schemas.openxmlformats.org/presentationml/2006/main">
  <p:tag name="AS_UNIQUEID" val="2303"/>
</p:tagLst>
</file>

<file path=ppt/tags/tag137.xml><?xml version="1.0" encoding="utf-8"?>
<p:tagLst xmlns:p="http://schemas.openxmlformats.org/presentationml/2006/main">
  <p:tag name="AS_UNIQUEID" val="2304"/>
</p:tagLst>
</file>

<file path=ppt/tags/tag138.xml><?xml version="1.0" encoding="utf-8"?>
<p:tagLst xmlns:p="http://schemas.openxmlformats.org/presentationml/2006/main">
  <p:tag name="AS_UNIQUEID" val="2363"/>
</p:tagLst>
</file>

<file path=ppt/tags/tag139.xml><?xml version="1.0" encoding="utf-8"?>
<p:tagLst xmlns:p="http://schemas.openxmlformats.org/presentationml/2006/main">
  <p:tag name="AS_UNIQUEID" val="2364"/>
</p:tagLst>
</file>

<file path=ppt/tags/tag14.xml><?xml version="1.0" encoding="utf-8"?>
<p:tagLst xmlns:p="http://schemas.openxmlformats.org/presentationml/2006/main">
  <p:tag name="AS_UNIQUEID" val="802"/>
</p:tagLst>
</file>

<file path=ppt/tags/tag140.xml><?xml version="1.0" encoding="utf-8"?>
<p:tagLst xmlns:p="http://schemas.openxmlformats.org/presentationml/2006/main">
  <p:tag name="AS_UNIQUEID" val="2365"/>
</p:tagLst>
</file>

<file path=ppt/tags/tag141.xml><?xml version="1.0" encoding="utf-8"?>
<p:tagLst xmlns:p="http://schemas.openxmlformats.org/presentationml/2006/main">
  <p:tag name="AS_UNIQUEID" val="2366"/>
</p:tagLst>
</file>

<file path=ppt/tags/tag142.xml><?xml version="1.0" encoding="utf-8"?>
<p:tagLst xmlns:p="http://schemas.openxmlformats.org/presentationml/2006/main">
  <p:tag name="AS_UNIQUEID" val="3608"/>
</p:tagLst>
</file>

<file path=ppt/tags/tag143.xml><?xml version="1.0" encoding="utf-8"?>
<p:tagLst xmlns:p="http://schemas.openxmlformats.org/presentationml/2006/main">
  <p:tag name="AS_UNIQUEID" val="895"/>
</p:tagLst>
</file>

<file path=ppt/tags/tag144.xml><?xml version="1.0" encoding="utf-8"?>
<p:tagLst xmlns:p="http://schemas.openxmlformats.org/presentationml/2006/main">
  <p:tag name="AS_UNIQUEID" val="896"/>
</p:tagLst>
</file>

<file path=ppt/tags/tag145.xml><?xml version="1.0" encoding="utf-8"?>
<p:tagLst xmlns:p="http://schemas.openxmlformats.org/presentationml/2006/main">
  <p:tag name="AS_UNIQUEID" val="897"/>
</p:tagLst>
</file>

<file path=ppt/tags/tag146.xml><?xml version="1.0" encoding="utf-8"?>
<p:tagLst xmlns:p="http://schemas.openxmlformats.org/presentationml/2006/main">
  <p:tag name="AS_UNIQUEID" val="898"/>
</p:tagLst>
</file>

<file path=ppt/tags/tag147.xml><?xml version="1.0" encoding="utf-8"?>
<p:tagLst xmlns:p="http://schemas.openxmlformats.org/presentationml/2006/main">
  <p:tag name="AS_UNIQUEID" val="899"/>
</p:tagLst>
</file>

<file path=ppt/tags/tag148.xml><?xml version="1.0" encoding="utf-8"?>
<p:tagLst xmlns:p="http://schemas.openxmlformats.org/presentationml/2006/main">
  <p:tag name="AS_UNIQUEID" val="900"/>
</p:tagLst>
</file>

<file path=ppt/tags/tag149.xml><?xml version="1.0" encoding="utf-8"?>
<p:tagLst xmlns:p="http://schemas.openxmlformats.org/presentationml/2006/main">
  <p:tag name="AS_UNIQUEID" val="901"/>
</p:tagLst>
</file>

<file path=ppt/tags/tag15.xml><?xml version="1.0" encoding="utf-8"?>
<p:tagLst xmlns:p="http://schemas.openxmlformats.org/presentationml/2006/main">
  <p:tag name="AS_UNIQUEID" val="810"/>
</p:tagLst>
</file>

<file path=ppt/tags/tag150.xml><?xml version="1.0" encoding="utf-8"?>
<p:tagLst xmlns:p="http://schemas.openxmlformats.org/presentationml/2006/main">
  <p:tag name="AS_UNIQUEID" val="902"/>
</p:tagLst>
</file>

<file path=ppt/tags/tag151.xml><?xml version="1.0" encoding="utf-8"?>
<p:tagLst xmlns:p="http://schemas.openxmlformats.org/presentationml/2006/main">
  <p:tag name="AS_UNIQUEID" val="903"/>
</p:tagLst>
</file>

<file path=ppt/tags/tag152.xml><?xml version="1.0" encoding="utf-8"?>
<p:tagLst xmlns:p="http://schemas.openxmlformats.org/presentationml/2006/main">
  <p:tag name="AS_UNIQUEID" val="904"/>
</p:tagLst>
</file>

<file path=ppt/tags/tag153.xml><?xml version="1.0" encoding="utf-8"?>
<p:tagLst xmlns:p="http://schemas.openxmlformats.org/presentationml/2006/main">
  <p:tag name="AS_UNIQUEID" val="905"/>
</p:tagLst>
</file>

<file path=ppt/tags/tag154.xml><?xml version="1.0" encoding="utf-8"?>
<p:tagLst xmlns:p="http://schemas.openxmlformats.org/presentationml/2006/main">
  <p:tag name="AS_UNIQUEID" val="906"/>
</p:tagLst>
</file>

<file path=ppt/tags/tag155.xml><?xml version="1.0" encoding="utf-8"?>
<p:tagLst xmlns:p="http://schemas.openxmlformats.org/presentationml/2006/main">
  <p:tag name="AS_UNIQUEID" val="907"/>
</p:tagLst>
</file>

<file path=ppt/tags/tag156.xml><?xml version="1.0" encoding="utf-8"?>
<p:tagLst xmlns:p="http://schemas.openxmlformats.org/presentationml/2006/main">
  <p:tag name="AS_UNIQUEID" val="908"/>
</p:tagLst>
</file>

<file path=ppt/tags/tag157.xml><?xml version="1.0" encoding="utf-8"?>
<p:tagLst xmlns:p="http://schemas.openxmlformats.org/presentationml/2006/main">
  <p:tag name="AS_UNIQUEID" val="909"/>
</p:tagLst>
</file>

<file path=ppt/tags/tag158.xml><?xml version="1.0" encoding="utf-8"?>
<p:tagLst xmlns:p="http://schemas.openxmlformats.org/presentationml/2006/main">
  <p:tag name="AS_UNIQUEID" val="910"/>
</p:tagLst>
</file>

<file path=ppt/tags/tag159.xml><?xml version="1.0" encoding="utf-8"?>
<p:tagLst xmlns:p="http://schemas.openxmlformats.org/presentationml/2006/main">
  <p:tag name="AS_UNIQUEID" val="3609"/>
</p:tagLst>
</file>

<file path=ppt/tags/tag16.xml><?xml version="1.0" encoding="utf-8"?>
<p:tagLst xmlns:p="http://schemas.openxmlformats.org/presentationml/2006/main">
  <p:tag name="AS_UNIQUEID" val="811"/>
</p:tagLst>
</file>

<file path=ppt/tags/tag160.xml><?xml version="1.0" encoding="utf-8"?>
<p:tagLst xmlns:p="http://schemas.openxmlformats.org/presentationml/2006/main">
  <p:tag name="AS_UNIQUEID" val="912"/>
</p:tagLst>
</file>

<file path=ppt/tags/tag161.xml><?xml version="1.0" encoding="utf-8"?>
<p:tagLst xmlns:p="http://schemas.openxmlformats.org/presentationml/2006/main">
  <p:tag name="AS_UNIQUEID" val="913"/>
</p:tagLst>
</file>

<file path=ppt/tags/tag162.xml><?xml version="1.0" encoding="utf-8"?>
<p:tagLst xmlns:p="http://schemas.openxmlformats.org/presentationml/2006/main">
  <p:tag name="AS_UNIQUEID" val="914"/>
</p:tagLst>
</file>

<file path=ppt/tags/tag163.xml><?xml version="1.0" encoding="utf-8"?>
<p:tagLst xmlns:p="http://schemas.openxmlformats.org/presentationml/2006/main">
  <p:tag name="AS_UNIQUEID" val="915"/>
</p:tagLst>
</file>

<file path=ppt/tags/tag164.xml><?xml version="1.0" encoding="utf-8"?>
<p:tagLst xmlns:p="http://schemas.openxmlformats.org/presentationml/2006/main">
  <p:tag name="AS_UNIQUEID" val="916"/>
</p:tagLst>
</file>

<file path=ppt/tags/tag165.xml><?xml version="1.0" encoding="utf-8"?>
<p:tagLst xmlns:p="http://schemas.openxmlformats.org/presentationml/2006/main">
  <p:tag name="AS_UNIQUEID" val="917"/>
</p:tagLst>
</file>

<file path=ppt/tags/tag166.xml><?xml version="1.0" encoding="utf-8"?>
<p:tagLst xmlns:p="http://schemas.openxmlformats.org/presentationml/2006/main">
  <p:tag name="AS_UNIQUEID" val="918"/>
</p:tagLst>
</file>

<file path=ppt/tags/tag167.xml><?xml version="1.0" encoding="utf-8"?>
<p:tagLst xmlns:p="http://schemas.openxmlformats.org/presentationml/2006/main">
  <p:tag name="AS_UNIQUEID" val="919"/>
</p:tagLst>
</file>

<file path=ppt/tags/tag168.xml><?xml version="1.0" encoding="utf-8"?>
<p:tagLst xmlns:p="http://schemas.openxmlformats.org/presentationml/2006/main">
  <p:tag name="AS_UNIQUEID" val="920"/>
</p:tagLst>
</file>

<file path=ppt/tags/tag169.xml><?xml version="1.0" encoding="utf-8"?>
<p:tagLst xmlns:p="http://schemas.openxmlformats.org/presentationml/2006/main">
  <p:tag name="AS_UNIQUEID" val="921"/>
</p:tagLst>
</file>

<file path=ppt/tags/tag17.xml><?xml version="1.0" encoding="utf-8"?>
<p:tagLst xmlns:p="http://schemas.openxmlformats.org/presentationml/2006/main">
  <p:tag name="AS_UNIQUEID" val="812"/>
</p:tagLst>
</file>

<file path=ppt/tags/tag170.xml><?xml version="1.0" encoding="utf-8"?>
<p:tagLst xmlns:p="http://schemas.openxmlformats.org/presentationml/2006/main">
  <p:tag name="AS_UNIQUEID" val="922"/>
</p:tagLst>
</file>

<file path=ppt/tags/tag171.xml><?xml version="1.0" encoding="utf-8"?>
<p:tagLst xmlns:p="http://schemas.openxmlformats.org/presentationml/2006/main">
  <p:tag name="AS_UNIQUEID" val="923"/>
</p:tagLst>
</file>

<file path=ppt/tags/tag172.xml><?xml version="1.0" encoding="utf-8"?>
<p:tagLst xmlns:p="http://schemas.openxmlformats.org/presentationml/2006/main">
  <p:tag name="AS_UNIQUEID" val="924"/>
</p:tagLst>
</file>

<file path=ppt/tags/tag173.xml><?xml version="1.0" encoding="utf-8"?>
<p:tagLst xmlns:p="http://schemas.openxmlformats.org/presentationml/2006/main">
  <p:tag name="AS_UNIQUEID" val="925"/>
</p:tagLst>
</file>

<file path=ppt/tags/tag174.xml><?xml version="1.0" encoding="utf-8"?>
<p:tagLst xmlns:p="http://schemas.openxmlformats.org/presentationml/2006/main">
  <p:tag name="AS_UNIQUEID" val="926"/>
</p:tagLst>
</file>

<file path=ppt/tags/tag175.xml><?xml version="1.0" encoding="utf-8"?>
<p:tagLst xmlns:p="http://schemas.openxmlformats.org/presentationml/2006/main">
  <p:tag name="AS_UNIQUEID" val="927"/>
</p:tagLst>
</file>

<file path=ppt/tags/tag176.xml><?xml version="1.0" encoding="utf-8"?>
<p:tagLst xmlns:p="http://schemas.openxmlformats.org/presentationml/2006/main">
  <p:tag name="AS_UNIQUEID" val="928"/>
</p:tagLst>
</file>

<file path=ppt/tags/tag177.xml><?xml version="1.0" encoding="utf-8"?>
<p:tagLst xmlns:p="http://schemas.openxmlformats.org/presentationml/2006/main">
  <p:tag name="AS_UNIQUEID" val="929"/>
</p:tagLst>
</file>

<file path=ppt/tags/tag178.xml><?xml version="1.0" encoding="utf-8"?>
<p:tagLst xmlns:p="http://schemas.openxmlformats.org/presentationml/2006/main">
  <p:tag name="AS_UNIQUEID" val="930"/>
</p:tagLst>
</file>

<file path=ppt/tags/tag179.xml><?xml version="1.0" encoding="utf-8"?>
<p:tagLst xmlns:p="http://schemas.openxmlformats.org/presentationml/2006/main">
  <p:tag name="AS_UNIQUEID" val="931"/>
</p:tagLst>
</file>

<file path=ppt/tags/tag18.xml><?xml version="1.0" encoding="utf-8"?>
<p:tagLst xmlns:p="http://schemas.openxmlformats.org/presentationml/2006/main">
  <p:tag name="AS_UNIQUEID" val="813"/>
</p:tagLst>
</file>

<file path=ppt/tags/tag180.xml><?xml version="1.0" encoding="utf-8"?>
<p:tagLst xmlns:p="http://schemas.openxmlformats.org/presentationml/2006/main">
  <p:tag name="AS_UNIQUEID" val="932"/>
</p:tagLst>
</file>

<file path=ppt/tags/tag181.xml><?xml version="1.0" encoding="utf-8"?>
<p:tagLst xmlns:p="http://schemas.openxmlformats.org/presentationml/2006/main">
  <p:tag name="AS_UNIQUEID" val="933"/>
</p:tagLst>
</file>

<file path=ppt/tags/tag182.xml><?xml version="1.0" encoding="utf-8"?>
<p:tagLst xmlns:p="http://schemas.openxmlformats.org/presentationml/2006/main">
  <p:tag name="AS_UNIQUEID" val="934"/>
</p:tagLst>
</file>

<file path=ppt/tags/tag183.xml><?xml version="1.0" encoding="utf-8"?>
<p:tagLst xmlns:p="http://schemas.openxmlformats.org/presentationml/2006/main">
  <p:tag name="AS_UNIQUEID" val="935"/>
</p:tagLst>
</file>

<file path=ppt/tags/tag184.xml><?xml version="1.0" encoding="utf-8"?>
<p:tagLst xmlns:p="http://schemas.openxmlformats.org/presentationml/2006/main">
  <p:tag name="AS_UNIQUEID" val="936"/>
</p:tagLst>
</file>

<file path=ppt/tags/tag185.xml><?xml version="1.0" encoding="utf-8"?>
<p:tagLst xmlns:p="http://schemas.openxmlformats.org/presentationml/2006/main">
  <p:tag name="AS_UNIQUEID" val="937"/>
</p:tagLst>
</file>

<file path=ppt/tags/tag186.xml><?xml version="1.0" encoding="utf-8"?>
<p:tagLst xmlns:p="http://schemas.openxmlformats.org/presentationml/2006/main">
  <p:tag name="AS_UNIQUEID" val="938"/>
</p:tagLst>
</file>

<file path=ppt/tags/tag187.xml><?xml version="1.0" encoding="utf-8"?>
<p:tagLst xmlns:p="http://schemas.openxmlformats.org/presentationml/2006/main">
  <p:tag name="AS_UNIQUEID" val="939"/>
</p:tagLst>
</file>

<file path=ppt/tags/tag188.xml><?xml version="1.0" encoding="utf-8"?>
<p:tagLst xmlns:p="http://schemas.openxmlformats.org/presentationml/2006/main">
  <p:tag name="AS_UNIQUEID" val="940"/>
</p:tagLst>
</file>

<file path=ppt/tags/tag189.xml><?xml version="1.0" encoding="utf-8"?>
<p:tagLst xmlns:p="http://schemas.openxmlformats.org/presentationml/2006/main">
  <p:tag name="AS_UNIQUEID" val="941"/>
</p:tagLst>
</file>

<file path=ppt/tags/tag19.xml><?xml version="1.0" encoding="utf-8"?>
<p:tagLst xmlns:p="http://schemas.openxmlformats.org/presentationml/2006/main">
  <p:tag name="AS_UNIQUEID" val="3511"/>
</p:tagLst>
</file>

<file path=ppt/tags/tag190.xml><?xml version="1.0" encoding="utf-8"?>
<p:tagLst xmlns:p="http://schemas.openxmlformats.org/presentationml/2006/main">
  <p:tag name="AS_UNIQUEID" val="942"/>
</p:tagLst>
</file>

<file path=ppt/tags/tag191.xml><?xml version="1.0" encoding="utf-8"?>
<p:tagLst xmlns:p="http://schemas.openxmlformats.org/presentationml/2006/main">
  <p:tag name="AS_UNIQUEID" val="943"/>
</p:tagLst>
</file>

<file path=ppt/tags/tag192.xml><?xml version="1.0" encoding="utf-8"?>
<p:tagLst xmlns:p="http://schemas.openxmlformats.org/presentationml/2006/main">
  <p:tag name="AS_UNIQUEID" val="944"/>
</p:tagLst>
</file>

<file path=ppt/tags/tag193.xml><?xml version="1.0" encoding="utf-8"?>
<p:tagLst xmlns:p="http://schemas.openxmlformats.org/presentationml/2006/main">
  <p:tag name="AS_UNIQUEID" val="945"/>
</p:tagLst>
</file>

<file path=ppt/tags/tag194.xml><?xml version="1.0" encoding="utf-8"?>
<p:tagLst xmlns:p="http://schemas.openxmlformats.org/presentationml/2006/main">
  <p:tag name="AS_UNIQUEID" val="946"/>
</p:tagLst>
</file>

<file path=ppt/tags/tag195.xml><?xml version="1.0" encoding="utf-8"?>
<p:tagLst xmlns:p="http://schemas.openxmlformats.org/presentationml/2006/main">
  <p:tag name="AS_UNIQUEID" val="947"/>
</p:tagLst>
</file>

<file path=ppt/tags/tag196.xml><?xml version="1.0" encoding="utf-8"?>
<p:tagLst xmlns:p="http://schemas.openxmlformats.org/presentationml/2006/main">
  <p:tag name="AS_UNIQUEID" val="948"/>
</p:tagLst>
</file>

<file path=ppt/tags/tag197.xml><?xml version="1.0" encoding="utf-8"?>
<p:tagLst xmlns:p="http://schemas.openxmlformats.org/presentationml/2006/main">
  <p:tag name="AS_UNIQUEID" val="949"/>
</p:tagLst>
</file>

<file path=ppt/tags/tag198.xml><?xml version="1.0" encoding="utf-8"?>
<p:tagLst xmlns:p="http://schemas.openxmlformats.org/presentationml/2006/main">
  <p:tag name="AS_UNIQUEID" val="950"/>
</p:tagLst>
</file>

<file path=ppt/tags/tag199.xml><?xml version="1.0" encoding="utf-8"?>
<p:tagLst xmlns:p="http://schemas.openxmlformats.org/presentationml/2006/main">
  <p:tag name="AS_UNIQUEID" val="951"/>
</p:tagLst>
</file>

<file path=ppt/tags/tag2.xml><?xml version="1.0" encoding="utf-8"?>
<p:tagLst xmlns:p="http://schemas.openxmlformats.org/presentationml/2006/main">
  <p:tag name="AS_UNIQUEID" val="28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200.xml><?xml version="1.0" encoding="utf-8"?>
<p:tagLst xmlns:p="http://schemas.openxmlformats.org/presentationml/2006/main">
  <p:tag name="AS_UNIQUEID" val="952"/>
</p:tagLst>
</file>

<file path=ppt/tags/tag201.xml><?xml version="1.0" encoding="utf-8"?>
<p:tagLst xmlns:p="http://schemas.openxmlformats.org/presentationml/2006/main">
  <p:tag name="AS_UNIQUEID" val="953"/>
</p:tagLst>
</file>

<file path=ppt/tags/tag202.xml><?xml version="1.0" encoding="utf-8"?>
<p:tagLst xmlns:p="http://schemas.openxmlformats.org/presentationml/2006/main">
  <p:tag name="AS_UNIQUEID" val="954"/>
</p:tagLst>
</file>

<file path=ppt/tags/tag203.xml><?xml version="1.0" encoding="utf-8"?>
<p:tagLst xmlns:p="http://schemas.openxmlformats.org/presentationml/2006/main">
  <p:tag name="AS_UNIQUEID" val="955"/>
</p:tagLst>
</file>

<file path=ppt/tags/tag204.xml><?xml version="1.0" encoding="utf-8"?>
<p:tagLst xmlns:p="http://schemas.openxmlformats.org/presentationml/2006/main">
  <p:tag name="AS_UNIQUEID" val="956"/>
</p:tagLst>
</file>

<file path=ppt/tags/tag205.xml><?xml version="1.0" encoding="utf-8"?>
<p:tagLst xmlns:p="http://schemas.openxmlformats.org/presentationml/2006/main">
  <p:tag name="AS_UNIQUEID" val="957"/>
</p:tagLst>
</file>

<file path=ppt/tags/tag206.xml><?xml version="1.0" encoding="utf-8"?>
<p:tagLst xmlns:p="http://schemas.openxmlformats.org/presentationml/2006/main">
  <p:tag name="AS_UNIQUEID" val="958"/>
</p:tagLst>
</file>

<file path=ppt/tags/tag207.xml><?xml version="1.0" encoding="utf-8"?>
<p:tagLst xmlns:p="http://schemas.openxmlformats.org/presentationml/2006/main">
  <p:tag name="AS_UNIQUEID" val="959"/>
</p:tagLst>
</file>

<file path=ppt/tags/tag208.xml><?xml version="1.0" encoding="utf-8"?>
<p:tagLst xmlns:p="http://schemas.openxmlformats.org/presentationml/2006/main">
  <p:tag name="AS_UNIQUEID" val="960"/>
</p:tagLst>
</file>

<file path=ppt/tags/tag209.xml><?xml version="1.0" encoding="utf-8"?>
<p:tagLst xmlns:p="http://schemas.openxmlformats.org/presentationml/2006/main">
  <p:tag name="AS_UNIQUEID" val="961"/>
</p:tagLst>
</file>

<file path=ppt/tags/tag21.xml><?xml version="1.0" encoding="utf-8"?>
<p:tagLst xmlns:p="http://schemas.openxmlformats.org/presentationml/2006/main">
  <p:tag name="AS_UNIQUEID" val="3520"/>
</p:tagLst>
</file>

<file path=ppt/tags/tag210.xml><?xml version="1.0" encoding="utf-8"?>
<p:tagLst xmlns:p="http://schemas.openxmlformats.org/presentationml/2006/main">
  <p:tag name="AS_UNIQUEID" val="962"/>
</p:tagLst>
</file>

<file path=ppt/tags/tag211.xml><?xml version="1.0" encoding="utf-8"?>
<p:tagLst xmlns:p="http://schemas.openxmlformats.org/presentationml/2006/main">
  <p:tag name="AS_UNIQUEID" val="963"/>
</p:tagLst>
</file>

<file path=ppt/tags/tag212.xml><?xml version="1.0" encoding="utf-8"?>
<p:tagLst xmlns:p="http://schemas.openxmlformats.org/presentationml/2006/main">
  <p:tag name="AS_UNIQUEID" val="964"/>
</p:tagLst>
</file>

<file path=ppt/tags/tag213.xml><?xml version="1.0" encoding="utf-8"?>
<p:tagLst xmlns:p="http://schemas.openxmlformats.org/presentationml/2006/main">
  <p:tag name="AS_UNIQUEID" val="965"/>
</p:tagLst>
</file>

<file path=ppt/tags/tag214.xml><?xml version="1.0" encoding="utf-8"?>
<p:tagLst xmlns:p="http://schemas.openxmlformats.org/presentationml/2006/main">
  <p:tag name="AS_UNIQUEID" val="966"/>
</p:tagLst>
</file>

<file path=ppt/tags/tag215.xml><?xml version="1.0" encoding="utf-8"?>
<p:tagLst xmlns:p="http://schemas.openxmlformats.org/presentationml/2006/main">
  <p:tag name="AS_UNIQUEID" val="967"/>
</p:tagLst>
</file>

<file path=ppt/tags/tag216.xml><?xml version="1.0" encoding="utf-8"?>
<p:tagLst xmlns:p="http://schemas.openxmlformats.org/presentationml/2006/main">
  <p:tag name="AS_UNIQUEID" val="968"/>
</p:tagLst>
</file>

<file path=ppt/tags/tag217.xml><?xml version="1.0" encoding="utf-8"?>
<p:tagLst xmlns:p="http://schemas.openxmlformats.org/presentationml/2006/main">
  <p:tag name="AS_UNIQUEID" val="969"/>
</p:tagLst>
</file>

<file path=ppt/tags/tag218.xml><?xml version="1.0" encoding="utf-8"?>
<p:tagLst xmlns:p="http://schemas.openxmlformats.org/presentationml/2006/main">
  <p:tag name="AS_UNIQUEID" val="970"/>
</p:tagLst>
</file>

<file path=ppt/tags/tag219.xml><?xml version="1.0" encoding="utf-8"?>
<p:tagLst xmlns:p="http://schemas.openxmlformats.org/presentationml/2006/main">
  <p:tag name="AS_UNIQUEID" val="971"/>
</p:tagLst>
</file>

<file path=ppt/tags/tag22.xml><?xml version="1.0" encoding="utf-8"?>
<p:tagLst xmlns:p="http://schemas.openxmlformats.org/presentationml/2006/main">
  <p:tag name="AS_UNIQUEID" val="3521"/>
</p:tagLst>
</file>

<file path=ppt/tags/tag220.xml><?xml version="1.0" encoding="utf-8"?>
<p:tagLst xmlns:p="http://schemas.openxmlformats.org/presentationml/2006/main">
  <p:tag name="AS_UNIQUEID" val="972"/>
</p:tagLst>
</file>

<file path=ppt/tags/tag221.xml><?xml version="1.0" encoding="utf-8"?>
<p:tagLst xmlns:p="http://schemas.openxmlformats.org/presentationml/2006/main">
  <p:tag name="AS_UNIQUEID" val="973"/>
</p:tagLst>
</file>

<file path=ppt/tags/tag222.xml><?xml version="1.0" encoding="utf-8"?>
<p:tagLst xmlns:p="http://schemas.openxmlformats.org/presentationml/2006/main">
  <p:tag name="AS_UNIQUEID" val="2076"/>
</p:tagLst>
</file>

<file path=ppt/tags/tag223.xml><?xml version="1.0" encoding="utf-8"?>
<p:tagLst xmlns:p="http://schemas.openxmlformats.org/presentationml/2006/main">
  <p:tag name="AS_UNIQUEID" val="2077"/>
</p:tagLst>
</file>

<file path=ppt/tags/tag224.xml><?xml version="1.0" encoding="utf-8"?>
<p:tagLst xmlns:p="http://schemas.openxmlformats.org/presentationml/2006/main">
  <p:tag name="AS_UNIQUEID" val="2078"/>
</p:tagLst>
</file>

<file path=ppt/tags/tag225.xml><?xml version="1.0" encoding="utf-8"?>
<p:tagLst xmlns:p="http://schemas.openxmlformats.org/presentationml/2006/main">
  <p:tag name="AS_UNIQUEID" val="2079"/>
</p:tagLst>
</file>

<file path=ppt/tags/tag226.xml><?xml version="1.0" encoding="utf-8"?>
<p:tagLst xmlns:p="http://schemas.openxmlformats.org/presentationml/2006/main">
  <p:tag name="AS_UNIQUEID" val="2080"/>
</p:tagLst>
</file>

<file path=ppt/tags/tag227.xml><?xml version="1.0" encoding="utf-8"?>
<p:tagLst xmlns:p="http://schemas.openxmlformats.org/presentationml/2006/main">
  <p:tag name="AS_UNIQUEID" val="2081"/>
</p:tagLst>
</file>

<file path=ppt/tags/tag228.xml><?xml version="1.0" encoding="utf-8"?>
<p:tagLst xmlns:p="http://schemas.openxmlformats.org/presentationml/2006/main">
  <p:tag name="AS_UNIQUEID" val="2082"/>
</p:tagLst>
</file>

<file path=ppt/tags/tag229.xml><?xml version="1.0" encoding="utf-8"?>
<p:tagLst xmlns:p="http://schemas.openxmlformats.org/presentationml/2006/main">
  <p:tag name="AS_UNIQUEID" val="2083"/>
</p:tagLst>
</file>

<file path=ppt/tags/tag23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230.xml><?xml version="1.0" encoding="utf-8"?>
<p:tagLst xmlns:p="http://schemas.openxmlformats.org/presentationml/2006/main">
  <p:tag name="AS_UNIQUEID" val="2084"/>
</p:tagLst>
</file>

<file path=ppt/tags/tag231.xml><?xml version="1.0" encoding="utf-8"?>
<p:tagLst xmlns:p="http://schemas.openxmlformats.org/presentationml/2006/main">
  <p:tag name="AS_UNIQUEID" val="2085"/>
</p:tagLst>
</file>

<file path=ppt/tags/tag232.xml><?xml version="1.0" encoding="utf-8"?>
<p:tagLst xmlns:p="http://schemas.openxmlformats.org/presentationml/2006/main">
  <p:tag name="AS_UNIQUEID" val="2086"/>
</p:tagLst>
</file>

<file path=ppt/tags/tag233.xml><?xml version="1.0" encoding="utf-8"?>
<p:tagLst xmlns:p="http://schemas.openxmlformats.org/presentationml/2006/main">
  <p:tag name="AS_UNIQUEID" val="983"/>
</p:tagLst>
</file>

<file path=ppt/tags/tag234.xml><?xml version="1.0" encoding="utf-8"?>
<p:tagLst xmlns:p="http://schemas.openxmlformats.org/presentationml/2006/main">
  <p:tag name="AS_UNIQUEID" val="1475"/>
</p:tagLst>
</file>

<file path=ppt/tags/tag235.xml><?xml version="1.0" encoding="utf-8"?>
<p:tagLst xmlns:p="http://schemas.openxmlformats.org/presentationml/2006/main">
  <p:tag name="AS_UNIQUEID" val="1476"/>
</p:tagLst>
</file>

<file path=ppt/tags/tag236.xml><?xml version="1.0" encoding="utf-8"?>
<p:tagLst xmlns:p="http://schemas.openxmlformats.org/presentationml/2006/main">
  <p:tag name="AS_UNIQUEID" val="1477"/>
</p:tagLst>
</file>

<file path=ppt/tags/tag237.xml><?xml version="1.0" encoding="utf-8"?>
<p:tagLst xmlns:p="http://schemas.openxmlformats.org/presentationml/2006/main">
  <p:tag name="AS_UNIQUEID" val="1478"/>
</p:tagLst>
</file>

<file path=ppt/tags/tag238.xml><?xml version="1.0" encoding="utf-8"?>
<p:tagLst xmlns:p="http://schemas.openxmlformats.org/presentationml/2006/main">
  <p:tag name="AS_UNIQUEID" val="1479"/>
</p:tagLst>
</file>

<file path=ppt/tags/tag239.xml><?xml version="1.0" encoding="utf-8"?>
<p:tagLst xmlns:p="http://schemas.openxmlformats.org/presentationml/2006/main">
  <p:tag name="AS_UNIQUEID" val="1480"/>
</p:tagLst>
</file>

<file path=ppt/tags/tag24.xml><?xml version="1.0" encoding="utf-8"?>
<p:tagLst xmlns:p="http://schemas.openxmlformats.org/presentationml/2006/main">
  <p:tag name="AS_UNIQUEID" val="3526"/>
</p:tagLst>
</file>

<file path=ppt/tags/tag240.xml><?xml version="1.0" encoding="utf-8"?>
<p:tagLst xmlns:p="http://schemas.openxmlformats.org/presentationml/2006/main">
  <p:tag name="AS_UNIQUEID" val="1481"/>
</p:tagLst>
</file>

<file path=ppt/tags/tag241.xml><?xml version="1.0" encoding="utf-8"?>
<p:tagLst xmlns:p="http://schemas.openxmlformats.org/presentationml/2006/main">
  <p:tag name="AS_UNIQUEID" val="1482"/>
</p:tagLst>
</file>

<file path=ppt/tags/tag242.xml><?xml version="1.0" encoding="utf-8"?>
<p:tagLst xmlns:p="http://schemas.openxmlformats.org/presentationml/2006/main">
  <p:tag name="AS_UNIQUEID" val="1483"/>
</p:tagLst>
</file>

<file path=ppt/tags/tag243.xml><?xml version="1.0" encoding="utf-8"?>
<p:tagLst xmlns:p="http://schemas.openxmlformats.org/presentationml/2006/main">
  <p:tag name="AS_UNIQUEID" val="1484"/>
</p:tagLst>
</file>

<file path=ppt/tags/tag244.xml><?xml version="1.0" encoding="utf-8"?>
<p:tagLst xmlns:p="http://schemas.openxmlformats.org/presentationml/2006/main">
  <p:tag name="AS_UNIQUEID" val="1485"/>
</p:tagLst>
</file>

<file path=ppt/tags/tag245.xml><?xml version="1.0" encoding="utf-8"?>
<p:tagLst xmlns:p="http://schemas.openxmlformats.org/presentationml/2006/main">
  <p:tag name="AS_UNIQUEID" val="1486"/>
</p:tagLst>
</file>

<file path=ppt/tags/tag246.xml><?xml version="1.0" encoding="utf-8"?>
<p:tagLst xmlns:p="http://schemas.openxmlformats.org/presentationml/2006/main">
  <p:tag name="AS_UNIQUEID" val="1487"/>
</p:tagLst>
</file>

<file path=ppt/tags/tag247.xml><?xml version="1.0" encoding="utf-8"?>
<p:tagLst xmlns:p="http://schemas.openxmlformats.org/presentationml/2006/main">
  <p:tag name="AS_UNIQUEID" val="1488"/>
</p:tagLst>
</file>

<file path=ppt/tags/tag248.xml><?xml version="1.0" encoding="utf-8"?>
<p:tagLst xmlns:p="http://schemas.openxmlformats.org/presentationml/2006/main">
  <p:tag name="AS_UNIQUEID" val="1489"/>
</p:tagLst>
</file>

<file path=ppt/tags/tag249.xml><?xml version="1.0" encoding="utf-8"?>
<p:tagLst xmlns:p="http://schemas.openxmlformats.org/presentationml/2006/main">
  <p:tag name="AS_UNIQUEID" val="1490"/>
</p:tagLst>
</file>

<file path=ppt/tags/tag25.xml><?xml version="1.0" encoding="utf-8"?>
<p:tagLst xmlns:p="http://schemas.openxmlformats.org/presentationml/2006/main">
  <p:tag name="AS_UNIQUEID" val="3527"/>
</p:tagLst>
</file>

<file path=ppt/tags/tag250.xml><?xml version="1.0" encoding="utf-8"?>
<p:tagLst xmlns:p="http://schemas.openxmlformats.org/presentationml/2006/main">
  <p:tag name="AS_UNIQUEID" val="1491"/>
</p:tagLst>
</file>

<file path=ppt/tags/tag251.xml><?xml version="1.0" encoding="utf-8"?>
<p:tagLst xmlns:p="http://schemas.openxmlformats.org/presentationml/2006/main">
  <p:tag name="AS_UNIQUEID" val="1492"/>
</p:tagLst>
</file>

<file path=ppt/tags/tag252.xml><?xml version="1.0" encoding="utf-8"?>
<p:tagLst xmlns:p="http://schemas.openxmlformats.org/presentationml/2006/main">
  <p:tag name="AS_UNIQUEID" val="1493"/>
</p:tagLst>
</file>

<file path=ppt/tags/tag253.xml><?xml version="1.0" encoding="utf-8"?>
<p:tagLst xmlns:p="http://schemas.openxmlformats.org/presentationml/2006/main">
  <p:tag name="AS_UNIQUEID" val="1494"/>
</p:tagLst>
</file>

<file path=ppt/tags/tag254.xml><?xml version="1.0" encoding="utf-8"?>
<p:tagLst xmlns:p="http://schemas.openxmlformats.org/presentationml/2006/main">
  <p:tag name="AS_UNIQUEID" val="1495"/>
</p:tagLst>
</file>

<file path=ppt/tags/tag255.xml><?xml version="1.0" encoding="utf-8"?>
<p:tagLst xmlns:p="http://schemas.openxmlformats.org/presentationml/2006/main">
  <p:tag name="AS_UNIQUEID" val="1496"/>
</p:tagLst>
</file>

<file path=ppt/tags/tag256.xml><?xml version="1.0" encoding="utf-8"?>
<p:tagLst xmlns:p="http://schemas.openxmlformats.org/presentationml/2006/main">
  <p:tag name="AS_UNIQUEID" val="1497"/>
</p:tagLst>
</file>

<file path=ppt/tags/tag257.xml><?xml version="1.0" encoding="utf-8"?>
<p:tagLst xmlns:p="http://schemas.openxmlformats.org/presentationml/2006/main">
  <p:tag name="AS_UNIQUEID" val="1498"/>
</p:tagLst>
</file>

<file path=ppt/tags/tag258.xml><?xml version="1.0" encoding="utf-8"?>
<p:tagLst xmlns:p="http://schemas.openxmlformats.org/presentationml/2006/main">
  <p:tag name="AS_UNIQUEID" val="1499"/>
</p:tagLst>
</file>

<file path=ppt/tags/tag259.xml><?xml version="1.0" encoding="utf-8"?>
<p:tagLst xmlns:p="http://schemas.openxmlformats.org/presentationml/2006/main">
  <p:tag name="AS_UNIQUEID" val="1500"/>
</p:tagLst>
</file>

<file path=ppt/tags/tag26.xml><?xml version="1.0" encoding="utf-8"?>
<p:tagLst xmlns:p="http://schemas.openxmlformats.org/presentationml/2006/main">
  <p:tag name="AS_UNIQUEID" val="3528"/>
</p:tagLst>
</file>

<file path=ppt/tags/tag260.xml><?xml version="1.0" encoding="utf-8"?>
<p:tagLst xmlns:p="http://schemas.openxmlformats.org/presentationml/2006/main">
  <p:tag name="AS_UNIQUEID" val="1501"/>
</p:tagLst>
</file>

<file path=ppt/tags/tag261.xml><?xml version="1.0" encoding="utf-8"?>
<p:tagLst xmlns:p="http://schemas.openxmlformats.org/presentationml/2006/main">
  <p:tag name="AS_UNIQUEID" val="1502"/>
</p:tagLst>
</file>

<file path=ppt/tags/tag262.xml><?xml version="1.0" encoding="utf-8"?>
<p:tagLst xmlns:p="http://schemas.openxmlformats.org/presentationml/2006/main">
  <p:tag name="AS_UNIQUEID" val="1503"/>
</p:tagLst>
</file>

<file path=ppt/tags/tag263.xml><?xml version="1.0" encoding="utf-8"?>
<p:tagLst xmlns:p="http://schemas.openxmlformats.org/presentationml/2006/main">
  <p:tag name="AS_UNIQUEID" val="1504"/>
</p:tagLst>
</file>

<file path=ppt/tags/tag264.xml><?xml version="1.0" encoding="utf-8"?>
<p:tagLst xmlns:p="http://schemas.openxmlformats.org/presentationml/2006/main">
  <p:tag name="AS_UNIQUEID" val="1505"/>
</p:tagLst>
</file>

<file path=ppt/tags/tag265.xml><?xml version="1.0" encoding="utf-8"?>
<p:tagLst xmlns:p="http://schemas.openxmlformats.org/presentationml/2006/main">
  <p:tag name="AS_UNIQUEID" val="1506"/>
</p:tagLst>
</file>

<file path=ppt/tags/tag266.xml><?xml version="1.0" encoding="utf-8"?>
<p:tagLst xmlns:p="http://schemas.openxmlformats.org/presentationml/2006/main">
  <p:tag name="AS_UNIQUEID" val="1507"/>
</p:tagLst>
</file>

<file path=ppt/tags/tag267.xml><?xml version="1.0" encoding="utf-8"?>
<p:tagLst xmlns:p="http://schemas.openxmlformats.org/presentationml/2006/main">
  <p:tag name="AS_UNIQUEID" val="1508"/>
</p:tagLst>
</file>

<file path=ppt/tags/tag268.xml><?xml version="1.0" encoding="utf-8"?>
<p:tagLst xmlns:p="http://schemas.openxmlformats.org/presentationml/2006/main">
  <p:tag name="AS_UNIQUEID" val="1509"/>
</p:tagLst>
</file>

<file path=ppt/tags/tag269.xml><?xml version="1.0" encoding="utf-8"?>
<p:tagLst xmlns:p="http://schemas.openxmlformats.org/presentationml/2006/main">
  <p:tag name="AS_UNIQUEID" val="1510"/>
</p:tagLst>
</file>

<file path=ppt/tags/tag27.xml><?xml version="1.0" encoding="utf-8"?>
<p:tagLst xmlns:p="http://schemas.openxmlformats.org/presentationml/2006/main">
  <p:tag name="AS_UNIQUEID" val="3529"/>
</p:tagLst>
</file>

<file path=ppt/tags/tag270.xml><?xml version="1.0" encoding="utf-8"?>
<p:tagLst xmlns:p="http://schemas.openxmlformats.org/presentationml/2006/main">
  <p:tag name="AS_UNIQUEID" val="1511"/>
</p:tagLst>
</file>

<file path=ppt/tags/tag271.xml><?xml version="1.0" encoding="utf-8"?>
<p:tagLst xmlns:p="http://schemas.openxmlformats.org/presentationml/2006/main">
  <p:tag name="AS_UNIQUEID" val="1512"/>
</p:tagLst>
</file>

<file path=ppt/tags/tag272.xml><?xml version="1.0" encoding="utf-8"?>
<p:tagLst xmlns:p="http://schemas.openxmlformats.org/presentationml/2006/main">
  <p:tag name="AS_UNIQUEID" val="1513"/>
</p:tagLst>
</file>

<file path=ppt/tags/tag273.xml><?xml version="1.0" encoding="utf-8"?>
<p:tagLst xmlns:p="http://schemas.openxmlformats.org/presentationml/2006/main">
  <p:tag name="AS_UNIQUEID" val="1514"/>
</p:tagLst>
</file>

<file path=ppt/tags/tag274.xml><?xml version="1.0" encoding="utf-8"?>
<p:tagLst xmlns:p="http://schemas.openxmlformats.org/presentationml/2006/main">
  <p:tag name="AS_UNIQUEID" val="1515"/>
</p:tagLst>
</file>

<file path=ppt/tags/tag275.xml><?xml version="1.0" encoding="utf-8"?>
<p:tagLst xmlns:p="http://schemas.openxmlformats.org/presentationml/2006/main">
  <p:tag name="AS_UNIQUEID" val="1516"/>
</p:tagLst>
</file>

<file path=ppt/tags/tag276.xml><?xml version="1.0" encoding="utf-8"?>
<p:tagLst xmlns:p="http://schemas.openxmlformats.org/presentationml/2006/main">
  <p:tag name="AS_UNIQUEID" val="1517"/>
</p:tagLst>
</file>

<file path=ppt/tags/tag277.xml><?xml version="1.0" encoding="utf-8"?>
<p:tagLst xmlns:p="http://schemas.openxmlformats.org/presentationml/2006/main">
  <p:tag name="AS_UNIQUEID" val="1518"/>
</p:tagLst>
</file>

<file path=ppt/tags/tag278.xml><?xml version="1.0" encoding="utf-8"?>
<p:tagLst xmlns:p="http://schemas.openxmlformats.org/presentationml/2006/main">
  <p:tag name="AS_UNIQUEID" val="1519"/>
</p:tagLst>
</file>

<file path=ppt/tags/tag279.xml><?xml version="1.0" encoding="utf-8"?>
<p:tagLst xmlns:p="http://schemas.openxmlformats.org/presentationml/2006/main">
  <p:tag name="AS_UNIQUEID" val="1520"/>
</p:tagLst>
</file>

<file path=ppt/tags/tag28.xml><?xml version="1.0" encoding="utf-8"?>
<p:tagLst xmlns:p="http://schemas.openxmlformats.org/presentationml/2006/main">
  <p:tag name="AS_UNIQUEID" val="1752"/>
</p:tagLst>
</file>

<file path=ppt/tags/tag280.xml><?xml version="1.0" encoding="utf-8"?>
<p:tagLst xmlns:p="http://schemas.openxmlformats.org/presentationml/2006/main">
  <p:tag name="AS_UNIQUEID" val="1521"/>
</p:tagLst>
</file>

<file path=ppt/tags/tag281.xml><?xml version="1.0" encoding="utf-8"?>
<p:tagLst xmlns:p="http://schemas.openxmlformats.org/presentationml/2006/main">
  <p:tag name="AS_UNIQUEID" val="1522"/>
</p:tagLst>
</file>

<file path=ppt/tags/tag282.xml><?xml version="1.0" encoding="utf-8"?>
<p:tagLst xmlns:p="http://schemas.openxmlformats.org/presentationml/2006/main">
  <p:tag name="AS_UNIQUEID" val="1523"/>
</p:tagLst>
</file>

<file path=ppt/tags/tag283.xml><?xml version="1.0" encoding="utf-8"?>
<p:tagLst xmlns:p="http://schemas.openxmlformats.org/presentationml/2006/main">
  <p:tag name="AS_UNIQUEID" val="1524"/>
</p:tagLst>
</file>

<file path=ppt/tags/tag284.xml><?xml version="1.0" encoding="utf-8"?>
<p:tagLst xmlns:p="http://schemas.openxmlformats.org/presentationml/2006/main">
  <p:tag name="AS_UNIQUEID" val="1525"/>
</p:tagLst>
</file>

<file path=ppt/tags/tag285.xml><?xml version="1.0" encoding="utf-8"?>
<p:tagLst xmlns:p="http://schemas.openxmlformats.org/presentationml/2006/main">
  <p:tag name="AS_UNIQUEID" val="1526"/>
</p:tagLst>
</file>

<file path=ppt/tags/tag286.xml><?xml version="1.0" encoding="utf-8"?>
<p:tagLst xmlns:p="http://schemas.openxmlformats.org/presentationml/2006/main">
  <p:tag name="AS_UNIQUEID" val="1527"/>
</p:tagLst>
</file>

<file path=ppt/tags/tag287.xml><?xml version="1.0" encoding="utf-8"?>
<p:tagLst xmlns:p="http://schemas.openxmlformats.org/presentationml/2006/main">
  <p:tag name="AS_UNIQUEID" val="1528"/>
</p:tagLst>
</file>

<file path=ppt/tags/tag288.xml><?xml version="1.0" encoding="utf-8"?>
<p:tagLst xmlns:p="http://schemas.openxmlformats.org/presentationml/2006/main">
  <p:tag name="AS_UNIQUEID" val="1529"/>
</p:tagLst>
</file>

<file path=ppt/tags/tag289.xml><?xml version="1.0" encoding="utf-8"?>
<p:tagLst xmlns:p="http://schemas.openxmlformats.org/presentationml/2006/main">
  <p:tag name="AS_UNIQUEID" val="1530"/>
</p:tagLst>
</file>

<file path=ppt/tags/tag29.xml><?xml version="1.0" encoding="utf-8"?>
<p:tagLst xmlns:p="http://schemas.openxmlformats.org/presentationml/2006/main">
  <p:tag name="AS_UNIQUEID" val="1763"/>
</p:tagLst>
</file>

<file path=ppt/tags/tag290.xml><?xml version="1.0" encoding="utf-8"?>
<p:tagLst xmlns:p="http://schemas.openxmlformats.org/presentationml/2006/main">
  <p:tag name="AS_UNIQUEID" val="1531"/>
</p:tagLst>
</file>

<file path=ppt/tags/tag291.xml><?xml version="1.0" encoding="utf-8"?>
<p:tagLst xmlns:p="http://schemas.openxmlformats.org/presentationml/2006/main">
  <p:tag name="AS_UNIQUEID" val="1532"/>
</p:tagLst>
</file>

<file path=ppt/tags/tag292.xml><?xml version="1.0" encoding="utf-8"?>
<p:tagLst xmlns:p="http://schemas.openxmlformats.org/presentationml/2006/main">
  <p:tag name="AS_UNIQUEID" val="1533"/>
</p:tagLst>
</file>

<file path=ppt/tags/tag293.xml><?xml version="1.0" encoding="utf-8"?>
<p:tagLst xmlns:p="http://schemas.openxmlformats.org/presentationml/2006/main">
  <p:tag name="AS_UNIQUEID" val="1534"/>
</p:tagLst>
</file>

<file path=ppt/tags/tag294.xml><?xml version="1.0" encoding="utf-8"?>
<p:tagLst xmlns:p="http://schemas.openxmlformats.org/presentationml/2006/main">
  <p:tag name="AS_UNIQUEID" val="1535"/>
</p:tagLst>
</file>

<file path=ppt/tags/tag295.xml><?xml version="1.0" encoding="utf-8"?>
<p:tagLst xmlns:p="http://schemas.openxmlformats.org/presentationml/2006/main">
  <p:tag name="AS_UNIQUEID" val="1536"/>
</p:tagLst>
</file>

<file path=ppt/tags/tag296.xml><?xml version="1.0" encoding="utf-8"?>
<p:tagLst xmlns:p="http://schemas.openxmlformats.org/presentationml/2006/main">
  <p:tag name="AS_UNIQUEID" val="1537"/>
</p:tagLst>
</file>

<file path=ppt/tags/tag297.xml><?xml version="1.0" encoding="utf-8"?>
<p:tagLst xmlns:p="http://schemas.openxmlformats.org/presentationml/2006/main">
  <p:tag name="AS_UNIQUEID" val="1541"/>
</p:tagLst>
</file>

<file path=ppt/tags/tag298.xml><?xml version="1.0" encoding="utf-8"?>
<p:tagLst xmlns:p="http://schemas.openxmlformats.org/presentationml/2006/main">
  <p:tag name="AS_UNIQUEID" val="1554"/>
</p:tagLst>
</file>

<file path=ppt/tags/tag299.xml><?xml version="1.0" encoding="utf-8"?>
<p:tagLst xmlns:p="http://schemas.openxmlformats.org/presentationml/2006/main">
  <p:tag name="AS_UNIQUEID" val="1555"/>
</p:tagLst>
</file>

<file path=ppt/tags/tag3.xml><?xml version="1.0" encoding="utf-8"?>
<p:tagLst xmlns:p="http://schemas.openxmlformats.org/presentationml/2006/main">
  <p:tag name="AS_UNIQUEID" val="28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3530"/>
</p:tagLst>
</file>

<file path=ppt/tags/tag300.xml><?xml version="1.0" encoding="utf-8"?>
<p:tagLst xmlns:p="http://schemas.openxmlformats.org/presentationml/2006/main">
  <p:tag name="AS_UNIQUEID" val="3612"/>
</p:tagLst>
</file>

<file path=ppt/tags/tag301.xml><?xml version="1.0" encoding="utf-8"?>
<p:tagLst xmlns:p="http://schemas.openxmlformats.org/presentationml/2006/main">
  <p:tag name="AS_UNIQUEID" val="2380"/>
</p:tagLst>
</file>

<file path=ppt/tags/tag302.xml><?xml version="1.0" encoding="utf-8"?>
<p:tagLst xmlns:p="http://schemas.openxmlformats.org/presentationml/2006/main">
  <p:tag name="AS_UNIQUEID" val="1560"/>
</p:tagLst>
</file>

<file path=ppt/tags/tag303.xml><?xml version="1.0" encoding="utf-8"?>
<p:tagLst xmlns:p="http://schemas.openxmlformats.org/presentationml/2006/main">
  <p:tag name="AS_UNIQUEID" val="1577"/>
</p:tagLst>
</file>

<file path=ppt/tags/tag304.xml><?xml version="1.0" encoding="utf-8"?>
<p:tagLst xmlns:p="http://schemas.openxmlformats.org/presentationml/2006/main">
  <p:tag name="AS_UNIQUEID" val="1578"/>
</p:tagLst>
</file>

<file path=ppt/tags/tag305.xml><?xml version="1.0" encoding="utf-8"?>
<p:tagLst xmlns:p="http://schemas.openxmlformats.org/presentationml/2006/main">
  <p:tag name="AS_UNIQUEID" val="1579"/>
</p:tagLst>
</file>

<file path=ppt/tags/tag306.xml><?xml version="1.0" encoding="utf-8"?>
<p:tagLst xmlns:p="http://schemas.openxmlformats.org/presentationml/2006/main">
  <p:tag name="AS_UNIQUEID" val="1580"/>
</p:tagLst>
</file>

<file path=ppt/tags/tag307.xml><?xml version="1.0" encoding="utf-8"?>
<p:tagLst xmlns:p="http://schemas.openxmlformats.org/presentationml/2006/main">
  <p:tag name="AS_UNIQUEID" val="1581"/>
</p:tagLst>
</file>

<file path=ppt/tags/tag308.xml><?xml version="1.0" encoding="utf-8"?>
<p:tagLst xmlns:p="http://schemas.openxmlformats.org/presentationml/2006/main">
  <p:tag name="AS_UNIQUEID" val="1582"/>
</p:tagLst>
</file>

<file path=ppt/tags/tag309.xml><?xml version="1.0" encoding="utf-8"?>
<p:tagLst xmlns:p="http://schemas.openxmlformats.org/presentationml/2006/main">
  <p:tag name="AS_UNIQUEID" val="1592"/>
</p:tagLst>
</file>

<file path=ppt/tags/tag31.xml><?xml version="1.0" encoding="utf-8"?>
<p:tagLst xmlns:p="http://schemas.openxmlformats.org/presentationml/2006/main">
  <p:tag name="AS_UNIQUEID" val="3531"/>
</p:tagLst>
</file>

<file path=ppt/tags/tag310.xml><?xml version="1.0" encoding="utf-8"?>
<p:tagLst xmlns:p="http://schemas.openxmlformats.org/presentationml/2006/main">
  <p:tag name="AS_UNIQUEID" val="1599"/>
</p:tagLst>
</file>

<file path=ppt/tags/tag311.xml><?xml version="1.0" encoding="utf-8"?>
<p:tagLst xmlns:p="http://schemas.openxmlformats.org/presentationml/2006/main">
  <p:tag name="AS_UNIQUEID" val="1110"/>
</p:tagLst>
</file>

<file path=ppt/tags/tag312.xml><?xml version="1.0" encoding="utf-8"?>
<p:tagLst xmlns:p="http://schemas.openxmlformats.org/presentationml/2006/main">
  <p:tag name="AS_UNIQUEID" val="1111"/>
</p:tagLst>
</file>

<file path=ppt/tags/tag313.xml><?xml version="1.0" encoding="utf-8"?>
<p:tagLst xmlns:p="http://schemas.openxmlformats.org/presentationml/2006/main">
  <p:tag name="AS_UNIQUEID" val="1112"/>
</p:tagLst>
</file>

<file path=ppt/tags/tag314.xml><?xml version="1.0" encoding="utf-8"?>
<p:tagLst xmlns:p="http://schemas.openxmlformats.org/presentationml/2006/main">
  <p:tag name="AS_UNIQUEID" val="1113"/>
</p:tagLst>
</file>

<file path=ppt/tags/tag315.xml><?xml version="1.0" encoding="utf-8"?>
<p:tagLst xmlns:p="http://schemas.openxmlformats.org/presentationml/2006/main">
  <p:tag name="AS_UNIQUEID" val="1114"/>
</p:tagLst>
</file>

<file path=ppt/tags/tag316.xml><?xml version="1.0" encoding="utf-8"?>
<p:tagLst xmlns:p="http://schemas.openxmlformats.org/presentationml/2006/main">
  <p:tag name="AS_UNIQUEID" val="1115"/>
</p:tagLst>
</file>

<file path=ppt/tags/tag317.xml><?xml version="1.0" encoding="utf-8"?>
<p:tagLst xmlns:p="http://schemas.openxmlformats.org/presentationml/2006/main">
  <p:tag name="AS_UNIQUEID" val="1116"/>
</p:tagLst>
</file>

<file path=ppt/tags/tag318.xml><?xml version="1.0" encoding="utf-8"?>
<p:tagLst xmlns:p="http://schemas.openxmlformats.org/presentationml/2006/main">
  <p:tag name="AS_UNIQUEID" val="1117"/>
</p:tagLst>
</file>

<file path=ppt/tags/tag319.xml><?xml version="1.0" encoding="utf-8"?>
<p:tagLst xmlns:p="http://schemas.openxmlformats.org/presentationml/2006/main">
  <p:tag name="AS_UNIQUEID" val="1118"/>
</p:tagLst>
</file>

<file path=ppt/tags/tag32.xml><?xml version="1.0" encoding="utf-8"?>
<p:tagLst xmlns:p="http://schemas.openxmlformats.org/presentationml/2006/main">
  <p:tag name="AS_UNIQUEID" val="3532"/>
</p:tagLst>
</file>

<file path=ppt/tags/tag320.xml><?xml version="1.0" encoding="utf-8"?>
<p:tagLst xmlns:p="http://schemas.openxmlformats.org/presentationml/2006/main">
  <p:tag name="AS_UNIQUEID" val="1119"/>
</p:tagLst>
</file>

<file path=ppt/tags/tag321.xml><?xml version="1.0" encoding="utf-8"?>
<p:tagLst xmlns:p="http://schemas.openxmlformats.org/presentationml/2006/main">
  <p:tag name="AS_UNIQUEID" val="1120"/>
</p:tagLst>
</file>

<file path=ppt/tags/tag322.xml><?xml version="1.0" encoding="utf-8"?>
<p:tagLst xmlns:p="http://schemas.openxmlformats.org/presentationml/2006/main">
  <p:tag name="AS_UNIQUEID" val="1121"/>
</p:tagLst>
</file>

<file path=ppt/tags/tag323.xml><?xml version="1.0" encoding="utf-8"?>
<p:tagLst xmlns:p="http://schemas.openxmlformats.org/presentationml/2006/main">
  <p:tag name="AS_UNIQUEID" val="1122"/>
</p:tagLst>
</file>

<file path=ppt/tags/tag324.xml><?xml version="1.0" encoding="utf-8"?>
<p:tagLst xmlns:p="http://schemas.openxmlformats.org/presentationml/2006/main">
  <p:tag name="AS_UNIQUEID" val="1123"/>
</p:tagLst>
</file>

<file path=ppt/tags/tag325.xml><?xml version="1.0" encoding="utf-8"?>
<p:tagLst xmlns:p="http://schemas.openxmlformats.org/presentationml/2006/main">
  <p:tag name="AS_UNIQUEID" val="1124"/>
</p:tagLst>
</file>

<file path=ppt/tags/tag326.xml><?xml version="1.0" encoding="utf-8"?>
<p:tagLst xmlns:p="http://schemas.openxmlformats.org/presentationml/2006/main">
  <p:tag name="AS_UNIQUEID" val="1125"/>
</p:tagLst>
</file>

<file path=ppt/tags/tag327.xml><?xml version="1.0" encoding="utf-8"?>
<p:tagLst xmlns:p="http://schemas.openxmlformats.org/presentationml/2006/main">
  <p:tag name="AS_UNIQUEID" val="1126"/>
</p:tagLst>
</file>

<file path=ppt/tags/tag328.xml><?xml version="1.0" encoding="utf-8"?>
<p:tagLst xmlns:p="http://schemas.openxmlformats.org/presentationml/2006/main">
  <p:tag name="AS_UNIQUEID" val="1127"/>
</p:tagLst>
</file>

<file path=ppt/tags/tag329.xml><?xml version="1.0" encoding="utf-8"?>
<p:tagLst xmlns:p="http://schemas.openxmlformats.org/presentationml/2006/main">
  <p:tag name="AS_UNIQUEID" val="1128"/>
</p:tagLst>
</file>

<file path=ppt/tags/tag33.xml><?xml version="1.0" encoding="utf-8"?>
<p:tagLst xmlns:p="http://schemas.openxmlformats.org/presentationml/2006/main">
  <p:tag name="AS_UNIQUEID" val="3533"/>
</p:tagLst>
</file>

<file path=ppt/tags/tag330.xml><?xml version="1.0" encoding="utf-8"?>
<p:tagLst xmlns:p="http://schemas.openxmlformats.org/presentationml/2006/main">
  <p:tag name="AS_UNIQUEID" val="1129"/>
</p:tagLst>
</file>

<file path=ppt/tags/tag331.xml><?xml version="1.0" encoding="utf-8"?>
<p:tagLst xmlns:p="http://schemas.openxmlformats.org/presentationml/2006/main">
  <p:tag name="AS_UNIQUEID" val="1130"/>
</p:tagLst>
</file>

<file path=ppt/tags/tag332.xml><?xml version="1.0" encoding="utf-8"?>
<p:tagLst xmlns:p="http://schemas.openxmlformats.org/presentationml/2006/main">
  <p:tag name="AS_UNIQUEID" val="1131"/>
</p:tagLst>
</file>

<file path=ppt/tags/tag333.xml><?xml version="1.0" encoding="utf-8"?>
<p:tagLst xmlns:p="http://schemas.openxmlformats.org/presentationml/2006/main">
  <p:tag name="AS_UNIQUEID" val="1132"/>
</p:tagLst>
</file>

<file path=ppt/tags/tag334.xml><?xml version="1.0" encoding="utf-8"?>
<p:tagLst xmlns:p="http://schemas.openxmlformats.org/presentationml/2006/main">
  <p:tag name="AS_UNIQUEID" val="1133"/>
</p:tagLst>
</file>

<file path=ppt/tags/tag335.xml><?xml version="1.0" encoding="utf-8"?>
<p:tagLst xmlns:p="http://schemas.openxmlformats.org/presentationml/2006/main">
  <p:tag name="AS_UNIQUEID" val="1134"/>
</p:tagLst>
</file>

<file path=ppt/tags/tag336.xml><?xml version="1.0" encoding="utf-8"?>
<p:tagLst xmlns:p="http://schemas.openxmlformats.org/presentationml/2006/main">
  <p:tag name="AS_UNIQUEID" val="1135"/>
</p:tagLst>
</file>

<file path=ppt/tags/tag337.xml><?xml version="1.0" encoding="utf-8"?>
<p:tagLst xmlns:p="http://schemas.openxmlformats.org/presentationml/2006/main">
  <p:tag name="AS_UNIQUEID" val="2043"/>
</p:tagLst>
</file>

<file path=ppt/tags/tag338.xml><?xml version="1.0" encoding="utf-8"?>
<p:tagLst xmlns:p="http://schemas.openxmlformats.org/presentationml/2006/main">
  <p:tag name="AS_UNIQUEID" val="1107"/>
</p:tagLst>
</file>

<file path=ppt/tags/tag339.xml><?xml version="1.0" encoding="utf-8"?>
<p:tagLst xmlns:p="http://schemas.openxmlformats.org/presentationml/2006/main">
  <p:tag name="AS_UNIQUEID" val="1108"/>
</p:tagLst>
</file>

<file path=ppt/tags/tag34.xml><?xml version="1.0" encoding="utf-8"?>
<p:tagLst xmlns:p="http://schemas.openxmlformats.org/presentationml/2006/main">
  <p:tag name="AS_UNIQUEID" val="3534"/>
</p:tagLst>
</file>

<file path=ppt/tags/tag340.xml><?xml version="1.0" encoding="utf-8"?>
<p:tagLst xmlns:p="http://schemas.openxmlformats.org/presentationml/2006/main">
  <p:tag name="AS_UNIQUEID" val="2400"/>
</p:tagLst>
</file>

<file path=ppt/tags/tag341.xml><?xml version="1.0" encoding="utf-8"?>
<p:tagLst xmlns:p="http://schemas.openxmlformats.org/presentationml/2006/main">
  <p:tag name="AS_UNIQUEID" val="2401"/>
</p:tagLst>
</file>

<file path=ppt/tags/tag342.xml><?xml version="1.0" encoding="utf-8"?>
<p:tagLst xmlns:p="http://schemas.openxmlformats.org/presentationml/2006/main">
  <p:tag name="AS_UNIQUEID" val="2402"/>
</p:tagLst>
</file>

<file path=ppt/tags/tag343.xml><?xml version="1.0" encoding="utf-8"?>
<p:tagLst xmlns:p="http://schemas.openxmlformats.org/presentationml/2006/main">
  <p:tag name="AS_UNIQUEID" val="2403"/>
</p:tagLst>
</file>

<file path=ppt/tags/tag344.xml><?xml version="1.0" encoding="utf-8"?>
<p:tagLst xmlns:p="http://schemas.openxmlformats.org/presentationml/2006/main">
  <p:tag name="AS_UNIQUEID" val="2404"/>
</p:tagLst>
</file>

<file path=ppt/tags/tag345.xml><?xml version="1.0" encoding="utf-8"?>
<p:tagLst xmlns:p="http://schemas.openxmlformats.org/presentationml/2006/main">
  <p:tag name="AS_UNIQUEID" val="1774"/>
</p:tagLst>
</file>

<file path=ppt/tags/tag346.xml><?xml version="1.0" encoding="utf-8"?>
<p:tagLst xmlns:p="http://schemas.openxmlformats.org/presentationml/2006/main">
  <p:tag name="AS_UNIQUEID" val="2405"/>
</p:tagLst>
</file>

<file path=ppt/tags/tag347.xml><?xml version="1.0" encoding="utf-8"?>
<p:tagLst xmlns:p="http://schemas.openxmlformats.org/presentationml/2006/main">
  <p:tag name="AS_UNIQUEID" val="2406"/>
</p:tagLst>
</file>

<file path=ppt/tags/tag348.xml><?xml version="1.0" encoding="utf-8"?>
<p:tagLst xmlns:p="http://schemas.openxmlformats.org/presentationml/2006/main">
  <p:tag name="AS_UNIQUEID" val="2407"/>
</p:tagLst>
</file>

<file path=ppt/tags/tag349.xml><?xml version="1.0" encoding="utf-8"?>
<p:tagLst xmlns:p="http://schemas.openxmlformats.org/presentationml/2006/main">
  <p:tag name="AS_UNIQUEID" val="2408"/>
</p:tagLst>
</file>

<file path=ppt/tags/tag35.xml><?xml version="1.0" encoding="utf-8"?>
<p:tagLst xmlns:p="http://schemas.openxmlformats.org/presentationml/2006/main">
  <p:tag name="AS_UNIQUEID" val="3535"/>
</p:tagLst>
</file>

<file path=ppt/tags/tag350.xml><?xml version="1.0" encoding="utf-8"?>
<p:tagLst xmlns:p="http://schemas.openxmlformats.org/presentationml/2006/main">
  <p:tag name="AS_UNIQUEID" val="2409"/>
</p:tagLst>
</file>

<file path=ppt/tags/tag351.xml><?xml version="1.0" encoding="utf-8"?>
<p:tagLst xmlns:p="http://schemas.openxmlformats.org/presentationml/2006/main">
  <p:tag name="AS_UNIQUEID" val="1774"/>
</p:tagLst>
</file>

<file path=ppt/tags/tag352.xml><?xml version="1.0" encoding="utf-8"?>
<p:tagLst xmlns:p="http://schemas.openxmlformats.org/presentationml/2006/main">
  <p:tag name="AS_UNIQUEID" val="2410"/>
</p:tagLst>
</file>

<file path=ppt/tags/tag353.xml><?xml version="1.0" encoding="utf-8"?>
<p:tagLst xmlns:p="http://schemas.openxmlformats.org/presentationml/2006/main">
  <p:tag name="AS_UNIQUEID" val="1774"/>
</p:tagLst>
</file>

<file path=ppt/tags/tag354.xml><?xml version="1.0" encoding="utf-8"?>
<p:tagLst xmlns:p="http://schemas.openxmlformats.org/presentationml/2006/main">
  <p:tag name="AS_UNIQUEID" val="2411"/>
</p:tagLst>
</file>

<file path=ppt/tags/tag355.xml><?xml version="1.0" encoding="utf-8"?>
<p:tagLst xmlns:p="http://schemas.openxmlformats.org/presentationml/2006/main">
  <p:tag name="AS_UNIQUEID" val="2412"/>
</p:tagLst>
</file>

<file path=ppt/tags/tag356.xml><?xml version="1.0" encoding="utf-8"?>
<p:tagLst xmlns:p="http://schemas.openxmlformats.org/presentationml/2006/main">
  <p:tag name="AS_UNIQUEID" val="2413"/>
</p:tagLst>
</file>

<file path=ppt/tags/tag357.xml><?xml version="1.0" encoding="utf-8"?>
<p:tagLst xmlns:p="http://schemas.openxmlformats.org/presentationml/2006/main">
  <p:tag name="AS_UNIQUEID" val="1774"/>
</p:tagLst>
</file>

<file path=ppt/tags/tag358.xml><?xml version="1.0" encoding="utf-8"?>
<p:tagLst xmlns:p="http://schemas.openxmlformats.org/presentationml/2006/main">
  <p:tag name="AS_UNIQUEID" val="2414"/>
</p:tagLst>
</file>

<file path=ppt/tags/tag359.xml><?xml version="1.0" encoding="utf-8"?>
<p:tagLst xmlns:p="http://schemas.openxmlformats.org/presentationml/2006/main">
  <p:tag name="AS_UNIQUEID" val="2415"/>
</p:tagLst>
</file>

<file path=ppt/tags/tag36.xml><?xml version="1.0" encoding="utf-8"?>
<p:tagLst xmlns:p="http://schemas.openxmlformats.org/presentationml/2006/main">
  <p:tag name="AS_UNIQUEID" val="3536"/>
</p:tagLst>
</file>

<file path=ppt/tags/tag360.xml><?xml version="1.0" encoding="utf-8"?>
<p:tagLst xmlns:p="http://schemas.openxmlformats.org/presentationml/2006/main">
  <p:tag name="AS_UNIQUEID" val="2417"/>
</p:tagLst>
</file>

<file path=ppt/tags/tag361.xml><?xml version="1.0" encoding="utf-8"?>
<p:tagLst xmlns:p="http://schemas.openxmlformats.org/presentationml/2006/main">
  <p:tag name="AS_UNIQUEID" val="2418"/>
</p:tagLst>
</file>

<file path=ppt/tags/tag362.xml><?xml version="1.0" encoding="utf-8"?>
<p:tagLst xmlns:p="http://schemas.openxmlformats.org/presentationml/2006/main">
  <p:tag name="AS_UNIQUEID" val="1876"/>
</p:tagLst>
</file>

<file path=ppt/tags/tag363.xml><?xml version="1.0" encoding="utf-8"?>
<p:tagLst xmlns:p="http://schemas.openxmlformats.org/presentationml/2006/main">
  <p:tag name="AS_UNIQUEID" val="1877"/>
</p:tagLst>
</file>

<file path=ppt/tags/tag364.xml><?xml version="1.0" encoding="utf-8"?>
<p:tagLst xmlns:p="http://schemas.openxmlformats.org/presentationml/2006/main">
  <p:tag name="AS_UNIQUEID" val="1878"/>
</p:tagLst>
</file>

<file path=ppt/tags/tag365.xml><?xml version="1.0" encoding="utf-8"?>
<p:tagLst xmlns:p="http://schemas.openxmlformats.org/presentationml/2006/main">
  <p:tag name="AS_UNIQUEID" val="1879"/>
</p:tagLst>
</file>

<file path=ppt/tags/tag366.xml><?xml version="1.0" encoding="utf-8"?>
<p:tagLst xmlns:p="http://schemas.openxmlformats.org/presentationml/2006/main">
  <p:tag name="AS_UNIQUEID" val="1880"/>
</p:tagLst>
</file>

<file path=ppt/tags/tag367.xml><?xml version="1.0" encoding="utf-8"?>
<p:tagLst xmlns:p="http://schemas.openxmlformats.org/presentationml/2006/main">
  <p:tag name="AS_UNIQUEID" val="1881"/>
</p:tagLst>
</file>

<file path=ppt/tags/tag368.xml><?xml version="1.0" encoding="utf-8"?>
<p:tagLst xmlns:p="http://schemas.openxmlformats.org/presentationml/2006/main">
  <p:tag name="AS_UNIQUEID" val="1336"/>
</p:tagLst>
</file>

<file path=ppt/tags/tag369.xml><?xml version="1.0" encoding="utf-8"?>
<p:tagLst xmlns:p="http://schemas.openxmlformats.org/presentationml/2006/main">
  <p:tag name="AS_UNIQUEID" val="1890"/>
</p:tagLst>
</file>

<file path=ppt/tags/tag37.xml><?xml version="1.0" encoding="utf-8"?>
<p:tagLst xmlns:p="http://schemas.openxmlformats.org/presentationml/2006/main">
  <p:tag name="AS_UNIQUEID" val="3537"/>
</p:tagLst>
</file>

<file path=ppt/tags/tag370.xml><?xml version="1.0" encoding="utf-8"?>
<p:tagLst xmlns:p="http://schemas.openxmlformats.org/presentationml/2006/main">
  <p:tag name="AS_UNIQUEID" val="1336"/>
</p:tagLst>
</file>

<file path=ppt/tags/tag371.xml><?xml version="1.0" encoding="utf-8"?>
<p:tagLst xmlns:p="http://schemas.openxmlformats.org/presentationml/2006/main">
  <p:tag name="AS_UNIQUEID" val="1336"/>
</p:tagLst>
</file>

<file path=ppt/tags/tag372.xml><?xml version="1.0" encoding="utf-8"?>
<p:tagLst xmlns:p="http://schemas.openxmlformats.org/presentationml/2006/main">
  <p:tag name="AS_UNIQUEID" val="1899"/>
</p:tagLst>
</file>

<file path=ppt/tags/tag373.xml><?xml version="1.0" encoding="utf-8"?>
<p:tagLst xmlns:p="http://schemas.openxmlformats.org/presentationml/2006/main">
  <p:tag name="AS_UNIQUEID" val="3618"/>
</p:tagLst>
</file>

<file path=ppt/tags/tag374.xml><?xml version="1.0" encoding="utf-8"?>
<p:tagLst xmlns:p="http://schemas.openxmlformats.org/presentationml/2006/main">
  <p:tag name="AS_UNIQUEID" val="1900"/>
</p:tagLst>
</file>

<file path=ppt/tags/tag375.xml><?xml version="1.0" encoding="utf-8"?>
<p:tagLst xmlns:p="http://schemas.openxmlformats.org/presentationml/2006/main">
  <p:tag name="AS_UNIQUEID" val="3619"/>
</p:tagLst>
</file>

<file path=ppt/tags/tag376.xml><?xml version="1.0" encoding="utf-8"?>
<p:tagLst xmlns:p="http://schemas.openxmlformats.org/presentationml/2006/main">
  <p:tag name="AS_UNIQUEID" val="1899"/>
</p:tagLst>
</file>

<file path=ppt/tags/tag377.xml><?xml version="1.0" encoding="utf-8"?>
<p:tagLst xmlns:p="http://schemas.openxmlformats.org/presentationml/2006/main">
  <p:tag name="AS_UNIQUEID" val="1917"/>
</p:tagLst>
</file>

<file path=ppt/tags/tag378.xml><?xml version="1.0" encoding="utf-8"?>
<p:tagLst xmlns:p="http://schemas.openxmlformats.org/presentationml/2006/main">
  <p:tag name="AS_UNIQUEID" val="1913"/>
</p:tagLst>
</file>

<file path=ppt/tags/tag379.xml><?xml version="1.0" encoding="utf-8"?>
<p:tagLst xmlns:p="http://schemas.openxmlformats.org/presentationml/2006/main">
  <p:tag name="AS_UNIQUEID" val="3620"/>
</p:tagLst>
</file>

<file path=ppt/tags/tag38.xml><?xml version="1.0" encoding="utf-8"?>
<p:tagLst xmlns:p="http://schemas.openxmlformats.org/presentationml/2006/main">
  <p:tag name="AS_UNIQUEID" val="3538"/>
</p:tagLst>
</file>

<file path=ppt/tags/tag380.xml><?xml version="1.0" encoding="utf-8"?>
<p:tagLst xmlns:p="http://schemas.openxmlformats.org/presentationml/2006/main">
  <p:tag name="AS_UNIQUEID" val="3621"/>
</p:tagLst>
</file>

<file path=ppt/tags/tag381.xml><?xml version="1.0" encoding="utf-8"?>
<p:tagLst xmlns:p="http://schemas.openxmlformats.org/presentationml/2006/main">
  <p:tag name="AS_UNIQUEID" val="1913"/>
</p:tagLst>
</file>

<file path=ppt/tags/tag382.xml><?xml version="1.0" encoding="utf-8"?>
<p:tagLst xmlns:p="http://schemas.openxmlformats.org/presentationml/2006/main">
  <p:tag name="AS_UNIQUEID" val="1915"/>
</p:tagLst>
</file>

<file path=ppt/tags/tag383.xml><?xml version="1.0" encoding="utf-8"?>
<p:tagLst xmlns:p="http://schemas.openxmlformats.org/presentationml/2006/main">
  <p:tag name="AS_UNIQUEID" val="1916"/>
</p:tagLst>
</file>

<file path=ppt/tags/tag384.xml><?xml version="1.0" encoding="utf-8"?>
<p:tagLst xmlns:p="http://schemas.openxmlformats.org/presentationml/2006/main">
  <p:tag name="AS_UNIQUEID" val="1917"/>
</p:tagLst>
</file>

<file path=ppt/tags/tag385.xml><?xml version="1.0" encoding="utf-8"?>
<p:tagLst xmlns:p="http://schemas.openxmlformats.org/presentationml/2006/main">
  <p:tag name="AS_UNIQUEID" val="1766"/>
</p:tagLst>
</file>

<file path=ppt/tags/tag386.xml><?xml version="1.0" encoding="utf-8"?>
<p:tagLst xmlns:p="http://schemas.openxmlformats.org/presentationml/2006/main">
  <p:tag name="AS_UNIQUEID" val="1767"/>
</p:tagLst>
</file>

<file path=ppt/tags/tag387.xml><?xml version="1.0" encoding="utf-8"?>
<p:tagLst xmlns:p="http://schemas.openxmlformats.org/presentationml/2006/main">
  <p:tag name="AS_UNIQUEID" val="1768"/>
</p:tagLst>
</file>

<file path=ppt/tags/tag388.xml><?xml version="1.0" encoding="utf-8"?>
<p:tagLst xmlns:p="http://schemas.openxmlformats.org/presentationml/2006/main">
  <p:tag name="AS_UNIQUEID" val="1769"/>
</p:tagLst>
</file>

<file path=ppt/tags/tag389.xml><?xml version="1.0" encoding="utf-8"?>
<p:tagLst xmlns:p="http://schemas.openxmlformats.org/presentationml/2006/main">
  <p:tag name="AS_UNIQUEID" val="1770"/>
</p:tagLst>
</file>

<file path=ppt/tags/tag39.xml><?xml version="1.0" encoding="utf-8"?>
<p:tagLst xmlns:p="http://schemas.openxmlformats.org/presentationml/2006/main">
  <p:tag name="AS_UNIQUEID" val="1776"/>
</p:tagLst>
</file>

<file path=ppt/tags/tag390.xml><?xml version="1.0" encoding="utf-8"?>
<p:tagLst xmlns:p="http://schemas.openxmlformats.org/presentationml/2006/main">
  <p:tag name="AS_UNIQUEID" val="1766"/>
</p:tagLst>
</file>

<file path=ppt/tags/tag391.xml><?xml version="1.0" encoding="utf-8"?>
<p:tagLst xmlns:p="http://schemas.openxmlformats.org/presentationml/2006/main">
  <p:tag name="AS_UNIQUEID" val="1768"/>
</p:tagLst>
</file>

<file path=ppt/tags/tag392.xml><?xml version="1.0" encoding="utf-8"?>
<p:tagLst xmlns:p="http://schemas.openxmlformats.org/presentationml/2006/main">
  <p:tag name="AS_UNIQUEID" val="1770"/>
</p:tagLst>
</file>

<file path=ppt/tags/tag393.xml><?xml version="1.0" encoding="utf-8"?>
<p:tagLst xmlns:p="http://schemas.openxmlformats.org/presentationml/2006/main">
  <p:tag name="AS_UNIQUEID" val="1766"/>
</p:tagLst>
</file>

<file path=ppt/tags/tag394.xml><?xml version="1.0" encoding="utf-8"?>
<p:tagLst xmlns:p="http://schemas.openxmlformats.org/presentationml/2006/main">
  <p:tag name="AS_UNIQUEID" val="1768"/>
</p:tagLst>
</file>

<file path=ppt/tags/tag395.xml><?xml version="1.0" encoding="utf-8"?>
<p:tagLst xmlns:p="http://schemas.openxmlformats.org/presentationml/2006/main">
  <p:tag name="AS_UNIQUEID" val="1770"/>
</p:tagLst>
</file>

<file path=ppt/tags/tag396.xml><?xml version="1.0" encoding="utf-8"?>
<p:tagLst xmlns:p="http://schemas.openxmlformats.org/presentationml/2006/main">
  <p:tag name="AS_UNIQUEID" val="1704"/>
</p:tagLst>
</file>

<file path=ppt/tags/tag397.xml><?xml version="1.0" encoding="utf-8"?>
<p:tagLst xmlns:p="http://schemas.openxmlformats.org/presentationml/2006/main">
  <p:tag name="AS_UNIQUEID" val="1705"/>
</p:tagLst>
</file>

<file path=ppt/tags/tag398.xml><?xml version="1.0" encoding="utf-8"?>
<p:tagLst xmlns:p="http://schemas.openxmlformats.org/presentationml/2006/main">
  <p:tag name="AS_UNIQUEID" val="1706"/>
</p:tagLst>
</file>

<file path=ppt/tags/tag399.xml><?xml version="1.0" encoding="utf-8"?>
<p:tagLst xmlns:p="http://schemas.openxmlformats.org/presentationml/2006/main">
  <p:tag name="AS_UNIQUEID" val="1707"/>
</p:tagLst>
</file>

<file path=ppt/tags/tag4.xml><?xml version="1.0" encoding="utf-8"?>
<p:tagLst xmlns:p="http://schemas.openxmlformats.org/presentationml/2006/main">
  <p:tag name="AS_UNIQUEID" val="28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3539"/>
</p:tagLst>
</file>

<file path=ppt/tags/tag400.xml><?xml version="1.0" encoding="utf-8"?>
<p:tagLst xmlns:p="http://schemas.openxmlformats.org/presentationml/2006/main">
  <p:tag name="AS_UNIQUEID" val="1708"/>
</p:tagLst>
</file>

<file path=ppt/tags/tag401.xml><?xml version="1.0" encoding="utf-8"?>
<p:tagLst xmlns:p="http://schemas.openxmlformats.org/presentationml/2006/main">
  <p:tag name="AS_UNIQUEID" val="1709"/>
</p:tagLst>
</file>

<file path=ppt/tags/tag402.xml><?xml version="1.0" encoding="utf-8"?>
<p:tagLst xmlns:p="http://schemas.openxmlformats.org/presentationml/2006/main">
  <p:tag name="AS_UNIQUEID" val="1710"/>
</p:tagLst>
</file>

<file path=ppt/tags/tag403.xml><?xml version="1.0" encoding="utf-8"?>
<p:tagLst xmlns:p="http://schemas.openxmlformats.org/presentationml/2006/main">
  <p:tag name="AS_UNIQUEID" val="1711"/>
</p:tagLst>
</file>

<file path=ppt/tags/tag404.xml><?xml version="1.0" encoding="utf-8"?>
<p:tagLst xmlns:p="http://schemas.openxmlformats.org/presentationml/2006/main">
  <p:tag name="AS_UNIQUEID" val="1712"/>
</p:tagLst>
</file>

<file path=ppt/tags/tag405.xml><?xml version="1.0" encoding="utf-8"?>
<p:tagLst xmlns:p="http://schemas.openxmlformats.org/presentationml/2006/main">
  <p:tag name="AS_UNIQUEID" val="1713"/>
</p:tagLst>
</file>

<file path=ppt/tags/tag406.xml><?xml version="1.0" encoding="utf-8"?>
<p:tagLst xmlns:p="http://schemas.openxmlformats.org/presentationml/2006/main">
  <p:tag name="AS_UNIQUEID" val="1714"/>
</p:tagLst>
</file>

<file path=ppt/tags/tag407.xml><?xml version="1.0" encoding="utf-8"?>
<p:tagLst xmlns:p="http://schemas.openxmlformats.org/presentationml/2006/main">
  <p:tag name="AS_UNIQUEID" val="1715"/>
</p:tagLst>
</file>

<file path=ppt/tags/tag408.xml><?xml version="1.0" encoding="utf-8"?>
<p:tagLst xmlns:p="http://schemas.openxmlformats.org/presentationml/2006/main">
  <p:tag name="AS_UNIQUEID" val="1716"/>
</p:tagLst>
</file>

<file path=ppt/tags/tag409.xml><?xml version="1.0" encoding="utf-8"?>
<p:tagLst xmlns:p="http://schemas.openxmlformats.org/presentationml/2006/main">
  <p:tag name="AS_UNIQUEID" val="1717"/>
</p:tagLst>
</file>

<file path=ppt/tags/tag41.xml><?xml version="1.0" encoding="utf-8"?>
<p:tagLst xmlns:p="http://schemas.openxmlformats.org/presentationml/2006/main">
  <p:tag name="AS_UNIQUEID" val="1556"/>
</p:tagLst>
</file>

<file path=ppt/tags/tag410.xml><?xml version="1.0" encoding="utf-8"?>
<p:tagLst xmlns:p="http://schemas.openxmlformats.org/presentationml/2006/main">
  <p:tag name="AS_UNIQUEID" val="1718"/>
</p:tagLst>
</file>

<file path=ppt/tags/tag411.xml><?xml version="1.0" encoding="utf-8"?>
<p:tagLst xmlns:p="http://schemas.openxmlformats.org/presentationml/2006/main">
  <p:tag name="AS_UNIQUEID" val="1719"/>
</p:tagLst>
</file>

<file path=ppt/tags/tag412.xml><?xml version="1.0" encoding="utf-8"?>
<p:tagLst xmlns:p="http://schemas.openxmlformats.org/presentationml/2006/main">
  <p:tag name="AS_UNIQUEID" val="1720"/>
</p:tagLst>
</file>

<file path=ppt/tags/tag413.xml><?xml version="1.0" encoding="utf-8"?>
<p:tagLst xmlns:p="http://schemas.openxmlformats.org/presentationml/2006/main">
  <p:tag name="AS_UNIQUEID" val="1726"/>
</p:tagLst>
</file>

<file path=ppt/tags/tag414.xml><?xml version="1.0" encoding="utf-8"?>
<p:tagLst xmlns:p="http://schemas.openxmlformats.org/presentationml/2006/main">
  <p:tag name="AS_UNIQUEID" val="1727"/>
</p:tagLst>
</file>

<file path=ppt/tags/tag415.xml><?xml version="1.0" encoding="utf-8"?>
<p:tagLst xmlns:p="http://schemas.openxmlformats.org/presentationml/2006/main">
  <p:tag name="AS_UNIQUEID" val="1728"/>
</p:tagLst>
</file>

<file path=ppt/tags/tag416.xml><?xml version="1.0" encoding="utf-8"?>
<p:tagLst xmlns:p="http://schemas.openxmlformats.org/presentationml/2006/main">
  <p:tag name="AS_UNIQUEID" val="1729"/>
</p:tagLst>
</file>

<file path=ppt/tags/tag417.xml><?xml version="1.0" encoding="utf-8"?>
<p:tagLst xmlns:p="http://schemas.openxmlformats.org/presentationml/2006/main">
  <p:tag name="AS_UNIQUEID" val="1730"/>
</p:tagLst>
</file>

<file path=ppt/tags/tag418.xml><?xml version="1.0" encoding="utf-8"?>
<p:tagLst xmlns:p="http://schemas.openxmlformats.org/presentationml/2006/main">
  <p:tag name="AS_UNIQUEID" val="1734"/>
</p:tagLst>
</file>

<file path=ppt/tags/tag419.xml><?xml version="1.0" encoding="utf-8"?>
<p:tagLst xmlns:p="http://schemas.openxmlformats.org/presentationml/2006/main">
  <p:tag name="AS_UNIQUEID" val="1735"/>
</p:tagLst>
</file>

<file path=ppt/tags/tag42.xml><?xml version="1.0" encoding="utf-8"?>
<p:tagLst xmlns:p="http://schemas.openxmlformats.org/presentationml/2006/main">
  <p:tag name="AS_UNIQUEID" val="2021"/>
</p:tagLst>
</file>

<file path=ppt/tags/tag420.xml><?xml version="1.0" encoding="utf-8"?>
<p:tagLst xmlns:p="http://schemas.openxmlformats.org/presentationml/2006/main">
  <p:tag name="AS_UNIQUEID" val="1736"/>
</p:tagLst>
</file>

<file path=ppt/tags/tag421.xml><?xml version="1.0" encoding="utf-8"?>
<p:tagLst xmlns:p="http://schemas.openxmlformats.org/presentationml/2006/main">
  <p:tag name="AS_UNIQUEID" val="1737"/>
</p:tagLst>
</file>

<file path=ppt/tags/tag422.xml><?xml version="1.0" encoding="utf-8"?>
<p:tagLst xmlns:p="http://schemas.openxmlformats.org/presentationml/2006/main">
  <p:tag name="AS_UNIQUEID" val="1738"/>
</p:tagLst>
</file>

<file path=ppt/tags/tag423.xml><?xml version="1.0" encoding="utf-8"?>
<p:tagLst xmlns:p="http://schemas.openxmlformats.org/presentationml/2006/main">
  <p:tag name="AS_UNIQUEID" val="1739"/>
</p:tagLst>
</file>

<file path=ppt/tags/tag424.xml><?xml version="1.0" encoding="utf-8"?>
<p:tagLst xmlns:p="http://schemas.openxmlformats.org/presentationml/2006/main">
  <p:tag name="AS_UNIQUEID" val="1740"/>
</p:tagLst>
</file>

<file path=ppt/tags/tag425.xml><?xml version="1.0" encoding="utf-8"?>
<p:tagLst xmlns:p="http://schemas.openxmlformats.org/presentationml/2006/main">
  <p:tag name="AS_UNIQUEID" val="1741"/>
</p:tagLst>
</file>

<file path=ppt/tags/tag426.xml><?xml version="1.0" encoding="utf-8"?>
<p:tagLst xmlns:p="http://schemas.openxmlformats.org/presentationml/2006/main">
  <p:tag name="AS_UNIQUEID" val="1742"/>
</p:tagLst>
</file>

<file path=ppt/tags/tag427.xml><?xml version="1.0" encoding="utf-8"?>
<p:tagLst xmlns:p="http://schemas.openxmlformats.org/presentationml/2006/main">
  <p:tag name="AS_UNIQUEID" val="1743"/>
</p:tagLst>
</file>

<file path=ppt/tags/tag428.xml><?xml version="1.0" encoding="utf-8"?>
<p:tagLst xmlns:p="http://schemas.openxmlformats.org/presentationml/2006/main">
  <p:tag name="AS_UNIQUEID" val="1744"/>
</p:tagLst>
</file>

<file path=ppt/tags/tag429.xml><?xml version="1.0" encoding="utf-8"?>
<p:tagLst xmlns:p="http://schemas.openxmlformats.org/presentationml/2006/main">
  <p:tag name="AS_UNIQUEID" val="1745"/>
</p:tagLst>
</file>

<file path=ppt/tags/tag43.xml><?xml version="1.0" encoding="utf-8"?>
<p:tagLst xmlns:p="http://schemas.openxmlformats.org/presentationml/2006/main">
  <p:tag name="AS_UNIQUEID" val="3541"/>
</p:tagLst>
</file>

<file path=ppt/tags/tag430.xml><?xml version="1.0" encoding="utf-8"?>
<p:tagLst xmlns:p="http://schemas.openxmlformats.org/presentationml/2006/main">
  <p:tag name="AS_UNIQUEID" val="2447"/>
</p:tagLst>
</file>

<file path=ppt/tags/tag431.xml><?xml version="1.0" encoding="utf-8"?>
<p:tagLst xmlns:p="http://schemas.openxmlformats.org/presentationml/2006/main">
  <p:tag name="AS_UNIQUEID" val="1752"/>
</p:tagLst>
</file>

<file path=ppt/tags/tag432.xml><?xml version="1.0" encoding="utf-8"?>
<p:tagLst xmlns:p="http://schemas.openxmlformats.org/presentationml/2006/main">
  <p:tag name="AS_UNIQUEID" val="1753"/>
</p:tagLst>
</file>

<file path=ppt/tags/tag433.xml><?xml version="1.0" encoding="utf-8"?>
<p:tagLst xmlns:p="http://schemas.openxmlformats.org/presentationml/2006/main">
  <p:tag name="AS_UNIQUEID" val="1754"/>
</p:tagLst>
</file>

<file path=ppt/tags/tag434.xml><?xml version="1.0" encoding="utf-8"?>
<p:tagLst xmlns:p="http://schemas.openxmlformats.org/presentationml/2006/main">
  <p:tag name="AS_UNIQUEID" val="1755"/>
</p:tagLst>
</file>

<file path=ppt/tags/tag435.xml><?xml version="1.0" encoding="utf-8"?>
<p:tagLst xmlns:p="http://schemas.openxmlformats.org/presentationml/2006/main">
  <p:tag name="AS_UNIQUEID" val="1756"/>
</p:tagLst>
</file>

<file path=ppt/tags/tag436.xml><?xml version="1.0" encoding="utf-8"?>
<p:tagLst xmlns:p="http://schemas.openxmlformats.org/presentationml/2006/main">
  <p:tag name="AS_UNIQUEID" val="1757"/>
</p:tagLst>
</file>

<file path=ppt/tags/tag437.xml><?xml version="1.0" encoding="utf-8"?>
<p:tagLst xmlns:p="http://schemas.openxmlformats.org/presentationml/2006/main">
  <p:tag name="AS_UNIQUEID" val="1758"/>
</p:tagLst>
</file>

<file path=ppt/tags/tag438.xml><?xml version="1.0" encoding="utf-8"?>
<p:tagLst xmlns:p="http://schemas.openxmlformats.org/presentationml/2006/main">
  <p:tag name="AS_UNIQUEID" val="1759"/>
</p:tagLst>
</file>

<file path=ppt/tags/tag439.xml><?xml version="1.0" encoding="utf-8"?>
<p:tagLst xmlns:p="http://schemas.openxmlformats.org/presentationml/2006/main">
  <p:tag name="AS_UNIQUEID" val="1760"/>
</p:tagLst>
</file>

<file path=ppt/tags/tag44.xml><?xml version="1.0" encoding="utf-8"?>
<p:tagLst xmlns:p="http://schemas.openxmlformats.org/presentationml/2006/main">
  <p:tag name="AS_UNIQUEID" val="1302"/>
</p:tagLst>
</file>

<file path=ppt/tags/tag440.xml><?xml version="1.0" encoding="utf-8"?>
<p:tagLst xmlns:p="http://schemas.openxmlformats.org/presentationml/2006/main">
  <p:tag name="AS_UNIQUEID" val="1761"/>
</p:tagLst>
</file>

<file path=ppt/tags/tag441.xml><?xml version="1.0" encoding="utf-8"?>
<p:tagLst xmlns:p="http://schemas.openxmlformats.org/presentationml/2006/main">
  <p:tag name="AS_UNIQUEID" val="1762"/>
</p:tagLst>
</file>

<file path=ppt/tags/tag442.xml><?xml version="1.0" encoding="utf-8"?>
<p:tagLst xmlns:p="http://schemas.openxmlformats.org/presentationml/2006/main">
  <p:tag name="AS_UNIQUEID" val="1763"/>
</p:tagLst>
</file>

<file path=ppt/tags/tag443.xml><?xml version="1.0" encoding="utf-8"?>
<p:tagLst xmlns:p="http://schemas.openxmlformats.org/presentationml/2006/main">
  <p:tag name="AS_UNIQUEID" val="1764"/>
</p:tagLst>
</file>

<file path=ppt/tags/tag444.xml><?xml version="1.0" encoding="utf-8"?>
<p:tagLst xmlns:p="http://schemas.openxmlformats.org/presentationml/2006/main">
  <p:tag name="AS_UNIQUEID" val="1765"/>
</p:tagLst>
</file>

<file path=ppt/tags/tag445.xml><?xml version="1.0" encoding="utf-8"?>
<p:tagLst xmlns:p="http://schemas.openxmlformats.org/presentationml/2006/main">
  <p:tag name="AS_UNIQUEID" val="1766"/>
</p:tagLst>
</file>

<file path=ppt/tags/tag446.xml><?xml version="1.0" encoding="utf-8"?>
<p:tagLst xmlns:p="http://schemas.openxmlformats.org/presentationml/2006/main">
  <p:tag name="AS_UNIQUEID" val="1767"/>
</p:tagLst>
</file>

<file path=ppt/tags/tag447.xml><?xml version="1.0" encoding="utf-8"?>
<p:tagLst xmlns:p="http://schemas.openxmlformats.org/presentationml/2006/main">
  <p:tag name="AS_UNIQUEID" val="1768"/>
</p:tagLst>
</file>

<file path=ppt/tags/tag448.xml><?xml version="1.0" encoding="utf-8"?>
<p:tagLst xmlns:p="http://schemas.openxmlformats.org/presentationml/2006/main">
  <p:tag name="AS_UNIQUEID" val="1769"/>
</p:tagLst>
</file>

<file path=ppt/tags/tag449.xml><?xml version="1.0" encoding="utf-8"?>
<p:tagLst xmlns:p="http://schemas.openxmlformats.org/presentationml/2006/main">
  <p:tag name="AS_UNIQUEID" val="1770"/>
</p:tagLst>
</file>

<file path=ppt/tags/tag45.xml><?xml version="1.0" encoding="utf-8"?>
<p:tagLst xmlns:p="http://schemas.openxmlformats.org/presentationml/2006/main">
  <p:tag name="AS_UNIQUEID" val="1556"/>
</p:tagLst>
</file>

<file path=ppt/tags/tag450.xml><?xml version="1.0" encoding="utf-8"?>
<p:tagLst xmlns:p="http://schemas.openxmlformats.org/presentationml/2006/main">
  <p:tag name="AS_UNIQUEID" val="1771"/>
</p:tagLst>
</file>

<file path=ppt/tags/tag451.xml><?xml version="1.0" encoding="utf-8"?>
<p:tagLst xmlns:p="http://schemas.openxmlformats.org/presentationml/2006/main">
  <p:tag name="AS_UNIQUEID" val="1772"/>
</p:tagLst>
</file>

<file path=ppt/tags/tag452.xml><?xml version="1.0" encoding="utf-8"?>
<p:tagLst xmlns:p="http://schemas.openxmlformats.org/presentationml/2006/main">
  <p:tag name="AS_UNIQUEID" val="1773"/>
</p:tagLst>
</file>

<file path=ppt/tags/tag453.xml><?xml version="1.0" encoding="utf-8"?>
<p:tagLst xmlns:p="http://schemas.openxmlformats.org/presentationml/2006/main">
  <p:tag name="AS_UNIQUEID" val="1774"/>
</p:tagLst>
</file>

<file path=ppt/tags/tag454.xml><?xml version="1.0" encoding="utf-8"?>
<p:tagLst xmlns:p="http://schemas.openxmlformats.org/presentationml/2006/main">
  <p:tag name="AS_UNIQUEID" val="1775"/>
</p:tagLst>
</file>

<file path=ppt/tags/tag455.xml><?xml version="1.0" encoding="utf-8"?>
<p:tagLst xmlns:p="http://schemas.openxmlformats.org/presentationml/2006/main">
  <p:tag name="AS_UNIQUEID" val="1776"/>
</p:tagLst>
</file>

<file path=ppt/tags/tag456.xml><?xml version="1.0" encoding="utf-8"?>
<p:tagLst xmlns:p="http://schemas.openxmlformats.org/presentationml/2006/main">
  <p:tag name="AS_UNIQUEID" val="1777"/>
</p:tagLst>
</file>

<file path=ppt/tags/tag457.xml><?xml version="1.0" encoding="utf-8"?>
<p:tagLst xmlns:p="http://schemas.openxmlformats.org/presentationml/2006/main">
  <p:tag name="AS_UNIQUEID" val="1778"/>
</p:tagLst>
</file>

<file path=ppt/tags/tag458.xml><?xml version="1.0" encoding="utf-8"?>
<p:tagLst xmlns:p="http://schemas.openxmlformats.org/presentationml/2006/main">
  <p:tag name="AS_UNIQUEID" val="1779"/>
</p:tagLst>
</file>

<file path=ppt/tags/tag459.xml><?xml version="1.0" encoding="utf-8"?>
<p:tagLst xmlns:p="http://schemas.openxmlformats.org/presentationml/2006/main">
  <p:tag name="AS_UNIQUEID" val="1780"/>
</p:tagLst>
</file>

<file path=ppt/tags/tag46.xml><?xml version="1.0" encoding="utf-8"?>
<p:tagLst xmlns:p="http://schemas.openxmlformats.org/presentationml/2006/main">
  <p:tag name="AS_UNIQUEID" val="3543"/>
</p:tagLst>
</file>

<file path=ppt/tags/tag460.xml><?xml version="1.0" encoding="utf-8"?>
<p:tagLst xmlns:p="http://schemas.openxmlformats.org/presentationml/2006/main">
  <p:tag name="AS_UNIQUEID" val="1781"/>
</p:tagLst>
</file>

<file path=ppt/tags/tag461.xml><?xml version="1.0" encoding="utf-8"?>
<p:tagLst xmlns:p="http://schemas.openxmlformats.org/presentationml/2006/main">
  <p:tag name="AS_UNIQUEID" val="1782"/>
</p:tagLst>
</file>

<file path=ppt/tags/tag462.xml><?xml version="1.0" encoding="utf-8"?>
<p:tagLst xmlns:p="http://schemas.openxmlformats.org/presentationml/2006/main">
  <p:tag name="AS_UNIQUEID" val="1783"/>
</p:tagLst>
</file>

<file path=ppt/tags/tag463.xml><?xml version="1.0" encoding="utf-8"?>
<p:tagLst xmlns:p="http://schemas.openxmlformats.org/presentationml/2006/main">
  <p:tag name="AS_UNIQUEID" val="1784"/>
</p:tagLst>
</file>

<file path=ppt/tags/tag464.xml><?xml version="1.0" encoding="utf-8"?>
<p:tagLst xmlns:p="http://schemas.openxmlformats.org/presentationml/2006/main">
  <p:tag name="AS_UNIQUEID" val="1785"/>
</p:tagLst>
</file>

<file path=ppt/tags/tag465.xml><?xml version="1.0" encoding="utf-8"?>
<p:tagLst xmlns:p="http://schemas.openxmlformats.org/presentationml/2006/main">
  <p:tag name="AS_UNIQUEID" val="1786"/>
</p:tagLst>
</file>

<file path=ppt/tags/tag466.xml><?xml version="1.0" encoding="utf-8"?>
<p:tagLst xmlns:p="http://schemas.openxmlformats.org/presentationml/2006/main">
  <p:tag name="AS_UNIQUEID" val="1787"/>
</p:tagLst>
</file>

<file path=ppt/tags/tag467.xml><?xml version="1.0" encoding="utf-8"?>
<p:tagLst xmlns:p="http://schemas.openxmlformats.org/presentationml/2006/main">
  <p:tag name="AS_UNIQUEID" val="1788"/>
</p:tagLst>
</file>

<file path=ppt/tags/tag468.xml><?xml version="1.0" encoding="utf-8"?>
<p:tagLst xmlns:p="http://schemas.openxmlformats.org/presentationml/2006/main">
  <p:tag name="AS_UNIQUEID" val="1789"/>
</p:tagLst>
</file>

<file path=ppt/tags/tag469.xml><?xml version="1.0" encoding="utf-8"?>
<p:tagLst xmlns:p="http://schemas.openxmlformats.org/presentationml/2006/main">
  <p:tag name="AS_UNIQUEID" val="1790"/>
</p:tagLst>
</file>

<file path=ppt/tags/tag47.xml><?xml version="1.0" encoding="utf-8"?>
<p:tagLst xmlns:p="http://schemas.openxmlformats.org/presentationml/2006/main">
  <p:tag name="AS_UNIQUEID" val="3544"/>
</p:tagLst>
</file>

<file path=ppt/tags/tag470.xml><?xml version="1.0" encoding="utf-8"?>
<p:tagLst xmlns:p="http://schemas.openxmlformats.org/presentationml/2006/main">
  <p:tag name="AS_UNIQUEID" val="1705"/>
</p:tagLst>
</file>

<file path=ppt/tags/tag471.xml><?xml version="1.0" encoding="utf-8"?>
<p:tagLst xmlns:p="http://schemas.openxmlformats.org/presentationml/2006/main">
  <p:tag name="AS_UNIQUEID" val="1737"/>
</p:tagLst>
</file>

<file path=ppt/tags/tag472.xml><?xml version="1.0" encoding="utf-8"?>
<p:tagLst xmlns:p="http://schemas.openxmlformats.org/presentationml/2006/main">
  <p:tag name="AS_UNIQUEID" val="1738"/>
</p:tagLst>
</file>

<file path=ppt/tags/tag473.xml><?xml version="1.0" encoding="utf-8"?>
<p:tagLst xmlns:p="http://schemas.openxmlformats.org/presentationml/2006/main">
  <p:tag name="AS_UNIQUEID" val="1739"/>
</p:tagLst>
</file>

<file path=ppt/tags/tag474.xml><?xml version="1.0" encoding="utf-8"?>
<p:tagLst xmlns:p="http://schemas.openxmlformats.org/presentationml/2006/main">
  <p:tag name="AS_UNIQUEID" val="3623"/>
</p:tagLst>
</file>

<file path=ppt/tags/tag475.xml><?xml version="1.0" encoding="utf-8"?>
<p:tagLst xmlns:p="http://schemas.openxmlformats.org/presentationml/2006/main">
  <p:tag name="AS_UNIQUEID" val="1722"/>
</p:tagLst>
</file>

<file path=ppt/tags/tag476.xml><?xml version="1.0" encoding="utf-8"?>
<p:tagLst xmlns:p="http://schemas.openxmlformats.org/presentationml/2006/main">
  <p:tag name="AS_UNIQUEID" val="1723"/>
</p:tagLst>
</file>

<file path=ppt/tags/tag477.xml><?xml version="1.0" encoding="utf-8"?>
<p:tagLst xmlns:p="http://schemas.openxmlformats.org/presentationml/2006/main">
  <p:tag name="AS_UNIQUEID" val="1724"/>
</p:tagLst>
</file>

<file path=ppt/tags/tag478.xml><?xml version="1.0" encoding="utf-8"?>
<p:tagLst xmlns:p="http://schemas.openxmlformats.org/presentationml/2006/main">
  <p:tag name="AS_UNIQUEID" val="3624"/>
</p:tagLst>
</file>

<file path=ppt/tags/tag479.xml><?xml version="1.0" encoding="utf-8"?>
<p:tagLst xmlns:p="http://schemas.openxmlformats.org/presentationml/2006/main">
  <p:tag name="AS_UNIQUEID" val="1797"/>
</p:tagLst>
</file>

<file path=ppt/tags/tag48.xml><?xml version="1.0" encoding="utf-8"?>
<p:tagLst xmlns:p="http://schemas.openxmlformats.org/presentationml/2006/main">
  <p:tag name="AS_UNIQUEID" val="3545"/>
</p:tagLst>
</file>

<file path=ppt/tags/tag480.xml><?xml version="1.0" encoding="utf-8"?>
<p:tagLst xmlns:p="http://schemas.openxmlformats.org/presentationml/2006/main">
  <p:tag name="AS_UNIQUEID" val="1798"/>
</p:tagLst>
</file>

<file path=ppt/tags/tag481.xml><?xml version="1.0" encoding="utf-8"?>
<p:tagLst xmlns:p="http://schemas.openxmlformats.org/presentationml/2006/main">
  <p:tag name="AS_UNIQUEID" val="1799"/>
</p:tagLst>
</file>

<file path=ppt/tags/tag482.xml><?xml version="1.0" encoding="utf-8"?>
<p:tagLst xmlns:p="http://schemas.openxmlformats.org/presentationml/2006/main">
  <p:tag name="AS_UNIQUEID" val="1800"/>
</p:tagLst>
</file>

<file path=ppt/tags/tag483.xml><?xml version="1.0" encoding="utf-8"?>
<p:tagLst xmlns:p="http://schemas.openxmlformats.org/presentationml/2006/main">
  <p:tag name="AS_UNIQUEID" val="1801"/>
</p:tagLst>
</file>

<file path=ppt/tags/tag484.xml><?xml version="1.0" encoding="utf-8"?>
<p:tagLst xmlns:p="http://schemas.openxmlformats.org/presentationml/2006/main">
  <p:tag name="AS_UNIQUEID" val="1802"/>
</p:tagLst>
</file>

<file path=ppt/tags/tag485.xml><?xml version="1.0" encoding="utf-8"?>
<p:tagLst xmlns:p="http://schemas.openxmlformats.org/presentationml/2006/main">
  <p:tag name="AS_UNIQUEID" val="1803"/>
</p:tagLst>
</file>

<file path=ppt/tags/tag486.xml><?xml version="1.0" encoding="utf-8"?>
<p:tagLst xmlns:p="http://schemas.openxmlformats.org/presentationml/2006/main">
  <p:tag name="AS_UNIQUEID" val="1804"/>
</p:tagLst>
</file>

<file path=ppt/tags/tag487.xml><?xml version="1.0" encoding="utf-8"?>
<p:tagLst xmlns:p="http://schemas.openxmlformats.org/presentationml/2006/main">
  <p:tag name="AS_UNIQUEID" val="1805"/>
</p:tagLst>
</file>

<file path=ppt/tags/tag488.xml><?xml version="1.0" encoding="utf-8"?>
<p:tagLst xmlns:p="http://schemas.openxmlformats.org/presentationml/2006/main">
  <p:tag name="AS_UNIQUEID" val="1806"/>
</p:tagLst>
</file>

<file path=ppt/tags/tag489.xml><?xml version="1.0" encoding="utf-8"?>
<p:tagLst xmlns:p="http://schemas.openxmlformats.org/presentationml/2006/main">
  <p:tag name="AS_UNIQUEID" val="1807"/>
</p:tagLst>
</file>

<file path=ppt/tags/tag49.xml><?xml version="1.0" encoding="utf-8"?>
<p:tagLst xmlns:p="http://schemas.openxmlformats.org/presentationml/2006/main">
  <p:tag name="AS_UNIQUEID" val="3546"/>
</p:tagLst>
</file>

<file path=ppt/tags/tag490.xml><?xml version="1.0" encoding="utf-8"?>
<p:tagLst xmlns:p="http://schemas.openxmlformats.org/presentationml/2006/main">
  <p:tag name="AS_UNIQUEID" val="1808"/>
</p:tagLst>
</file>

<file path=ppt/tags/tag491.xml><?xml version="1.0" encoding="utf-8"?>
<p:tagLst xmlns:p="http://schemas.openxmlformats.org/presentationml/2006/main">
  <p:tag name="AS_UNIQUEID" val="1809"/>
</p:tagLst>
</file>

<file path=ppt/tags/tag492.xml><?xml version="1.0" encoding="utf-8"?>
<p:tagLst xmlns:p="http://schemas.openxmlformats.org/presentationml/2006/main">
  <p:tag name="AS_UNIQUEID" val="1810"/>
</p:tagLst>
</file>

<file path=ppt/tags/tag493.xml><?xml version="1.0" encoding="utf-8"?>
<p:tagLst xmlns:p="http://schemas.openxmlformats.org/presentationml/2006/main">
  <p:tag name="AS_UNIQUEID" val="1811"/>
</p:tagLst>
</file>

<file path=ppt/tags/tag494.xml><?xml version="1.0" encoding="utf-8"?>
<p:tagLst xmlns:p="http://schemas.openxmlformats.org/presentationml/2006/main">
  <p:tag name="AS_UNIQUEID" val="1812"/>
</p:tagLst>
</file>

<file path=ppt/tags/tag495.xml><?xml version="1.0" encoding="utf-8"?>
<p:tagLst xmlns:p="http://schemas.openxmlformats.org/presentationml/2006/main">
  <p:tag name="AS_UNIQUEID" val="1813"/>
</p:tagLst>
</file>

<file path=ppt/tags/tag496.xml><?xml version="1.0" encoding="utf-8"?>
<p:tagLst xmlns:p="http://schemas.openxmlformats.org/presentationml/2006/main">
  <p:tag name="AS_UNIQUEID" val="1814"/>
</p:tagLst>
</file>

<file path=ppt/tags/tag497.xml><?xml version="1.0" encoding="utf-8"?>
<p:tagLst xmlns:p="http://schemas.openxmlformats.org/presentationml/2006/main">
  <p:tag name="AS_UNIQUEID" val="1815"/>
</p:tagLst>
</file>

<file path=ppt/tags/tag498.xml><?xml version="1.0" encoding="utf-8"?>
<p:tagLst xmlns:p="http://schemas.openxmlformats.org/presentationml/2006/main">
  <p:tag name="AS_UNIQUEID" val="1816"/>
</p:tagLst>
</file>

<file path=ppt/tags/tag499.xml><?xml version="1.0" encoding="utf-8"?>
<p:tagLst xmlns:p="http://schemas.openxmlformats.org/presentationml/2006/main">
  <p:tag name="AS_UNIQUEID" val="1817"/>
</p:tagLst>
</file>

<file path=ppt/tags/tag5.xml><?xml version="1.0" encoding="utf-8"?>
<p:tagLst xmlns:p="http://schemas.openxmlformats.org/presentationml/2006/main">
  <p:tag name="AS_UNIQUEID" val="28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1871"/>
</p:tagLst>
</file>

<file path=ppt/tags/tag500.xml><?xml version="1.0" encoding="utf-8"?>
<p:tagLst xmlns:p="http://schemas.openxmlformats.org/presentationml/2006/main">
  <p:tag name="AS_UNIQUEID" val="1818"/>
</p:tagLst>
</file>

<file path=ppt/tags/tag501.xml><?xml version="1.0" encoding="utf-8"?>
<p:tagLst xmlns:p="http://schemas.openxmlformats.org/presentationml/2006/main">
  <p:tag name="AS_UNIQUEID" val="1819"/>
</p:tagLst>
</file>

<file path=ppt/tags/tag502.xml><?xml version="1.0" encoding="utf-8"?>
<p:tagLst xmlns:p="http://schemas.openxmlformats.org/presentationml/2006/main">
  <p:tag name="AS_UNIQUEID" val="1820"/>
</p:tagLst>
</file>

<file path=ppt/tags/tag503.xml><?xml version="1.0" encoding="utf-8"?>
<p:tagLst xmlns:p="http://schemas.openxmlformats.org/presentationml/2006/main">
  <p:tag name="AS_UNIQUEID" val="1821"/>
</p:tagLst>
</file>

<file path=ppt/tags/tag504.xml><?xml version="1.0" encoding="utf-8"?>
<p:tagLst xmlns:p="http://schemas.openxmlformats.org/presentationml/2006/main">
  <p:tag name="AS_UNIQUEID" val="1822"/>
</p:tagLst>
</file>

<file path=ppt/tags/tag505.xml><?xml version="1.0" encoding="utf-8"?>
<p:tagLst xmlns:p="http://schemas.openxmlformats.org/presentationml/2006/main">
  <p:tag name="AS_UNIQUEID" val="1823"/>
</p:tagLst>
</file>

<file path=ppt/tags/tag506.xml><?xml version="1.0" encoding="utf-8"?>
<p:tagLst xmlns:p="http://schemas.openxmlformats.org/presentationml/2006/main">
  <p:tag name="AS_UNIQUEID" val="1824"/>
</p:tagLst>
</file>

<file path=ppt/tags/tag507.xml><?xml version="1.0" encoding="utf-8"?>
<p:tagLst xmlns:p="http://schemas.openxmlformats.org/presentationml/2006/main">
  <p:tag name="AS_UNIQUEID" val="1825"/>
</p:tagLst>
</file>

<file path=ppt/tags/tag508.xml><?xml version="1.0" encoding="utf-8"?>
<p:tagLst xmlns:p="http://schemas.openxmlformats.org/presentationml/2006/main">
  <p:tag name="AS_UNIQUEID" val="1826"/>
</p:tagLst>
</file>

<file path=ppt/tags/tag509.xml><?xml version="1.0" encoding="utf-8"?>
<p:tagLst xmlns:p="http://schemas.openxmlformats.org/presentationml/2006/main">
  <p:tag name="AS_UNIQUEID" val="1827"/>
</p:tagLst>
</file>

<file path=ppt/tags/tag51.xml><?xml version="1.0" encoding="utf-8"?>
<p:tagLst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10.xml><?xml version="1.0" encoding="utf-8"?>
<p:tagLst xmlns:p="http://schemas.openxmlformats.org/presentationml/2006/main">
  <p:tag name="AS_UNIQUEID" val="1828"/>
</p:tagLst>
</file>

<file path=ppt/tags/tag511.xml><?xml version="1.0" encoding="utf-8"?>
<p:tagLst xmlns:p="http://schemas.openxmlformats.org/presentationml/2006/main">
  <p:tag name="AS_UNIQUEID" val="1829"/>
</p:tagLst>
</file>

<file path=ppt/tags/tag512.xml><?xml version="1.0" encoding="utf-8"?>
<p:tagLst xmlns:p="http://schemas.openxmlformats.org/presentationml/2006/main">
  <p:tag name="AS_UNIQUEID" val="1830"/>
</p:tagLst>
</file>

<file path=ppt/tags/tag513.xml><?xml version="1.0" encoding="utf-8"?>
<p:tagLst xmlns:p="http://schemas.openxmlformats.org/presentationml/2006/main">
  <p:tag name="AS_UNIQUEID" val="1831"/>
</p:tagLst>
</file>

<file path=ppt/tags/tag514.xml><?xml version="1.0" encoding="utf-8"?>
<p:tagLst xmlns:p="http://schemas.openxmlformats.org/presentationml/2006/main">
  <p:tag name="AS_UNIQUEID" val="1832"/>
</p:tagLst>
</file>

<file path=ppt/tags/tag515.xml><?xml version="1.0" encoding="utf-8"?>
<p:tagLst xmlns:p="http://schemas.openxmlformats.org/presentationml/2006/main">
  <p:tag name="AS_UNIQUEID" val="1833"/>
</p:tagLst>
</file>

<file path=ppt/tags/tag516.xml><?xml version="1.0" encoding="utf-8"?>
<p:tagLst xmlns:p="http://schemas.openxmlformats.org/presentationml/2006/main">
  <p:tag name="AS_UNIQUEID" val="1834"/>
</p:tagLst>
</file>

<file path=ppt/tags/tag517.xml><?xml version="1.0" encoding="utf-8"?>
<p:tagLst xmlns:p="http://schemas.openxmlformats.org/presentationml/2006/main">
  <p:tag name="AS_UNIQUEID" val="1835"/>
</p:tagLst>
</file>

<file path=ppt/tags/tag518.xml><?xml version="1.0" encoding="utf-8"?>
<p:tagLst xmlns:p="http://schemas.openxmlformats.org/presentationml/2006/main">
  <p:tag name="AS_UNIQUEID" val="1836"/>
</p:tagLst>
</file>

<file path=ppt/tags/tag519.xml><?xml version="1.0" encoding="utf-8"?>
<p:tagLst xmlns:p="http://schemas.openxmlformats.org/presentationml/2006/main">
  <p:tag name="AS_UNIQUEID" val="1837"/>
</p:tagLst>
</file>

<file path=ppt/tags/tag52.xml><?xml version="1.0" encoding="utf-8"?>
<p:tagLst xmlns:p="http://schemas.openxmlformats.org/presentationml/2006/main">
  <p:tag name="AS_UNIQUEID" val="1336"/>
</p:tagLst>
</file>

<file path=ppt/tags/tag520.xml><?xml version="1.0" encoding="utf-8"?>
<p:tagLst xmlns:p="http://schemas.openxmlformats.org/presentationml/2006/main">
  <p:tag name="AS_UNIQUEID" val="1838"/>
</p:tagLst>
</file>

<file path=ppt/tags/tag521.xml><?xml version="1.0" encoding="utf-8"?>
<p:tagLst xmlns:p="http://schemas.openxmlformats.org/presentationml/2006/main">
  <p:tag name="AS_UNIQUEID" val="1839"/>
</p:tagLst>
</file>

<file path=ppt/tags/tag522.xml><?xml version="1.0" encoding="utf-8"?>
<p:tagLst xmlns:p="http://schemas.openxmlformats.org/presentationml/2006/main">
  <p:tag name="AS_UNIQUEID" val="1840"/>
</p:tagLst>
</file>

<file path=ppt/tags/tag523.xml><?xml version="1.0" encoding="utf-8"?>
<p:tagLst xmlns:p="http://schemas.openxmlformats.org/presentationml/2006/main">
  <p:tag name="AS_UNIQUEID" val="1841"/>
</p:tagLst>
</file>

<file path=ppt/tags/tag524.xml><?xml version="1.0" encoding="utf-8"?>
<p:tagLst xmlns:p="http://schemas.openxmlformats.org/presentationml/2006/main">
  <p:tag name="AS_UNIQUEID" val="1842"/>
</p:tagLst>
</file>

<file path=ppt/tags/tag525.xml><?xml version="1.0" encoding="utf-8"?>
<p:tagLst xmlns:p="http://schemas.openxmlformats.org/presentationml/2006/main">
  <p:tag name="AS_UNIQUEID" val="1843"/>
</p:tagLst>
</file>

<file path=ppt/tags/tag526.xml><?xml version="1.0" encoding="utf-8"?>
<p:tagLst xmlns:p="http://schemas.openxmlformats.org/presentationml/2006/main">
  <p:tag name="AS_UNIQUEID" val="1844"/>
</p:tagLst>
</file>

<file path=ppt/tags/tag527.xml><?xml version="1.0" encoding="utf-8"?>
<p:tagLst xmlns:p="http://schemas.openxmlformats.org/presentationml/2006/main">
  <p:tag name="AS_UNIQUEID" val="1845"/>
</p:tagLst>
</file>

<file path=ppt/tags/tag528.xml><?xml version="1.0" encoding="utf-8"?>
<p:tagLst xmlns:p="http://schemas.openxmlformats.org/presentationml/2006/main">
  <p:tag name="AS_UNIQUEID" val="1846"/>
</p:tagLst>
</file>

<file path=ppt/tags/tag529.xml><?xml version="1.0" encoding="utf-8"?>
<p:tagLst xmlns:p="http://schemas.openxmlformats.org/presentationml/2006/main">
  <p:tag name="AS_UNIQUEID" val="1847"/>
</p:tagLst>
</file>

<file path=ppt/tags/tag53.xml><?xml version="1.0" encoding="utf-8"?>
<p:tagLst xmlns:p="http://schemas.openxmlformats.org/presentationml/2006/main">
  <p:tag name="AS_UNIQUEID" val="1338"/>
</p:tagLst>
</file>

<file path=ppt/tags/tag530.xml><?xml version="1.0" encoding="utf-8"?>
<p:tagLst xmlns:p="http://schemas.openxmlformats.org/presentationml/2006/main">
  <p:tag name="AS_UNIQUEID" val="1848"/>
</p:tagLst>
</file>

<file path=ppt/tags/tag531.xml><?xml version="1.0" encoding="utf-8"?>
<p:tagLst xmlns:p="http://schemas.openxmlformats.org/presentationml/2006/main">
  <p:tag name="AS_UNIQUEID" val="1849"/>
</p:tagLst>
</file>

<file path=ppt/tags/tag532.xml><?xml version="1.0" encoding="utf-8"?>
<p:tagLst xmlns:p="http://schemas.openxmlformats.org/presentationml/2006/main">
  <p:tag name="AS_UNIQUEID" val="1850"/>
</p:tagLst>
</file>

<file path=ppt/tags/tag533.xml><?xml version="1.0" encoding="utf-8"?>
<p:tagLst xmlns:p="http://schemas.openxmlformats.org/presentationml/2006/main">
  <p:tag name="AS_UNIQUEID" val="1851"/>
</p:tagLst>
</file>

<file path=ppt/tags/tag534.xml><?xml version="1.0" encoding="utf-8"?>
<p:tagLst xmlns:p="http://schemas.openxmlformats.org/presentationml/2006/main">
  <p:tag name="AS_UNIQUEID" val="1852"/>
</p:tagLst>
</file>

<file path=ppt/tags/tag535.xml><?xml version="1.0" encoding="utf-8"?>
<p:tagLst xmlns:p="http://schemas.openxmlformats.org/presentationml/2006/main">
  <p:tag name="AS_UNIQUEID" val="1853"/>
</p:tagLst>
</file>

<file path=ppt/tags/tag536.xml><?xml version="1.0" encoding="utf-8"?>
<p:tagLst xmlns:p="http://schemas.openxmlformats.org/presentationml/2006/main">
  <p:tag name="AS_UNIQUEID" val="1854"/>
</p:tagLst>
</file>

<file path=ppt/tags/tag537.xml><?xml version="1.0" encoding="utf-8"?>
<p:tagLst xmlns:p="http://schemas.openxmlformats.org/presentationml/2006/main">
  <p:tag name="AS_UNIQUEID" val="1855"/>
</p:tagLst>
</file>

<file path=ppt/tags/tag538.xml><?xml version="1.0" encoding="utf-8"?>
<p:tagLst xmlns:p="http://schemas.openxmlformats.org/presentationml/2006/main">
  <p:tag name="AS_UNIQUEID" val="1856"/>
</p:tagLst>
</file>

<file path=ppt/tags/tag539.xml><?xml version="1.0" encoding="utf-8"?>
<p:tagLst xmlns:p="http://schemas.openxmlformats.org/presentationml/2006/main">
  <p:tag name="AS_UNIQUEID" val="1857"/>
</p:tagLst>
</file>

<file path=ppt/tags/tag54.xml><?xml version="1.0" encoding="utf-8"?>
<p:tagLst xmlns:p="http://schemas.openxmlformats.org/presentationml/2006/main">
  <p:tag name="AS_UNIQUEID" val="1339"/>
</p:tagLst>
</file>

<file path=ppt/tags/tag540.xml><?xml version="1.0" encoding="utf-8"?>
<p:tagLst xmlns:p="http://schemas.openxmlformats.org/presentationml/2006/main">
  <p:tag name="AS_UNIQUEID" val="1858"/>
</p:tagLst>
</file>

<file path=ppt/tags/tag541.xml><?xml version="1.0" encoding="utf-8"?>
<p:tagLst xmlns:p="http://schemas.openxmlformats.org/presentationml/2006/main">
  <p:tag name="AS_UNIQUEID" val="1859"/>
</p:tagLst>
</file>

<file path=ppt/tags/tag542.xml><?xml version="1.0" encoding="utf-8"?>
<p:tagLst xmlns:p="http://schemas.openxmlformats.org/presentationml/2006/main">
  <p:tag name="AS_UNIQUEID" val="1860"/>
</p:tagLst>
</file>

<file path=ppt/tags/tag543.xml><?xml version="1.0" encoding="utf-8"?>
<p:tagLst xmlns:p="http://schemas.openxmlformats.org/presentationml/2006/main">
  <p:tag name="AS_UNIQUEID" val="1861"/>
</p:tagLst>
</file>

<file path=ppt/tags/tag544.xml><?xml version="1.0" encoding="utf-8"?>
<p:tagLst xmlns:p="http://schemas.openxmlformats.org/presentationml/2006/main">
  <p:tag name="AS_UNIQUEID" val="1862"/>
</p:tagLst>
</file>

<file path=ppt/tags/tag545.xml><?xml version="1.0" encoding="utf-8"?>
<p:tagLst xmlns:p="http://schemas.openxmlformats.org/presentationml/2006/main">
  <p:tag name="AS_UNIQUEID" val="1863"/>
</p:tagLst>
</file>

<file path=ppt/tags/tag546.xml><?xml version="1.0" encoding="utf-8"?>
<p:tagLst xmlns:p="http://schemas.openxmlformats.org/presentationml/2006/main">
  <p:tag name="AS_UNIQUEID" val="1864"/>
</p:tagLst>
</file>

<file path=ppt/tags/tag547.xml><?xml version="1.0" encoding="utf-8"?>
<p:tagLst xmlns:p="http://schemas.openxmlformats.org/presentationml/2006/main">
  <p:tag name="AS_UNIQUEID" val="1865"/>
</p:tagLst>
</file>

<file path=ppt/tags/tag548.xml><?xml version="1.0" encoding="utf-8"?>
<p:tagLst xmlns:p="http://schemas.openxmlformats.org/presentationml/2006/main">
  <p:tag name="AS_UNIQUEID" val="1866"/>
</p:tagLst>
</file>

<file path=ppt/tags/tag549.xml><?xml version="1.0" encoding="utf-8"?>
<p:tagLst xmlns:p="http://schemas.openxmlformats.org/presentationml/2006/main">
  <p:tag name="AS_UNIQUEID" val="1867"/>
</p:tagLst>
</file>

<file path=ppt/tags/tag55.xml><?xml version="1.0" encoding="utf-8"?>
<p:tagLst xmlns:p="http://schemas.openxmlformats.org/presentationml/2006/main">
  <p:tag name="AS_UNIQUEID" val="1340"/>
</p:tagLst>
</file>

<file path=ppt/tags/tag550.xml><?xml version="1.0" encoding="utf-8"?>
<p:tagLst xmlns:p="http://schemas.openxmlformats.org/presentationml/2006/main">
  <p:tag name="AS_UNIQUEID" val="1868"/>
</p:tagLst>
</file>

<file path=ppt/tags/tag551.xml><?xml version="1.0" encoding="utf-8"?>
<p:tagLst xmlns:p="http://schemas.openxmlformats.org/presentationml/2006/main">
  <p:tag name="AS_UNIQUEID" val="1869"/>
</p:tagLst>
</file>

<file path=ppt/tags/tag552.xml><?xml version="1.0" encoding="utf-8"?>
<p:tagLst xmlns:p="http://schemas.openxmlformats.org/presentationml/2006/main">
  <p:tag name="AS_UNIQUEID" val="1870"/>
</p:tagLst>
</file>

<file path=ppt/tags/tag553.xml><?xml version="1.0" encoding="utf-8"?>
<p:tagLst xmlns:p="http://schemas.openxmlformats.org/presentationml/2006/main">
  <p:tag name="AS_UNIQUEID" val="1871"/>
</p:tagLst>
</file>

<file path=ppt/tags/tag554.xml><?xml version="1.0" encoding="utf-8"?>
<p:tagLst xmlns:p="http://schemas.openxmlformats.org/presentationml/2006/main">
  <p:tag name="AS_UNIQUEID" val="1872"/>
</p:tagLst>
</file>

<file path=ppt/tags/tag555.xml><?xml version="1.0" encoding="utf-8"?>
<p:tagLst xmlns:p="http://schemas.openxmlformats.org/presentationml/2006/main">
  <p:tag name="AS_UNIQUEID" val="1873"/>
</p:tagLst>
</file>

<file path=ppt/tags/tag556.xml><?xml version="1.0" encoding="utf-8"?>
<p:tagLst xmlns:p="http://schemas.openxmlformats.org/presentationml/2006/main">
  <p:tag name="AS_UNIQUEID" val="1874"/>
</p:tagLst>
</file>

<file path=ppt/tags/tag557.xml><?xml version="1.0" encoding="utf-8"?>
<p:tagLst xmlns:p="http://schemas.openxmlformats.org/presentationml/2006/main">
  <p:tag name="AS_UNIQUEID" val="1875"/>
</p:tagLst>
</file>

<file path=ppt/tags/tag558.xml><?xml version="1.0" encoding="utf-8"?>
<p:tagLst xmlns:p="http://schemas.openxmlformats.org/presentationml/2006/main">
  <p:tag name="AS_UNIQUEID" val="1876"/>
</p:tagLst>
</file>

<file path=ppt/tags/tag559.xml><?xml version="1.0" encoding="utf-8"?>
<p:tagLst xmlns:p="http://schemas.openxmlformats.org/presentationml/2006/main">
  <p:tag name="AS_UNIQUEID" val="1877"/>
</p:tagLst>
</file>

<file path=ppt/tags/tag56.xml><?xml version="1.0" encoding="utf-8"?>
<p:tagLst xmlns:p="http://schemas.openxmlformats.org/presentationml/2006/main">
  <p:tag name="AS_UNIQUEID" val="1341"/>
</p:tagLst>
</file>

<file path=ppt/tags/tag560.xml><?xml version="1.0" encoding="utf-8"?>
<p:tagLst xmlns:p="http://schemas.openxmlformats.org/presentationml/2006/main">
  <p:tag name="AS_UNIQUEID" val="1878"/>
</p:tagLst>
</file>

<file path=ppt/tags/tag561.xml><?xml version="1.0" encoding="utf-8"?>
<p:tagLst xmlns:p="http://schemas.openxmlformats.org/presentationml/2006/main">
  <p:tag name="AS_UNIQUEID" val="1879"/>
</p:tagLst>
</file>

<file path=ppt/tags/tag562.xml><?xml version="1.0" encoding="utf-8"?>
<p:tagLst xmlns:p="http://schemas.openxmlformats.org/presentationml/2006/main">
  <p:tag name="AS_UNIQUEID" val="1880"/>
</p:tagLst>
</file>

<file path=ppt/tags/tag563.xml><?xml version="1.0" encoding="utf-8"?>
<p:tagLst xmlns:p="http://schemas.openxmlformats.org/presentationml/2006/main">
  <p:tag name="AS_UNIQUEID" val="1881"/>
</p:tagLst>
</file>

<file path=ppt/tags/tag564.xml><?xml version="1.0" encoding="utf-8"?>
<p:tagLst xmlns:p="http://schemas.openxmlformats.org/presentationml/2006/main">
  <p:tag name="AS_UNIQUEID" val="1882"/>
</p:tagLst>
</file>

<file path=ppt/tags/tag565.xml><?xml version="1.0" encoding="utf-8"?>
<p:tagLst xmlns:p="http://schemas.openxmlformats.org/presentationml/2006/main">
  <p:tag name="AS_UNIQUEID" val="1883"/>
</p:tagLst>
</file>

<file path=ppt/tags/tag566.xml><?xml version="1.0" encoding="utf-8"?>
<p:tagLst xmlns:p="http://schemas.openxmlformats.org/presentationml/2006/main">
  <p:tag name="AS_UNIQUEID" val="1884"/>
</p:tagLst>
</file>

<file path=ppt/tags/tag567.xml><?xml version="1.0" encoding="utf-8"?>
<p:tagLst xmlns:p="http://schemas.openxmlformats.org/presentationml/2006/main">
  <p:tag name="AS_UNIQUEID" val="1885"/>
</p:tagLst>
</file>

<file path=ppt/tags/tag568.xml><?xml version="1.0" encoding="utf-8"?>
<p:tagLst xmlns:p="http://schemas.openxmlformats.org/presentationml/2006/main">
  <p:tag name="AS_UNIQUEID" val="1886"/>
</p:tagLst>
</file>

<file path=ppt/tags/tag569.xml><?xml version="1.0" encoding="utf-8"?>
<p:tagLst xmlns:p="http://schemas.openxmlformats.org/presentationml/2006/main">
  <p:tag name="AS_UNIQUEID" val="1887"/>
</p:tagLst>
</file>

<file path=ppt/tags/tag57.xml><?xml version="1.0" encoding="utf-8"?>
<p:tagLst xmlns:p="http://schemas.openxmlformats.org/presentationml/2006/main">
  <p:tag name="AS_UNIQUEID" val="1342"/>
</p:tagLst>
</file>

<file path=ppt/tags/tag570.xml><?xml version="1.0" encoding="utf-8"?>
<p:tagLst xmlns:p="http://schemas.openxmlformats.org/presentationml/2006/main">
  <p:tag name="AS_UNIQUEID" val="1888"/>
</p:tagLst>
</file>

<file path=ppt/tags/tag571.xml><?xml version="1.0" encoding="utf-8"?>
<p:tagLst xmlns:p="http://schemas.openxmlformats.org/presentationml/2006/main">
  <p:tag name="AS_UNIQUEID" val="1889"/>
</p:tagLst>
</file>

<file path=ppt/tags/tag572.xml><?xml version="1.0" encoding="utf-8"?>
<p:tagLst xmlns:p="http://schemas.openxmlformats.org/presentationml/2006/main">
  <p:tag name="AS_UNIQUEID" val="1890"/>
</p:tagLst>
</file>

<file path=ppt/tags/tag573.xml><?xml version="1.0" encoding="utf-8"?>
<p:tagLst xmlns:p="http://schemas.openxmlformats.org/presentationml/2006/main">
  <p:tag name="AS_UNIQUEID" val="1891"/>
</p:tagLst>
</file>

<file path=ppt/tags/tag574.xml><?xml version="1.0" encoding="utf-8"?>
<p:tagLst xmlns:p="http://schemas.openxmlformats.org/presentationml/2006/main">
  <p:tag name="AS_UNIQUEID" val="1892"/>
</p:tagLst>
</file>

<file path=ppt/tags/tag575.xml><?xml version="1.0" encoding="utf-8"?>
<p:tagLst xmlns:p="http://schemas.openxmlformats.org/presentationml/2006/main">
  <p:tag name="AS_UNIQUEID" val="1796"/>
</p:tagLst>
</file>

<file path=ppt/tags/tag576.xml><?xml version="1.0" encoding="utf-8"?>
<p:tagLst xmlns:p="http://schemas.openxmlformats.org/presentationml/2006/main">
  <p:tag name="AS_UNIQUEID" val="2311"/>
</p:tagLst>
</file>

<file path=ppt/tags/tag577.xml><?xml version="1.0" encoding="utf-8"?>
<p:tagLst xmlns:p="http://schemas.openxmlformats.org/presentationml/2006/main">
  <p:tag name="AS_UNIQUEID" val="2438"/>
</p:tagLst>
</file>

<file path=ppt/tags/tag578.xml><?xml version="1.0" encoding="utf-8"?>
<p:tagLst xmlns:p="http://schemas.openxmlformats.org/presentationml/2006/main">
  <p:tag name="AS_UNIQUEID" val="2439"/>
</p:tagLst>
</file>

<file path=ppt/tags/tag579.xml><?xml version="1.0" encoding="utf-8"?>
<p:tagLst xmlns:p="http://schemas.openxmlformats.org/presentationml/2006/main">
  <p:tag name="AS_UNIQUEID" val="2440"/>
  <p:tag name="KSO_WM_UNIT_PLACING_PICTURE_USER_VIEWPORT" val="{&quot;height&quot;:2115,&quot;width&quot;:10860}"/>
</p:tagLst>
</file>

<file path=ppt/tags/tag58.xml><?xml version="1.0" encoding="utf-8"?>
<p:tagLst xmlns:p="http://schemas.openxmlformats.org/presentationml/2006/main">
  <p:tag name="AS_UNIQUEID" val="1343"/>
</p:tagLst>
</file>

<file path=ppt/tags/tag580.xml><?xml version="1.0" encoding="utf-8"?>
<p:tagLst xmlns:p="http://schemas.openxmlformats.org/presentationml/2006/main">
  <p:tag name="AS_UNIQUEID" val="2441"/>
</p:tagLst>
</file>

<file path=ppt/tags/tag581.xml><?xml version="1.0" encoding="utf-8"?>
<p:tagLst xmlns:p="http://schemas.openxmlformats.org/presentationml/2006/main">
  <p:tag name="AS_UNIQUEID" val="2442"/>
</p:tagLst>
</file>

<file path=ppt/tags/tag582.xml><?xml version="1.0" encoding="utf-8"?>
<p:tagLst xmlns:p="http://schemas.openxmlformats.org/presentationml/2006/main">
  <p:tag name="AS_UNIQUEID" val="2443"/>
</p:tagLst>
</file>

<file path=ppt/tags/tag583.xml><?xml version="1.0" encoding="utf-8"?>
<p:tagLst xmlns:p="http://schemas.openxmlformats.org/presentationml/2006/main">
  <p:tag name="AS_UNIQUEID" val="2444"/>
</p:tagLst>
</file>

<file path=ppt/tags/tag584.xml><?xml version="1.0" encoding="utf-8"?>
<p:tagLst xmlns:p="http://schemas.openxmlformats.org/presentationml/2006/main">
  <p:tag name="AS_UNIQUEID" val="2445"/>
</p:tagLst>
</file>

<file path=ppt/tags/tag585.xml><?xml version="1.0" encoding="utf-8"?>
<p:tagLst xmlns:p="http://schemas.openxmlformats.org/presentationml/2006/main">
  <p:tag name="AS_UNIQUEID" val="3628"/>
</p:tagLst>
</file>

<file path=ppt/tags/tag586.xml><?xml version="1.0" encoding="utf-8"?>
<p:tagLst xmlns:p="http://schemas.openxmlformats.org/presentationml/2006/main">
  <p:tag name="AS_UNIQUEID" val="3629"/>
</p:tagLst>
</file>

<file path=ppt/tags/tag587.xml><?xml version="1.0" encoding="utf-8"?>
<p:tagLst xmlns:p="http://schemas.openxmlformats.org/presentationml/2006/main">
  <p:tag name="AS_UNIQUEID" val="3630"/>
</p:tagLst>
</file>

<file path=ppt/tags/tag588.xml><?xml version="1.0" encoding="utf-8"?>
<p:tagLst xmlns:p="http://schemas.openxmlformats.org/presentationml/2006/main">
  <p:tag name="AS_UNIQUEID" val="3631"/>
</p:tagLst>
</file>

<file path=ppt/tags/tag589.xml><?xml version="1.0" encoding="utf-8"?>
<p:tagLst xmlns:p="http://schemas.openxmlformats.org/presentationml/2006/main">
  <p:tag name="AS_UNIQUEID" val="3632"/>
</p:tagLst>
</file>

<file path=ppt/tags/tag59.xml><?xml version="1.0" encoding="utf-8"?>
<p:tagLst xmlns:p="http://schemas.openxmlformats.org/presentationml/2006/main">
  <p:tag name="AS_UNIQUEID" val="1344"/>
</p:tagLst>
</file>

<file path=ppt/tags/tag590.xml><?xml version="1.0" encoding="utf-8"?>
<p:tagLst xmlns:p="http://schemas.openxmlformats.org/presentationml/2006/main">
  <p:tag name="AS_UNIQUEID" val="3633"/>
</p:tagLst>
</file>

<file path=ppt/tags/tag591.xml><?xml version="1.0" encoding="utf-8"?>
<p:tagLst xmlns:p="http://schemas.openxmlformats.org/presentationml/2006/main">
  <p:tag name="AS_UNIQUEID" val="3634"/>
</p:tagLst>
</file>

<file path=ppt/tags/tag592.xml><?xml version="1.0" encoding="utf-8"?>
<p:tagLst xmlns:p="http://schemas.openxmlformats.org/presentationml/2006/main">
  <p:tag name="AS_UNIQUEID" val="3635"/>
</p:tagLst>
</file>

<file path=ppt/tags/tag593.xml><?xml version="1.0" encoding="utf-8"?>
<p:tagLst xmlns:p="http://schemas.openxmlformats.org/presentationml/2006/main">
  <p:tag name="AS_UNIQUEID" val="3636"/>
</p:tagLst>
</file>

<file path=ppt/tags/tag594.xml><?xml version="1.0" encoding="utf-8"?>
<p:tagLst xmlns:p="http://schemas.openxmlformats.org/presentationml/2006/main">
  <p:tag name="AS_UNIQUEID" val="3637"/>
</p:tagLst>
</file>

<file path=ppt/tags/tag595.xml><?xml version="1.0" encoding="utf-8"?>
<p:tagLst xmlns:p="http://schemas.openxmlformats.org/presentationml/2006/main">
  <p:tag name="AS_UNIQUEID" val="3638"/>
</p:tagLst>
</file>

<file path=ppt/tags/tag596.xml><?xml version="1.0" encoding="utf-8"?>
<p:tagLst xmlns:p="http://schemas.openxmlformats.org/presentationml/2006/main">
  <p:tag name="AS_UNIQUEID" val="3639"/>
</p:tagLst>
</file>

<file path=ppt/tags/tag597.xml><?xml version="1.0" encoding="utf-8"?>
<p:tagLst xmlns:p="http://schemas.openxmlformats.org/presentationml/2006/main">
  <p:tag name="AS_UNIQUEID" val="3640"/>
</p:tagLst>
</file>

<file path=ppt/tags/tag598.xml><?xml version="1.0" encoding="utf-8"?>
<p:tagLst xmlns:p="http://schemas.openxmlformats.org/presentationml/2006/main">
  <p:tag name="AS_UNIQUEID" val="3641"/>
</p:tagLst>
</file>

<file path=ppt/tags/tag599.xml><?xml version="1.0" encoding="utf-8"?>
<p:tagLst xmlns:p="http://schemas.openxmlformats.org/presentationml/2006/main">
  <p:tag name="AS_UNIQUEID" val="3642"/>
</p:tagLst>
</file>

<file path=ppt/tags/tag6.xml><?xml version="1.0" encoding="utf-8"?>
<p:tagLst xmlns:p="http://schemas.openxmlformats.org/presentationml/2006/main">
  <p:tag name="AS_UNIQUEID" val="790"/>
</p:tagLst>
</file>

<file path=ppt/tags/tag60.xml><?xml version="1.0" encoding="utf-8"?>
<p:tagLst xmlns:p="http://schemas.openxmlformats.org/presentationml/2006/main">
  <p:tag name="AS_UNIQUEID" val="1345"/>
</p:tagLst>
</file>

<file path=ppt/tags/tag600.xml><?xml version="1.0" encoding="utf-8"?>
<p:tagLst xmlns:p="http://schemas.openxmlformats.org/presentationml/2006/main">
  <p:tag name="AS_UNIQUEID" val="3643"/>
</p:tagLst>
</file>

<file path=ppt/tags/tag601.xml><?xml version="1.0" encoding="utf-8"?>
<p:tagLst xmlns:p="http://schemas.openxmlformats.org/presentationml/2006/main">
  <p:tag name="AS_UNIQUEID" val="3644"/>
</p:tagLst>
</file>

<file path=ppt/tags/tag602.xml><?xml version="1.0" encoding="utf-8"?>
<p:tagLst xmlns:p="http://schemas.openxmlformats.org/presentationml/2006/main">
  <p:tag name="AS_UNIQUEID" val="3645"/>
</p:tagLst>
</file>

<file path=ppt/tags/tag603.xml><?xml version="1.0" encoding="utf-8"?>
<p:tagLst xmlns:p="http://schemas.openxmlformats.org/presentationml/2006/main">
  <p:tag name="AS_UNIQUEID" val="3646"/>
</p:tagLst>
</file>

<file path=ppt/tags/tag604.xml><?xml version="1.0" encoding="utf-8"?>
<p:tagLst xmlns:p="http://schemas.openxmlformats.org/presentationml/2006/main">
  <p:tag name="AS_UNIQUEID" val="3647"/>
</p:tagLst>
</file>

<file path=ppt/tags/tag605.xml><?xml version="1.0" encoding="utf-8"?>
<p:tagLst xmlns:p="http://schemas.openxmlformats.org/presentationml/2006/main">
  <p:tag name="AS_UNIQUEID" val="3648"/>
</p:tagLst>
</file>

<file path=ppt/tags/tag606.xml><?xml version="1.0" encoding="utf-8"?>
<p:tagLst xmlns:p="http://schemas.openxmlformats.org/presentationml/2006/main">
  <p:tag name="AS_UNIQUEID" val="3649"/>
</p:tagLst>
</file>

<file path=ppt/tags/tag607.xml><?xml version="1.0" encoding="utf-8"?>
<p:tagLst xmlns:p="http://schemas.openxmlformats.org/presentationml/2006/main">
  <p:tag name="AS_UNIQUEID" val="3650"/>
</p:tagLst>
</file>

<file path=ppt/tags/tag608.xml><?xml version="1.0" encoding="utf-8"?>
<p:tagLst xmlns:p="http://schemas.openxmlformats.org/presentationml/2006/main">
  <p:tag name="AS_UNIQUEID" val="3651"/>
</p:tagLst>
</file>

<file path=ppt/tags/tag609.xml><?xml version="1.0" encoding="utf-8"?>
<p:tagLst xmlns:p="http://schemas.openxmlformats.org/presentationml/2006/main">
  <p:tag name="AS_UNIQUEID" val="3653"/>
</p:tagLst>
</file>

<file path=ppt/tags/tag61.xml><?xml version="1.0" encoding="utf-8"?>
<p:tagLst xmlns:p="http://schemas.openxmlformats.org/presentationml/2006/main">
  <p:tag name="AS_UNIQUEID" val="1346"/>
</p:tagLst>
</file>

<file path=ppt/tags/tag610.xml><?xml version="1.0" encoding="utf-8"?>
<p:tagLst xmlns:p="http://schemas.openxmlformats.org/presentationml/2006/main">
  <p:tag name="AS_UNIQUEID" val="3478"/>
</p:tagLst>
</file>

<file path=ppt/tags/tag611.xml><?xml version="1.0" encoding="utf-8"?>
<p:tagLst xmlns:p="http://schemas.openxmlformats.org/presentationml/2006/main">
  <p:tag name="AS_UNIQUEID" val="3479"/>
</p:tagLst>
</file>

<file path=ppt/tags/tag612.xml><?xml version="1.0" encoding="utf-8"?>
<p:tagLst xmlns:p="http://schemas.openxmlformats.org/presentationml/2006/main">
  <p:tag name="AS_UNIQUEID" val="3480"/>
</p:tagLst>
</file>

<file path=ppt/tags/tag613.xml><?xml version="1.0" encoding="utf-8"?>
<p:tagLst xmlns:p="http://schemas.openxmlformats.org/presentationml/2006/main">
  <p:tag name="AS_UNIQUEID" val="1376"/>
</p:tagLst>
</file>

<file path=ppt/tags/tag614.xml><?xml version="1.0" encoding="utf-8"?>
<p:tagLst xmlns:p="http://schemas.openxmlformats.org/presentationml/2006/main">
  <p:tag name="AS_UNIQUEID" val="1939"/>
</p:tagLst>
</file>

<file path=ppt/tags/tag615.xml><?xml version="1.0" encoding="utf-8"?>
<p:tagLst xmlns:p="http://schemas.openxmlformats.org/presentationml/2006/main">
  <p:tag name="AS_UNIQUEID" val="1940"/>
</p:tagLst>
</file>

<file path=ppt/tags/tag616.xml><?xml version="1.0" encoding="utf-8"?>
<p:tagLst xmlns:p="http://schemas.openxmlformats.org/presentationml/2006/main">
  <p:tag name="AS_UNIQUEID" val="1941"/>
</p:tagLst>
</file>

<file path=ppt/tags/tag617.xml><?xml version="1.0" encoding="utf-8"?>
<p:tagLst xmlns:p="http://schemas.openxmlformats.org/presentationml/2006/main">
  <p:tag name="AS_UNIQUEID" val="1942"/>
</p:tagLst>
</file>

<file path=ppt/tags/tag618.xml><?xml version="1.0" encoding="utf-8"?>
<p:tagLst xmlns:p="http://schemas.openxmlformats.org/presentationml/2006/main">
  <p:tag name="AS_UNIQUEID" val="1943"/>
</p:tagLst>
</file>

<file path=ppt/tags/tag619.xml><?xml version="1.0" encoding="utf-8"?>
<p:tagLst xmlns:p="http://schemas.openxmlformats.org/presentationml/2006/main">
  <p:tag name="AS_UNIQUEID" val="1944"/>
</p:tagLst>
</file>

<file path=ppt/tags/tag62.xml><?xml version="1.0" encoding="utf-8"?>
<p:tagLst xmlns:p="http://schemas.openxmlformats.org/presentationml/2006/main">
  <p:tag name="AS_UNIQUEID" val="3549"/>
</p:tagLst>
</file>

<file path=ppt/tags/tag620.xml><?xml version="1.0" encoding="utf-8"?>
<p:tagLst xmlns:p="http://schemas.openxmlformats.org/presentationml/2006/main">
  <p:tag name="AS_UNIQUEID" val="1945"/>
</p:tagLst>
</file>

<file path=ppt/tags/tag621.xml><?xml version="1.0" encoding="utf-8"?>
<p:tagLst xmlns:p="http://schemas.openxmlformats.org/presentationml/2006/main">
  <p:tag name="AS_UNIQUEID" val="1946"/>
</p:tagLst>
</file>

<file path=ppt/tags/tag622.xml><?xml version="1.0" encoding="utf-8"?>
<p:tagLst xmlns:p="http://schemas.openxmlformats.org/presentationml/2006/main">
  <p:tag name="AS_UNIQUEID" val="1947"/>
</p:tagLst>
</file>

<file path=ppt/tags/tag623.xml><?xml version="1.0" encoding="utf-8"?>
<p:tagLst xmlns:p="http://schemas.openxmlformats.org/presentationml/2006/main">
  <p:tag name="AS_UNIQUEID" val="1948"/>
</p:tagLst>
</file>

<file path=ppt/tags/tag624.xml><?xml version="1.0" encoding="utf-8"?>
<p:tagLst xmlns:p="http://schemas.openxmlformats.org/presentationml/2006/main">
  <p:tag name="AS_UNIQUEID" val="1949"/>
</p:tagLst>
</file>

<file path=ppt/tags/tag625.xml><?xml version="1.0" encoding="utf-8"?>
<p:tagLst xmlns:p="http://schemas.openxmlformats.org/presentationml/2006/main">
  <p:tag name="AS_UNIQUEID" val="1950"/>
</p:tagLst>
</file>

<file path=ppt/tags/tag626.xml><?xml version="1.0" encoding="utf-8"?>
<p:tagLst xmlns:p="http://schemas.openxmlformats.org/presentationml/2006/main">
  <p:tag name="AS_UNIQUEID" val="1951"/>
</p:tagLst>
</file>

<file path=ppt/tags/tag627.xml><?xml version="1.0" encoding="utf-8"?>
<p:tagLst xmlns:p="http://schemas.openxmlformats.org/presentationml/2006/main">
  <p:tag name="AS_UNIQUEID" val="1952"/>
</p:tagLst>
</file>

<file path=ppt/tags/tag628.xml><?xml version="1.0" encoding="utf-8"?>
<p:tagLst xmlns:p="http://schemas.openxmlformats.org/presentationml/2006/main">
  <p:tag name="AS_UNIQUEID" val="1953"/>
</p:tagLst>
</file>

<file path=ppt/tags/tag629.xml><?xml version="1.0" encoding="utf-8"?>
<p:tagLst xmlns:p="http://schemas.openxmlformats.org/presentationml/2006/main">
  <p:tag name="AS_UNIQUEID" val="1954"/>
</p:tagLst>
</file>

<file path=ppt/tags/tag63.xml><?xml version="1.0" encoding="utf-8"?>
<p:tagLst xmlns:p="http://schemas.openxmlformats.org/presentationml/2006/main">
  <p:tag name="AS_UNIQUEID" val="3550"/>
</p:tagLst>
</file>

<file path=ppt/tags/tag630.xml><?xml version="1.0" encoding="utf-8"?>
<p:tagLst xmlns:p="http://schemas.openxmlformats.org/presentationml/2006/main">
  <p:tag name="AS_UNIQUEID" val="1955"/>
</p:tagLst>
</file>

<file path=ppt/tags/tag631.xml><?xml version="1.0" encoding="utf-8"?>
<p:tagLst xmlns:p="http://schemas.openxmlformats.org/presentationml/2006/main">
  <p:tag name="AS_UNIQUEID" val="1376"/>
</p:tagLst>
</file>

<file path=ppt/tags/tag632.xml><?xml version="1.0" encoding="utf-8"?>
<p:tagLst xmlns:p="http://schemas.openxmlformats.org/presentationml/2006/main">
  <p:tag name="AS_UNIQUEID" val="3502"/>
</p:tagLst>
</file>

<file path=ppt/tags/tag633.xml><?xml version="1.0" encoding="utf-8"?>
<p:tagLst xmlns:p="http://schemas.openxmlformats.org/presentationml/2006/main">
  <p:tag name="AS_UNIQUEID" val="1376"/>
</p:tagLst>
</file>

<file path=ppt/tags/tag634.xml><?xml version="1.0" encoding="utf-8"?>
<p:tagLst xmlns:p="http://schemas.openxmlformats.org/presentationml/2006/main">
  <p:tag name="AS_UNIQUEID" val="3131"/>
</p:tagLst>
</file>

<file path=ppt/tags/tag635.xml><?xml version="1.0" encoding="utf-8"?>
<p:tagLst xmlns:p="http://schemas.openxmlformats.org/presentationml/2006/main">
  <p:tag name="AS_UNIQUEID" val="3132"/>
</p:tagLst>
</file>

<file path=ppt/tags/tag636.xml><?xml version="1.0" encoding="utf-8"?>
<p:tagLst xmlns:p="http://schemas.openxmlformats.org/presentationml/2006/main">
  <p:tag name="AS_UNIQUEID" val="3133"/>
</p:tagLst>
</file>

<file path=ppt/tags/tag637.xml><?xml version="1.0" encoding="utf-8"?>
<p:tagLst xmlns:p="http://schemas.openxmlformats.org/presentationml/2006/main">
  <p:tag name="AS_UNIQUEID" val="3134"/>
</p:tagLst>
</file>

<file path=ppt/tags/tag638.xml><?xml version="1.0" encoding="utf-8"?>
<p:tagLst xmlns:p="http://schemas.openxmlformats.org/presentationml/2006/main">
  <p:tag name="AS_UNIQUEID" val="3135"/>
</p:tagLst>
</file>

<file path=ppt/tags/tag639.xml><?xml version="1.0" encoding="utf-8"?>
<p:tagLst xmlns:p="http://schemas.openxmlformats.org/presentationml/2006/main">
  <p:tag name="AS_UNIQUEID" val="3658"/>
</p:tagLst>
</file>

<file path=ppt/tags/tag64.xml><?xml version="1.0" encoding="utf-8"?>
<p:tagLst xmlns:p="http://schemas.openxmlformats.org/presentationml/2006/main">
  <p:tag name="AS_UNIQUEID" val="889"/>
</p:tagLst>
</file>

<file path=ppt/tags/tag640.xml><?xml version="1.0" encoding="utf-8"?>
<p:tagLst xmlns:p="http://schemas.openxmlformats.org/presentationml/2006/main">
  <p:tag name="AS_UNIQUEID" val="3142"/>
</p:tagLst>
</file>

<file path=ppt/tags/tag641.xml><?xml version="1.0" encoding="utf-8"?>
<p:tagLst xmlns:p="http://schemas.openxmlformats.org/presentationml/2006/main">
  <p:tag name="AS_UNIQUEID" val="3143"/>
</p:tagLst>
</file>

<file path=ppt/tags/tag642.xml><?xml version="1.0" encoding="utf-8"?>
<p:tagLst xmlns:p="http://schemas.openxmlformats.org/presentationml/2006/main">
  <p:tag name="AS_UNIQUEID" val="3144"/>
</p:tagLst>
</file>

<file path=ppt/tags/tag643.xml><?xml version="1.0" encoding="utf-8"?>
<p:tagLst xmlns:p="http://schemas.openxmlformats.org/presentationml/2006/main">
  <p:tag name="AS_UNIQUEID" val="3145"/>
</p:tagLst>
</file>

<file path=ppt/tags/tag644.xml><?xml version="1.0" encoding="utf-8"?>
<p:tagLst xmlns:p="http://schemas.openxmlformats.org/presentationml/2006/main">
  <p:tag name="AS_UNIQUEID" val="3146"/>
</p:tagLst>
</file>

<file path=ppt/tags/tag645.xml><?xml version="1.0" encoding="utf-8"?>
<p:tagLst xmlns:p="http://schemas.openxmlformats.org/presentationml/2006/main">
  <p:tag name="AS_UNIQUEID" val="3147"/>
</p:tagLst>
</file>

<file path=ppt/tags/tag646.xml><?xml version="1.0" encoding="utf-8"?>
<p:tagLst xmlns:p="http://schemas.openxmlformats.org/presentationml/2006/main">
  <p:tag name="AS_UNIQUEID" val="3148"/>
</p:tagLst>
</file>

<file path=ppt/tags/tag647.xml><?xml version="1.0" encoding="utf-8"?>
<p:tagLst xmlns:p="http://schemas.openxmlformats.org/presentationml/2006/main">
  <p:tag name="AS_UNIQUEID" val="3149"/>
</p:tagLst>
</file>

<file path=ppt/tags/tag648.xml><?xml version="1.0" encoding="utf-8"?>
<p:tagLst xmlns:p="http://schemas.openxmlformats.org/presentationml/2006/main">
  <p:tag name="AS_UNIQUEID" val="3150"/>
</p:tagLst>
</file>

<file path=ppt/tags/tag649.xml><?xml version="1.0" encoding="utf-8"?>
<p:tagLst xmlns:p="http://schemas.openxmlformats.org/presentationml/2006/main">
  <p:tag name="AS_UNIQUEID" val="3151"/>
</p:tagLst>
</file>

<file path=ppt/tags/tag65.xml><?xml version="1.0" encoding="utf-8"?>
<p:tagLst xmlns:p="http://schemas.openxmlformats.org/presentationml/2006/main">
  <p:tag name="AS_UNIQUEID" val="890"/>
</p:tagLst>
</file>

<file path=ppt/tags/tag650.xml><?xml version="1.0" encoding="utf-8"?>
<p:tagLst xmlns:p="http://schemas.openxmlformats.org/presentationml/2006/main">
  <p:tag name="AS_UNIQUEID" val="3152"/>
</p:tagLst>
</file>

<file path=ppt/tags/tag651.xml><?xml version="1.0" encoding="utf-8"?>
<p:tagLst xmlns:p="http://schemas.openxmlformats.org/presentationml/2006/main">
  <p:tag name="AS_UNIQUEID" val="3153"/>
</p:tagLst>
</file>

<file path=ppt/tags/tag652.xml><?xml version="1.0" encoding="utf-8"?>
<p:tagLst xmlns:p="http://schemas.openxmlformats.org/presentationml/2006/main">
  <p:tag name="AS_UNIQUEID" val="3154"/>
</p:tagLst>
</file>

<file path=ppt/tags/tag653.xml><?xml version="1.0" encoding="utf-8"?>
<p:tagLst xmlns:p="http://schemas.openxmlformats.org/presentationml/2006/main">
  <p:tag name="AS_UNIQUEID" val="1213"/>
</p:tagLst>
</file>

<file path=ppt/tags/tag654.xml><?xml version="1.0" encoding="utf-8"?>
<p:tagLst xmlns:p="http://schemas.openxmlformats.org/presentationml/2006/main">
  <p:tag name="AS_UNIQUEID" val="1214"/>
</p:tagLst>
</file>

<file path=ppt/tags/tag655.xml><?xml version="1.0" encoding="utf-8"?>
<p:tagLst xmlns:p="http://schemas.openxmlformats.org/presentationml/2006/main">
  <p:tag name="AS_UNIQUEID" val="1215"/>
</p:tagLst>
</file>

<file path=ppt/tags/tag656.xml><?xml version="1.0" encoding="utf-8"?>
<p:tagLst xmlns:p="http://schemas.openxmlformats.org/presentationml/2006/main">
  <p:tag name="AS_UNIQUEID" val="1216"/>
</p:tagLst>
</file>

<file path=ppt/tags/tag657.xml><?xml version="1.0" encoding="utf-8"?>
<p:tagLst xmlns:p="http://schemas.openxmlformats.org/presentationml/2006/main">
  <p:tag name="AS_UNIQUEID" val="3660"/>
</p:tagLst>
</file>

<file path=ppt/tags/tag658.xml><?xml version="1.0" encoding="utf-8"?>
<p:tagLst xmlns:p="http://schemas.openxmlformats.org/presentationml/2006/main">
  <p:tag name="AS_UNIQUEID" val="1219"/>
</p:tagLst>
</file>

<file path=ppt/tags/tag659.xml><?xml version="1.0" encoding="utf-8"?>
<p:tagLst xmlns:p="http://schemas.openxmlformats.org/presentationml/2006/main">
  <p:tag name="AS_UNIQUEID" val="1220"/>
</p:tagLst>
</file>

<file path=ppt/tags/tag66.xml><?xml version="1.0" encoding="utf-8"?>
<p:tagLst xmlns:p="http://schemas.openxmlformats.org/presentationml/2006/main">
  <p:tag name="AS_UNIQUEID" val="891"/>
</p:tagLst>
</file>

<file path=ppt/tags/tag660.xml><?xml version="1.0" encoding="utf-8"?>
<p:tagLst xmlns:p="http://schemas.openxmlformats.org/presentationml/2006/main">
  <p:tag name="AS_UNIQUEID" val="1221"/>
</p:tagLst>
</file>

<file path=ppt/tags/tag661.xml><?xml version="1.0" encoding="utf-8"?>
<p:tagLst xmlns:p="http://schemas.openxmlformats.org/presentationml/2006/main">
  <p:tag name="AS_UNIQUEID" val="1222"/>
</p:tagLst>
</file>

<file path=ppt/tags/tag662.xml><?xml version="1.0" encoding="utf-8"?>
<p:tagLst xmlns:p="http://schemas.openxmlformats.org/presentationml/2006/main">
  <p:tag name="AS_UNIQUEID" val="1223"/>
</p:tagLst>
</file>

<file path=ppt/tags/tag663.xml><?xml version="1.0" encoding="utf-8"?>
<p:tagLst xmlns:p="http://schemas.openxmlformats.org/presentationml/2006/main">
  <p:tag name="AS_UNIQUEID" val="1224"/>
</p:tagLst>
</file>

<file path=ppt/tags/tag664.xml><?xml version="1.0" encoding="utf-8"?>
<p:tagLst xmlns:p="http://schemas.openxmlformats.org/presentationml/2006/main">
  <p:tag name="AS_UNIQUEID" val="1225"/>
</p:tagLst>
</file>

<file path=ppt/tags/tag665.xml><?xml version="1.0" encoding="utf-8"?>
<p:tagLst xmlns:p="http://schemas.openxmlformats.org/presentationml/2006/main">
  <p:tag name="AS_UNIQUEID" val="1226"/>
</p:tagLst>
</file>

<file path=ppt/tags/tag666.xml><?xml version="1.0" encoding="utf-8"?>
<p:tagLst xmlns:p="http://schemas.openxmlformats.org/presentationml/2006/main">
  <p:tag name="AS_UNIQUEID" val="3662"/>
</p:tagLst>
</file>

<file path=ppt/tags/tag667.xml><?xml version="1.0" encoding="utf-8"?>
<p:tagLst xmlns:p="http://schemas.openxmlformats.org/presentationml/2006/main">
  <p:tag name="AS_UNIQUEID" val="3513"/>
</p:tagLst>
</file>

<file path=ppt/tags/tag668.xml><?xml version="1.0" encoding="utf-8"?>
<p:tagLst xmlns:p="http://schemas.openxmlformats.org/presentationml/2006/main">
  <p:tag name="AS_UNIQUEID" val="3514"/>
</p:tagLst>
</file>

<file path=ppt/tags/tag669.xml><?xml version="1.0" encoding="utf-8"?>
<p:tagLst xmlns:p="http://schemas.openxmlformats.org/presentationml/2006/main">
  <p:tag name="AS_UNIQUEID" val="3515"/>
</p:tagLst>
</file>

<file path=ppt/tags/tag67.xml><?xml version="1.0" encoding="utf-8"?>
<p:tagLst xmlns:p="http://schemas.openxmlformats.org/presentationml/2006/main">
  <p:tag name="AS_UNIQUEID" val="3551"/>
</p:tagLst>
</file>

<file path=ppt/tags/tag670.xml><?xml version="1.0" encoding="utf-8"?>
<p:tagLst xmlns:p="http://schemas.openxmlformats.org/presentationml/2006/main">
  <p:tag name="AS_UNIQUEID" val="3516"/>
</p:tagLst>
</file>

<file path=ppt/tags/tag671.xml><?xml version="1.0" encoding="utf-8"?>
<p:tagLst xmlns:p="http://schemas.openxmlformats.org/presentationml/2006/main">
  <p:tag name="AS_UNIQUEID" val="3517"/>
</p:tagLst>
</file>

<file path=ppt/tags/tag672.xml><?xml version="1.0" encoding="utf-8"?>
<p:tagLst xmlns:p="http://schemas.openxmlformats.org/presentationml/2006/main">
  <p:tag name="AS_UNIQUEID" val="3518"/>
</p:tagLst>
</file>

<file path=ppt/tags/tag673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68.xml><?xml version="1.0" encoding="utf-8"?>
<p:tagLst xmlns:p="http://schemas.openxmlformats.org/presentationml/2006/main">
  <p:tag name="AS_UNIQUEID" val="3552"/>
</p:tagLst>
</file>

<file path=ppt/tags/tag69.xml><?xml version="1.0" encoding="utf-8"?>
<p:tagLst xmlns:p="http://schemas.openxmlformats.org/presentationml/2006/main">
  <p:tag name="AS_UNIQUEID" val="3553"/>
</p:tagLst>
</file>

<file path=ppt/tags/tag7.xml><?xml version="1.0" encoding="utf-8"?>
<p:tagLst xmlns:p="http://schemas.openxmlformats.org/presentationml/2006/main">
  <p:tag name="AS_UNIQUEID" val="791"/>
</p:tagLst>
</file>

<file path=ppt/tags/tag70.xml><?xml version="1.0" encoding="utf-8"?>
<p:tagLst xmlns:p="http://schemas.openxmlformats.org/presentationml/2006/main">
  <p:tag name="AS_UNIQUEID" val="3554"/>
</p:tagLst>
</file>

<file path=ppt/tags/tag71.xml><?xml version="1.0" encoding="utf-8"?>
<p:tagLst xmlns:p="http://schemas.openxmlformats.org/presentationml/2006/main">
  <p:tag name="AS_UNIQUEID" val="3555"/>
</p:tagLst>
</file>

<file path=ppt/tags/tag72.xml><?xml version="1.0" encoding="utf-8"?>
<p:tagLst xmlns:p="http://schemas.openxmlformats.org/presentationml/2006/main">
  <p:tag name="AS_UNIQUEID" val="3556"/>
</p:tagLst>
</file>

<file path=ppt/tags/tag73.xml><?xml version="1.0" encoding="utf-8"?>
<p:tagLst xmlns:p="http://schemas.openxmlformats.org/presentationml/2006/main">
  <p:tag name="AS_UNIQUEID" val="3557"/>
</p:tagLst>
</file>

<file path=ppt/tags/tag74.xml><?xml version="1.0" encoding="utf-8"?>
<p:tagLst xmlns:p="http://schemas.openxmlformats.org/presentationml/2006/main">
  <p:tag name="AS_UNIQUEID" val="3558"/>
</p:tagLst>
</file>

<file path=ppt/tags/tag75.xml><?xml version="1.0" encoding="utf-8"?>
<p:tagLst xmlns:p="http://schemas.openxmlformats.org/presentationml/2006/main">
  <p:tag name="AS_UNIQUEID" val="3559"/>
</p:tagLst>
</file>

<file path=ppt/tags/tag76.xml><?xml version="1.0" encoding="utf-8"?>
<p:tagLst xmlns:p="http://schemas.openxmlformats.org/presentationml/2006/main">
  <p:tag name="AS_UNIQUEID" val="3560"/>
</p:tagLst>
</file>

<file path=ppt/tags/tag77.xml><?xml version="1.0" encoding="utf-8"?>
<p:tagLst xmlns:p="http://schemas.openxmlformats.org/presentationml/2006/main">
  <p:tag name="AS_UNIQUEID" val="3561"/>
</p:tagLst>
</file>

<file path=ppt/tags/tag78.xml><?xml version="1.0" encoding="utf-8"?>
<p:tagLst xmlns:p="http://schemas.openxmlformats.org/presentationml/2006/main">
  <p:tag name="AS_UNIQUEID" val="3562"/>
</p:tagLst>
</file>

<file path=ppt/tags/tag79.xml><?xml version="1.0" encoding="utf-8"?>
<p:tagLst xmlns:p="http://schemas.openxmlformats.org/presentationml/2006/main">
  <p:tag name="AS_UNIQUEID" val="3563"/>
</p:tagLst>
</file>

<file path=ppt/tags/tag8.xml><?xml version="1.0" encoding="utf-8"?>
<p:tagLst xmlns:p="http://schemas.openxmlformats.org/presentationml/2006/main">
  <p:tag name="AS_UNIQUEID" val="792"/>
</p:tagLst>
</file>

<file path=ppt/tags/tag80.xml><?xml version="1.0" encoding="utf-8"?>
<p:tagLst xmlns:p="http://schemas.openxmlformats.org/presentationml/2006/main">
  <p:tag name="AS_UNIQUEID" val="3564"/>
</p:tagLst>
</file>

<file path=ppt/tags/tag81.xml><?xml version="1.0" encoding="utf-8"?>
<p:tagLst xmlns:p="http://schemas.openxmlformats.org/presentationml/2006/main">
  <p:tag name="AS_UNIQUEID" val="3565"/>
</p:tagLst>
</file>

<file path=ppt/tags/tag82.xml><?xml version="1.0" encoding="utf-8"?>
<p:tagLst xmlns:p="http://schemas.openxmlformats.org/presentationml/2006/main">
  <p:tag name="AS_UNIQUEID" val="3566"/>
</p:tagLst>
</file>

<file path=ppt/tags/tag83.xml><?xml version="1.0" encoding="utf-8"?>
<p:tagLst xmlns:p="http://schemas.openxmlformats.org/presentationml/2006/main">
  <p:tag name="AS_UNIQUEID" val="3567"/>
</p:tagLst>
</file>

<file path=ppt/tags/tag84.xml><?xml version="1.0" encoding="utf-8"?>
<p:tagLst xmlns:p="http://schemas.openxmlformats.org/presentationml/2006/main">
  <p:tag name="AS_UNIQUEID" val="2042"/>
</p:tagLst>
</file>

<file path=ppt/tags/tag85.xml><?xml version="1.0" encoding="utf-8"?>
<p:tagLst xmlns:p="http://schemas.openxmlformats.org/presentationml/2006/main">
  <p:tag name="AS_UNIQUEID" val="2043"/>
</p:tagLst>
</file>

<file path=ppt/tags/tag86.xml><?xml version="1.0" encoding="utf-8"?>
<p:tagLst xmlns:p="http://schemas.openxmlformats.org/presentationml/2006/main">
  <p:tag name="AS_UNIQUEID" val="3569"/>
</p:tagLst>
</file>

<file path=ppt/tags/tag87.xml><?xml version="1.0" encoding="utf-8"?>
<p:tagLst xmlns:p="http://schemas.openxmlformats.org/presentationml/2006/main">
  <p:tag name="AS_UNIQUEID" val="3570"/>
</p:tagLst>
</file>

<file path=ppt/tags/tag88.xml><?xml version="1.0" encoding="utf-8"?>
<p:tagLst xmlns:p="http://schemas.openxmlformats.org/presentationml/2006/main">
  <p:tag name="AS_UNIQUEID" val="3571"/>
</p:tagLst>
</file>

<file path=ppt/tags/tag89.xml><?xml version="1.0" encoding="utf-8"?>
<p:tagLst xmlns:p="http://schemas.openxmlformats.org/presentationml/2006/main">
  <p:tag name="AS_UNIQUEID" val="3572"/>
</p:tagLst>
</file>

<file path=ppt/tags/tag9.xml><?xml version="1.0" encoding="utf-8"?>
<p:tagLst xmlns:p="http://schemas.openxmlformats.org/presentationml/2006/main">
  <p:tag name="AS_UNIQUEID" val="793"/>
</p:tagLst>
</file>

<file path=ppt/tags/tag90.xml><?xml version="1.0" encoding="utf-8"?>
<p:tagLst xmlns:p="http://schemas.openxmlformats.org/presentationml/2006/main">
  <p:tag name="AS_UNIQUEID" val="3573"/>
</p:tagLst>
</file>

<file path=ppt/tags/tag91.xml><?xml version="1.0" encoding="utf-8"?>
<p:tagLst xmlns:p="http://schemas.openxmlformats.org/presentationml/2006/main">
  <p:tag name="AS_UNIQUEID" val="3574"/>
</p:tagLst>
</file>

<file path=ppt/tags/tag92.xml><?xml version="1.0" encoding="utf-8"?>
<p:tagLst xmlns:p="http://schemas.openxmlformats.org/presentationml/2006/main">
  <p:tag name="AS_UNIQUEID" val="3575"/>
</p:tagLst>
</file>

<file path=ppt/tags/tag93.xml><?xml version="1.0" encoding="utf-8"?>
<p:tagLst xmlns:p="http://schemas.openxmlformats.org/presentationml/2006/main">
  <p:tag name="AS_UNIQUEID" val="3576"/>
</p:tagLst>
</file>

<file path=ppt/tags/tag94.xml><?xml version="1.0" encoding="utf-8"?>
<p:tagLst xmlns:p="http://schemas.openxmlformats.org/presentationml/2006/main">
  <p:tag name="AS_UNIQUEID" val="3577"/>
</p:tagLst>
</file>

<file path=ppt/tags/tag95.xml><?xml version="1.0" encoding="utf-8"?>
<p:tagLst xmlns:p="http://schemas.openxmlformats.org/presentationml/2006/main">
  <p:tag name="AS_UNIQUEID" val="3578"/>
</p:tagLst>
</file>

<file path=ppt/tags/tag96.xml><?xml version="1.0" encoding="utf-8"?>
<p:tagLst xmlns:p="http://schemas.openxmlformats.org/presentationml/2006/main">
  <p:tag name="AS_UNIQUEID" val="3579"/>
</p:tagLst>
</file>

<file path=ppt/tags/tag97.xml><?xml version="1.0" encoding="utf-8"?>
<p:tagLst xmlns:p="http://schemas.openxmlformats.org/presentationml/2006/main">
  <p:tag name="AS_UNIQUEID" val="3580"/>
</p:tagLst>
</file>

<file path=ppt/tags/tag98.xml><?xml version="1.0" encoding="utf-8"?>
<p:tagLst xmlns:p="http://schemas.openxmlformats.org/presentationml/2006/main">
  <p:tag name="AS_UNIQUEID" val="3581"/>
</p:tagLst>
</file>

<file path=ppt/tags/tag99.xml><?xml version="1.0" encoding="utf-8"?>
<p:tagLst xmlns:p="http://schemas.openxmlformats.org/presentationml/2006/main">
  <p:tag name="AS_UNIQUEID" val="358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4108</Words>
  <Application>WPS 演示</Application>
  <PresentationFormat/>
  <Paragraphs>635</Paragraphs>
  <Slides>27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7</vt:i4>
      </vt:variant>
      <vt:variant>
        <vt:lpstr>幻灯片标题</vt:lpstr>
      </vt:variant>
      <vt:variant>
        <vt:i4>27</vt:i4>
      </vt:variant>
    </vt:vector>
  </HeadingPairs>
  <TitlesOfParts>
    <vt:vector size="49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Times New Roman</vt:lpstr>
      <vt:lpstr>华文新魏</vt:lpstr>
      <vt:lpstr>Wingdings</vt:lpstr>
      <vt:lpstr>黑体</vt:lpstr>
      <vt:lpstr>Arial Unicode MS</vt:lpstr>
      <vt:lpstr>等线</vt:lpstr>
      <vt:lpstr>宋体-简</vt:lpstr>
      <vt:lpstr>Office 主题</vt:lpstr>
      <vt:lpstr>Paint.Picture</vt:lpstr>
      <vt:lpstr>ChemDraw.Document.6.0</vt:lpstr>
      <vt:lpstr>ChemDraw.Document.6.0</vt:lpstr>
      <vt:lpstr>ChemDraw.Document.6.0</vt:lpstr>
      <vt:lpstr>ChemDraw.Document.6.0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9</cp:revision>
  <cp:lastPrinted>2023-05-05T11:24:00Z</cp:lastPrinted>
  <dcterms:created xsi:type="dcterms:W3CDTF">2023-05-05T11:24:00Z</dcterms:created>
  <dcterms:modified xsi:type="dcterms:W3CDTF">2026-04-23T08:14:57Z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9815681CFB8F4928BA582CA0BDA14207_13</vt:lpwstr>
  </property>
  <property fmtid="{D5CDD505-2E9C-101B-9397-08002B2CF9AE}" pid="7" name="KSOProductBuildVer">
    <vt:lpwstr>2052-12.1.0.25865</vt:lpwstr>
  </property>
</Properties>
</file>