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1277" r:id="rId4"/>
    <p:sldId id="1279" r:id="rId6"/>
    <p:sldId id="1295" r:id="rId7"/>
    <p:sldId id="1297" r:id="rId8"/>
    <p:sldId id="1296" r:id="rId9"/>
    <p:sldId id="1282" r:id="rId10"/>
    <p:sldId id="1298" r:id="rId11"/>
    <p:sldId id="1316" r:id="rId12"/>
    <p:sldId id="1315" r:id="rId13"/>
    <p:sldId id="1299" r:id="rId14"/>
    <p:sldId id="1290" r:id="rId15"/>
    <p:sldId id="1291" r:id="rId16"/>
    <p:sldId id="1317" r:id="rId17"/>
    <p:sldId id="1318" r:id="rId18"/>
    <p:sldId id="1319" r:id="rId19"/>
    <p:sldId id="1320" r:id="rId20"/>
    <p:sldId id="1304" r:id="rId21"/>
    <p:sldId id="1302" r:id="rId22"/>
    <p:sldId id="1306" r:id="rId23"/>
    <p:sldId id="1307" r:id="rId24"/>
    <p:sldId id="1321" r:id="rId25"/>
    <p:sldId id="1294" r:id="rId26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/>
  <p:cmAuthor id="2" name="作者" initials="A" lastIdx="0" clrIdx="1"/>
  <p:cmAuthor id="3" name="Author" initials="A" lastIdx="0" clrIdx="2"/>
  <p:cmAuthor id="0" name="幸全" initials="" lastIdx="0" clrIdx="0"/>
  <p:cmAuthor id="7" name="GXSG-01" initials="G" lastIdx="0" clrIdx="6"/>
  <p:cmAuthor id="4" name="王习习" initials="王" lastIdx="0" clrIdx="0"/>
  <p:cmAuthor id="6" name="Administrat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1" Type="http://schemas.openxmlformats.org/officeDocument/2006/relationships/tags" Target="tags/tag562.xml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097F1F-4C22-4CD3-99C5-69D8E6674A05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D8876C6-8CBE-4757-8490-69CEA9680255}" type="pres">
      <dgm:prSet presAssocID="{D3097F1F-4C22-4CD3-99C5-69D8E6674A05}" presName="Name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/>
      </dgm:t>
    </dgm:pt>
  </dgm:ptLst>
  <dgm:cxnLst>
    <dgm:cxn modelId="{2775FB45-ACC4-4570-947F-48B1BCE783DD}" type="presOf" srcId="{D3097F1F-4C22-4CD3-99C5-69D8E6674A05}" destId="{ED8876C6-8CBE-4757-8490-69CEA9680255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097F1F-4C22-4CD3-99C5-69D8E6674A05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D8876C6-8CBE-4757-8490-69CEA9680255}" type="pres">
      <dgm:prSet presAssocID="{D3097F1F-4C22-4CD3-99C5-69D8E6674A05}" presName="Name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/>
      </dgm:t>
    </dgm:pt>
  </dgm:ptLst>
  <dgm:cxnLst>
    <dgm:cxn modelId="{FCB63FE7-53EC-4A6B-B994-14B57A3621E0}" type="presOf" srcId="{D3097F1F-4C22-4CD3-99C5-69D8E6674A05}" destId="{ED8876C6-8CBE-4757-8490-69CEA9680255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097F1F-4C22-4CD3-99C5-69D8E6674A05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D8876C6-8CBE-4757-8490-69CEA9680255}" type="pres">
      <dgm:prSet presAssocID="{D3097F1F-4C22-4CD3-99C5-69D8E6674A05}" presName="Name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/>
      </dgm:t>
    </dgm:pt>
  </dgm:ptLst>
  <dgm:cxnLst>
    <dgm:cxn modelId="{B95A48FA-8FF4-4907-8F2C-0AF02F498C40}" type="presOf" srcId="{D3097F1F-4C22-4CD3-99C5-69D8E6674A05}" destId="{ED8876C6-8CBE-4757-8490-69CEA9680255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097F1F-4C22-4CD3-99C5-69D8E6674A05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D8876C6-8CBE-4757-8490-69CEA9680255}" type="pres">
      <dgm:prSet presAssocID="{D3097F1F-4C22-4CD3-99C5-69D8E6674A05}" presName="Name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/>
      </dgm:t>
    </dgm:pt>
  </dgm:ptLst>
  <dgm:cxnLst>
    <dgm:cxn modelId="{630FD566-19E8-4BC3-8030-87B8AB023973}" type="presOf" srcId="{D3097F1F-4C22-4CD3-99C5-69D8E6674A05}" destId="{ED8876C6-8CBE-4757-8490-69CEA9680255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p14="http://schemas.microsoft.com/office/powerpoint/2010/main" xmlns:dsp="http://schemas.microsoft.com/office/drawing/2008/diagram">
  <dsp:spTree>
    <dsp:nvGrpSpPr>
      <dsp:cNvPr id="103" name="组合 1"/>
      <dsp:cNvGrpSpPr/>
    </dsp:nvGrpSpPr>
    <dsp:grpSpPr>
      <a:xfrm>
        <a:off x="0" y="0"/>
        <a:ext cx="8128000" cy="5418667"/>
        <a:chExt cx="8128000" cy="5418667"/>
      </a:xfrm>
      <a:scene3d>
        <a:camera prst="isometricOffAxis2Left" zoom="95000"/>
        <a:lightRig rig="flat" dir="t"/>
      </a:scene3d>
    </dsp:grpSpPr>
    <dsp:sp modelId="{4BB1D6FB-CC65-4551-A60A-F73841340626}">
      <dsp:nvSpPr>
        <dsp:cNvPr id="104" name="任意多边形 3"/>
        <dsp:cNvSpPr/>
      </dsp:nvSpPr>
      <dsp:spPr bwMode="white">
        <a:xfrm>
          <a:off x="2706586" y="2194509"/>
          <a:ext cx="1008334" cy="496997"/>
        </a:xfrm>
        <a:custGeom>
          <a:rect l="l" t="t" r="r" b="b"/>
          <a:pathLst>
            <a:path w="1588" h="783">
              <a:moveTo>
                <a:pt x="0" y="783"/>
              </a:moveTo>
              <a:lnTo>
                <a:pt x="794" y="783"/>
              </a:lnTo>
              <a:lnTo>
                <a:pt x="794" y="0"/>
              </a:lnTo>
              <a:lnTo>
                <a:pt x="1588" y="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32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194509"/>
        <a:ext cx="1008334" cy="496997"/>
      </dsp:txXfrm>
    </dsp:sp>
    <dsp:sp modelId="{B328FE89-CE99-4AD4-A4C7-B85F0BE2570B}">
      <dsp:nvSpPr>
        <dsp:cNvPr id="107" name="任意多边形 5"/>
        <dsp:cNvSpPr/>
      </dsp:nvSpPr>
      <dsp:spPr bwMode="white">
        <a:xfrm>
          <a:off x="2706586" y="2691506"/>
          <a:ext cx="1132672" cy="440271"/>
        </a:xfrm>
        <a:custGeom>
          <a:rect l="l" t="t" r="r" b="b"/>
          <a:pathLst>
            <a:path w="1784" h="693">
              <a:moveTo>
                <a:pt x="0" y="0"/>
              </a:moveTo>
              <a:lnTo>
                <a:pt x="892" y="0"/>
              </a:lnTo>
              <a:lnTo>
                <a:pt x="892" y="693"/>
              </a:lnTo>
              <a:lnTo>
                <a:pt x="1784" y="693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28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691506"/>
        <a:ext cx="1132672" cy="440271"/>
      </dsp:txXfrm>
    </dsp:sp>
    <dsp:sp modelId="{478B3E93-8163-40E1-A440-6BF53987DED4}">
      <dsp:nvSpPr>
        <dsp:cNvPr id="108" name="矩形 2"/>
        <dsp:cNvSpPr/>
      </dsp:nvSpPr>
      <dsp:spPr bwMode="white">
        <a:xfrm rot="21600000">
          <a:off x="1723944" y="2265686"/>
          <a:ext cx="1113644" cy="851641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共价键</a:t>
          </a:r>
          <a:endParaRPr lang="zh-CN" altLang="en-US" sz="2400">
            <a:solidFill>
              <a:schemeClr val="dk1"/>
            </a:solidFill>
          </a:endParaRPr>
        </a:p>
      </dsp:txBody>
      <dsp:txXfrm rot="21600000">
        <a:off x="1723944" y="2265686"/>
        <a:ext cx="1113644" cy="851641"/>
      </dsp:txXfrm>
    </dsp:sp>
    <dsp:sp modelId="{FB97800F-BB75-4759-9525-1D2AE849D041}">
      <dsp:nvSpPr>
        <dsp:cNvPr id="105" name="矩形 4"/>
        <dsp:cNvSpPr/>
      </dsp:nvSpPr>
      <dsp:spPr bwMode="white">
        <a:xfrm>
          <a:off x="3714920" y="1801592"/>
          <a:ext cx="2012100" cy="785832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714920" y="1801592"/>
        <a:ext cx="2012100" cy="785832"/>
      </dsp:txXfrm>
    </dsp:sp>
    <dsp:sp modelId="{7FE56DC5-6D46-4118-8DCC-1B47FBA91063}">
      <dsp:nvSpPr>
        <dsp:cNvPr id="7" name="矩形 6"/>
        <dsp:cNvSpPr/>
      </dsp:nvSpPr>
      <dsp:spPr bwMode="white">
        <a:xfrm>
          <a:off x="3839258" y="2745646"/>
          <a:ext cx="1954929" cy="772263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非极性键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839258" y="2745646"/>
        <a:ext cx="1954929" cy="772263"/>
      </dsp:txXfrm>
    </dsp:sp>
  </dsp:spTree>
</dsp:drawing>
</file>

<file path=ppt/diagrams/drawing2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p14="http://schemas.microsoft.com/office/powerpoint/2010/main" xmlns:dsp="http://schemas.microsoft.com/office/drawing/2008/diagram">
  <dsp:spTree>
    <dsp:nvGrpSpPr>
      <dsp:cNvPr id="111" name="组合 1"/>
      <dsp:cNvGrpSpPr/>
    </dsp:nvGrpSpPr>
    <dsp:grpSpPr>
      <a:xfrm>
        <a:off x="0" y="0"/>
        <a:ext cx="8128000" cy="5418667"/>
        <a:chExt cx="8128000" cy="5418667"/>
      </a:xfrm>
      <a:scene3d>
        <a:camera prst="isometricOffAxis2Left" zoom="95000"/>
        <a:lightRig rig="flat" dir="t"/>
      </a:scene3d>
    </dsp:grpSpPr>
    <dsp:sp modelId="{4BB1D6FB-CC65-4551-A60A-F73841340626}">
      <dsp:nvSpPr>
        <dsp:cNvPr id="112" name="任意多边形 3"/>
        <dsp:cNvSpPr/>
      </dsp:nvSpPr>
      <dsp:spPr bwMode="white">
        <a:xfrm>
          <a:off x="2706586" y="2194509"/>
          <a:ext cx="1008334" cy="496997"/>
        </a:xfrm>
        <a:custGeom>
          <a:rect l="l" t="t" r="r" b="b"/>
          <a:pathLst>
            <a:path w="1588" h="783">
              <a:moveTo>
                <a:pt x="0" y="783"/>
              </a:moveTo>
              <a:lnTo>
                <a:pt x="794" y="783"/>
              </a:lnTo>
              <a:lnTo>
                <a:pt x="794" y="0"/>
              </a:lnTo>
              <a:lnTo>
                <a:pt x="1588" y="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32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194509"/>
        <a:ext cx="1008334" cy="496997"/>
      </dsp:txXfrm>
    </dsp:sp>
    <dsp:sp modelId="{B328FE89-CE99-4AD4-A4C7-B85F0BE2570B}">
      <dsp:nvSpPr>
        <dsp:cNvPr id="6" name="任意多边形 5"/>
        <dsp:cNvSpPr/>
      </dsp:nvSpPr>
      <dsp:spPr bwMode="white">
        <a:xfrm>
          <a:off x="2706586" y="2691506"/>
          <a:ext cx="1132672" cy="440271"/>
        </a:xfrm>
        <a:custGeom>
          <a:rect l="l" t="t" r="r" b="b"/>
          <a:pathLst>
            <a:path w="1784" h="693">
              <a:moveTo>
                <a:pt x="0" y="0"/>
              </a:moveTo>
              <a:lnTo>
                <a:pt x="892" y="0"/>
              </a:lnTo>
              <a:lnTo>
                <a:pt x="892" y="693"/>
              </a:lnTo>
              <a:lnTo>
                <a:pt x="1784" y="693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28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691506"/>
        <a:ext cx="1132672" cy="440271"/>
      </dsp:txXfrm>
    </dsp:sp>
    <dsp:sp modelId="{478B3E93-8163-40E1-A440-6BF53987DED4}">
      <dsp:nvSpPr>
        <dsp:cNvPr id="3" name="矩形 2"/>
        <dsp:cNvSpPr/>
      </dsp:nvSpPr>
      <dsp:spPr bwMode="white">
        <a:xfrm rot="21600000">
          <a:off x="1723944" y="2265686"/>
          <a:ext cx="1113644" cy="851641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共价键</a:t>
          </a:r>
          <a:endParaRPr lang="zh-CN" altLang="en-US" sz="2400">
            <a:solidFill>
              <a:schemeClr val="dk1"/>
            </a:solidFill>
          </a:endParaRPr>
        </a:p>
      </dsp:txBody>
      <dsp:txXfrm rot="21600000">
        <a:off x="1723944" y="2265686"/>
        <a:ext cx="1113644" cy="851641"/>
      </dsp:txXfrm>
    </dsp:sp>
    <dsp:sp modelId="{FB97800F-BB75-4759-9525-1D2AE849D041}">
      <dsp:nvSpPr>
        <dsp:cNvPr id="113" name="矩形 4"/>
        <dsp:cNvSpPr/>
      </dsp:nvSpPr>
      <dsp:spPr bwMode="white">
        <a:xfrm>
          <a:off x="3714920" y="1801592"/>
          <a:ext cx="2012100" cy="785832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714920" y="1801592"/>
        <a:ext cx="2012100" cy="785832"/>
      </dsp:txXfrm>
    </dsp:sp>
    <dsp:sp modelId="{7FE56DC5-6D46-4118-8DCC-1B47FBA91063}">
      <dsp:nvSpPr>
        <dsp:cNvPr id="7" name="矩形 6"/>
        <dsp:cNvSpPr/>
      </dsp:nvSpPr>
      <dsp:spPr bwMode="white">
        <a:xfrm>
          <a:off x="3839258" y="2745646"/>
          <a:ext cx="1954929" cy="772263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非极性键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839258" y="2745646"/>
        <a:ext cx="1954929" cy="772263"/>
      </dsp:txXfrm>
    </dsp:sp>
  </dsp:spTree>
</dsp:drawing>
</file>

<file path=ppt/diagrams/drawing3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p14="http://schemas.microsoft.com/office/powerpoint/2010/main" xmlns:dsp="http://schemas.microsoft.com/office/drawing/2008/diagram">
  <dsp:spTree>
    <dsp:nvGrpSpPr>
      <dsp:cNvPr id="37896" name="组合 1"/>
      <dsp:cNvGrpSpPr/>
    </dsp:nvGrpSpPr>
    <dsp:grpSpPr>
      <a:xfrm>
        <a:off x="0" y="0"/>
        <a:ext cx="8128000" cy="5418667"/>
        <a:chExt cx="8128000" cy="5418667"/>
      </a:xfrm>
      <a:scene3d>
        <a:camera prst="isometricOffAxis2Left" zoom="95000"/>
        <a:lightRig rig="flat" dir="t"/>
      </a:scene3d>
    </dsp:grpSpPr>
    <dsp:sp modelId="{4BB1D6FB-CC65-4551-A60A-F73841340626}">
      <dsp:nvSpPr>
        <dsp:cNvPr id="37897" name="任意多边形 3"/>
        <dsp:cNvSpPr/>
      </dsp:nvSpPr>
      <dsp:spPr bwMode="white">
        <a:xfrm>
          <a:off x="2706586" y="2194509"/>
          <a:ext cx="1008334" cy="496997"/>
        </a:xfrm>
        <a:custGeom>
          <a:rect l="l" t="t" r="r" b="b"/>
          <a:pathLst>
            <a:path w="1588" h="783">
              <a:moveTo>
                <a:pt x="0" y="783"/>
              </a:moveTo>
              <a:lnTo>
                <a:pt x="794" y="783"/>
              </a:lnTo>
              <a:lnTo>
                <a:pt x="794" y="0"/>
              </a:lnTo>
              <a:lnTo>
                <a:pt x="1588" y="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32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194509"/>
        <a:ext cx="1008334" cy="496997"/>
      </dsp:txXfrm>
    </dsp:sp>
    <dsp:sp modelId="{B328FE89-CE99-4AD4-A4C7-B85F0BE2570B}">
      <dsp:nvSpPr>
        <dsp:cNvPr id="6" name="任意多边形 5"/>
        <dsp:cNvSpPr/>
      </dsp:nvSpPr>
      <dsp:spPr bwMode="white">
        <a:xfrm>
          <a:off x="2706586" y="2691506"/>
          <a:ext cx="1132672" cy="440271"/>
        </a:xfrm>
        <a:custGeom>
          <a:rect l="l" t="t" r="r" b="b"/>
          <a:pathLst>
            <a:path w="1784" h="693">
              <a:moveTo>
                <a:pt x="0" y="0"/>
              </a:moveTo>
              <a:lnTo>
                <a:pt x="892" y="0"/>
              </a:lnTo>
              <a:lnTo>
                <a:pt x="892" y="693"/>
              </a:lnTo>
              <a:lnTo>
                <a:pt x="1784" y="693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28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691506"/>
        <a:ext cx="1132672" cy="440271"/>
      </dsp:txXfrm>
    </dsp:sp>
    <dsp:sp modelId="{478B3E93-8163-40E1-A440-6BF53987DED4}">
      <dsp:nvSpPr>
        <dsp:cNvPr id="3" name="矩形 2"/>
        <dsp:cNvSpPr/>
      </dsp:nvSpPr>
      <dsp:spPr bwMode="white">
        <a:xfrm rot="21600000">
          <a:off x="1723944" y="2265686"/>
          <a:ext cx="1113644" cy="851641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共价键</a:t>
          </a:r>
          <a:endParaRPr lang="zh-CN" altLang="en-US" sz="2400">
            <a:solidFill>
              <a:schemeClr val="dk1"/>
            </a:solidFill>
          </a:endParaRPr>
        </a:p>
      </dsp:txBody>
      <dsp:txXfrm rot="21600000">
        <a:off x="1723944" y="2265686"/>
        <a:ext cx="1113644" cy="851641"/>
      </dsp:txXfrm>
    </dsp:sp>
    <dsp:sp modelId="{FB97800F-BB75-4759-9525-1D2AE849D041}">
      <dsp:nvSpPr>
        <dsp:cNvPr id="37898" name="矩形 4"/>
        <dsp:cNvSpPr/>
      </dsp:nvSpPr>
      <dsp:spPr bwMode="white">
        <a:xfrm>
          <a:off x="3714920" y="1801592"/>
          <a:ext cx="2012100" cy="785832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714920" y="1801592"/>
        <a:ext cx="2012100" cy="785832"/>
      </dsp:txXfrm>
    </dsp:sp>
    <dsp:sp modelId="{7FE56DC5-6D46-4118-8DCC-1B47FBA91063}">
      <dsp:nvSpPr>
        <dsp:cNvPr id="7" name="矩形 6"/>
        <dsp:cNvSpPr/>
      </dsp:nvSpPr>
      <dsp:spPr bwMode="white">
        <a:xfrm>
          <a:off x="3839258" y="2745646"/>
          <a:ext cx="1954929" cy="772263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非极性键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839258" y="2745646"/>
        <a:ext cx="1954929" cy="772263"/>
      </dsp:txXfrm>
    </dsp:sp>
  </dsp:spTree>
</dsp:drawing>
</file>

<file path=ppt/diagrams/drawing4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p14="http://schemas.microsoft.com/office/powerpoint/2010/main" xmlns:dsp="http://schemas.microsoft.com/office/drawing/2008/diagram">
  <dsp:spTree>
    <dsp:nvGrpSpPr>
      <dsp:cNvPr id="102" name="组合 1"/>
      <dsp:cNvGrpSpPr/>
    </dsp:nvGrpSpPr>
    <dsp:grpSpPr>
      <a:xfrm>
        <a:off x="0" y="0"/>
        <a:ext cx="8128000" cy="5418667"/>
        <a:chExt cx="8128000" cy="5418667"/>
      </a:xfrm>
      <a:scene3d>
        <a:camera prst="isometricOffAxis2Left" zoom="95000"/>
        <a:lightRig rig="flat" dir="t"/>
      </a:scene3d>
    </dsp:grpSpPr>
    <dsp:sp modelId="{4BB1D6FB-CC65-4551-A60A-F73841340626}">
      <dsp:nvSpPr>
        <dsp:cNvPr id="103" name="任意多边形 3"/>
        <dsp:cNvSpPr/>
      </dsp:nvSpPr>
      <dsp:spPr bwMode="white">
        <a:xfrm>
          <a:off x="2706586" y="2194509"/>
          <a:ext cx="1008334" cy="496997"/>
        </a:xfrm>
        <a:custGeom>
          <a:rect l="l" t="t" r="r" b="b"/>
          <a:pathLst>
            <a:path w="1588" h="783">
              <a:moveTo>
                <a:pt x="0" y="783"/>
              </a:moveTo>
              <a:lnTo>
                <a:pt x="794" y="783"/>
              </a:lnTo>
              <a:lnTo>
                <a:pt x="794" y="0"/>
              </a:lnTo>
              <a:lnTo>
                <a:pt x="1588" y="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32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194509"/>
        <a:ext cx="1008334" cy="496997"/>
      </dsp:txXfrm>
    </dsp:sp>
    <dsp:sp modelId="{B328FE89-CE99-4AD4-A4C7-B85F0BE2570B}">
      <dsp:nvSpPr>
        <dsp:cNvPr id="6" name="任意多边形 5"/>
        <dsp:cNvSpPr/>
      </dsp:nvSpPr>
      <dsp:spPr bwMode="white">
        <a:xfrm>
          <a:off x="2706586" y="2691506"/>
          <a:ext cx="1132672" cy="440271"/>
        </a:xfrm>
        <a:custGeom>
          <a:rect l="l" t="t" r="r" b="b"/>
          <a:pathLst>
            <a:path w="1784" h="693">
              <a:moveTo>
                <a:pt x="0" y="0"/>
              </a:moveTo>
              <a:lnTo>
                <a:pt x="892" y="0"/>
              </a:lnTo>
              <a:lnTo>
                <a:pt x="892" y="693"/>
              </a:lnTo>
              <a:lnTo>
                <a:pt x="1784" y="693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28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691506"/>
        <a:ext cx="1132672" cy="440271"/>
      </dsp:txXfrm>
    </dsp:sp>
    <dsp:sp modelId="{478B3E93-8163-40E1-A440-6BF53987DED4}">
      <dsp:nvSpPr>
        <dsp:cNvPr id="107" name="矩形 2"/>
        <dsp:cNvSpPr/>
      </dsp:nvSpPr>
      <dsp:spPr bwMode="white">
        <a:xfrm rot="21600000">
          <a:off x="1723944" y="2265686"/>
          <a:ext cx="1113644" cy="851641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共价键</a:t>
          </a:r>
          <a:endParaRPr lang="zh-CN" altLang="en-US" sz="2400">
            <a:solidFill>
              <a:schemeClr val="dk1"/>
            </a:solidFill>
          </a:endParaRPr>
        </a:p>
      </dsp:txBody>
      <dsp:txXfrm rot="21600000">
        <a:off x="1723944" y="2265686"/>
        <a:ext cx="1113644" cy="851641"/>
      </dsp:txXfrm>
    </dsp:sp>
    <dsp:sp modelId="{FB97800F-BB75-4759-9525-1D2AE849D041}">
      <dsp:nvSpPr>
        <dsp:cNvPr id="104" name="矩形 4"/>
        <dsp:cNvSpPr/>
      </dsp:nvSpPr>
      <dsp:spPr bwMode="white">
        <a:xfrm>
          <a:off x="3714920" y="1801592"/>
          <a:ext cx="2012100" cy="785832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714920" y="1801592"/>
        <a:ext cx="2012100" cy="785832"/>
      </dsp:txXfrm>
    </dsp:sp>
    <dsp:sp modelId="{7FE56DC5-6D46-4118-8DCC-1B47FBA91063}">
      <dsp:nvSpPr>
        <dsp:cNvPr id="7" name="矩形 6"/>
        <dsp:cNvSpPr/>
      </dsp:nvSpPr>
      <dsp:spPr bwMode="white">
        <a:xfrm>
          <a:off x="3839258" y="2745646"/>
          <a:ext cx="1954929" cy="772263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非极性键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839258" y="2745646"/>
        <a:ext cx="1954929" cy="772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fact="0.25"/>
                      <dgm:rule type="w" fact="0.8"/>
                      <dgm:rule type="primFontSz" val="5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fact="0.25"/>
                      <dgm:rule type="w" fact="0.8"/>
                      <dgm:rule type="primFontSz" val="5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fact="0.25"/>
                      <dgm:rule type="w" fact="0.8"/>
                      <dgm:rule type="primFontSz" val="5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fact="0.25"/>
                      <dgm:rule type="w" fact="0.8"/>
                      <dgm:rule type="primFontSz" val="5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3.xml"/><Relationship Id="rId6" Type="http://schemas.openxmlformats.org/officeDocument/2006/relationships/tags" Target="../tags/tag561.xml"/><Relationship Id="rId5" Type="http://schemas.openxmlformats.org/officeDocument/2006/relationships/tags" Target="../tags/tag560.xml"/><Relationship Id="rId4" Type="http://schemas.openxmlformats.org/officeDocument/2006/relationships/tags" Target="../tags/tag559.xml"/><Relationship Id="rId3" Type="http://schemas.openxmlformats.org/officeDocument/2006/relationships/tags" Target="../tags/tag558.xml"/><Relationship Id="rId2" Type="http://schemas.openxmlformats.org/officeDocument/2006/relationships/tags" Target="../tags/tag557.xml"/><Relationship Id="rId1" Type="http://schemas.openxmlformats.org/officeDocument/2006/relationships/tags" Target="../tags/tag55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1A35E-23D3-41A7-84DD-9B6F8F7FE25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8ACA7-A5C5-4EEF-B785-E78B13277A8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218.xml"/><Relationship Id="rId4" Type="http://schemas.openxmlformats.org/officeDocument/2006/relationships/tags" Target="../tags/tag217.xml"/><Relationship Id="rId3" Type="http://schemas.openxmlformats.org/officeDocument/2006/relationships/tags" Target="../tags/tag21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" Type="http://schemas.openxmlformats.org/officeDocument/2006/relationships/tags" Target="../tags/tag27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93.xml"/><Relationship Id="rId4" Type="http://schemas.openxmlformats.org/officeDocument/2006/relationships/tags" Target="../tags/tag392.xml"/><Relationship Id="rId3" Type="http://schemas.openxmlformats.org/officeDocument/2006/relationships/tags" Target="../tags/tag39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408.xml"/><Relationship Id="rId4" Type="http://schemas.openxmlformats.org/officeDocument/2006/relationships/tags" Target="../tags/tag407.xml"/><Relationship Id="rId3" Type="http://schemas.openxmlformats.org/officeDocument/2006/relationships/tags" Target="../tags/tag40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555.xml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F778ACA7-A5C5-4EEF-B785-E78B13277A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F778ACA7-A5C5-4EEF-B785-E78B13277A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image" Target="file:///F:\Lets_Create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tags" Target="../tags/tag83.xml"/><Relationship Id="rId7" Type="http://schemas.openxmlformats.org/officeDocument/2006/relationships/image" Target="file:///F:\Lets_Create/pic_temp/pic_half_to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82.xml"/><Relationship Id="rId4" Type="http://schemas.openxmlformats.org/officeDocument/2006/relationships/image" Target="file:///F:\Lets_Create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81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image" Target="file:///C:\Users\Administrator\Desktop\&#32032;&#26448;&#20998;&#31867;\&#21345;&#36890;&#39118;&#32032;&#26448;&#22270;\&#20027;&#39064;\&#22270;&#29255;2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102.xml"/><Relationship Id="rId4" Type="http://schemas.openxmlformats.org/officeDocument/2006/relationships/image" Target="file:///F:\Lets_Create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4" Type="http://schemas.openxmlformats.org/officeDocument/2006/relationships/tags" Target="../tags/tag107.xml"/><Relationship Id="rId13" Type="http://schemas.openxmlformats.org/officeDocument/2006/relationships/tags" Target="../tags/tag106.xml"/><Relationship Id="rId12" Type="http://schemas.openxmlformats.org/officeDocument/2006/relationships/tags" Target="../tags/tag105.xml"/><Relationship Id="rId11" Type="http://schemas.openxmlformats.org/officeDocument/2006/relationships/image" Target="file:///F:\Lets_Create/pic_temp/1_pic_quater_left_down.png" TargetMode="External"/><Relationship Id="rId10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125.xml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image" Target="file:///C:\Users\Administrator\Desktop\&#32032;&#26448;&#20998;&#31867;\&#21345;&#36890;&#39118;&#32032;&#26448;&#22270;\&#20027;&#39064;\&#22270;&#29255;2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127.xml"/><Relationship Id="rId4" Type="http://schemas.openxmlformats.org/officeDocument/2006/relationships/image" Target="file:///F:\Lets_Create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26.xml"/><Relationship Id="rId12" Type="http://schemas.openxmlformats.org/officeDocument/2006/relationships/tags" Target="../tags/tag132.xml"/><Relationship Id="rId11" Type="http://schemas.openxmlformats.org/officeDocument/2006/relationships/tags" Target="../tags/tag131.xml"/><Relationship Id="rId10" Type="http://schemas.openxmlformats.org/officeDocument/2006/relationships/tags" Target="../tags/tag13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71.xml"/><Relationship Id="rId8" Type="http://schemas.openxmlformats.org/officeDocument/2006/relationships/tags" Target="../tags/tag170.xml"/><Relationship Id="rId7" Type="http://schemas.openxmlformats.org/officeDocument/2006/relationships/tags" Target="../tags/tag169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0" Type="http://schemas.openxmlformats.org/officeDocument/2006/relationships/tags" Target="../tags/tag172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5"/>
          <p:cNvSpPr/>
          <p:nvPr userDrawn="1">
            <p:custDataLst>
              <p:tags r:id="rId2"/>
            </p:custDataLst>
          </p:nvPr>
        </p:nvSpPr>
        <p:spPr>
          <a:xfrm rot="16200000" flipH="1">
            <a:off x="11731144" y="405791"/>
            <a:ext cx="384047" cy="53766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5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11662441" y="482600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2336800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200" b="1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3352800" y="825949"/>
            <a:ext cx="54864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Subtext Goes Here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5017478" y="2300121"/>
            <a:ext cx="6270181" cy="1201449"/>
          </a:xfrm>
        </p:spPr>
        <p:txBody>
          <a:bodyPr lIns="90000" tIns="46800" rIns="90000" bIns="0" anchor="b" anchorCtr="0">
            <a:normAutofit/>
          </a:bodyPr>
          <a:lstStyle>
            <a:lvl1pPr algn="ctr">
              <a:defRPr sz="7200" spc="6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汉仪乐喵体W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5017478" y="3556836"/>
            <a:ext cx="6270181" cy="950984"/>
          </a:xfrm>
        </p:spPr>
        <p:txBody>
          <a:bodyPr lIns="90000" tIns="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3200" u="none" strike="noStrike" kern="1200" cap="none" spc="200" normalizeH="0" baseline="0">
                <a:solidFill>
                  <a:schemeClr val="accent1">
                    <a:lumMod val="50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4475831"/>
            <a:ext cx="4064000" cy="23821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4749411" y="2843239"/>
            <a:ext cx="6729044" cy="1430215"/>
          </a:xfrm>
        </p:spPr>
        <p:txBody>
          <a:bodyPr lIns="90000" tIns="46800" rIns="90000" bIns="46800" anchor="ctr" anchorCtr="0">
            <a:normAutofit/>
          </a:bodyPr>
          <a:lstStyle>
            <a:lvl1pPr>
              <a:defRPr sz="6000" u="none" strike="noStrike" kern="1200" cap="none" spc="300" normalizeH="0" baseline="0">
                <a:solidFill>
                  <a:schemeClr val="accent1">
                    <a:lumMod val="50000"/>
                  </a:schemeClr>
                </a:solidFill>
                <a:effectLst>
                  <a:outerShdw blurRad="50800" dist="50800" dir="5400000" algn="ctr" rotWithShape="0">
                    <a:schemeClr val="tx1">
                      <a:lumMod val="85000"/>
                      <a:lumOff val="15000"/>
                      <a:alpha val="40000"/>
                    </a:schemeClr>
                  </a:outerShdw>
                </a:effectLst>
                <a:uFillTx/>
                <a:latin typeface="Arial" panose="020B0604020202020204" pitchFamily="34" charset="0"/>
                <a:ea typeface="汉仪乐喵体W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A8DAED"/>
              </a:gs>
              <a:gs pos="100000">
                <a:schemeClr val="bg1"/>
              </a:gs>
            </a:gsLst>
            <a:lin ang="5400000" scaled="0"/>
          </a:gradFill>
        </p:spPr>
      </p:pic>
      <p:pic>
        <p:nvPicPr>
          <p:cNvPr id="12" name="图片 11"/>
          <p:cNvPicPr/>
          <p:nvPr userDrawn="1">
            <p:custDataLst>
              <p:tags r:id="rId5"/>
            </p:custDataLst>
          </p:nvPr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" y="1073785"/>
            <a:ext cx="3739926" cy="4389120"/>
          </a:xfrm>
          <a:prstGeom prst="rect">
            <a:avLst/>
          </a:prstGeom>
        </p:spPr>
      </p:pic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4876800" y="0"/>
            <a:ext cx="7315200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9"/>
            </p:custDataLst>
          </p:nvPr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225" y="5357513"/>
            <a:ext cx="1143000" cy="1414762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/>
          <p:nvPr userDrawn="1">
            <p:custDataLst>
              <p:tags r:id="rId5"/>
            </p:custDataLst>
          </p:nvPr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06615" y="685800"/>
            <a:ext cx="4674907" cy="5486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750276" y="2028092"/>
            <a:ext cx="7860323" cy="1459356"/>
          </a:xfrm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乐喵体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  <p:custDataLst>
              <p:tags r:id="rId12"/>
            </p:custDataLst>
          </p:nvPr>
        </p:nvSpPr>
        <p:spPr>
          <a:xfrm>
            <a:off x="750277" y="3563818"/>
            <a:ext cx="7860322" cy="67993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>
            <p:custDataLst>
              <p:tags r:id="rId2"/>
            </p:custDataLst>
          </p:nvPr>
        </p:nvSpPr>
        <p:spPr>
          <a:xfrm>
            <a:off x="608076" y="457200"/>
            <a:ext cx="10975848" cy="59436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9"/>
            <a:ext cx="6480000" cy="5087937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 marL="0" indent="0"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191367"/>
            <a:ext cx="11037600" cy="605801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69.xml"/><Relationship Id="rId23" Type="http://schemas.openxmlformats.org/officeDocument/2006/relationships/image" Target="file:///D:\qq&#25991;&#20214;\712321467\Image\C2C\Image2\%7b75232B38-A165-1FB7-499C-2E1C792CACB5%7d.png" TargetMode="External"/><Relationship Id="rId22" Type="http://schemas.openxmlformats.org/officeDocument/2006/relationships/image" Target="../media/image1.png"/><Relationship Id="rId21" Type="http://schemas.openxmlformats.org/officeDocument/2006/relationships/tags" Target="../tags/tag68.xml"/><Relationship Id="rId20" Type="http://schemas.openxmlformats.org/officeDocument/2006/relationships/tags" Target="../tags/tag67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66.xml"/><Relationship Id="rId18" Type="http://schemas.openxmlformats.org/officeDocument/2006/relationships/tags" Target="../tags/tag65.xml"/><Relationship Id="rId17" Type="http://schemas.openxmlformats.org/officeDocument/2006/relationships/tags" Target="../tags/tag64.xml"/><Relationship Id="rId16" Type="http://schemas.openxmlformats.org/officeDocument/2006/relationships/tags" Target="../tags/tag63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9" Type="http://schemas.openxmlformats.org/officeDocument/2006/relationships/theme" Target="../theme/theme2.xml"/><Relationship Id="rId28" Type="http://schemas.openxmlformats.org/officeDocument/2006/relationships/image" Target="file:///D:\qq&#25991;&#20214;\712321467\Image\C2C\Image2\%7b75232B38-A165-1FB7-499C-2E1C792CACB5%7d.png" TargetMode="External"/><Relationship Id="rId27" Type="http://schemas.openxmlformats.org/officeDocument/2006/relationships/image" Target="../media/image1.png"/><Relationship Id="rId26" Type="http://schemas.openxmlformats.org/officeDocument/2006/relationships/tags" Target="../tags/tag190.xml"/><Relationship Id="rId25" Type="http://schemas.openxmlformats.org/officeDocument/2006/relationships/tags" Target="../tags/tag189.xml"/><Relationship Id="rId24" Type="http://schemas.openxmlformats.org/officeDocument/2006/relationships/tags" Target="../tags/tag188.xml"/><Relationship Id="rId23" Type="http://schemas.openxmlformats.org/officeDocument/2006/relationships/tags" Target="../tags/tag187.xml"/><Relationship Id="rId22" Type="http://schemas.openxmlformats.org/officeDocument/2006/relationships/tags" Target="../tags/tag186.xml"/><Relationship Id="rId21" Type="http://schemas.openxmlformats.org/officeDocument/2006/relationships/tags" Target="../tags/tag185.xml"/><Relationship Id="rId20" Type="http://schemas.openxmlformats.org/officeDocument/2006/relationships/tags" Target="../tags/tag184.xml"/><Relationship Id="rId2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92000">
              <a:schemeClr val="accent2">
                <a:lumMod val="48000"/>
                <a:lumOff val="52000"/>
              </a:schemeClr>
            </a:gs>
            <a:gs pos="1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92000">
              <a:schemeClr val="accent2">
                <a:lumMod val="48000"/>
                <a:lumOff val="52000"/>
              </a:schemeClr>
            </a:gs>
            <a:gs pos="1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6.xml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70.xml"/><Relationship Id="rId8" Type="http://schemas.openxmlformats.org/officeDocument/2006/relationships/tags" Target="../tags/tag369.xml"/><Relationship Id="rId7" Type="http://schemas.openxmlformats.org/officeDocument/2006/relationships/tags" Target="../tags/tag368.xml"/><Relationship Id="rId6" Type="http://schemas.openxmlformats.org/officeDocument/2006/relationships/tags" Target="../tags/tag367.xml"/><Relationship Id="rId5" Type="http://schemas.openxmlformats.org/officeDocument/2006/relationships/tags" Target="../tags/tag366.xml"/><Relationship Id="rId4" Type="http://schemas.openxmlformats.org/officeDocument/2006/relationships/tags" Target="../tags/tag365.xml"/><Relationship Id="rId3" Type="http://schemas.openxmlformats.org/officeDocument/2006/relationships/tags" Target="../tags/tag364.xml"/><Relationship Id="rId20" Type="http://schemas.openxmlformats.org/officeDocument/2006/relationships/slideLayout" Target="../slideLayouts/slideLayout22.xml"/><Relationship Id="rId2" Type="http://schemas.openxmlformats.org/officeDocument/2006/relationships/tags" Target="../tags/tag363.xml"/><Relationship Id="rId19" Type="http://schemas.openxmlformats.org/officeDocument/2006/relationships/tags" Target="../tags/tag380.xml"/><Relationship Id="rId18" Type="http://schemas.openxmlformats.org/officeDocument/2006/relationships/tags" Target="../tags/tag379.xml"/><Relationship Id="rId17" Type="http://schemas.openxmlformats.org/officeDocument/2006/relationships/tags" Target="../tags/tag378.xml"/><Relationship Id="rId16" Type="http://schemas.openxmlformats.org/officeDocument/2006/relationships/tags" Target="../tags/tag377.xml"/><Relationship Id="rId15" Type="http://schemas.openxmlformats.org/officeDocument/2006/relationships/tags" Target="../tags/tag376.xml"/><Relationship Id="rId14" Type="http://schemas.openxmlformats.org/officeDocument/2006/relationships/tags" Target="../tags/tag375.xml"/><Relationship Id="rId13" Type="http://schemas.openxmlformats.org/officeDocument/2006/relationships/tags" Target="../tags/tag374.xml"/><Relationship Id="rId12" Type="http://schemas.openxmlformats.org/officeDocument/2006/relationships/tags" Target="../tags/tag373.xml"/><Relationship Id="rId11" Type="http://schemas.openxmlformats.org/officeDocument/2006/relationships/tags" Target="../tags/tag372.xml"/><Relationship Id="rId10" Type="http://schemas.openxmlformats.org/officeDocument/2006/relationships/tags" Target="../tags/tag371.xml"/><Relationship Id="rId1" Type="http://schemas.openxmlformats.org/officeDocument/2006/relationships/tags" Target="../tags/tag362.xml"/></Relationships>
</file>

<file path=ppt/slides/_rels/slide11.xml.rels><?xml version="1.0" encoding="UTF-8" standalone="yes"?>
<Relationships xmlns="http://schemas.openxmlformats.org/package/2006/relationships"><Relationship Id="rId9" Type="http://schemas.microsoft.com/office/2007/relationships/diagramDrawing" Target="../diagrams/drawing3.xml"/><Relationship Id="rId8" Type="http://schemas.openxmlformats.org/officeDocument/2006/relationships/diagramColors" Target="../diagrams/colors3.xml"/><Relationship Id="rId7" Type="http://schemas.openxmlformats.org/officeDocument/2006/relationships/diagramQuickStyle" Target="../diagrams/quickStyle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tags" Target="../tags/tag383.xml"/><Relationship Id="rId3" Type="http://schemas.openxmlformats.org/officeDocument/2006/relationships/tags" Target="../tags/tag382.xml"/><Relationship Id="rId20" Type="http://schemas.openxmlformats.org/officeDocument/2006/relationships/notesSlide" Target="../notesSlides/notesSlide4.xml"/><Relationship Id="rId2" Type="http://schemas.openxmlformats.org/officeDocument/2006/relationships/image" Target="../media/image6.png"/><Relationship Id="rId19" Type="http://schemas.openxmlformats.org/officeDocument/2006/relationships/slideLayout" Target="../slideLayouts/slideLayout22.xml"/><Relationship Id="rId18" Type="http://schemas.openxmlformats.org/officeDocument/2006/relationships/tags" Target="../tags/tag390.xml"/><Relationship Id="rId17" Type="http://schemas.openxmlformats.org/officeDocument/2006/relationships/tags" Target="../tags/tag389.xml"/><Relationship Id="rId16" Type="http://schemas.openxmlformats.org/officeDocument/2006/relationships/tags" Target="../tags/tag388.xml"/><Relationship Id="rId15" Type="http://schemas.openxmlformats.org/officeDocument/2006/relationships/image" Target="../media/image21.png"/><Relationship Id="rId14" Type="http://schemas.openxmlformats.org/officeDocument/2006/relationships/tags" Target="../tags/tag387.xml"/><Relationship Id="rId13" Type="http://schemas.openxmlformats.org/officeDocument/2006/relationships/image" Target="../media/image20.png"/><Relationship Id="rId12" Type="http://schemas.openxmlformats.org/officeDocument/2006/relationships/tags" Target="../tags/tag386.xml"/><Relationship Id="rId11" Type="http://schemas.openxmlformats.org/officeDocument/2006/relationships/tags" Target="../tags/tag385.xml"/><Relationship Id="rId10" Type="http://schemas.openxmlformats.org/officeDocument/2006/relationships/tags" Target="../tags/tag384.xml"/><Relationship Id="rId1" Type="http://schemas.openxmlformats.org/officeDocument/2006/relationships/tags" Target="../tags/tag381.xml"/></Relationships>
</file>

<file path=ppt/slides/_rels/slide12.xml.rels><?xml version="1.0" encoding="UTF-8" standalone="yes"?>
<Relationships xmlns="http://schemas.openxmlformats.org/package/2006/relationships"><Relationship Id="rId9" Type="http://schemas.microsoft.com/office/2007/relationships/diagramDrawing" Target="../diagrams/drawing4.xml"/><Relationship Id="rId8" Type="http://schemas.openxmlformats.org/officeDocument/2006/relationships/diagramColors" Target="../diagrams/colors4.xml"/><Relationship Id="rId7" Type="http://schemas.openxmlformats.org/officeDocument/2006/relationships/diagramQuickStyle" Target="../diagrams/quickStyle4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tags" Target="../tags/tag396.xml"/><Relationship Id="rId3" Type="http://schemas.openxmlformats.org/officeDocument/2006/relationships/tags" Target="../tags/tag395.xml"/><Relationship Id="rId22" Type="http://schemas.openxmlformats.org/officeDocument/2006/relationships/notesSlide" Target="../notesSlides/notesSlide5.xml"/><Relationship Id="rId21" Type="http://schemas.openxmlformats.org/officeDocument/2006/relationships/slideLayout" Target="../slideLayouts/slideLayout22.xml"/><Relationship Id="rId20" Type="http://schemas.openxmlformats.org/officeDocument/2006/relationships/tags" Target="../tags/tag405.xml"/><Relationship Id="rId2" Type="http://schemas.openxmlformats.org/officeDocument/2006/relationships/image" Target="../media/image6.png"/><Relationship Id="rId19" Type="http://schemas.openxmlformats.org/officeDocument/2006/relationships/tags" Target="../tags/tag404.xml"/><Relationship Id="rId18" Type="http://schemas.openxmlformats.org/officeDocument/2006/relationships/tags" Target="../tags/tag403.xml"/><Relationship Id="rId17" Type="http://schemas.openxmlformats.org/officeDocument/2006/relationships/tags" Target="../tags/tag402.xml"/><Relationship Id="rId16" Type="http://schemas.openxmlformats.org/officeDocument/2006/relationships/image" Target="../media/image23.png"/><Relationship Id="rId15" Type="http://schemas.openxmlformats.org/officeDocument/2006/relationships/tags" Target="../tags/tag401.xml"/><Relationship Id="rId14" Type="http://schemas.openxmlformats.org/officeDocument/2006/relationships/image" Target="../media/image22.png"/><Relationship Id="rId13" Type="http://schemas.openxmlformats.org/officeDocument/2006/relationships/tags" Target="../tags/tag400.xml"/><Relationship Id="rId12" Type="http://schemas.openxmlformats.org/officeDocument/2006/relationships/tags" Target="../tags/tag399.xml"/><Relationship Id="rId11" Type="http://schemas.openxmlformats.org/officeDocument/2006/relationships/tags" Target="../tags/tag398.xml"/><Relationship Id="rId10" Type="http://schemas.openxmlformats.org/officeDocument/2006/relationships/tags" Target="../tags/tag397.xml"/><Relationship Id="rId1" Type="http://schemas.openxmlformats.org/officeDocument/2006/relationships/tags" Target="../tags/tag39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16.xml"/><Relationship Id="rId8" Type="http://schemas.openxmlformats.org/officeDocument/2006/relationships/tags" Target="../tags/tag415.xml"/><Relationship Id="rId7" Type="http://schemas.openxmlformats.org/officeDocument/2006/relationships/tags" Target="../tags/tag414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4" Type="http://schemas.openxmlformats.org/officeDocument/2006/relationships/image" Target="../media/image24.png"/><Relationship Id="rId3" Type="http://schemas.openxmlformats.org/officeDocument/2006/relationships/tags" Target="../tags/tag411.xml"/><Relationship Id="rId21" Type="http://schemas.openxmlformats.org/officeDocument/2006/relationships/slideLayout" Target="../slideLayouts/slideLayout22.xml"/><Relationship Id="rId20" Type="http://schemas.openxmlformats.org/officeDocument/2006/relationships/tags" Target="../tags/tag425.xml"/><Relationship Id="rId2" Type="http://schemas.openxmlformats.org/officeDocument/2006/relationships/tags" Target="../tags/tag410.xml"/><Relationship Id="rId19" Type="http://schemas.openxmlformats.org/officeDocument/2006/relationships/tags" Target="../tags/tag424.xml"/><Relationship Id="rId18" Type="http://schemas.openxmlformats.org/officeDocument/2006/relationships/tags" Target="../tags/tag423.xml"/><Relationship Id="rId17" Type="http://schemas.openxmlformats.org/officeDocument/2006/relationships/image" Target="../media/image26.jpeg"/><Relationship Id="rId16" Type="http://schemas.openxmlformats.org/officeDocument/2006/relationships/tags" Target="../tags/tag422.xml"/><Relationship Id="rId15" Type="http://schemas.openxmlformats.org/officeDocument/2006/relationships/tags" Target="../tags/tag421.xml"/><Relationship Id="rId14" Type="http://schemas.openxmlformats.org/officeDocument/2006/relationships/tags" Target="../tags/tag420.xml"/><Relationship Id="rId13" Type="http://schemas.openxmlformats.org/officeDocument/2006/relationships/tags" Target="../tags/tag419.xml"/><Relationship Id="rId12" Type="http://schemas.openxmlformats.org/officeDocument/2006/relationships/tags" Target="../tags/tag418.xml"/><Relationship Id="rId11" Type="http://schemas.openxmlformats.org/officeDocument/2006/relationships/image" Target="../media/image25.png"/><Relationship Id="rId10" Type="http://schemas.openxmlformats.org/officeDocument/2006/relationships/tags" Target="../tags/tag417.xml"/><Relationship Id="rId1" Type="http://schemas.openxmlformats.org/officeDocument/2006/relationships/tags" Target="../tags/tag40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31.xml"/><Relationship Id="rId8" Type="http://schemas.openxmlformats.org/officeDocument/2006/relationships/tags" Target="../tags/tag430.xml"/><Relationship Id="rId7" Type="http://schemas.openxmlformats.org/officeDocument/2006/relationships/image" Target="../media/image29.jpeg"/><Relationship Id="rId6" Type="http://schemas.openxmlformats.org/officeDocument/2006/relationships/tags" Target="../tags/tag429.xml"/><Relationship Id="rId5" Type="http://schemas.openxmlformats.org/officeDocument/2006/relationships/image" Target="../media/image28.jpeg"/><Relationship Id="rId4" Type="http://schemas.openxmlformats.org/officeDocument/2006/relationships/tags" Target="../tags/tag428.xml"/><Relationship Id="rId3" Type="http://schemas.openxmlformats.org/officeDocument/2006/relationships/image" Target="../media/image27.jpeg"/><Relationship Id="rId2" Type="http://schemas.openxmlformats.org/officeDocument/2006/relationships/tags" Target="../tags/tag427.xml"/><Relationship Id="rId18" Type="http://schemas.openxmlformats.org/officeDocument/2006/relationships/slideLayout" Target="../slideLayouts/slideLayout22.xml"/><Relationship Id="rId17" Type="http://schemas.openxmlformats.org/officeDocument/2006/relationships/tags" Target="../tags/tag437.xml"/><Relationship Id="rId16" Type="http://schemas.openxmlformats.org/officeDocument/2006/relationships/tags" Target="../tags/tag436.xml"/><Relationship Id="rId15" Type="http://schemas.openxmlformats.org/officeDocument/2006/relationships/tags" Target="../tags/tag435.xml"/><Relationship Id="rId14" Type="http://schemas.openxmlformats.org/officeDocument/2006/relationships/image" Target="../media/image31.png"/><Relationship Id="rId13" Type="http://schemas.openxmlformats.org/officeDocument/2006/relationships/tags" Target="../tags/tag434.xml"/><Relationship Id="rId12" Type="http://schemas.openxmlformats.org/officeDocument/2006/relationships/image" Target="../media/image30.jpeg"/><Relationship Id="rId11" Type="http://schemas.openxmlformats.org/officeDocument/2006/relationships/tags" Target="../tags/tag433.xml"/><Relationship Id="rId10" Type="http://schemas.openxmlformats.org/officeDocument/2006/relationships/tags" Target="../tags/tag432.xml"/><Relationship Id="rId1" Type="http://schemas.openxmlformats.org/officeDocument/2006/relationships/tags" Target="../tags/tag42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tags" Target="../tags/tag441.xml"/><Relationship Id="rId3" Type="http://schemas.openxmlformats.org/officeDocument/2006/relationships/tags" Target="../tags/tag440.xml"/><Relationship Id="rId28" Type="http://schemas.openxmlformats.org/officeDocument/2006/relationships/vmlDrawing" Target="../drawings/vmlDrawing1.vml"/><Relationship Id="rId27" Type="http://schemas.openxmlformats.org/officeDocument/2006/relationships/slideLayout" Target="../slideLayouts/slideLayout22.xml"/><Relationship Id="rId26" Type="http://schemas.openxmlformats.org/officeDocument/2006/relationships/tags" Target="../tags/tag461.xml"/><Relationship Id="rId25" Type="http://schemas.openxmlformats.org/officeDocument/2006/relationships/image" Target="../media/image32.wmf"/><Relationship Id="rId24" Type="http://schemas.openxmlformats.org/officeDocument/2006/relationships/oleObject" Target="../embeddings/oleObject1.bin"/><Relationship Id="rId23" Type="http://schemas.openxmlformats.org/officeDocument/2006/relationships/tags" Target="../tags/tag460.xml"/><Relationship Id="rId22" Type="http://schemas.openxmlformats.org/officeDocument/2006/relationships/tags" Target="../tags/tag459.xml"/><Relationship Id="rId21" Type="http://schemas.openxmlformats.org/officeDocument/2006/relationships/tags" Target="../tags/tag458.xml"/><Relationship Id="rId20" Type="http://schemas.openxmlformats.org/officeDocument/2006/relationships/tags" Target="../tags/tag457.xml"/><Relationship Id="rId2" Type="http://schemas.openxmlformats.org/officeDocument/2006/relationships/tags" Target="../tags/tag439.xml"/><Relationship Id="rId19" Type="http://schemas.openxmlformats.org/officeDocument/2006/relationships/tags" Target="../tags/tag456.xml"/><Relationship Id="rId18" Type="http://schemas.openxmlformats.org/officeDocument/2006/relationships/tags" Target="../tags/tag455.xml"/><Relationship Id="rId17" Type="http://schemas.openxmlformats.org/officeDocument/2006/relationships/tags" Target="../tags/tag454.xml"/><Relationship Id="rId16" Type="http://schemas.openxmlformats.org/officeDocument/2006/relationships/tags" Target="../tags/tag453.xml"/><Relationship Id="rId15" Type="http://schemas.openxmlformats.org/officeDocument/2006/relationships/tags" Target="../tags/tag452.xml"/><Relationship Id="rId14" Type="http://schemas.openxmlformats.org/officeDocument/2006/relationships/tags" Target="../tags/tag451.xml"/><Relationship Id="rId13" Type="http://schemas.openxmlformats.org/officeDocument/2006/relationships/tags" Target="../tags/tag450.xml"/><Relationship Id="rId12" Type="http://schemas.openxmlformats.org/officeDocument/2006/relationships/tags" Target="../tags/tag449.xml"/><Relationship Id="rId11" Type="http://schemas.openxmlformats.org/officeDocument/2006/relationships/tags" Target="../tags/tag448.xml"/><Relationship Id="rId10" Type="http://schemas.openxmlformats.org/officeDocument/2006/relationships/tags" Target="../tags/tag447.xml"/><Relationship Id="rId1" Type="http://schemas.openxmlformats.org/officeDocument/2006/relationships/tags" Target="../tags/tag438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wmf"/><Relationship Id="rId8" Type="http://schemas.openxmlformats.org/officeDocument/2006/relationships/oleObject" Target="../embeddings/oleObject3.bin"/><Relationship Id="rId7" Type="http://schemas.openxmlformats.org/officeDocument/2006/relationships/tags" Target="../tags/tag465.x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.bin"/><Relationship Id="rId4" Type="http://schemas.openxmlformats.org/officeDocument/2006/relationships/tags" Target="../tags/tag464.xml"/><Relationship Id="rId3" Type="http://schemas.openxmlformats.org/officeDocument/2006/relationships/tags" Target="../tags/tag463.xml"/><Relationship Id="rId2" Type="http://schemas.openxmlformats.org/officeDocument/2006/relationships/image" Target="../media/image33.png"/><Relationship Id="rId19" Type="http://schemas.openxmlformats.org/officeDocument/2006/relationships/vmlDrawing" Target="../drawings/vmlDrawing2.vml"/><Relationship Id="rId18" Type="http://schemas.openxmlformats.org/officeDocument/2006/relationships/slideLayout" Target="../slideLayouts/slideLayout22.xml"/><Relationship Id="rId17" Type="http://schemas.openxmlformats.org/officeDocument/2006/relationships/tags" Target="../tags/tag471.xml"/><Relationship Id="rId16" Type="http://schemas.openxmlformats.org/officeDocument/2006/relationships/tags" Target="../tags/tag470.xml"/><Relationship Id="rId15" Type="http://schemas.openxmlformats.org/officeDocument/2006/relationships/tags" Target="../tags/tag469.xml"/><Relationship Id="rId14" Type="http://schemas.openxmlformats.org/officeDocument/2006/relationships/tags" Target="../tags/tag468.xml"/><Relationship Id="rId13" Type="http://schemas.openxmlformats.org/officeDocument/2006/relationships/tags" Target="../tags/tag467.xml"/><Relationship Id="rId12" Type="http://schemas.openxmlformats.org/officeDocument/2006/relationships/image" Target="../media/image36.wmf"/><Relationship Id="rId11" Type="http://schemas.openxmlformats.org/officeDocument/2006/relationships/oleObject" Target="../embeddings/oleObject4.bin"/><Relationship Id="rId10" Type="http://schemas.openxmlformats.org/officeDocument/2006/relationships/tags" Target="../tags/tag466.xml"/><Relationship Id="rId1" Type="http://schemas.openxmlformats.org/officeDocument/2006/relationships/tags" Target="../tags/tag462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79.xml"/><Relationship Id="rId8" Type="http://schemas.openxmlformats.org/officeDocument/2006/relationships/tags" Target="../tags/tag478.xml"/><Relationship Id="rId7" Type="http://schemas.openxmlformats.org/officeDocument/2006/relationships/tags" Target="../tags/tag477.xml"/><Relationship Id="rId6" Type="http://schemas.openxmlformats.org/officeDocument/2006/relationships/tags" Target="../tags/tag476.xml"/><Relationship Id="rId5" Type="http://schemas.openxmlformats.org/officeDocument/2006/relationships/tags" Target="../tags/tag475.xml"/><Relationship Id="rId4" Type="http://schemas.openxmlformats.org/officeDocument/2006/relationships/image" Target="../media/image37.png"/><Relationship Id="rId3" Type="http://schemas.openxmlformats.org/officeDocument/2006/relationships/tags" Target="../tags/tag474.xml"/><Relationship Id="rId2" Type="http://schemas.openxmlformats.org/officeDocument/2006/relationships/tags" Target="../tags/tag473.xml"/><Relationship Id="rId13" Type="http://schemas.openxmlformats.org/officeDocument/2006/relationships/slideLayout" Target="../slideLayouts/slideLayout22.xml"/><Relationship Id="rId12" Type="http://schemas.openxmlformats.org/officeDocument/2006/relationships/tags" Target="../tags/tag482.xml"/><Relationship Id="rId11" Type="http://schemas.openxmlformats.org/officeDocument/2006/relationships/tags" Target="../tags/tag481.xml"/><Relationship Id="rId10" Type="http://schemas.openxmlformats.org/officeDocument/2006/relationships/tags" Target="../tags/tag480.xml"/><Relationship Id="rId1" Type="http://schemas.openxmlformats.org/officeDocument/2006/relationships/tags" Target="../tags/tag47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wmf"/><Relationship Id="rId8" Type="http://schemas.openxmlformats.org/officeDocument/2006/relationships/oleObject" Target="../embeddings/oleObject5.bin"/><Relationship Id="rId7" Type="http://schemas.openxmlformats.org/officeDocument/2006/relationships/tags" Target="../tags/tag489.xml"/><Relationship Id="rId6" Type="http://schemas.openxmlformats.org/officeDocument/2006/relationships/tags" Target="../tags/tag488.xml"/><Relationship Id="rId5" Type="http://schemas.openxmlformats.org/officeDocument/2006/relationships/tags" Target="../tags/tag487.xml"/><Relationship Id="rId4" Type="http://schemas.openxmlformats.org/officeDocument/2006/relationships/tags" Target="../tags/tag486.xml"/><Relationship Id="rId3" Type="http://schemas.openxmlformats.org/officeDocument/2006/relationships/tags" Target="../tags/tag485.xml"/><Relationship Id="rId2" Type="http://schemas.openxmlformats.org/officeDocument/2006/relationships/tags" Target="../tags/tag484.xml"/><Relationship Id="rId15" Type="http://schemas.openxmlformats.org/officeDocument/2006/relationships/vmlDrawing" Target="../drawings/vmlDrawing3.vml"/><Relationship Id="rId14" Type="http://schemas.openxmlformats.org/officeDocument/2006/relationships/slideLayout" Target="../slideLayouts/slideLayout22.xml"/><Relationship Id="rId13" Type="http://schemas.openxmlformats.org/officeDocument/2006/relationships/tags" Target="../tags/tag493.xml"/><Relationship Id="rId12" Type="http://schemas.openxmlformats.org/officeDocument/2006/relationships/tags" Target="../tags/tag492.xml"/><Relationship Id="rId11" Type="http://schemas.openxmlformats.org/officeDocument/2006/relationships/tags" Target="../tags/tag491.xml"/><Relationship Id="rId10" Type="http://schemas.openxmlformats.org/officeDocument/2006/relationships/tags" Target="../tags/tag490.xml"/><Relationship Id="rId1" Type="http://schemas.openxmlformats.org/officeDocument/2006/relationships/tags" Target="../tags/tag48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02.xml"/><Relationship Id="rId8" Type="http://schemas.openxmlformats.org/officeDocument/2006/relationships/tags" Target="../tags/tag501.xml"/><Relationship Id="rId7" Type="http://schemas.openxmlformats.org/officeDocument/2006/relationships/tags" Target="../tags/tag500.xml"/><Relationship Id="rId6" Type="http://schemas.openxmlformats.org/officeDocument/2006/relationships/tags" Target="../tags/tag499.xml"/><Relationship Id="rId5" Type="http://schemas.openxmlformats.org/officeDocument/2006/relationships/tags" Target="../tags/tag498.xml"/><Relationship Id="rId4" Type="http://schemas.openxmlformats.org/officeDocument/2006/relationships/tags" Target="../tags/tag497.xml"/><Relationship Id="rId3" Type="http://schemas.openxmlformats.org/officeDocument/2006/relationships/tags" Target="../tags/tag496.xml"/><Relationship Id="rId21" Type="http://schemas.openxmlformats.org/officeDocument/2006/relationships/slideLayout" Target="../slideLayouts/slideLayout22.xml"/><Relationship Id="rId20" Type="http://schemas.openxmlformats.org/officeDocument/2006/relationships/tags" Target="../tags/tag513.xml"/><Relationship Id="rId2" Type="http://schemas.openxmlformats.org/officeDocument/2006/relationships/tags" Target="../tags/tag495.xml"/><Relationship Id="rId19" Type="http://schemas.openxmlformats.org/officeDocument/2006/relationships/tags" Target="../tags/tag512.xml"/><Relationship Id="rId18" Type="http://schemas.openxmlformats.org/officeDocument/2006/relationships/tags" Target="../tags/tag511.xml"/><Relationship Id="rId17" Type="http://schemas.openxmlformats.org/officeDocument/2006/relationships/tags" Target="../tags/tag510.xml"/><Relationship Id="rId16" Type="http://schemas.openxmlformats.org/officeDocument/2006/relationships/tags" Target="../tags/tag509.xml"/><Relationship Id="rId15" Type="http://schemas.openxmlformats.org/officeDocument/2006/relationships/tags" Target="../tags/tag508.xml"/><Relationship Id="rId14" Type="http://schemas.openxmlformats.org/officeDocument/2006/relationships/tags" Target="../tags/tag507.xml"/><Relationship Id="rId13" Type="http://schemas.openxmlformats.org/officeDocument/2006/relationships/tags" Target="../tags/tag506.xml"/><Relationship Id="rId12" Type="http://schemas.openxmlformats.org/officeDocument/2006/relationships/tags" Target="../tags/tag505.xml"/><Relationship Id="rId11" Type="http://schemas.openxmlformats.org/officeDocument/2006/relationships/tags" Target="../tags/tag504.xml"/><Relationship Id="rId10" Type="http://schemas.openxmlformats.org/officeDocument/2006/relationships/tags" Target="../tags/tag503.xml"/><Relationship Id="rId1" Type="http://schemas.openxmlformats.org/officeDocument/2006/relationships/tags" Target="../tags/tag49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diagramLayout" Target="../diagrams/layout1.xml"/><Relationship Id="rId8" Type="http://schemas.openxmlformats.org/officeDocument/2006/relationships/diagramData" Target="../diagrams/data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image" Target="file:///F:\Lets_Create/pic_temp/1_pic_quater_left_down.png" TargetMode="External"/><Relationship Id="rId4" Type="http://schemas.openxmlformats.org/officeDocument/2006/relationships/image" Target="../media/image5.png"/><Relationship Id="rId35" Type="http://schemas.openxmlformats.org/officeDocument/2006/relationships/notesSlide" Target="../notesSlides/notesSlide2.xml"/><Relationship Id="rId34" Type="http://schemas.openxmlformats.org/officeDocument/2006/relationships/slideLayout" Target="../slideLayouts/slideLayout22.xml"/><Relationship Id="rId33" Type="http://schemas.openxmlformats.org/officeDocument/2006/relationships/tags" Target="../tags/tag215.xml"/><Relationship Id="rId32" Type="http://schemas.openxmlformats.org/officeDocument/2006/relationships/tags" Target="../tags/tag214.xml"/><Relationship Id="rId31" Type="http://schemas.openxmlformats.org/officeDocument/2006/relationships/image" Target="../media/image12.png"/><Relationship Id="rId30" Type="http://schemas.openxmlformats.org/officeDocument/2006/relationships/tags" Target="../tags/tag213.xml"/><Relationship Id="rId3" Type="http://schemas.openxmlformats.org/officeDocument/2006/relationships/tags" Target="../tags/tag198.xml"/><Relationship Id="rId29" Type="http://schemas.openxmlformats.org/officeDocument/2006/relationships/tags" Target="../tags/tag212.xml"/><Relationship Id="rId28" Type="http://schemas.openxmlformats.org/officeDocument/2006/relationships/tags" Target="../tags/tag211.xml"/><Relationship Id="rId27" Type="http://schemas.openxmlformats.org/officeDocument/2006/relationships/tags" Target="../tags/tag210.xml"/><Relationship Id="rId26" Type="http://schemas.openxmlformats.org/officeDocument/2006/relationships/image" Target="../media/image11.png"/><Relationship Id="rId25" Type="http://schemas.openxmlformats.org/officeDocument/2006/relationships/tags" Target="../tags/tag209.xml"/><Relationship Id="rId24" Type="http://schemas.openxmlformats.org/officeDocument/2006/relationships/tags" Target="../tags/tag208.xml"/><Relationship Id="rId23" Type="http://schemas.openxmlformats.org/officeDocument/2006/relationships/image" Target="../media/image10.png"/><Relationship Id="rId22" Type="http://schemas.openxmlformats.org/officeDocument/2006/relationships/tags" Target="../tags/tag207.xml"/><Relationship Id="rId21" Type="http://schemas.openxmlformats.org/officeDocument/2006/relationships/image" Target="../media/image9.png"/><Relationship Id="rId20" Type="http://schemas.openxmlformats.org/officeDocument/2006/relationships/tags" Target="../tags/tag206.xml"/><Relationship Id="rId2" Type="http://schemas.openxmlformats.org/officeDocument/2006/relationships/image" Target="../media/image6.png"/><Relationship Id="rId19" Type="http://schemas.openxmlformats.org/officeDocument/2006/relationships/image" Target="../media/image8.png"/><Relationship Id="rId18" Type="http://schemas.openxmlformats.org/officeDocument/2006/relationships/tags" Target="../tags/tag205.xml"/><Relationship Id="rId17" Type="http://schemas.openxmlformats.org/officeDocument/2006/relationships/image" Target="../media/image7.png"/><Relationship Id="rId16" Type="http://schemas.openxmlformats.org/officeDocument/2006/relationships/tags" Target="../tags/tag204.xml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tags" Target="../tags/tag201.xml"/><Relationship Id="rId12" Type="http://schemas.microsoft.com/office/2007/relationships/diagramDrawing" Target="../diagrams/drawing1.xml"/><Relationship Id="rId11" Type="http://schemas.openxmlformats.org/officeDocument/2006/relationships/diagramColors" Target="../diagrams/colors1.xml"/><Relationship Id="rId10" Type="http://schemas.openxmlformats.org/officeDocument/2006/relationships/diagramQuickStyle" Target="../diagrams/quickStyle1.xml"/><Relationship Id="rId1" Type="http://schemas.openxmlformats.org/officeDocument/2006/relationships/tags" Target="../tags/tag197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22.xml"/><Relationship Id="rId8" Type="http://schemas.openxmlformats.org/officeDocument/2006/relationships/tags" Target="../tags/tag521.xml"/><Relationship Id="rId7" Type="http://schemas.openxmlformats.org/officeDocument/2006/relationships/tags" Target="../tags/tag520.xml"/><Relationship Id="rId6" Type="http://schemas.openxmlformats.org/officeDocument/2006/relationships/tags" Target="../tags/tag519.xml"/><Relationship Id="rId5" Type="http://schemas.openxmlformats.org/officeDocument/2006/relationships/tags" Target="../tags/tag518.xml"/><Relationship Id="rId4" Type="http://schemas.openxmlformats.org/officeDocument/2006/relationships/tags" Target="../tags/tag517.xml"/><Relationship Id="rId32" Type="http://schemas.openxmlformats.org/officeDocument/2006/relationships/slideLayout" Target="../slideLayouts/slideLayout34.xml"/><Relationship Id="rId31" Type="http://schemas.openxmlformats.org/officeDocument/2006/relationships/tags" Target="../tags/tag544.xml"/><Relationship Id="rId30" Type="http://schemas.openxmlformats.org/officeDocument/2006/relationships/tags" Target="../tags/tag543.xml"/><Relationship Id="rId3" Type="http://schemas.openxmlformats.org/officeDocument/2006/relationships/tags" Target="../tags/tag516.xml"/><Relationship Id="rId29" Type="http://schemas.openxmlformats.org/officeDocument/2006/relationships/tags" Target="../tags/tag542.xml"/><Relationship Id="rId28" Type="http://schemas.openxmlformats.org/officeDocument/2006/relationships/tags" Target="../tags/tag541.xml"/><Relationship Id="rId27" Type="http://schemas.openxmlformats.org/officeDocument/2006/relationships/tags" Target="../tags/tag540.xml"/><Relationship Id="rId26" Type="http://schemas.openxmlformats.org/officeDocument/2006/relationships/tags" Target="../tags/tag539.xml"/><Relationship Id="rId25" Type="http://schemas.openxmlformats.org/officeDocument/2006/relationships/tags" Target="../tags/tag538.xml"/><Relationship Id="rId24" Type="http://schemas.openxmlformats.org/officeDocument/2006/relationships/tags" Target="../tags/tag537.xml"/><Relationship Id="rId23" Type="http://schemas.openxmlformats.org/officeDocument/2006/relationships/tags" Target="../tags/tag536.xml"/><Relationship Id="rId22" Type="http://schemas.openxmlformats.org/officeDocument/2006/relationships/tags" Target="../tags/tag535.xml"/><Relationship Id="rId21" Type="http://schemas.openxmlformats.org/officeDocument/2006/relationships/tags" Target="../tags/tag534.xml"/><Relationship Id="rId20" Type="http://schemas.openxmlformats.org/officeDocument/2006/relationships/tags" Target="../tags/tag533.xml"/><Relationship Id="rId2" Type="http://schemas.openxmlformats.org/officeDocument/2006/relationships/tags" Target="../tags/tag515.xml"/><Relationship Id="rId19" Type="http://schemas.openxmlformats.org/officeDocument/2006/relationships/tags" Target="../tags/tag532.xml"/><Relationship Id="rId18" Type="http://schemas.openxmlformats.org/officeDocument/2006/relationships/tags" Target="../tags/tag531.xml"/><Relationship Id="rId17" Type="http://schemas.openxmlformats.org/officeDocument/2006/relationships/tags" Target="../tags/tag530.xml"/><Relationship Id="rId16" Type="http://schemas.openxmlformats.org/officeDocument/2006/relationships/tags" Target="../tags/tag529.xml"/><Relationship Id="rId15" Type="http://schemas.openxmlformats.org/officeDocument/2006/relationships/tags" Target="../tags/tag528.xml"/><Relationship Id="rId14" Type="http://schemas.openxmlformats.org/officeDocument/2006/relationships/tags" Target="../tags/tag527.xml"/><Relationship Id="rId13" Type="http://schemas.openxmlformats.org/officeDocument/2006/relationships/tags" Target="../tags/tag526.xml"/><Relationship Id="rId12" Type="http://schemas.openxmlformats.org/officeDocument/2006/relationships/tags" Target="../tags/tag525.xml"/><Relationship Id="rId11" Type="http://schemas.openxmlformats.org/officeDocument/2006/relationships/tags" Target="../tags/tag524.xml"/><Relationship Id="rId10" Type="http://schemas.openxmlformats.org/officeDocument/2006/relationships/tags" Target="../tags/tag523.xml"/><Relationship Id="rId1" Type="http://schemas.openxmlformats.org/officeDocument/2006/relationships/tags" Target="../tags/tag514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2.xml"/><Relationship Id="rId6" Type="http://schemas.openxmlformats.org/officeDocument/2006/relationships/image" Target="../media/image40.png"/><Relationship Id="rId5" Type="http://schemas.openxmlformats.org/officeDocument/2006/relationships/tags" Target="../tags/tag548.xml"/><Relationship Id="rId4" Type="http://schemas.openxmlformats.org/officeDocument/2006/relationships/image" Target="../media/image39.png"/><Relationship Id="rId3" Type="http://schemas.openxmlformats.org/officeDocument/2006/relationships/tags" Target="../tags/tag547.xml"/><Relationship Id="rId2" Type="http://schemas.openxmlformats.org/officeDocument/2006/relationships/tags" Target="../tags/tag546.xml"/><Relationship Id="rId1" Type="http://schemas.openxmlformats.org/officeDocument/2006/relationships/tags" Target="../tags/tag54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6.xml"/><Relationship Id="rId6" Type="http://schemas.openxmlformats.org/officeDocument/2006/relationships/tags" Target="../tags/tag552.xml"/><Relationship Id="rId5" Type="http://schemas.openxmlformats.org/officeDocument/2006/relationships/image" Target="../media/image42.png"/><Relationship Id="rId4" Type="http://schemas.openxmlformats.org/officeDocument/2006/relationships/tags" Target="../tags/tag551.xml"/><Relationship Id="rId3" Type="http://schemas.openxmlformats.org/officeDocument/2006/relationships/image" Target="../media/image41.png"/><Relationship Id="rId2" Type="http://schemas.openxmlformats.org/officeDocument/2006/relationships/tags" Target="../tags/tag550.xml"/><Relationship Id="rId1" Type="http://schemas.openxmlformats.org/officeDocument/2006/relationships/tags" Target="../tags/tag54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27.xml"/><Relationship Id="rId8" Type="http://schemas.openxmlformats.org/officeDocument/2006/relationships/tags" Target="../tags/tag226.xml"/><Relationship Id="rId7" Type="http://schemas.openxmlformats.org/officeDocument/2006/relationships/tags" Target="../tags/tag225.xml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5" Type="http://schemas.openxmlformats.org/officeDocument/2006/relationships/slideLayout" Target="../slideLayouts/slideLayout22.xml"/><Relationship Id="rId14" Type="http://schemas.openxmlformats.org/officeDocument/2006/relationships/tags" Target="../tags/tag232.xml"/><Relationship Id="rId13" Type="http://schemas.openxmlformats.org/officeDocument/2006/relationships/tags" Target="../tags/tag231.xml"/><Relationship Id="rId12" Type="http://schemas.openxmlformats.org/officeDocument/2006/relationships/tags" Target="../tags/tag230.xml"/><Relationship Id="rId11" Type="http://schemas.openxmlformats.org/officeDocument/2006/relationships/tags" Target="../tags/tag229.xml"/><Relationship Id="rId10" Type="http://schemas.openxmlformats.org/officeDocument/2006/relationships/tags" Target="../tags/tag228.xml"/><Relationship Id="rId1" Type="http://schemas.openxmlformats.org/officeDocument/2006/relationships/tags" Target="../tags/tag21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41.xml"/><Relationship Id="rId8" Type="http://schemas.openxmlformats.org/officeDocument/2006/relationships/tags" Target="../tags/tag240.xml"/><Relationship Id="rId7" Type="http://schemas.openxmlformats.org/officeDocument/2006/relationships/tags" Target="../tags/tag239.xml"/><Relationship Id="rId6" Type="http://schemas.openxmlformats.org/officeDocument/2006/relationships/tags" Target="../tags/tag238.xml"/><Relationship Id="rId5" Type="http://schemas.openxmlformats.org/officeDocument/2006/relationships/tags" Target="../tags/tag237.xml"/><Relationship Id="rId4" Type="http://schemas.openxmlformats.org/officeDocument/2006/relationships/tags" Target="../tags/tag236.xml"/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3" Type="http://schemas.openxmlformats.org/officeDocument/2006/relationships/slideLayout" Target="../slideLayouts/slideLayout22.xml"/><Relationship Id="rId12" Type="http://schemas.openxmlformats.org/officeDocument/2006/relationships/tags" Target="../tags/tag244.xml"/><Relationship Id="rId11" Type="http://schemas.openxmlformats.org/officeDocument/2006/relationships/tags" Target="../tags/tag243.xml"/><Relationship Id="rId10" Type="http://schemas.openxmlformats.org/officeDocument/2006/relationships/tags" Target="../tags/tag242.xml"/><Relationship Id="rId1" Type="http://schemas.openxmlformats.org/officeDocument/2006/relationships/tags" Target="../tags/tag23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53.xml"/><Relationship Id="rId8" Type="http://schemas.openxmlformats.org/officeDocument/2006/relationships/tags" Target="../tags/tag252.xml"/><Relationship Id="rId7" Type="http://schemas.openxmlformats.org/officeDocument/2006/relationships/tags" Target="../tags/tag251.xml"/><Relationship Id="rId6" Type="http://schemas.openxmlformats.org/officeDocument/2006/relationships/tags" Target="../tags/tag250.xml"/><Relationship Id="rId5" Type="http://schemas.openxmlformats.org/officeDocument/2006/relationships/tags" Target="../tags/tag249.xml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4" Type="http://schemas.openxmlformats.org/officeDocument/2006/relationships/slideLayout" Target="../slideLayouts/slideLayout22.xml"/><Relationship Id="rId13" Type="http://schemas.openxmlformats.org/officeDocument/2006/relationships/tags" Target="../tags/tag257.xml"/><Relationship Id="rId12" Type="http://schemas.openxmlformats.org/officeDocument/2006/relationships/tags" Target="../tags/tag256.xml"/><Relationship Id="rId11" Type="http://schemas.openxmlformats.org/officeDocument/2006/relationships/tags" Target="../tags/tag255.xml"/><Relationship Id="rId10" Type="http://schemas.openxmlformats.org/officeDocument/2006/relationships/tags" Target="../tags/tag254.xml"/><Relationship Id="rId1" Type="http://schemas.openxmlformats.org/officeDocument/2006/relationships/tags" Target="../tags/tag245.xml"/></Relationships>
</file>

<file path=ppt/slides/_rels/slide6.xml.rels><?xml version="1.0" encoding="UTF-8" standalone="yes"?>
<Relationships xmlns="http://schemas.openxmlformats.org/package/2006/relationships"><Relationship Id="rId9" Type="http://schemas.microsoft.com/office/2007/relationships/diagramDrawing" Target="../diagrams/drawing2.xml"/><Relationship Id="rId8" Type="http://schemas.openxmlformats.org/officeDocument/2006/relationships/diagramColors" Target="../diagrams/colors2.xml"/><Relationship Id="rId7" Type="http://schemas.openxmlformats.org/officeDocument/2006/relationships/diagramQuickStyle" Target="../diagrams/quickStyle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tags" Target="../tags/tag260.xml"/><Relationship Id="rId3" Type="http://schemas.openxmlformats.org/officeDocument/2006/relationships/tags" Target="../tags/tag259.xml"/><Relationship Id="rId29" Type="http://schemas.openxmlformats.org/officeDocument/2006/relationships/notesSlide" Target="../notesSlides/notesSlide3.xml"/><Relationship Id="rId28" Type="http://schemas.openxmlformats.org/officeDocument/2006/relationships/slideLayout" Target="../slideLayouts/slideLayout22.xml"/><Relationship Id="rId27" Type="http://schemas.openxmlformats.org/officeDocument/2006/relationships/tags" Target="../tags/tag273.xml"/><Relationship Id="rId26" Type="http://schemas.openxmlformats.org/officeDocument/2006/relationships/tags" Target="../tags/tag272.xml"/><Relationship Id="rId25" Type="http://schemas.openxmlformats.org/officeDocument/2006/relationships/tags" Target="../tags/tag271.xml"/><Relationship Id="rId24" Type="http://schemas.openxmlformats.org/officeDocument/2006/relationships/tags" Target="../tags/tag270.xml"/><Relationship Id="rId23" Type="http://schemas.openxmlformats.org/officeDocument/2006/relationships/image" Target="../media/image17.png"/><Relationship Id="rId22" Type="http://schemas.openxmlformats.org/officeDocument/2006/relationships/tags" Target="../tags/tag269.xml"/><Relationship Id="rId21" Type="http://schemas.openxmlformats.org/officeDocument/2006/relationships/image" Target="../media/image16.png"/><Relationship Id="rId20" Type="http://schemas.openxmlformats.org/officeDocument/2006/relationships/tags" Target="../tags/tag268.xml"/><Relationship Id="rId2" Type="http://schemas.openxmlformats.org/officeDocument/2006/relationships/image" Target="../media/image6.png"/><Relationship Id="rId19" Type="http://schemas.openxmlformats.org/officeDocument/2006/relationships/image" Target="../media/image15.png"/><Relationship Id="rId18" Type="http://schemas.openxmlformats.org/officeDocument/2006/relationships/tags" Target="../tags/tag267.xml"/><Relationship Id="rId17" Type="http://schemas.openxmlformats.org/officeDocument/2006/relationships/image" Target="../media/image14.jpeg"/><Relationship Id="rId16" Type="http://schemas.openxmlformats.org/officeDocument/2006/relationships/tags" Target="../tags/tag266.xml"/><Relationship Id="rId15" Type="http://schemas.openxmlformats.org/officeDocument/2006/relationships/image" Target="../media/image13.jpeg"/><Relationship Id="rId14" Type="http://schemas.openxmlformats.org/officeDocument/2006/relationships/tags" Target="../tags/tag265.xml"/><Relationship Id="rId13" Type="http://schemas.openxmlformats.org/officeDocument/2006/relationships/tags" Target="../tags/tag264.xml"/><Relationship Id="rId12" Type="http://schemas.openxmlformats.org/officeDocument/2006/relationships/tags" Target="../tags/tag263.xml"/><Relationship Id="rId11" Type="http://schemas.openxmlformats.org/officeDocument/2006/relationships/tags" Target="../tags/tag262.xml"/><Relationship Id="rId10" Type="http://schemas.openxmlformats.org/officeDocument/2006/relationships/tags" Target="../tags/tag261.xml"/><Relationship Id="rId1" Type="http://schemas.openxmlformats.org/officeDocument/2006/relationships/tags" Target="../tags/tag25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9" Type="http://schemas.openxmlformats.org/officeDocument/2006/relationships/slideLayout" Target="../slideLayouts/slideLayout22.xml"/><Relationship Id="rId18" Type="http://schemas.openxmlformats.org/officeDocument/2006/relationships/tags" Target="../tags/tag293.xml"/><Relationship Id="rId17" Type="http://schemas.openxmlformats.org/officeDocument/2006/relationships/tags" Target="../tags/tag292.xml"/><Relationship Id="rId16" Type="http://schemas.openxmlformats.org/officeDocument/2006/relationships/image" Target="../media/image18.png"/><Relationship Id="rId15" Type="http://schemas.openxmlformats.org/officeDocument/2006/relationships/tags" Target="../tags/tag291.xml"/><Relationship Id="rId14" Type="http://schemas.openxmlformats.org/officeDocument/2006/relationships/tags" Target="../tags/tag290.xml"/><Relationship Id="rId13" Type="http://schemas.openxmlformats.org/officeDocument/2006/relationships/tags" Target="../tags/tag289.xml"/><Relationship Id="rId12" Type="http://schemas.openxmlformats.org/officeDocument/2006/relationships/tags" Target="../tags/tag288.xml"/><Relationship Id="rId11" Type="http://schemas.openxmlformats.org/officeDocument/2006/relationships/tags" Target="../tags/tag287.xml"/><Relationship Id="rId10" Type="http://schemas.openxmlformats.org/officeDocument/2006/relationships/tags" Target="../tags/tag286.xml"/><Relationship Id="rId1" Type="http://schemas.openxmlformats.org/officeDocument/2006/relationships/tags" Target="../tags/tag27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02.xml"/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7" Type="http://schemas.openxmlformats.org/officeDocument/2006/relationships/slideLayout" Target="../slideLayouts/slideLayout22.xml"/><Relationship Id="rId36" Type="http://schemas.openxmlformats.org/officeDocument/2006/relationships/tags" Target="../tags/tag329.xml"/><Relationship Id="rId35" Type="http://schemas.openxmlformats.org/officeDocument/2006/relationships/tags" Target="../tags/tag328.xml"/><Relationship Id="rId34" Type="http://schemas.openxmlformats.org/officeDocument/2006/relationships/tags" Target="../tags/tag327.xml"/><Relationship Id="rId33" Type="http://schemas.openxmlformats.org/officeDocument/2006/relationships/tags" Target="../tags/tag326.xml"/><Relationship Id="rId32" Type="http://schemas.openxmlformats.org/officeDocument/2006/relationships/tags" Target="../tags/tag325.xml"/><Relationship Id="rId31" Type="http://schemas.openxmlformats.org/officeDocument/2006/relationships/tags" Target="../tags/tag324.xml"/><Relationship Id="rId30" Type="http://schemas.openxmlformats.org/officeDocument/2006/relationships/tags" Target="../tags/tag323.xml"/><Relationship Id="rId3" Type="http://schemas.openxmlformats.org/officeDocument/2006/relationships/tags" Target="../tags/tag296.xml"/><Relationship Id="rId29" Type="http://schemas.openxmlformats.org/officeDocument/2006/relationships/tags" Target="../tags/tag322.xml"/><Relationship Id="rId28" Type="http://schemas.openxmlformats.org/officeDocument/2006/relationships/tags" Target="../tags/tag321.xml"/><Relationship Id="rId27" Type="http://schemas.openxmlformats.org/officeDocument/2006/relationships/tags" Target="../tags/tag320.xml"/><Relationship Id="rId26" Type="http://schemas.openxmlformats.org/officeDocument/2006/relationships/tags" Target="../tags/tag319.xml"/><Relationship Id="rId25" Type="http://schemas.openxmlformats.org/officeDocument/2006/relationships/tags" Target="../tags/tag318.xml"/><Relationship Id="rId24" Type="http://schemas.openxmlformats.org/officeDocument/2006/relationships/tags" Target="../tags/tag317.xml"/><Relationship Id="rId23" Type="http://schemas.openxmlformats.org/officeDocument/2006/relationships/tags" Target="../tags/tag316.xml"/><Relationship Id="rId22" Type="http://schemas.openxmlformats.org/officeDocument/2006/relationships/tags" Target="../tags/tag315.xml"/><Relationship Id="rId21" Type="http://schemas.openxmlformats.org/officeDocument/2006/relationships/tags" Target="../tags/tag314.xml"/><Relationship Id="rId20" Type="http://schemas.openxmlformats.org/officeDocument/2006/relationships/tags" Target="../tags/tag313.xml"/><Relationship Id="rId2" Type="http://schemas.openxmlformats.org/officeDocument/2006/relationships/tags" Target="../tags/tag295.xml"/><Relationship Id="rId19" Type="http://schemas.openxmlformats.org/officeDocument/2006/relationships/tags" Target="../tags/tag312.xml"/><Relationship Id="rId18" Type="http://schemas.openxmlformats.org/officeDocument/2006/relationships/tags" Target="../tags/tag311.xml"/><Relationship Id="rId17" Type="http://schemas.openxmlformats.org/officeDocument/2006/relationships/tags" Target="../tags/tag310.xml"/><Relationship Id="rId16" Type="http://schemas.openxmlformats.org/officeDocument/2006/relationships/tags" Target="../tags/tag309.xml"/><Relationship Id="rId15" Type="http://schemas.openxmlformats.org/officeDocument/2006/relationships/tags" Target="../tags/tag308.xml"/><Relationship Id="rId14" Type="http://schemas.openxmlformats.org/officeDocument/2006/relationships/tags" Target="../tags/tag307.xml"/><Relationship Id="rId13" Type="http://schemas.openxmlformats.org/officeDocument/2006/relationships/tags" Target="../tags/tag306.xml"/><Relationship Id="rId12" Type="http://schemas.openxmlformats.org/officeDocument/2006/relationships/tags" Target="../tags/tag305.xml"/><Relationship Id="rId11" Type="http://schemas.openxmlformats.org/officeDocument/2006/relationships/tags" Target="../tags/tag304.xml"/><Relationship Id="rId10" Type="http://schemas.openxmlformats.org/officeDocument/2006/relationships/tags" Target="../tags/tag303.xml"/><Relationship Id="rId1" Type="http://schemas.openxmlformats.org/officeDocument/2006/relationships/tags" Target="../tags/tag29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tags" Target="../tags/tag335.xml"/><Relationship Id="rId5" Type="http://schemas.openxmlformats.org/officeDocument/2006/relationships/tags" Target="../tags/tag334.xml"/><Relationship Id="rId4" Type="http://schemas.openxmlformats.org/officeDocument/2006/relationships/tags" Target="../tags/tag333.xml"/><Relationship Id="rId34" Type="http://schemas.openxmlformats.org/officeDocument/2006/relationships/slideLayout" Target="../slideLayouts/slideLayout22.xml"/><Relationship Id="rId33" Type="http://schemas.openxmlformats.org/officeDocument/2006/relationships/tags" Target="../tags/tag361.xml"/><Relationship Id="rId32" Type="http://schemas.openxmlformats.org/officeDocument/2006/relationships/tags" Target="../tags/tag360.xml"/><Relationship Id="rId31" Type="http://schemas.openxmlformats.org/officeDocument/2006/relationships/tags" Target="../tags/tag359.xml"/><Relationship Id="rId30" Type="http://schemas.openxmlformats.org/officeDocument/2006/relationships/tags" Target="../tags/tag358.xml"/><Relationship Id="rId3" Type="http://schemas.openxmlformats.org/officeDocument/2006/relationships/tags" Target="../tags/tag332.xml"/><Relationship Id="rId29" Type="http://schemas.openxmlformats.org/officeDocument/2006/relationships/tags" Target="../tags/tag357.xml"/><Relationship Id="rId28" Type="http://schemas.openxmlformats.org/officeDocument/2006/relationships/tags" Target="../tags/tag356.xml"/><Relationship Id="rId27" Type="http://schemas.openxmlformats.org/officeDocument/2006/relationships/tags" Target="../tags/tag355.xml"/><Relationship Id="rId26" Type="http://schemas.openxmlformats.org/officeDocument/2006/relationships/image" Target="../media/image19.jpeg"/><Relationship Id="rId25" Type="http://schemas.openxmlformats.org/officeDocument/2006/relationships/tags" Target="../tags/tag354.xml"/><Relationship Id="rId24" Type="http://schemas.openxmlformats.org/officeDocument/2006/relationships/tags" Target="../tags/tag353.xml"/><Relationship Id="rId23" Type="http://schemas.openxmlformats.org/officeDocument/2006/relationships/tags" Target="../tags/tag352.xml"/><Relationship Id="rId22" Type="http://schemas.openxmlformats.org/officeDocument/2006/relationships/tags" Target="../tags/tag351.xml"/><Relationship Id="rId21" Type="http://schemas.openxmlformats.org/officeDocument/2006/relationships/tags" Target="../tags/tag350.xml"/><Relationship Id="rId20" Type="http://schemas.openxmlformats.org/officeDocument/2006/relationships/tags" Target="../tags/tag349.xml"/><Relationship Id="rId2" Type="http://schemas.openxmlformats.org/officeDocument/2006/relationships/tags" Target="../tags/tag331.xml"/><Relationship Id="rId19" Type="http://schemas.openxmlformats.org/officeDocument/2006/relationships/tags" Target="../tags/tag348.xml"/><Relationship Id="rId18" Type="http://schemas.openxmlformats.org/officeDocument/2006/relationships/tags" Target="../tags/tag347.xml"/><Relationship Id="rId17" Type="http://schemas.openxmlformats.org/officeDocument/2006/relationships/tags" Target="../tags/tag346.xml"/><Relationship Id="rId16" Type="http://schemas.openxmlformats.org/officeDocument/2006/relationships/tags" Target="../tags/tag345.xml"/><Relationship Id="rId15" Type="http://schemas.openxmlformats.org/officeDocument/2006/relationships/tags" Target="../tags/tag344.xml"/><Relationship Id="rId14" Type="http://schemas.openxmlformats.org/officeDocument/2006/relationships/tags" Target="../tags/tag343.xml"/><Relationship Id="rId13" Type="http://schemas.openxmlformats.org/officeDocument/2006/relationships/tags" Target="../tags/tag342.xml"/><Relationship Id="rId12" Type="http://schemas.openxmlformats.org/officeDocument/2006/relationships/tags" Target="../tags/tag341.xml"/><Relationship Id="rId11" Type="http://schemas.openxmlformats.org/officeDocument/2006/relationships/tags" Target="../tags/tag340.xml"/><Relationship Id="rId10" Type="http://schemas.openxmlformats.org/officeDocument/2006/relationships/tags" Target="../tags/tag339.xml"/><Relationship Id="rId1" Type="http://schemas.openxmlformats.org/officeDocument/2006/relationships/tags" Target="../tags/tag3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507865" y="2447290"/>
            <a:ext cx="7289165" cy="120142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5400">
                <a:solidFill>
                  <a:srgbClr val="FF0000"/>
                </a:solidFill>
                <a:sym typeface="+mn-ea"/>
              </a:rPr>
              <a:t>人教版选择性必修三</a:t>
            </a:r>
            <a:endParaRPr lang="zh-CN" altLang="en-US" sz="5400">
              <a:solidFill>
                <a:srgbClr val="FF0000"/>
              </a:solidFill>
              <a:sym typeface="+mn-ea"/>
            </a:endParaRPr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959058" y="4322011"/>
            <a:ext cx="6270181" cy="950984"/>
          </a:xfrm>
        </p:spPr>
        <p:txBody>
          <a:bodyPr/>
          <a:lstStyle/>
          <a:p>
            <a:r>
              <a:rPr lang="en-US" altLang="zh-CN">
                <a:solidFill>
                  <a:srgbClr val="FF0000"/>
                </a:solidFill>
              </a:rPr>
              <a:t>4.1  </a:t>
            </a:r>
            <a:r>
              <a:rPr lang="zh-CN" altLang="en-US">
                <a:solidFill>
                  <a:srgbClr val="FF0000"/>
                </a:solidFill>
              </a:rPr>
              <a:t>糖类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文本框 90"/>
          <p:cNvSpPr txBox="1"/>
          <p:nvPr>
            <p:custDataLst>
              <p:tags r:id="rId1"/>
            </p:custDataLst>
          </p:nvPr>
        </p:nvSpPr>
        <p:spPr>
          <a:xfrm>
            <a:off x="531495" y="365125"/>
            <a:ext cx="14439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6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36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果糖</a:t>
            </a:r>
            <a:endParaRPr lang="zh-CN" altLang="en-US" sz="3600" b="1" kern="100" smtClean="0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348" name="文本框 14347"/>
          <p:cNvSpPr txBox="1"/>
          <p:nvPr>
            <p:custDataLst>
              <p:tags r:id="rId2"/>
            </p:custDataLst>
          </p:nvPr>
        </p:nvSpPr>
        <p:spPr>
          <a:xfrm>
            <a:off x="791210" y="3025775"/>
            <a:ext cx="28797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</a:rPr>
              <a:t>分子式：</a:t>
            </a:r>
            <a:endParaRPr lang="zh-CN" altLang="en-US" sz="2800" b="1" baseline="-25000">
              <a:latin typeface="Times New Roman" panose="02020603050405020304" pitchFamily="18" charset="0"/>
              <a:ea typeface="宋体-简" panose="02010800040101010101" charset="-122"/>
            </a:endParaRPr>
          </a:p>
        </p:txBody>
      </p:sp>
      <p:sp>
        <p:nvSpPr>
          <p:cNvPr id="14349" name="矩形 14348"/>
          <p:cNvSpPr/>
          <p:nvPr>
            <p:custDataLst>
              <p:tags r:id="rId3"/>
            </p:custDataLst>
          </p:nvPr>
        </p:nvSpPr>
        <p:spPr>
          <a:xfrm>
            <a:off x="2392045" y="3025775"/>
            <a:ext cx="37449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6</a:t>
            </a:r>
            <a:r>
              <a:rPr lang="en-US" altLang="zh-CN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12</a:t>
            </a:r>
            <a:r>
              <a:rPr lang="en-US" altLang="zh-CN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O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6</a:t>
            </a:r>
            <a:endParaRPr lang="en-US" altLang="zh-CN" sz="2800" b="1" baseline="-25000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714375" y="2058035"/>
            <a:ext cx="983551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纯净的果糖为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无色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晶体，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易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溶于水，吸湿性强，比蔗糖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甜度高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-简" panose="02010800040101010101" charset="-122"/>
              <a:sym typeface="+mn-ea"/>
            </a:endParaRPr>
          </a:p>
        </p:txBody>
      </p:sp>
      <p:grpSp>
        <p:nvGrpSpPr>
          <p:cNvPr id="14339" name="组合 14338"/>
          <p:cNvGrpSpPr/>
          <p:nvPr>
            <p:custDataLst>
              <p:tags r:id="rId5"/>
            </p:custDataLst>
          </p:nvPr>
        </p:nvGrpSpPr>
        <p:grpSpPr>
          <a:xfrm>
            <a:off x="2209800" y="3025775"/>
            <a:ext cx="7772400" cy="2049463"/>
            <a:chOff x="431" y="2460"/>
            <a:chExt cx="4896" cy="1291"/>
          </a:xfrm>
        </p:grpSpPr>
        <p:sp>
          <p:nvSpPr>
            <p:cNvPr id="14340" name="矩形 14339"/>
            <p:cNvSpPr/>
            <p:nvPr>
              <p:custDataLst>
                <p:tags r:id="rId6"/>
              </p:custDataLst>
            </p:nvPr>
          </p:nvSpPr>
          <p:spPr>
            <a:xfrm>
              <a:off x="431" y="2460"/>
              <a:ext cx="4896" cy="923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320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–"/>
                <a:defRPr sz="2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–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>
                <a:buNone/>
              </a:pPr>
              <a:endParaRPr lang="zh-CN" altLang="en-US" sz="3600" b="1">
                <a:latin typeface="Times New Roman" panose="02020603050405020304" pitchFamily="18" charset="0"/>
              </a:endParaRPr>
            </a:p>
            <a:p>
              <a:pPr lvl="1">
                <a:buNone/>
              </a:pPr>
              <a:r>
                <a:rPr lang="en-US" altLang="zh-CN" sz="3200" b="1">
                  <a:latin typeface="Times New Roman" panose="02020603050405020304" pitchFamily="18" charset="0"/>
                </a:rPr>
                <a:t>CH</a:t>
              </a:r>
              <a:r>
                <a:rPr lang="en-US" altLang="zh-CN" sz="32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3200" b="1">
                  <a:latin typeface="Times New Roman" panose="02020603050405020304" pitchFamily="18" charset="0"/>
                </a:rPr>
                <a:t>—CH—CH—CH—</a:t>
              </a:r>
              <a:r>
                <a:rPr lang="en-US" altLang="zh-CN" sz="3200" b="1">
                  <a:highlight>
                    <a:srgbClr val="FFFF00"/>
                  </a:highlight>
                  <a:latin typeface="Times New Roman" panose="02020603050405020304" pitchFamily="18" charset="0"/>
                </a:rPr>
                <a:t>C</a:t>
              </a:r>
              <a:r>
                <a:rPr lang="en-US" altLang="zh-CN" sz="3200" b="1">
                  <a:latin typeface="Times New Roman" panose="02020603050405020304" pitchFamily="18" charset="0"/>
                </a:rPr>
                <a:t>—CH</a:t>
              </a:r>
              <a:r>
                <a:rPr lang="en-US" altLang="zh-CN" sz="32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3200" b="1">
                  <a:latin typeface="Times New Roman" panose="02020603050405020304" pitchFamily="18" charset="0"/>
                </a:rPr>
                <a:t>OH</a:t>
              </a:r>
              <a:endParaRPr lang="en-US" altLang="zh-CN" sz="3200" b="1">
                <a:latin typeface="Times New Roman" panose="02020603050405020304" pitchFamily="18" charset="0"/>
              </a:endParaRPr>
            </a:p>
          </p:txBody>
        </p:sp>
        <p:sp>
          <p:nvSpPr>
            <p:cNvPr id="14341" name="直接连接符 14340"/>
            <p:cNvSpPr/>
            <p:nvPr>
              <p:custDataLst>
                <p:tags r:id="rId7"/>
              </p:custDataLst>
            </p:nvPr>
          </p:nvSpPr>
          <p:spPr>
            <a:xfrm flipH="1">
              <a:off x="870" y="3201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342" name="直接连接符 14341"/>
            <p:cNvSpPr/>
            <p:nvPr>
              <p:custDataLst>
                <p:tags r:id="rId8"/>
              </p:custDataLst>
            </p:nvPr>
          </p:nvSpPr>
          <p:spPr>
            <a:xfrm flipH="1">
              <a:off x="1596" y="3201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343" name="直接连接符 14342"/>
            <p:cNvSpPr/>
            <p:nvPr>
              <p:custDataLst>
                <p:tags r:id="rId9"/>
              </p:custDataLst>
            </p:nvPr>
          </p:nvSpPr>
          <p:spPr>
            <a:xfrm flipH="1">
              <a:off x="2866" y="3201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344" name="直接连接符 14343"/>
            <p:cNvSpPr/>
            <p:nvPr>
              <p:custDataLst>
                <p:tags r:id="rId10"/>
              </p:custDataLst>
            </p:nvPr>
          </p:nvSpPr>
          <p:spPr>
            <a:xfrm flipH="1">
              <a:off x="3501" y="3156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345" name="直接连接符 14344"/>
            <p:cNvSpPr/>
            <p:nvPr>
              <p:custDataLst>
                <p:tags r:id="rId11"/>
              </p:custDataLst>
            </p:nvPr>
          </p:nvSpPr>
          <p:spPr>
            <a:xfrm flipH="1">
              <a:off x="2185" y="3201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346" name="文本框 14345"/>
            <p:cNvSpPr txBox="1"/>
            <p:nvPr>
              <p:custDataLst>
                <p:tags r:id="rId12"/>
              </p:custDataLst>
            </p:nvPr>
          </p:nvSpPr>
          <p:spPr>
            <a:xfrm>
              <a:off x="734" y="3383"/>
              <a:ext cx="388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</a:rPr>
                <a:t>OH     OH   OH    OH    O</a:t>
              </a:r>
              <a:endParaRPr lang="en-US" altLang="zh-CN" sz="3200" b="1">
                <a:latin typeface="Times New Roman" panose="02020603050405020304" pitchFamily="18" charset="0"/>
              </a:endParaRPr>
            </a:p>
          </p:txBody>
        </p:sp>
        <p:sp>
          <p:nvSpPr>
            <p:cNvPr id="14347" name="直接连接符 14346"/>
            <p:cNvSpPr/>
            <p:nvPr>
              <p:custDataLst>
                <p:tags r:id="rId13"/>
              </p:custDataLst>
            </p:nvPr>
          </p:nvSpPr>
          <p:spPr>
            <a:xfrm flipH="1">
              <a:off x="3560" y="3158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7" name="文本框 6"/>
          <p:cNvSpPr txBox="1"/>
          <p:nvPr>
            <p:custDataLst>
              <p:tags r:id="rId14"/>
            </p:custDataLst>
          </p:nvPr>
        </p:nvSpPr>
        <p:spPr>
          <a:xfrm>
            <a:off x="791845" y="3696335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结构简式：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  <a:sym typeface="+mn-ea"/>
            </a:endParaRPr>
          </a:p>
        </p:txBody>
      </p:sp>
      <p:sp>
        <p:nvSpPr>
          <p:cNvPr id="14350" name="文本框 14349"/>
          <p:cNvSpPr txBox="1"/>
          <p:nvPr>
            <p:custDataLst>
              <p:tags r:id="rId15"/>
            </p:custDataLst>
          </p:nvPr>
        </p:nvSpPr>
        <p:spPr>
          <a:xfrm>
            <a:off x="2752725" y="5075555"/>
            <a:ext cx="35290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多羟基酮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6"/>
            </p:custDataLst>
          </p:nvPr>
        </p:nvSpPr>
        <p:spPr>
          <a:xfrm>
            <a:off x="5674360" y="5075555"/>
            <a:ext cx="35290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属于酮糖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7"/>
            </p:custDataLst>
          </p:nvPr>
        </p:nvSpPr>
        <p:spPr>
          <a:xfrm>
            <a:off x="714375" y="1311910"/>
            <a:ext cx="411543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在水果和蜂蜜中含量较高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sym typeface="+mn-ea"/>
            </a:endParaRPr>
          </a:p>
        </p:txBody>
      </p:sp>
      <p:sp>
        <p:nvSpPr>
          <p:cNvPr id="40976" name="文本框 40975"/>
          <p:cNvSpPr txBox="1"/>
          <p:nvPr>
            <p:custDataLst>
              <p:tags r:id="rId18"/>
            </p:custDataLst>
          </p:nvPr>
        </p:nvSpPr>
        <p:spPr>
          <a:xfrm>
            <a:off x="300355" y="5487670"/>
            <a:ext cx="1189164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0"/>
              </a:spcBef>
              <a:buClr>
                <a:srgbClr val="EC12EA"/>
              </a:buClr>
              <a:buFont typeface="Wingdings" panose="05000000000000000000" charset="0"/>
              <a:buNone/>
            </a:pPr>
            <a:r>
              <a:rPr lang="en-US" altLang="en-US" sz="2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注意：</a:t>
            </a:r>
            <a:r>
              <a:rPr lang="en-US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果糖不含醛基不能使溴水褪色，应但能是酸性</a:t>
            </a:r>
            <a:r>
              <a:rPr lang="en-US" altLang="zh-CN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KMnO</a:t>
            </a:r>
            <a:r>
              <a:rPr lang="en-US" altLang="zh-CN" sz="2400" baseline="-250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4</a:t>
            </a:r>
            <a:r>
              <a:rPr lang="en-US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溶液褪色。可用</a:t>
            </a:r>
            <a:r>
              <a:rPr lang="en-US" altLang="en-US" sz="2400" b="1">
                <a:solidFill>
                  <a:schemeClr val="dk1"/>
                </a:solidFill>
                <a:highlight>
                  <a:srgbClr val="FFFF00"/>
                </a:highligh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溴水</a:t>
            </a:r>
            <a:r>
              <a:rPr lang="en-US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区分葡萄糖和果糖。</a:t>
            </a:r>
            <a:endParaRPr lang="en-US" altLang="en-US" sz="24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5" name="AutoShape 5"/>
          <p:cNvSpPr/>
          <p:nvPr>
            <p:custDataLst>
              <p:tags r:id="rId19"/>
            </p:custDataLst>
          </p:nvPr>
        </p:nvSpPr>
        <p:spPr>
          <a:xfrm>
            <a:off x="5674360" y="213995"/>
            <a:ext cx="4817745" cy="1748155"/>
          </a:xfrm>
          <a:prstGeom prst="wedgeRoundRectCallout">
            <a:avLst>
              <a:gd name="adj1" fmla="val -69644"/>
              <a:gd name="adj2" fmla="val -5399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l">
              <a:lnSpc>
                <a:spcPct val="110000"/>
              </a:lnSpc>
            </a:pPr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了解：</a:t>
            </a:r>
            <a:r>
              <a:rPr lang="zh-CN" altLang="en-US" sz="2795" b="1"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果糖</a:t>
            </a:r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也能被银氨溶液和新制的氢氧化铜氧化，</a:t>
            </a:r>
            <a:r>
              <a:rPr lang="zh-CN" altLang="en-US" sz="2795" b="1">
                <a:solidFill>
                  <a:srgbClr val="1703DB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是还原性糖</a:t>
            </a:r>
            <a:r>
              <a:rPr lang="zh-CN" altLang="en-US" sz="2795" b="1"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2795" b="1">
              <a:highlight>
                <a:srgbClr val="FFFF00"/>
              </a:highligh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14348" grpId="0"/>
      <p:bldP spid="14349" grpId="0"/>
      <p:bldP spid="14350" grpId="0"/>
      <p:bldP spid="8" grpId="0"/>
      <p:bldP spid="2" grpId="0"/>
      <p:bldP spid="7" grpId="0"/>
      <p:bldP spid="3" grpId="0"/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/>
          <p:nvPr userDrawn="1"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062980"/>
            <a:ext cx="1047750" cy="728345"/>
          </a:xfrm>
          <a:prstGeom prst="rect">
            <a:avLst/>
          </a:prstGeom>
        </p:spPr>
      </p:pic>
      <p:sp>
        <p:nvSpPr>
          <p:cNvPr id="25" name="Rectangle 1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69215" y="321278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图示 4"/>
          <p:cNvGraphicFramePr/>
          <p:nvPr>
            <p:custDataLst>
              <p:tags r:id="rId4"/>
            </p:custDataLst>
          </p:nvPr>
        </p:nvGraphicFramePr>
        <p:xfrm>
          <a:off x="-1726572" y="20448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6" name="Rectangle 17"/>
          <p:cNvSpPr>
            <a:spLocks noChangeArrowheads="1"/>
          </p:cNvSpPr>
          <p:nvPr>
            <p:custDataLst>
              <p:tags r:id="rId10"/>
            </p:custDataLst>
          </p:nvPr>
        </p:nvSpPr>
        <p:spPr>
          <a:xfrm>
            <a:off x="-152073" y="3983598"/>
            <a:ext cx="914045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marL="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80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899" name="Rectangle 17"/>
          <p:cNvSpPr>
            <a:spLocks noChangeArrowheads="1"/>
          </p:cNvSpPr>
          <p:nvPr>
            <p:custDataLst>
              <p:tags r:id="rId11"/>
            </p:custDataLst>
          </p:nvPr>
        </p:nvSpPr>
        <p:spPr>
          <a:xfrm>
            <a:off x="-207318" y="3932163"/>
            <a:ext cx="914045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marL="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80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7894" name="图片 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61733" y="1049655"/>
            <a:ext cx="3809683" cy="2933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5" name="图片 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153911" y="1217930"/>
            <a:ext cx="3816668" cy="29343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1" name="文本框 90"/>
          <p:cNvSpPr txBox="1"/>
          <p:nvPr>
            <p:custDataLst>
              <p:tags r:id="rId16"/>
            </p:custDataLst>
          </p:nvPr>
        </p:nvSpPr>
        <p:spPr>
          <a:xfrm>
            <a:off x="531495" y="365125"/>
            <a:ext cx="43167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36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  <a:sym typeface="+mn-ea"/>
              </a:rPr>
              <a:t>核糖与脱氧核糖</a:t>
            </a:r>
            <a:endParaRPr lang="zh-CN" altLang="en-US" sz="36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  <a:sym typeface="+mn-ea"/>
            </a:endParaRPr>
          </a:p>
          <a:p>
            <a:pPr algn="l"/>
            <a:endParaRPr lang="zh-CN" altLang="en-US" sz="3600" b="1" kern="100" smtClean="0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1" name="文本框 100"/>
          <p:cNvSpPr txBox="1"/>
          <p:nvPr>
            <p:custDataLst>
              <p:tags r:id="rId17"/>
            </p:custDataLst>
          </p:nvPr>
        </p:nvSpPr>
        <p:spPr>
          <a:xfrm>
            <a:off x="531495" y="4441825"/>
            <a:ext cx="1143063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C12EA"/>
              </a:buClr>
              <a:buFont typeface="Wingdings" panose="05000000000000000000" charset="0"/>
              <a:buNone/>
            </a:pPr>
            <a:r>
              <a:rPr lang="zh-CN" altLang="en-US" sz="24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核糖与脱氧核糖分别是生物体的遗传物质</a:t>
            </a:r>
            <a:r>
              <a:rPr lang="zh-CN" altLang="en-US" sz="240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核糖核酸</a:t>
            </a:r>
            <a:r>
              <a:rPr lang="en-US" altLang="zh-CN" sz="240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(RNA)</a:t>
            </a:r>
            <a:r>
              <a:rPr lang="zh-CN" altLang="en-US" sz="240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与脱氧核糖核酸</a:t>
            </a:r>
            <a:r>
              <a:rPr lang="en-US" altLang="zh-CN" sz="240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(</a:t>
            </a:r>
            <a:r>
              <a:rPr lang="en-US" altLang="zh-CN" sz="240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DNA</a:t>
            </a:r>
            <a:r>
              <a:rPr lang="en-US" altLang="zh-CN" sz="240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)</a:t>
            </a:r>
            <a:r>
              <a:rPr lang="zh-CN" altLang="en-US" sz="24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的重要组成部分。</a:t>
            </a:r>
            <a:endParaRPr lang="zh-CN" altLang="en-US" sz="2400" smtClean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C12EA"/>
              </a:buClr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它们都是含有</a:t>
            </a:r>
            <a:r>
              <a:rPr lang="en-US" altLang="zh-CN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5</a:t>
            </a:r>
            <a:r>
              <a:rPr lang="zh-CN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个碳原子的单糖</a:t>
            </a:r>
            <a:r>
              <a:rPr lang="en-US" altLang="zh-CN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——</a:t>
            </a:r>
            <a:r>
              <a:rPr lang="zh-CN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戊糖</a:t>
            </a:r>
            <a:r>
              <a:rPr lang="zh-CN" altLang="en-US" sz="24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。</a:t>
            </a:r>
            <a:endParaRPr lang="zh-CN" altLang="en-US" sz="2400" smtClean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 userDrawn="1"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062980"/>
            <a:ext cx="1047750" cy="728345"/>
          </a:xfrm>
          <a:prstGeom prst="rect">
            <a:avLst/>
          </a:prstGeom>
        </p:spPr>
      </p:pic>
      <p:sp>
        <p:nvSpPr>
          <p:cNvPr id="25" name="Rectangle 1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69215" y="321278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图示 4"/>
          <p:cNvGraphicFramePr/>
          <p:nvPr>
            <p:custDataLst>
              <p:tags r:id="rId4"/>
            </p:custDataLst>
          </p:nvPr>
        </p:nvGraphicFramePr>
        <p:xfrm>
          <a:off x="-1726572" y="20448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6" name="Rectangle 17"/>
          <p:cNvSpPr>
            <a:spLocks noChangeArrowheads="1"/>
          </p:cNvSpPr>
          <p:nvPr>
            <p:custDataLst>
              <p:tags r:id="rId10"/>
            </p:custDataLst>
          </p:nvPr>
        </p:nvSpPr>
        <p:spPr>
          <a:xfrm>
            <a:off x="-152073" y="3983598"/>
            <a:ext cx="914045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marL="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80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5" name="Rectangle 17"/>
          <p:cNvSpPr>
            <a:spLocks noChangeArrowheads="1"/>
          </p:cNvSpPr>
          <p:nvPr>
            <p:custDataLst>
              <p:tags r:id="rId11"/>
            </p:custDataLst>
          </p:nvPr>
        </p:nvSpPr>
        <p:spPr>
          <a:xfrm>
            <a:off x="-207318" y="3932163"/>
            <a:ext cx="914045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marL="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80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6" name="表格 6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652780" y="736600"/>
          <a:ext cx="10663555" cy="275717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547495"/>
                <a:gridCol w="4510405"/>
                <a:gridCol w="4605655"/>
              </a:tblGrid>
              <a:tr h="563245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幼圆" panose="02010509060101010101" pitchFamily="49" charset="-122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R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R>
                    <a:lnT w="12700" cmpd="sng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sz="2400" b="0" kern="100">
                          <a:solidFill>
                            <a:schemeClr val="tx1"/>
                          </a:solidFill>
                          <a:effectLst/>
                          <a:latin typeface="幼圆" panose="02010509060101010101" pitchFamily="49" charset="-122"/>
                          <a:ea typeface="幼圆" panose="020105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核糖</a:t>
                      </a:r>
                      <a:endParaRPr lang="zh-CN" altLang="zh-CN" sz="2400" b="0" kern="100">
                        <a:solidFill>
                          <a:schemeClr val="tx1"/>
                        </a:solidFill>
                        <a:effectLst/>
                        <a:latin typeface="幼圆" panose="02010509060101010101" pitchFamily="49" charset="-122"/>
                        <a:ea typeface="幼圆" panose="020105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07950" marR="107950" marT="71755" marB="71755" vert="horz" anchor="ctr">
                    <a:lnL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L>
                    <a:lnR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R>
                    <a:lnT w="12700" cmpd="sng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sz="2400" b="0" kern="100">
                          <a:solidFill>
                            <a:schemeClr val="tx1"/>
                          </a:solidFill>
                          <a:effectLst/>
                          <a:latin typeface="幼圆" panose="02010509060101010101" pitchFamily="49" charset="-122"/>
                          <a:ea typeface="幼圆" panose="020105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脱氧核糖</a:t>
                      </a:r>
                      <a:endParaRPr lang="zh-CN" altLang="zh-CN" sz="2400" b="0" kern="100">
                        <a:solidFill>
                          <a:schemeClr val="tx1"/>
                        </a:solidFill>
                        <a:effectLst/>
                        <a:latin typeface="幼圆" panose="02010509060101010101" pitchFamily="49" charset="-122"/>
                        <a:ea typeface="幼圆" panose="020105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07950" marR="107950" marT="71755" marB="71755" vert="horz" anchor="ctr">
                    <a:lnL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L>
                    <a:lnT w="12700" cmpd="sng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zh-CN" sz="2400" b="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rPr>
                        <a:t>分子式</a:t>
                      </a:r>
                      <a:endParaRPr lang="zh-CN" altLang="zh-CN" sz="2400" b="0">
                        <a:solidFill>
                          <a:schemeClr val="tx1"/>
                        </a:solidFill>
                        <a:latin typeface="幼圆" panose="02010509060101010101" pitchFamily="49" charset="-122"/>
                        <a:ea typeface="幼圆" panose="02010509060101010101" pitchFamily="49" charset="-122"/>
                      </a:endParaRPr>
                    </a:p>
                  </a:txBody>
                  <a:tcPr marL="0" marR="0" marT="0" marB="0" vert="horz" anchor="ctr">
                    <a:lnR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R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kern="100">
                          <a:effectLst/>
                          <a:latin typeface="幼圆" panose="02010509060101010101" pitchFamily="49" charset="-122"/>
                          <a:ea typeface="幼圆" panose="020105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endParaRPr lang="en-US" altLang="zh-CN" sz="2400" b="0" kern="100" baseline="-25000">
                        <a:solidFill>
                          <a:srgbClr val="000000"/>
                        </a:solidFill>
                        <a:effectLst/>
                        <a:latin typeface="幼圆" panose="02010509060101010101" pitchFamily="49" charset="-122"/>
                        <a:ea typeface="幼圆" panose="020105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vert="horz" anchor="ctr">
                    <a:lnL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L>
                    <a:lnR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R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en-US" altLang="zh-CN" sz="2400" b="0" kern="100" baseline="-25000">
                        <a:solidFill>
                          <a:srgbClr val="000000"/>
                        </a:solidFill>
                        <a:effectLst/>
                        <a:latin typeface="幼圆" panose="02010509060101010101" pitchFamily="49" charset="-122"/>
                        <a:ea typeface="幼圆" panose="020105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vert="horz" anchor="ctr">
                    <a:lnL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L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bg1"/>
                    </a:solidFill>
                  </a:tcPr>
                </a:tc>
              </a:tr>
              <a:tr h="967740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  <a:sym typeface="+mn-ea"/>
                        </a:rPr>
                        <a:t>结构简式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幼圆" panose="02010509060101010101" pitchFamily="49" charset="-122"/>
                        <a:ea typeface="幼圆" panose="02010509060101010101" pitchFamily="49" charset="-122"/>
                        <a:sym typeface="+mn-ea"/>
                      </a:endParaRPr>
                    </a:p>
                  </a:txBody>
                  <a:tcPr marL="0" marR="0" marT="0" marB="0" vert="horz" anchor="ctr">
                    <a:lnR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R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en-US" altLang="zh-CN" sz="2400" b="0" kern="100" baseline="-25000">
                        <a:solidFill>
                          <a:srgbClr val="000000"/>
                        </a:solidFill>
                        <a:effectLst/>
                        <a:latin typeface="幼圆" panose="02010509060101010101" pitchFamily="49" charset="-122"/>
                        <a:ea typeface="幼圆" panose="020105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vert="horz">
                    <a:lnL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L>
                    <a:lnR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R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en-US" altLang="zh-CN" sz="2400" b="0" kern="100" baseline="-25000">
                        <a:solidFill>
                          <a:srgbClr val="000000"/>
                        </a:solidFill>
                        <a:effectLst/>
                        <a:latin typeface="幼圆" panose="02010509060101010101" pitchFamily="49" charset="-122"/>
                        <a:ea typeface="幼圆" panose="020105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vert="horz">
                    <a:lnL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L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B>
                    <a:solidFill>
                      <a:schemeClr val="bg1"/>
                    </a:solidFill>
                  </a:tcPr>
                </a:tc>
              </a:tr>
              <a:tr h="248920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rPr>
                        <a:t>特点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幼圆" panose="02010509060101010101" pitchFamily="49" charset="-122"/>
                        <a:ea typeface="幼圆" panose="02010509060101010101" pitchFamily="49" charset="-122"/>
                      </a:endParaRPr>
                    </a:p>
                  </a:txBody>
                  <a:tcPr marL="0" marR="0" marT="0" marB="0" vert="horz" anchor="ctr">
                    <a:lnR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R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12700" cmpd="sng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indent="711835" fontAlgn="auto">
                        <a:lnSpc>
                          <a:spcPct val="150000"/>
                        </a:lnSpc>
                      </a:pPr>
                      <a:endParaRPr lang="zh-CN" altLang="en-US" sz="2400">
                        <a:latin typeface="幼圆" panose="02010509060101010101" pitchFamily="49" charset="-122"/>
                        <a:ea typeface="幼圆" panose="020105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vert="horz" anchor="ctr">
                    <a:lnL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L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12700" cmpd="sng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cPr marL="0" marR="0" marT="0" marB="0">
                    <a:lnT w="6350">
                      <a:solidFill>
                        <a:schemeClr val="accent6">
                          <a:lumMod val="75000"/>
                        </a:schemeClr>
                      </a:solidFill>
                      <a:prstDash val="sysDash"/>
                    </a:lnT>
                    <a:lnB w="12700" cmpd="sng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1" name="图片 1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727960" y="2188210"/>
            <a:ext cx="3673475" cy="7397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379970" y="2153920"/>
            <a:ext cx="3773805" cy="77406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17"/>
            </p:custDataLst>
          </p:nvPr>
        </p:nvSpPr>
        <p:spPr>
          <a:xfrm>
            <a:off x="3638550" y="1461135"/>
            <a:ext cx="1558925" cy="4425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>
            <a:noAutofit/>
          </a:bodyPr>
          <a:lstStyle/>
          <a:p>
            <a:pPr indent="0" algn="ctr" fontAlgn="auto">
              <a:lnSpc>
                <a:spcPct val="100000"/>
              </a:lnSpc>
              <a:buNone/>
            </a:pPr>
            <a:r>
              <a:rPr lang="en-US" sz="2400" kern="1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sz="2400" kern="100" baseline="-250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sz="2400" kern="1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sz="2400" kern="100" baseline="-250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sz="2400" kern="1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en-US" sz="2400" kern="100" baseline="-250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sz="2400" kern="1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endParaRPr lang="en-US" altLang="en-US" sz="2400" kern="100">
              <a:solidFill>
                <a:srgbClr val="000000"/>
              </a:solidFill>
              <a:effectLst/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8"/>
            </p:custDataLst>
          </p:nvPr>
        </p:nvSpPr>
        <p:spPr>
          <a:xfrm>
            <a:off x="8211185" y="1461135"/>
            <a:ext cx="1558925" cy="4425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>
            <a:noAutofit/>
          </a:bodyPr>
          <a:lstStyle/>
          <a:p>
            <a:pPr indent="0" algn="ctr" fontAlgn="auto">
              <a:lnSpc>
                <a:spcPct val="100000"/>
              </a:lnSpc>
              <a:buNone/>
            </a:pPr>
            <a:r>
              <a:rPr lang="en-US" sz="2400" kern="1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sz="2400" kern="100" baseline="-250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sz="2400" kern="1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sz="2400" kern="100" baseline="-250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sz="2400" kern="1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en-US" sz="2400" kern="100" baseline="-250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sz="2400" kern="100">
                <a:solidFill>
                  <a:srgbClr val="00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endParaRPr lang="en-US" altLang="en-US" sz="2400" kern="100">
              <a:solidFill>
                <a:srgbClr val="000000"/>
              </a:solidFill>
              <a:effectLst/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9"/>
            </p:custDataLst>
          </p:nvPr>
        </p:nvSpPr>
        <p:spPr>
          <a:xfrm>
            <a:off x="2727960" y="2927985"/>
            <a:ext cx="8613140" cy="415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>
            <a:no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二者都含有</a:t>
            </a:r>
            <a:r>
              <a:rPr lang="zh-CN" altLang="en-US" sz="2400" b="1">
                <a:solidFill>
                  <a:schemeClr val="dk1"/>
                </a:solidFill>
                <a:highlight>
                  <a:srgbClr val="FFFF00"/>
                </a:highlight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醛基</a:t>
            </a:r>
            <a:r>
              <a:rPr lang="zh-CN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，均属于醛糖，均具有</a:t>
            </a:r>
            <a:r>
              <a:rPr lang="zh-CN" altLang="en-US" sz="2400" b="1">
                <a:solidFill>
                  <a:schemeClr val="dk1"/>
                </a:solidFill>
                <a:highlight>
                  <a:srgbClr val="FFFF00"/>
                </a:highlight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还原性</a:t>
            </a:r>
            <a:r>
              <a:rPr lang="zh-CN" altLang="en-US" sz="24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  <a:sym typeface="+mn-ea"/>
              </a:rPr>
              <a:t>，属于还原糖</a:t>
            </a:r>
            <a:endParaRPr lang="zh-CN" altLang="en-US" sz="24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4032231" y="1609863"/>
            <a:ext cx="2805176" cy="3366163"/>
            <a:chOff x="3714" y="1887"/>
            <a:chExt cx="2185" cy="2969"/>
          </a:xfrm>
        </p:grpSpPr>
        <p:grpSp>
          <p:nvGrpSpPr>
            <p:cNvPr id="3" name="组合 2"/>
            <p:cNvGrpSpPr/>
            <p:nvPr>
              <p:custDataLst>
                <p:tags r:id="rId2"/>
              </p:custDataLst>
            </p:nvPr>
          </p:nvGrpSpPr>
          <p:grpSpPr>
            <a:xfrm>
              <a:off x="3714" y="1887"/>
              <a:ext cx="2185" cy="2504"/>
              <a:chOff x="3777" y="1887"/>
              <a:chExt cx="2185" cy="2504"/>
            </a:xfrm>
          </p:grpSpPr>
          <p:pic>
            <p:nvPicPr>
              <p:cNvPr id="5" name="Picture 12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3777" y="1887"/>
                <a:ext cx="2185" cy="181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6" name="文本框 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4429" y="3881"/>
                <a:ext cx="1247" cy="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8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麦芽糖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sp>
          <p:nvSpPr>
            <p:cNvPr id="4" name="Text Box 8"/>
            <p:cNvSpPr txBox="1"/>
            <p:nvPr>
              <p:custDataLst>
                <p:tags r:id="rId6"/>
              </p:custDataLst>
            </p:nvPr>
          </p:nvSpPr>
          <p:spPr>
            <a:xfrm>
              <a:off x="4366" y="4346"/>
              <a:ext cx="1435" cy="5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r>
                <a:rPr lang="en-US" altLang="zh-CN" sz="2800" b="1" baseline="-25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11</a:t>
              </a:r>
              <a:endParaRPr lang="en-US" altLang="zh-CN" sz="2800" b="1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7"/>
            </p:custDataLst>
          </p:nvPr>
        </p:nvGrpSpPr>
        <p:grpSpPr>
          <a:xfrm>
            <a:off x="626594" y="1597902"/>
            <a:ext cx="2883106" cy="3255316"/>
            <a:chOff x="510" y="1726"/>
            <a:chExt cx="2535" cy="3380"/>
          </a:xfrm>
        </p:grpSpPr>
        <p:grpSp>
          <p:nvGrpSpPr>
            <p:cNvPr id="8" name="组合 7"/>
            <p:cNvGrpSpPr/>
            <p:nvPr>
              <p:custDataLst>
                <p:tags r:id="rId8"/>
              </p:custDataLst>
            </p:nvPr>
          </p:nvGrpSpPr>
          <p:grpSpPr>
            <a:xfrm>
              <a:off x="510" y="1726"/>
              <a:ext cx="2535" cy="3091"/>
              <a:chOff x="510" y="3200"/>
              <a:chExt cx="2535" cy="3091"/>
            </a:xfrm>
          </p:grpSpPr>
          <p:sp>
            <p:nvSpPr>
              <p:cNvPr id="10" name="文本框 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112" y="5467"/>
                <a:ext cx="1735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蔗糖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tretch>
                <a:fillRect/>
              </a:stretch>
            </p:blipFill>
            <p:spPr>
              <a:xfrm>
                <a:off x="510" y="3200"/>
                <a:ext cx="2535" cy="2175"/>
              </a:xfrm>
              <a:prstGeom prst="rect">
                <a:avLst/>
              </a:prstGeom>
            </p:spPr>
          </p:pic>
        </p:grpSp>
        <p:sp>
          <p:nvSpPr>
            <p:cNvPr id="9" name="Text Box 8"/>
            <p:cNvSpPr txBox="1"/>
            <p:nvPr>
              <p:custDataLst>
                <p:tags r:id="rId12"/>
              </p:custDataLst>
            </p:nvPr>
          </p:nvSpPr>
          <p:spPr>
            <a:xfrm>
              <a:off x="677" y="4563"/>
              <a:ext cx="1634" cy="54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r>
                <a:rPr lang="en-US" altLang="zh-CN" sz="2800" b="1" baseline="-25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11</a:t>
              </a:r>
              <a:endParaRPr lang="en-US" altLang="zh-CN" sz="2800" b="1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矩形 11"/>
          <p:cNvSpPr/>
          <p:nvPr>
            <p:custDataLst>
              <p:tags r:id="rId13"/>
            </p:custDataLst>
          </p:nvPr>
        </p:nvSpPr>
        <p:spPr>
          <a:xfrm>
            <a:off x="2674907" y="716858"/>
            <a:ext cx="6117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algn="l">
              <a:lnSpc>
                <a:spcPct val="100000"/>
              </a:lnSpc>
              <a:spcAft>
                <a:spcPct val="0"/>
              </a:spcAft>
              <a:tabLst>
                <a:tab pos="2430145" algn="l"/>
              </a:tabLst>
            </a:pPr>
            <a:r>
              <a:rPr lang="en-US" altLang="zh-CN" sz="2800" b="1" kern="10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1mol</a:t>
            </a:r>
            <a:r>
              <a:rPr lang="zh-CN" sz="2800" b="1" kern="100"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糖能水解</a:t>
            </a:r>
            <a:r>
              <a:rPr lang="zh-CN" sz="2800" b="1" kern="100" smtClean="0"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成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2mol</a:t>
            </a:r>
            <a:r>
              <a:rPr lang="zh-CN" sz="2800" b="1" kern="100" smtClean="0"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单糖。又叫双糖</a:t>
            </a:r>
            <a:endParaRPr lang="zh-CN" altLang="zh-CN" sz="2800" b="1" kern="10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3" name="组合 12"/>
          <p:cNvGrpSpPr/>
          <p:nvPr>
            <p:custDataLst>
              <p:tags r:id="rId14"/>
            </p:custDataLst>
          </p:nvPr>
        </p:nvGrpSpPr>
        <p:grpSpPr>
          <a:xfrm>
            <a:off x="7640957" y="1524001"/>
            <a:ext cx="2818520" cy="3452026"/>
            <a:chOff x="7387" y="2310"/>
            <a:chExt cx="2214" cy="3149"/>
          </a:xfrm>
        </p:grpSpPr>
        <p:sp>
          <p:nvSpPr>
            <p:cNvPr id="14" name="文本框 13"/>
            <p:cNvSpPr txBox="1"/>
            <p:nvPr>
              <p:custDataLst>
                <p:tags r:id="rId15"/>
              </p:custDataLst>
            </p:nvPr>
          </p:nvSpPr>
          <p:spPr>
            <a:xfrm>
              <a:off x="8050" y="4422"/>
              <a:ext cx="709" cy="519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sz="2800" kern="100" smtClean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乳糖</a:t>
              </a:r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5" name="图片 14" descr="360截图20220329140348110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7387" y="2310"/>
              <a:ext cx="2214" cy="2029"/>
            </a:xfrm>
            <a:prstGeom prst="rect">
              <a:avLst/>
            </a:prstGeom>
          </p:spPr>
        </p:pic>
        <p:sp>
          <p:nvSpPr>
            <p:cNvPr id="16" name="Text Box 8"/>
            <p:cNvSpPr txBox="1"/>
            <p:nvPr>
              <p:custDataLst>
                <p:tags r:id="rId18"/>
              </p:custDataLst>
            </p:nvPr>
          </p:nvSpPr>
          <p:spPr>
            <a:xfrm>
              <a:off x="7822" y="4940"/>
              <a:ext cx="1344" cy="5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12</a:t>
              </a:r>
              <a:r>
                <a:rPr lang="en-US" altLang="zh-CN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22</a:t>
              </a:r>
              <a:r>
                <a:rPr lang="en-US" altLang="zh-CN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11</a:t>
              </a:r>
              <a:endParaRPr lang="en-US" altLang="zh-CN" sz="2800" b="1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文本框 16"/>
          <p:cNvSpPr txBox="1"/>
          <p:nvPr>
            <p:custDataLst>
              <p:tags r:id="rId19"/>
            </p:custDataLst>
          </p:nvPr>
        </p:nvSpPr>
        <p:spPr>
          <a:xfrm>
            <a:off x="3728136" y="5380377"/>
            <a:ext cx="3641566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 kern="100">
                <a:solidFill>
                  <a:srgbClr val="FF0000"/>
                </a:solidFill>
                <a:effectLst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它们互为同分异构体</a:t>
            </a:r>
            <a:endParaRPr lang="zh-CN" altLang="en-US" sz="2800" b="1" kern="100">
              <a:solidFill>
                <a:srgbClr val="FF0000"/>
              </a:solidFill>
              <a:effectLst/>
              <a:uFillTx/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20"/>
            </p:custDataLst>
          </p:nvPr>
        </p:nvSpPr>
        <p:spPr>
          <a:xfrm>
            <a:off x="245110" y="0"/>
            <a:ext cx="20897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三</a:t>
            </a:r>
            <a:r>
              <a:rPr lang="en-US" altLang="zh-CN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.</a:t>
            </a:r>
            <a:r>
              <a:rPr lang="zh-CN" altLang="en-US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二糖</a:t>
            </a:r>
            <a:endParaRPr lang="zh-CN" altLang="en-US" sz="4400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bldLvl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5037455" y="1341120"/>
            <a:ext cx="6643370" cy="2773045"/>
            <a:chOff x="7933" y="2112"/>
            <a:chExt cx="10462" cy="4367"/>
          </a:xfrm>
        </p:grpSpPr>
        <p:pic>
          <p:nvPicPr>
            <p:cNvPr id="28" name="Picture 4" descr="冰糖2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68" r="8398" b="15254"/>
            <a:stretch>
              <a:fillRect/>
            </a:stretch>
          </p:blipFill>
          <p:spPr bwMode="auto">
            <a:xfrm>
              <a:off x="15347" y="2112"/>
              <a:ext cx="3048" cy="3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5" descr="红糖2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9" t="30820" r="21597" b="12978"/>
            <a:stretch>
              <a:fillRect/>
            </a:stretch>
          </p:blipFill>
          <p:spPr bwMode="auto">
            <a:xfrm>
              <a:off x="11578" y="2112"/>
              <a:ext cx="3339" cy="3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" descr="白糖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933" y="2144"/>
              <a:ext cx="3335" cy="3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矩形 31"/>
            <p:cNvSpPr/>
            <p:nvPr>
              <p:custDataLst>
                <p:tags r:id="rId8"/>
              </p:custDataLst>
            </p:nvPr>
          </p:nvSpPr>
          <p:spPr>
            <a:xfrm>
              <a:off x="9453" y="5655"/>
              <a:ext cx="8539" cy="8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白 糖               红 糖               冰 糖</a:t>
              </a:r>
              <a:endParaRPr lang="zh-CN" altLang="en-US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文本框 32"/>
          <p:cNvSpPr txBox="1"/>
          <p:nvPr>
            <p:custDataLst>
              <p:tags r:id="rId9"/>
            </p:custDataLst>
          </p:nvPr>
        </p:nvSpPr>
        <p:spPr>
          <a:xfrm>
            <a:off x="133086" y="643382"/>
            <a:ext cx="19358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、蔗糖</a:t>
            </a:r>
            <a:endParaRPr lang="zh-CN" altLang="en-US" sz="3200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6" name="组合 35"/>
          <p:cNvGrpSpPr/>
          <p:nvPr>
            <p:custDataLst>
              <p:tags r:id="rId10"/>
            </p:custDataLst>
          </p:nvPr>
        </p:nvGrpSpPr>
        <p:grpSpPr>
          <a:xfrm>
            <a:off x="412115" y="1360805"/>
            <a:ext cx="3625850" cy="2388235"/>
            <a:chOff x="13128" y="3675"/>
            <a:chExt cx="4992" cy="216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7" name="图片 36"/>
            <p:cNvPicPr/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3128" y="3675"/>
              <a:ext cx="2624" cy="215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8" name="图片 37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15752" y="3683"/>
              <a:ext cx="2368" cy="2154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>
            <p:custDataLst>
              <p:tags r:id="rId15"/>
            </p:custDataLst>
          </p:nvPr>
        </p:nvSpPr>
        <p:spPr>
          <a:xfrm>
            <a:off x="319770" y="4481897"/>
            <a:ext cx="11360728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蔗糖是最常用的甜味剂，也是在自然界中分布最广的一种二糖，存在于大多数植物体中，在甘蔗和甜菜中含量最丰富。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白糖、冰糖、红糖等常见食糖的主要成分就是蔗糖 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右箭头 14"/>
          <p:cNvSpPr/>
          <p:nvPr>
            <p:custDataLst>
              <p:tags r:id="rId16"/>
            </p:custDataLst>
          </p:nvPr>
        </p:nvSpPr>
        <p:spPr>
          <a:xfrm>
            <a:off x="4139565" y="2204085"/>
            <a:ext cx="701040" cy="467360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>
            <p:custDataLst>
              <p:tags r:id="rId17"/>
            </p:custDataLst>
          </p:nvPr>
        </p:nvSpPr>
        <p:spPr>
          <a:xfrm>
            <a:off x="1055370" y="3872865"/>
            <a:ext cx="230759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甘蔗和甜菜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bldLvl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>
            <p:custDataLst>
              <p:tags r:id="rId1"/>
            </p:custDataLst>
          </p:nvPr>
        </p:nvSpPr>
        <p:spPr>
          <a:xfrm>
            <a:off x="118398" y="1258497"/>
            <a:ext cx="2965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组成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和结构：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6"/>
          <p:cNvSpPr/>
          <p:nvPr>
            <p:custDataLst>
              <p:tags r:id="rId2"/>
            </p:custDataLst>
          </p:nvPr>
        </p:nvSpPr>
        <p:spPr>
          <a:xfrm>
            <a:off x="4631489" y="1275740"/>
            <a:ext cx="1800108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12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22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11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7"/>
          <p:cNvSpPr/>
          <p:nvPr>
            <p:custDataLst>
              <p:tags r:id="rId3"/>
            </p:custDataLst>
          </p:nvPr>
        </p:nvSpPr>
        <p:spPr>
          <a:xfrm>
            <a:off x="935239" y="1860781"/>
            <a:ext cx="103454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由一分子葡萄糖和一分子果糖脱水形成，无醛基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非还原性糖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10"/>
          <p:cNvSpPr/>
          <p:nvPr>
            <p:custDataLst>
              <p:tags r:id="rId4"/>
            </p:custDataLst>
          </p:nvPr>
        </p:nvSpPr>
        <p:spPr>
          <a:xfrm>
            <a:off x="95076" y="692276"/>
            <a:ext cx="259495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1)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物理性质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11"/>
          <p:cNvSpPr/>
          <p:nvPr>
            <p:custDataLst>
              <p:tags r:id="rId5"/>
            </p:custDataLst>
          </p:nvPr>
        </p:nvSpPr>
        <p:spPr>
          <a:xfrm>
            <a:off x="3149600" y="753770"/>
            <a:ext cx="656399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蔗糖为无色晶体，熔点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186℃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，易溶于水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12"/>
          <p:cNvSpPr/>
          <p:nvPr>
            <p:custDataLst>
              <p:tags r:id="rId6"/>
            </p:custDataLst>
          </p:nvPr>
        </p:nvSpPr>
        <p:spPr>
          <a:xfrm>
            <a:off x="118398" y="2413131"/>
            <a:ext cx="2489784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(3)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化学性质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13"/>
          <p:cNvSpPr/>
          <p:nvPr>
            <p:custDataLst>
              <p:tags r:id="rId7"/>
            </p:custDataLst>
          </p:nvPr>
        </p:nvSpPr>
        <p:spPr>
          <a:xfrm>
            <a:off x="2690033" y="2384788"/>
            <a:ext cx="20599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非还原性糖 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15"/>
          <p:cNvSpPr/>
          <p:nvPr>
            <p:custDataLst>
              <p:tags r:id="rId8"/>
            </p:custDataLst>
          </p:nvPr>
        </p:nvSpPr>
        <p:spPr>
          <a:xfrm>
            <a:off x="3149600" y="1288338"/>
            <a:ext cx="17043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分子式：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16"/>
          <p:cNvSpPr/>
          <p:nvPr>
            <p:custDataLst>
              <p:tags r:id="rId9"/>
            </p:custDataLst>
          </p:nvPr>
        </p:nvSpPr>
        <p:spPr>
          <a:xfrm>
            <a:off x="371618" y="3127381"/>
            <a:ext cx="24155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①水解反应：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17"/>
          <p:cNvSpPr/>
          <p:nvPr>
            <p:custDataLst>
              <p:tags r:id="rId10"/>
            </p:custDataLst>
          </p:nvPr>
        </p:nvSpPr>
        <p:spPr>
          <a:xfrm>
            <a:off x="2787158" y="3059640"/>
            <a:ext cx="83464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zh-CN" altLang="en-US" sz="2800" b="1">
                <a:solidFill>
                  <a:srgbClr val="1C1C1C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在酸或酶的作用下，蔗糖可水解生成葡萄糖和果糖。 </a:t>
            </a:r>
            <a:endParaRPr lang="zh-CN" altLang="en-US" sz="2800" b="1">
              <a:solidFill>
                <a:srgbClr val="1C1C1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7" name="Group 7"/>
          <p:cNvGrpSpPr/>
          <p:nvPr>
            <p:custDataLst>
              <p:tags r:id="rId11"/>
            </p:custDataLst>
          </p:nvPr>
        </p:nvGrpSpPr>
        <p:grpSpPr>
          <a:xfrm>
            <a:off x="1101494" y="3707930"/>
            <a:ext cx="8350228" cy="942129"/>
            <a:chOff x="-64" y="70"/>
            <a:chExt cx="13149" cy="1484"/>
          </a:xfrm>
        </p:grpSpPr>
        <p:sp>
          <p:nvSpPr>
            <p:cNvPr id="18" name="Rectangle 8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565" y="317"/>
              <a:ext cx="6520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lnSpc>
                  <a:spcPct val="100000"/>
                </a:lnSpc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C</a:t>
              </a:r>
              <a:r>
                <a:rPr lang="zh-CN" altLang="en-US" sz="2800" b="1" baseline="-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6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H</a:t>
              </a:r>
              <a:r>
                <a:rPr lang="zh-CN" altLang="en-US" sz="2800" b="1" baseline="-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12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O</a:t>
              </a:r>
              <a:r>
                <a:rPr lang="zh-CN" altLang="en-US" sz="2800" b="1" baseline="-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6       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+   C</a:t>
              </a:r>
              <a:r>
                <a:rPr lang="zh-CN" altLang="en-US" sz="2800" b="1" baseline="-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6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H</a:t>
              </a:r>
              <a:r>
                <a:rPr lang="zh-CN" altLang="en-US" sz="2800" b="1" baseline="-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12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O</a:t>
              </a:r>
              <a:r>
                <a:rPr lang="zh-CN" altLang="en-US" sz="2800" b="1" baseline="-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6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黑体" panose="02010609060101010101" charset="-122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280" y="70"/>
              <a:ext cx="2077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酸或酶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黑体" panose="02010609060101010101" charset="-122"/>
              </a:endParaRPr>
            </a:p>
          </p:txBody>
        </p:sp>
        <p:sp>
          <p:nvSpPr>
            <p:cNvPr id="20" name="Rectangle 10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-64" y="290"/>
              <a:ext cx="4436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C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12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H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22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O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11 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+ H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2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O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Line 12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V="1">
              <a:off x="4337" y="807"/>
              <a:ext cx="2026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bevel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黑体" panose="02010609060101010101" charset="-122"/>
              </a:endParaRPr>
            </a:p>
          </p:txBody>
        </p:sp>
        <p:sp>
          <p:nvSpPr>
            <p:cNvPr id="22" name="Text Box 13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197" y="730"/>
              <a:ext cx="1587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黑体" panose="02010609060101010101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7"/>
            </p:custDataLst>
          </p:nvPr>
        </p:nvGrpSpPr>
        <p:grpSpPr>
          <a:xfrm>
            <a:off x="1438044" y="4462290"/>
            <a:ext cx="7287895" cy="558165"/>
            <a:chOff x="1249" y="5829"/>
            <a:chExt cx="11477" cy="879"/>
          </a:xfrm>
        </p:grpSpPr>
        <p:sp>
          <p:nvSpPr>
            <p:cNvPr id="24" name="文本框 23"/>
            <p:cNvSpPr txBox="1"/>
            <p:nvPr>
              <p:custDataLst>
                <p:tags r:id="rId18"/>
              </p:custDataLst>
            </p:nvPr>
          </p:nvSpPr>
          <p:spPr>
            <a:xfrm>
              <a:off x="7525" y="5829"/>
              <a:ext cx="5201" cy="68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l" eaLnBrk="0" hangingPunct="0">
                <a:lnSpc>
                  <a:spcPct val="8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葡萄糖               果糖</a:t>
              </a:r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11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249" y="5884"/>
              <a:ext cx="1422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黑体" panose="02010609060101010101" charset="-122"/>
                </a:rPr>
                <a:t>蔗糖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黑体" panose="02010609060101010101" charset="-122"/>
              </a:endParaRPr>
            </a:p>
          </p:txBody>
        </p:sp>
      </p:grpSp>
      <p:sp>
        <p:nvSpPr>
          <p:cNvPr id="26" name="文本框 25"/>
          <p:cNvSpPr txBox="1"/>
          <p:nvPr>
            <p:custDataLst>
              <p:tags r:id="rId20"/>
            </p:custDataLst>
          </p:nvPr>
        </p:nvSpPr>
        <p:spPr>
          <a:xfrm>
            <a:off x="796693" y="5025036"/>
            <a:ext cx="9666490" cy="52322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注意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：糖类水解写的是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分子式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，必须在下面注明物质名称。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Rectangle 14"/>
          <p:cNvSpPr/>
          <p:nvPr>
            <p:custDataLst>
              <p:tags r:id="rId21"/>
            </p:custDataLst>
          </p:nvPr>
        </p:nvSpPr>
        <p:spPr>
          <a:xfrm>
            <a:off x="481965" y="5657628"/>
            <a:ext cx="24155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②脱水反应：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Rectangle 16"/>
          <p:cNvSpPr/>
          <p:nvPr>
            <p:custDataLst>
              <p:tags r:id="rId22"/>
            </p:custDataLst>
          </p:nvPr>
        </p:nvSpPr>
        <p:spPr>
          <a:xfrm>
            <a:off x="3149600" y="5829247"/>
            <a:ext cx="1704313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baseline="-300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12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300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22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en-US" altLang="zh-CN" sz="2800" b="1" baseline="-300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11</a:t>
            </a:r>
            <a:endParaRPr lang="en-US" altLang="zh-CN" sz="2800" b="1" baseline="-30000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9" name="Object 15"/>
          <p:cNvGraphicFramePr>
            <a:graphicFrameLocks noChangeAspect="1"/>
          </p:cNvGraphicFramePr>
          <p:nvPr>
            <p:custDataLst>
              <p:tags r:id="rId23"/>
            </p:custDataLst>
          </p:nvPr>
        </p:nvGraphicFramePr>
        <p:xfrm>
          <a:off x="4969510" y="5657628"/>
          <a:ext cx="1654810" cy="654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24" imgW="622300" imgH="215900" progId="Equation.DSMT4">
                  <p:embed/>
                </p:oleObj>
              </mc:Choice>
              <mc:Fallback>
                <p:oleObj name="" r:id="rId24" imgW="622300" imgH="2159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4969510" y="5657628"/>
                        <a:ext cx="1654810" cy="65468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17"/>
          <p:cNvSpPr/>
          <p:nvPr>
            <p:custDataLst>
              <p:tags r:id="rId26"/>
            </p:custDataLst>
          </p:nvPr>
        </p:nvSpPr>
        <p:spPr>
          <a:xfrm>
            <a:off x="6786880" y="5790185"/>
            <a:ext cx="21018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12C+11H</a:t>
            </a:r>
            <a:r>
              <a:rPr lang="en-US" altLang="zh-CN" sz="2800" b="1" baseline="-300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 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26" grpId="0" bldLvl="0" animBg="1"/>
      <p:bldP spid="27" grpId="0"/>
      <p:bldP spid="28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 bwMode="auto">
          <a:xfrm>
            <a:off x="2373745" y="1275345"/>
            <a:ext cx="7955351" cy="233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12"/>
          <p:cNvSpPr/>
          <p:nvPr>
            <p:custDataLst>
              <p:tags r:id="rId3"/>
            </p:custDataLst>
          </p:nvPr>
        </p:nvSpPr>
        <p:spPr>
          <a:xfrm>
            <a:off x="233622" y="705130"/>
            <a:ext cx="3775393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蔗糖水解产物的检验：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8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332345" y="3770110"/>
          <a:ext cx="1858645" cy="782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5" imgW="673100" imgH="266700" progId="Equation.DSMT4">
                  <p:embed/>
                </p:oleObj>
              </mc:Choice>
              <mc:Fallback>
                <p:oleObj name="" r:id="rId5" imgW="673100" imgH="266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32345" y="3770110"/>
                        <a:ext cx="1858645" cy="78295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4441305" y="3770110"/>
          <a:ext cx="2055495" cy="802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8" imgW="711200" imgH="266700" progId="Equation.DSMT4">
                  <p:embed/>
                </p:oleObj>
              </mc:Choice>
              <mc:Fallback>
                <p:oleObj name="" r:id="rId8" imgW="711200" imgH="266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41305" y="3770110"/>
                        <a:ext cx="2055495" cy="80264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7744575" y="3809480"/>
          <a:ext cx="2293620" cy="723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11" imgW="888365" imgH="266700" progId="Equation.DSMT4">
                  <p:embed/>
                </p:oleObj>
              </mc:Choice>
              <mc:Fallback>
                <p:oleObj name="" r:id="rId11" imgW="888365" imgH="266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744575" y="3809480"/>
                        <a:ext cx="2293620" cy="7232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/>
          <p:nvPr>
            <p:custDataLst>
              <p:tags r:id="rId13"/>
            </p:custDataLst>
          </p:nvPr>
        </p:nvSpPr>
        <p:spPr>
          <a:xfrm>
            <a:off x="315710" y="3958546"/>
            <a:ext cx="8940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蔗糖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10"/>
          <p:cNvSpPr/>
          <p:nvPr>
            <p:custDataLst>
              <p:tags r:id="rId14"/>
            </p:custDataLst>
          </p:nvPr>
        </p:nvSpPr>
        <p:spPr>
          <a:xfrm>
            <a:off x="3191625" y="3958864"/>
            <a:ext cx="1249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水解液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11"/>
          <p:cNvSpPr/>
          <p:nvPr>
            <p:custDataLst>
              <p:tags r:id="rId15"/>
            </p:custDataLst>
          </p:nvPr>
        </p:nvSpPr>
        <p:spPr>
          <a:xfrm>
            <a:off x="6590145" y="3910286"/>
            <a:ext cx="1249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中和液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12"/>
          <p:cNvSpPr/>
          <p:nvPr>
            <p:custDataLst>
              <p:tags r:id="rId16"/>
            </p:custDataLst>
          </p:nvPr>
        </p:nvSpPr>
        <p:spPr>
          <a:xfrm>
            <a:off x="10237585" y="3742488"/>
            <a:ext cx="1674813" cy="95313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pPr defTabSz="914400">
              <a:tabLst>
                <a:tab pos="2637155" algn="ctr"/>
                <a:tab pos="4429125" algn="l"/>
              </a:tabLst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产生红色沉淀↓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17"/>
            </p:custDataLst>
          </p:nvPr>
        </p:nvSpPr>
        <p:spPr>
          <a:xfrm>
            <a:off x="316142" y="4992808"/>
            <a:ext cx="112662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tabLst>
                <a:tab pos="2430780" algn="l"/>
              </a:tabLst>
            </a:pP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注意：要</a:t>
            </a:r>
            <a:r>
              <a:rPr lang="zh-CN" altLang="zh-CN" sz="2800" b="1" kern="10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检验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蔗糖</a:t>
            </a:r>
            <a:r>
              <a:rPr lang="zh-CN" altLang="zh-CN" sz="2800" b="1" kern="10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水解产物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中的葡萄糖，必须</a:t>
            </a:r>
            <a:r>
              <a:rPr lang="zh-CN" altLang="zh-CN" sz="2800" b="1" kern="10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先加入</a:t>
            </a:r>
            <a:r>
              <a:rPr lang="en-US" altLang="zh-CN" sz="2800" b="1" kern="100" err="1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NaOH</a:t>
            </a:r>
            <a:r>
              <a:rPr lang="zh-CN" altLang="zh-CN" sz="2800" b="1" kern="10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溶液中和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多余的硫酸，再加入银氨溶液或新制的</a:t>
            </a:r>
            <a:r>
              <a:rPr lang="en-US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Cu(OH)</a:t>
            </a:r>
            <a:r>
              <a:rPr lang="en-US" altLang="zh-CN" sz="2800" b="1" kern="100" baseline="-25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进行检验。</a:t>
            </a:r>
            <a:endParaRPr lang="zh-CN" altLang="zh-CN" sz="2800" b="1" kern="100"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文本框 90"/>
          <p:cNvSpPr txBox="1"/>
          <p:nvPr>
            <p:custDataLst>
              <p:tags r:id="rId1"/>
            </p:custDataLst>
          </p:nvPr>
        </p:nvSpPr>
        <p:spPr>
          <a:xfrm>
            <a:off x="636270" y="537845"/>
            <a:ext cx="19030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6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36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麦芽糖</a:t>
            </a:r>
            <a:endParaRPr lang="zh-CN" altLang="en-US" sz="3600" b="1" kern="100" smtClean="0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36270" y="1263650"/>
            <a:ext cx="111823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麦芽糖主要存在于发芽的谷粒和麦芽中，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是淀粉水解过程中的一种中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  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间产物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。使用含淀粉酶的麦芽作用于淀粉可制得饴糖，其主要成分为麦芽糖。</a:t>
            </a:r>
            <a:endParaRPr lang="zh-CN" altLang="en-US" sz="24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Wingdings" panose="05000000000000000000" charset="0"/>
            </a:endParaRPr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573895" y="1983740"/>
            <a:ext cx="2048510" cy="20567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8" name="组合 37"/>
          <p:cNvGrpSpPr/>
          <p:nvPr>
            <p:custDataLst>
              <p:tags r:id="rId5"/>
            </p:custDataLst>
          </p:nvPr>
        </p:nvGrpSpPr>
        <p:grpSpPr>
          <a:xfrm>
            <a:off x="636270" y="2421890"/>
            <a:ext cx="8691880" cy="1290320"/>
            <a:chOff x="909" y="3763"/>
            <a:chExt cx="13688" cy="2032"/>
          </a:xfrm>
        </p:grpSpPr>
        <p:sp>
          <p:nvSpPr>
            <p:cNvPr id="12" name="Rectangle 7"/>
            <p:cNvSpPr/>
            <p:nvPr>
              <p:custDataLst>
                <p:tags r:id="rId6"/>
              </p:custDataLst>
            </p:nvPr>
          </p:nvSpPr>
          <p:spPr>
            <a:xfrm>
              <a:off x="909" y="3763"/>
              <a:ext cx="400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algn="l" eaLnBrk="1" hangingPunct="1">
                <a:lnSpc>
                  <a:spcPct val="150000"/>
                </a:lnSpc>
                <a:buClr>
                  <a:srgbClr val="EC12EA"/>
                </a:buClr>
                <a:buFont typeface="Wingdings" panose="05000000000000000000" charset="0"/>
              </a:pPr>
              <a:r>
                <a:rPr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（</a:t>
              </a: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1</a:t>
              </a:r>
              <a:r>
                <a:rPr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）物理性质</a:t>
              </a: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： </a:t>
              </a:r>
              <a:endParaRPr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8"/>
            <p:cNvSpPr/>
            <p:nvPr>
              <p:custDataLst>
                <p:tags r:id="rId7"/>
              </p:custDataLst>
            </p:nvPr>
          </p:nvSpPr>
          <p:spPr>
            <a:xfrm>
              <a:off x="3629" y="4779"/>
              <a:ext cx="1096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algn="l" eaLnBrk="1" hangingPunct="1">
                <a:lnSpc>
                  <a:spcPct val="150000"/>
                </a:lnSpc>
              </a:pP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白色晶体，易溶于水，有甜味，但甜度不及蔗糖。 </a:t>
              </a:r>
              <a:endPara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endParaRPr>
            </a:p>
          </p:txBody>
        </p:sp>
      </p:grpSp>
      <p:grpSp>
        <p:nvGrpSpPr>
          <p:cNvPr id="39" name="组合 38"/>
          <p:cNvGrpSpPr/>
          <p:nvPr>
            <p:custDataLst>
              <p:tags r:id="rId8"/>
            </p:custDataLst>
          </p:nvPr>
        </p:nvGrpSpPr>
        <p:grpSpPr>
          <a:xfrm>
            <a:off x="636270" y="3571875"/>
            <a:ext cx="8595995" cy="1464310"/>
            <a:chOff x="909" y="4666"/>
            <a:chExt cx="13537" cy="2306"/>
          </a:xfrm>
        </p:grpSpPr>
        <p:sp>
          <p:nvSpPr>
            <p:cNvPr id="13" name="Rectangle 4"/>
            <p:cNvSpPr/>
            <p:nvPr>
              <p:custDataLst>
                <p:tags r:id="rId9"/>
              </p:custDataLst>
            </p:nvPr>
          </p:nvSpPr>
          <p:spPr>
            <a:xfrm>
              <a:off x="909" y="4666"/>
              <a:ext cx="460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algn="l" eaLnBrk="1" hangingPunct="1">
                <a:lnSpc>
                  <a:spcPct val="150000"/>
                </a:lnSpc>
                <a:buClr>
                  <a:srgbClr val="EC12EA"/>
                </a:buClr>
                <a:buFont typeface="Wingdings" panose="05000000000000000000" charset="0"/>
              </a:pP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 </a:t>
              </a:r>
              <a:r>
                <a:rPr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（</a:t>
              </a: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2</a:t>
              </a:r>
              <a:r>
                <a:rPr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）组成和结构</a:t>
              </a: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： </a:t>
              </a:r>
              <a:endParaRPr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5"/>
            <p:cNvSpPr/>
            <p:nvPr>
              <p:custDataLst>
                <p:tags r:id="rId10"/>
              </p:custDataLst>
            </p:nvPr>
          </p:nvSpPr>
          <p:spPr>
            <a:xfrm>
              <a:off x="5927" y="5763"/>
              <a:ext cx="2340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C</a:t>
              </a:r>
              <a:r>
                <a:rPr lang="en-US" altLang="zh-CN" sz="2400" baseline="-25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12</a:t>
              </a: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H</a:t>
              </a:r>
              <a:r>
                <a:rPr lang="en-US" altLang="zh-CN" sz="2400" baseline="-25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22</a:t>
              </a: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O</a:t>
              </a:r>
              <a:r>
                <a:rPr lang="en-US" altLang="zh-CN" sz="2400" baseline="-25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11</a:t>
              </a: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 </a:t>
              </a:r>
              <a:endPara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19"/>
            <p:cNvSpPr/>
            <p:nvPr>
              <p:custDataLst>
                <p:tags r:id="rId11"/>
              </p:custDataLst>
            </p:nvPr>
          </p:nvSpPr>
          <p:spPr>
            <a:xfrm>
              <a:off x="3599" y="5682"/>
              <a:ext cx="232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lnSpc>
                  <a:spcPct val="150000"/>
                </a:lnSpc>
              </a:pP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分子式： </a:t>
              </a:r>
              <a:endPara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12"/>
              </p:custDataLst>
            </p:nvPr>
          </p:nvSpPr>
          <p:spPr>
            <a:xfrm>
              <a:off x="8758" y="5956"/>
              <a:ext cx="5688" cy="10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indent="0">
                <a:lnSpc>
                  <a:spcPct val="150000"/>
                </a:lnSpc>
                <a:spcBef>
                  <a:spcPct val="50000"/>
                </a:spcBef>
              </a:pPr>
              <a:r>
                <a:rPr 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含</a:t>
              </a: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有醛基</a:t>
              </a:r>
              <a:r>
                <a:rPr 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，属于还原性糖</a:t>
              </a: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 </a:t>
              </a:r>
              <a:endPara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/>
          <p:cNvGrpSpPr/>
          <p:nvPr>
            <p:custDataLst>
              <p:tags r:id="rId1"/>
            </p:custDataLst>
          </p:nvPr>
        </p:nvGrpSpPr>
        <p:grpSpPr>
          <a:xfrm>
            <a:off x="919480" y="418465"/>
            <a:ext cx="4519930" cy="645160"/>
            <a:chOff x="916" y="5548"/>
            <a:chExt cx="7118" cy="1016"/>
          </a:xfrm>
        </p:grpSpPr>
        <p:sp>
          <p:nvSpPr>
            <p:cNvPr id="15" name="Rectangle 9"/>
            <p:cNvSpPr/>
            <p:nvPr>
              <p:custDataLst>
                <p:tags r:id="rId2"/>
              </p:custDataLst>
            </p:nvPr>
          </p:nvSpPr>
          <p:spPr>
            <a:xfrm>
              <a:off x="916" y="5548"/>
              <a:ext cx="460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algn="l" eaLnBrk="1" hangingPunct="1">
                <a:lnSpc>
                  <a:spcPct val="150000"/>
                </a:lnSpc>
                <a:buClr>
                  <a:srgbClr val="EC12EA"/>
                </a:buClr>
                <a:buFont typeface="Wingdings" panose="05000000000000000000" charset="0"/>
              </a:pP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 </a:t>
              </a:r>
              <a:r>
                <a:rPr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（</a:t>
              </a: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3</a:t>
              </a:r>
              <a:r>
                <a:rPr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）化学性质</a:t>
              </a: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——</a:t>
              </a: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 </a:t>
              </a:r>
              <a:endParaRPr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10"/>
            <p:cNvSpPr/>
            <p:nvPr>
              <p:custDataLst>
                <p:tags r:id="rId3"/>
              </p:custDataLst>
            </p:nvPr>
          </p:nvSpPr>
          <p:spPr>
            <a:xfrm>
              <a:off x="5706" y="5548"/>
              <a:ext cx="232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lnSpc>
                  <a:spcPct val="150000"/>
                </a:lnSpc>
              </a:pP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还原性糖 </a:t>
              </a:r>
              <a:endPara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4"/>
            </p:custDataLst>
          </p:nvPr>
        </p:nvGrpSpPr>
        <p:grpSpPr>
          <a:xfrm>
            <a:off x="1138555" y="2074545"/>
            <a:ext cx="8355330" cy="1383030"/>
            <a:chOff x="1619" y="6492"/>
            <a:chExt cx="13158" cy="2178"/>
          </a:xfrm>
        </p:grpSpPr>
        <p:sp>
          <p:nvSpPr>
            <p:cNvPr id="8" name="Rectangle 11"/>
            <p:cNvSpPr/>
            <p:nvPr>
              <p:custDataLst>
                <p:tags r:id="rId5"/>
              </p:custDataLst>
            </p:nvPr>
          </p:nvSpPr>
          <p:spPr>
            <a:xfrm>
              <a:off x="1619" y="6492"/>
              <a:ext cx="280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lnSpc>
                  <a:spcPct val="150000"/>
                </a:lnSpc>
                <a:buClr>
                  <a:srgbClr val="C00000"/>
                </a:buClr>
                <a:buFont typeface="Arial" panose="020B0604020202020204" pitchFamily="34" charset="0"/>
              </a:pPr>
              <a:r>
                <a:rPr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水解反应</a:t>
              </a: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： </a:t>
              </a:r>
              <a:endParaRPr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12"/>
            <p:cNvSpPr/>
            <p:nvPr>
              <p:custDataLst>
                <p:tags r:id="rId6"/>
              </p:custDataLst>
            </p:nvPr>
          </p:nvSpPr>
          <p:spPr>
            <a:xfrm>
              <a:off x="6918" y="6507"/>
              <a:ext cx="7859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C</a:t>
              </a:r>
              <a:r>
                <a:rPr lang="en-US" altLang="zh-CN" sz="2400" baseline="-250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12</a:t>
              </a: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H</a:t>
              </a:r>
              <a:r>
                <a:rPr lang="en-US" altLang="zh-CN" sz="2400" baseline="-250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22</a:t>
              </a: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O</a:t>
              </a:r>
              <a:r>
                <a:rPr lang="en-US" altLang="zh-CN" sz="2400" baseline="-250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11</a:t>
              </a: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+H</a:t>
              </a:r>
              <a:r>
                <a:rPr lang="en-US" altLang="zh-CN" sz="2400" baseline="-250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2</a:t>
              </a:r>
              <a:r>
                <a:rPr lang="en-US" altLang="zh-CN" sz="2400" smtClean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O                     </a:t>
              </a: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2C</a:t>
              </a:r>
              <a:r>
                <a:rPr lang="en-US" altLang="zh-CN" sz="2400" baseline="-25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6</a:t>
              </a: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H</a:t>
              </a:r>
              <a:r>
                <a:rPr lang="en-US" altLang="zh-CN" sz="2400" baseline="-25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12</a:t>
              </a: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O</a:t>
              </a:r>
              <a:r>
                <a:rPr lang="en-US" altLang="zh-CN" sz="2400" baseline="-25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6</a:t>
              </a:r>
              <a:r>
                <a:rPr lang="en-US" altLang="zh-CN"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 </a:t>
              </a:r>
              <a:endPara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1" name="Object 13"/>
            <p:cNvGraphicFramePr>
              <a:graphicFrameLocks noChangeAspect="1"/>
            </p:cNvGraphicFramePr>
            <p:nvPr>
              <p:custDataLst>
                <p:tags r:id="rId7"/>
              </p:custDataLst>
            </p:nvPr>
          </p:nvGraphicFramePr>
          <p:xfrm>
            <a:off x="10085" y="6571"/>
            <a:ext cx="2160" cy="7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Equation" r:id="rId8" imgW="622300" imgH="215900" progId="Equation.DSMT4">
                    <p:embed/>
                  </p:oleObj>
                </mc:Choice>
                <mc:Fallback>
                  <p:oleObj name="Equation" r:id="rId8" imgW="622300" imgH="2159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0085" y="6571"/>
                          <a:ext cx="2160" cy="7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Rectangle 15"/>
            <p:cNvSpPr/>
            <p:nvPr>
              <p:custDataLst>
                <p:tags r:id="rId10"/>
              </p:custDataLst>
            </p:nvPr>
          </p:nvSpPr>
          <p:spPr>
            <a:xfrm>
              <a:off x="7180" y="7654"/>
              <a:ext cx="184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lnSpc>
                  <a:spcPct val="150000"/>
                </a:lnSpc>
              </a:pP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麦芽糖 </a:t>
              </a:r>
              <a:endPara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endParaRPr>
            </a:p>
          </p:txBody>
        </p:sp>
        <p:sp>
          <p:nvSpPr>
            <p:cNvPr id="29" name="Rectangle 16"/>
            <p:cNvSpPr/>
            <p:nvPr>
              <p:custDataLst>
                <p:tags r:id="rId11"/>
              </p:custDataLst>
            </p:nvPr>
          </p:nvSpPr>
          <p:spPr>
            <a:xfrm>
              <a:off x="12752" y="7462"/>
              <a:ext cx="1848" cy="101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none" anchor="ctr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eaLnBrk="1" hangingPunct="1">
                <a:lnSpc>
                  <a:spcPct val="150000"/>
                </a:lnSpc>
              </a:pPr>
              <a:r>
                <a:rPr sz="24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charset="0"/>
                </a:rPr>
                <a:t>葡萄糖 </a:t>
              </a:r>
              <a:endPara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endParaRPr>
            </a:p>
          </p:txBody>
        </p:sp>
      </p:grpSp>
      <p:sp>
        <p:nvSpPr>
          <p:cNvPr id="30" name="Rectangle 17"/>
          <p:cNvSpPr/>
          <p:nvPr>
            <p:custDataLst>
              <p:tags r:id="rId12"/>
            </p:custDataLst>
          </p:nvPr>
        </p:nvSpPr>
        <p:spPr>
          <a:xfrm>
            <a:off x="856478" y="3891290"/>
            <a:ext cx="4634230" cy="645160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</a:pPr>
            <a:r>
              <a:rPr sz="240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 panose="020F0502020204030204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②</a:t>
            </a:r>
            <a:r>
              <a:rPr sz="240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与银氨溶液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、新制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Cu(OH)</a:t>
            </a:r>
            <a:r>
              <a:rPr lang="en-US" altLang="zh-CN" sz="2400" baseline="-25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2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charset="0"/>
              </a:rPr>
              <a:t>反应</a:t>
            </a:r>
            <a:endParaRPr sz="24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13"/>
            </p:custDataLst>
          </p:nvPr>
        </p:nvSpPr>
        <p:spPr>
          <a:xfrm>
            <a:off x="856615" y="2292985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latin typeface="Calibri" panose="020F0502020204030204"/>
              </a:rPr>
              <a:t>①</a:t>
            </a:r>
            <a:endParaRPr lang="zh-CN" altLang="en-US">
              <a:latin typeface="Calibri" panose="020F05020202040302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514350" y="331470"/>
            <a:ext cx="20897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四</a:t>
            </a:r>
            <a:r>
              <a:rPr lang="en-US" altLang="zh-CN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.</a:t>
            </a:r>
            <a:r>
              <a:rPr lang="zh-CN" altLang="en-US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多糖</a:t>
            </a:r>
            <a:endParaRPr lang="zh-CN" altLang="en-US" sz="4400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14350" y="1052830"/>
          <a:ext cx="11031220" cy="5847080"/>
        </p:xfrm>
        <a:graphic>
          <a:graphicData uri="http://schemas.openxmlformats.org/drawingml/2006/table">
            <a:tbl>
              <a:tblPr/>
              <a:tblGrid>
                <a:gridCol w="2082165"/>
                <a:gridCol w="4149090"/>
                <a:gridCol w="4799965"/>
              </a:tblGrid>
              <a:tr h="576580"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8535"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8060">
                <a:tc>
                  <a:txBody>
                    <a:bodyPr wrap="square"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795" b="1">
                          <a:solidFill>
                            <a:srgbClr val="0033CC"/>
                          </a:solidFill>
                        </a:rPr>
                        <a:t>是否含</a:t>
                      </a:r>
                      <a:endParaRPr lang="zh-CN" altLang="en-US" sz="2795" b="1">
                        <a:solidFill>
                          <a:srgbClr val="0033CC"/>
                        </a:solidFill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795" b="1">
                          <a:solidFill>
                            <a:srgbClr val="0033CC"/>
                          </a:solidFill>
                        </a:rPr>
                        <a:t>-CHO</a:t>
                      </a:r>
                      <a:endParaRPr lang="zh-CN" altLang="en-US" sz="2795" b="1">
                        <a:solidFill>
                          <a:srgbClr val="0033CC"/>
                        </a:solidFill>
                      </a:endParaRPr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</a:tcPr>
                </a:tc>
              </a:tr>
              <a:tr h="2084070"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2795" b="1"/>
                        <a:t>化学性质</a:t>
                      </a:r>
                      <a:endParaRPr lang="zh-CN" altLang="en-US" sz="2795" b="1"/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 algn="just">
                        <a:buClr>
                          <a:srgbClr val="000000"/>
                        </a:buClr>
                        <a:buNone/>
                      </a:pPr>
                      <a:endParaRPr lang="en-US" altLang="zh-CN" sz="2795" b="1">
                        <a:latin typeface="Times New Roman" panose="02020603050405020304" pitchFamily="18" charset="0"/>
                      </a:endParaRPr>
                    </a:p>
                    <a:p>
                      <a:pPr marL="0" lvl="0" indent="0" algn="just">
                        <a:buClr>
                          <a:srgbClr val="000000"/>
                        </a:buClr>
                        <a:buNone/>
                      </a:pPr>
                      <a:endParaRPr lang="zh-CN" altLang="en-US" sz="2795" b="1">
                        <a:latin typeface="Times New Roman" panose="02020603050405020304" pitchFamily="18" charset="0"/>
                      </a:endParaRPr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 algn="just" eaLnBrk="0" hangingPunct="0">
                        <a:buClr>
                          <a:srgbClr val="000000"/>
                        </a:buClr>
                        <a:buNone/>
                      </a:pPr>
                      <a:endParaRPr lang="zh-CN" altLang="en-US" sz="3195" b="1">
                        <a:latin typeface="Times New Roman" panose="02020603050405020304" pitchFamily="18" charset="0"/>
                      </a:endParaRPr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7925">
                <a:tc>
                  <a:txBody>
                    <a:bodyPr wrap="square"/>
                    <a:lstStyle/>
                    <a:p>
                      <a:pPr marL="0" lvl="0" indent="0" algn="ctr">
                        <a:lnSpc>
                          <a:spcPct val="160000"/>
                        </a:lnSpc>
                        <a:buNone/>
                      </a:pPr>
                      <a:r>
                        <a:rPr lang="zh-CN" altLang="en-US" sz="2795" b="1"/>
                        <a:t>用途</a:t>
                      </a:r>
                      <a:endParaRPr lang="zh-CN" altLang="en-US" sz="2795" b="1"/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5" name="矩形 20510"/>
          <p:cNvSpPr/>
          <p:nvPr>
            <p:custDataLst>
              <p:tags r:id="rId3"/>
            </p:custDataLst>
          </p:nvPr>
        </p:nvSpPr>
        <p:spPr>
          <a:xfrm>
            <a:off x="4036695" y="1067435"/>
            <a:ext cx="667512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/>
            <a:r>
              <a:rPr lang="zh-CN" altLang="en-US" sz="3200" b="1">
                <a:solidFill>
                  <a:srgbClr val="1703D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淀粉                         纤维素</a:t>
            </a:r>
            <a:endParaRPr lang="zh-CN" altLang="en-US" sz="3200" b="1">
              <a:solidFill>
                <a:srgbClr val="1703D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436" name="矩形 20511"/>
          <p:cNvSpPr/>
          <p:nvPr>
            <p:custDataLst>
              <p:tags r:id="rId4"/>
            </p:custDataLst>
          </p:nvPr>
        </p:nvSpPr>
        <p:spPr>
          <a:xfrm>
            <a:off x="777546" y="1888819"/>
            <a:ext cx="161290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latin typeface="Times New Roman" panose="02020603050405020304" pitchFamily="18" charset="0"/>
                <a:ea typeface="宋体" panose="02010600030101010101" pitchFamily="2" charset="-122"/>
              </a:rPr>
              <a:t>物理性质</a:t>
            </a:r>
            <a:endParaRPr lang="zh-CN" altLang="en-US" sz="2795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513" name="文本框 20512"/>
          <p:cNvSpPr txBox="1"/>
          <p:nvPr>
            <p:custDataLst>
              <p:tags r:id="rId5"/>
            </p:custDataLst>
          </p:nvPr>
        </p:nvSpPr>
        <p:spPr>
          <a:xfrm>
            <a:off x="2771140" y="1702435"/>
            <a:ext cx="386270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白色,无味,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不溶于冷水，热水糊化  </a:t>
            </a:r>
            <a:endParaRPr lang="zh-CN" altLang="en-US" sz="280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14" name="文本框 20513"/>
          <p:cNvSpPr txBox="1"/>
          <p:nvPr>
            <p:custDataLst>
              <p:tags r:id="rId6"/>
            </p:custDataLst>
          </p:nvPr>
        </p:nvSpPr>
        <p:spPr>
          <a:xfrm>
            <a:off x="7274560" y="1691005"/>
            <a:ext cx="396367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白色、无味,有纤维结构。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不溶于</a:t>
            </a:r>
            <a:r>
              <a:rPr lang="zh-CN" altLang="en-US" sz="2800" b="1">
                <a:solidFill>
                  <a:srgbClr val="1703DB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水和有机溶剂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15" name="文本框 20514"/>
          <p:cNvSpPr txBox="1"/>
          <p:nvPr>
            <p:custDataLst>
              <p:tags r:id="rId7"/>
            </p:custDataLst>
          </p:nvPr>
        </p:nvSpPr>
        <p:spPr>
          <a:xfrm>
            <a:off x="4843428" y="2854184"/>
            <a:ext cx="36283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795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非还原性糖，无</a:t>
            </a:r>
            <a:r>
              <a:rPr lang="en-US" altLang="x-none" sz="2795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-CHO</a:t>
            </a:r>
            <a:endParaRPr lang="en-US" altLang="x-none" sz="2795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516" name="矩形 20515"/>
          <p:cNvSpPr/>
          <p:nvPr>
            <p:custDataLst>
              <p:tags r:id="rId8"/>
            </p:custDataLst>
          </p:nvPr>
        </p:nvSpPr>
        <p:spPr>
          <a:xfrm>
            <a:off x="2710815" y="5948680"/>
            <a:ext cx="43649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/>
            <a:r>
              <a:rPr lang="zh-CN" altLang="en-US" sz="2795" b="1">
                <a:latin typeface="Times New Roman" panose="02020603050405020304" pitchFamily="18" charset="0"/>
                <a:ea typeface="宋体" panose="02010600030101010101" pitchFamily="2" charset="-122"/>
              </a:rPr>
              <a:t>食用，制葡萄糖和酒精</a:t>
            </a:r>
            <a:r>
              <a:rPr lang="zh-CN" altLang="en-US" sz="3595" b="1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sz="5385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517" name="文本框 20516"/>
          <p:cNvSpPr txBox="1"/>
          <p:nvPr>
            <p:custDataLst>
              <p:tags r:id="rId9"/>
            </p:custDataLst>
          </p:nvPr>
        </p:nvSpPr>
        <p:spPr>
          <a:xfrm>
            <a:off x="2711050" y="3715785"/>
            <a:ext cx="2966085" cy="9531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遇碘单质呈蓝色</a:t>
            </a:r>
            <a:endParaRPr lang="zh-CN" altLang="en-US" sz="2795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水解成葡萄糖 </a:t>
            </a:r>
            <a:endParaRPr lang="zh-CN" altLang="en-US" sz="135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518" name="文本框 20517"/>
          <p:cNvSpPr txBox="1"/>
          <p:nvPr>
            <p:custDataLst>
              <p:tags r:id="rId10"/>
            </p:custDataLst>
          </p:nvPr>
        </p:nvSpPr>
        <p:spPr>
          <a:xfrm>
            <a:off x="7259461" y="3901276"/>
            <a:ext cx="37388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水解成葡萄糖（较难）</a:t>
            </a:r>
            <a:endParaRPr lang="zh-CN" altLang="en-US" sz="2795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519" name="矩形 20518"/>
          <p:cNvSpPr/>
          <p:nvPr>
            <p:custDataLst>
              <p:tags r:id="rId11"/>
            </p:custDataLst>
          </p:nvPr>
        </p:nvSpPr>
        <p:spPr>
          <a:xfrm>
            <a:off x="6938645" y="5888355"/>
            <a:ext cx="407860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/>
            <a:r>
              <a:rPr lang="zh-CN" altLang="en-US" sz="2795" b="1">
                <a:latin typeface="Times New Roman" panose="02020603050405020304" pitchFamily="18" charset="0"/>
                <a:ea typeface="宋体" panose="02010600030101010101" pitchFamily="2" charset="-122"/>
              </a:rPr>
              <a:t>制硝酸纤维，醋酸纤维</a:t>
            </a:r>
            <a:endParaRPr lang="zh-CN" altLang="en-US" sz="2795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just" eaLnBrk="0" hangingPunct="0"/>
            <a:r>
              <a:rPr lang="zh-CN" altLang="en-US" sz="2795" b="1">
                <a:latin typeface="Times New Roman" panose="02020603050405020304" pitchFamily="18" charset="0"/>
                <a:ea typeface="宋体" panose="02010600030101010101" pitchFamily="2" charset="-122"/>
              </a:rPr>
              <a:t>造纸，纺织</a:t>
            </a:r>
            <a:endParaRPr lang="zh-CN" altLang="en-US" sz="2795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12"/>
            </p:custDataLst>
          </p:nvPr>
        </p:nvGrpSpPr>
        <p:grpSpPr>
          <a:xfrm>
            <a:off x="3307715" y="4575129"/>
            <a:ext cx="6270625" cy="1056686"/>
            <a:chOff x="5606" y="6997"/>
            <a:chExt cx="9875" cy="1664"/>
          </a:xfrm>
        </p:grpSpPr>
        <p:grpSp>
          <p:nvGrpSpPr>
            <p:cNvPr id="3" name="组合 2"/>
            <p:cNvGrpSpPr/>
            <p:nvPr>
              <p:custDataLst>
                <p:tags r:id="rId13"/>
              </p:custDataLst>
            </p:nvPr>
          </p:nvGrpSpPr>
          <p:grpSpPr>
            <a:xfrm>
              <a:off x="5625" y="6997"/>
              <a:ext cx="9856" cy="1598"/>
              <a:chOff x="5625" y="6997"/>
              <a:chExt cx="9856" cy="1598"/>
            </a:xfrm>
          </p:grpSpPr>
          <p:sp>
            <p:nvSpPr>
              <p:cNvPr id="13360" name="文本框 1643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5625" y="7171"/>
                <a:ext cx="4933" cy="8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US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(</a:t>
                </a: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C</a:t>
                </a:r>
                <a:r>
                  <a:rPr lang="en-US" altLang="zh-CN" sz="2800" b="1" baseline="-25000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6</a:t>
                </a: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H</a:t>
                </a:r>
                <a:r>
                  <a:rPr lang="en-US" altLang="zh-CN" sz="2800" b="1" baseline="-25000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10</a:t>
                </a: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</a:t>
                </a:r>
                <a:r>
                  <a:rPr lang="en-US" altLang="zh-CN" sz="2800" b="1" baseline="-25000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5</a:t>
                </a: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)</a:t>
                </a:r>
                <a:r>
                  <a:rPr lang="en-US" altLang="zh-CN" sz="2800" b="1" baseline="-25000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n</a:t>
                </a:r>
                <a:r>
                  <a:rPr lang="zh-CN" altLang="en-US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＋</a:t>
                </a: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nH</a:t>
                </a:r>
                <a:r>
                  <a:rPr lang="en-US" altLang="zh-CN" sz="2800" b="1" baseline="-25000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 </a:t>
                </a:r>
                <a:endParaRPr lang="en-US" altLang="zh-CN" sz="2800" b="1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3361" name="组合 16437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10495" y="6997"/>
                <a:ext cx="2020" cy="658"/>
                <a:chOff x="1647" y="-740"/>
                <a:chExt cx="810" cy="264"/>
              </a:xfrm>
            </p:grpSpPr>
            <p:sp>
              <p:nvSpPr>
                <p:cNvPr id="13362" name="直接连接符 16438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647" y="-476"/>
                  <a:ext cx="672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 sz="135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3363" name="文本框 16439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689" y="-740"/>
                  <a:ext cx="768" cy="25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r>
                    <a:rPr lang="zh-CN" altLang="en-US" sz="2000" b="1">
                      <a:solidFill>
                        <a:srgbClr val="1703DB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酸或酶</a:t>
                  </a:r>
                  <a:endParaRPr lang="zh-CN" altLang="en-US" sz="2000" b="1">
                    <a:solidFill>
                      <a:srgbClr val="1703DB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3364" name="文本框 1644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2321" y="7191"/>
                <a:ext cx="3160" cy="140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nC</a:t>
                </a:r>
                <a:r>
                  <a:rPr lang="en-US" altLang="zh-CN" sz="2800" b="1" baseline="-25000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6</a:t>
                </a: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H</a:t>
                </a:r>
                <a:r>
                  <a:rPr lang="en-US" altLang="zh-CN" sz="2800" b="1" baseline="-25000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12</a:t>
                </a:r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</a:t>
                </a:r>
                <a:r>
                  <a:rPr lang="en-US" altLang="zh-CN" sz="2800" b="1" baseline="-25000">
                    <a:solidFill>
                      <a:srgbClr val="0000C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6</a:t>
                </a:r>
                <a:endParaRPr lang="en-US" altLang="zh-CN" sz="2800" b="1" baseline="-25000">
                  <a:solidFill>
                    <a:srgbClr val="0000CC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  <a:p>
                <a:r>
                  <a:rPr lang="en-US" altLang="zh-CN" sz="2400" b="1">
                    <a:solidFill>
                      <a:srgbClr val="660033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</a:t>
                </a:r>
                <a:r>
                  <a:rPr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葡萄糖</a:t>
                </a:r>
                <a:endPara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365" name="矩形 16441"/>
            <p:cNvSpPr/>
            <p:nvPr>
              <p:custDataLst>
                <p:tags r:id="rId19"/>
              </p:custDataLst>
            </p:nvPr>
          </p:nvSpPr>
          <p:spPr>
            <a:xfrm>
              <a:off x="5606" y="7935"/>
              <a:ext cx="1252" cy="7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400" b="1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淀粉</a:t>
              </a:r>
              <a:endParaRPr lang="zh-CN" altLang="zh-CN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5" name="矩形 16441"/>
          <p:cNvSpPr/>
          <p:nvPr>
            <p:custDataLst>
              <p:tags r:id="rId20"/>
            </p:custDataLst>
          </p:nvPr>
        </p:nvSpPr>
        <p:spPr>
          <a:xfrm>
            <a:off x="3940049" y="5172413"/>
            <a:ext cx="140716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400" b="1">
                <a:solidFill>
                  <a:srgbClr val="00B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、纤维素</a:t>
            </a:r>
            <a:endParaRPr lang="zh-CN" altLang="zh-CN" sz="2400" b="1">
              <a:solidFill>
                <a:srgbClr val="00B05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513" grpId="0"/>
      <p:bldP spid="20514" grpId="0"/>
      <p:bldP spid="20515" grpId="0"/>
      <p:bldP spid="20517" grpId="0"/>
      <p:bldP spid="20516" grpId="1"/>
      <p:bldP spid="20518" grpId="0"/>
      <p:bldP spid="20519" grpId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062980"/>
            <a:ext cx="1047750" cy="728345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3"/>
            </p:custDataLst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90" y="5652770"/>
            <a:ext cx="924560" cy="1138555"/>
          </a:xfrm>
          <a:prstGeom prst="rect">
            <a:avLst/>
          </a:prstGeom>
        </p:spPr>
      </p:pic>
      <p:sp>
        <p:nvSpPr>
          <p:cNvPr id="25" name="Rectangle 1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-69215" y="321278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图示 4"/>
          <p:cNvGraphicFramePr/>
          <p:nvPr>
            <p:custDataLst>
              <p:tags r:id="rId7"/>
            </p:custDataLst>
          </p:nvPr>
        </p:nvGraphicFramePr>
        <p:xfrm>
          <a:off x="-1726572" y="20448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6" name="Rectangle 17"/>
          <p:cNvSpPr>
            <a:spLocks noChangeArrowheads="1"/>
          </p:cNvSpPr>
          <p:nvPr>
            <p:custDataLst>
              <p:tags r:id="rId13"/>
            </p:custDataLst>
          </p:nvPr>
        </p:nvSpPr>
        <p:spPr>
          <a:xfrm>
            <a:off x="-152073" y="3983598"/>
            <a:ext cx="914045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marL="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80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6" name="Rectangle 17"/>
          <p:cNvSpPr>
            <a:spLocks noChangeArrowheads="1"/>
          </p:cNvSpPr>
          <p:nvPr>
            <p:custDataLst>
              <p:tags r:id="rId14"/>
            </p:custDataLst>
          </p:nvPr>
        </p:nvSpPr>
        <p:spPr>
          <a:xfrm>
            <a:off x="-66983" y="3283828"/>
            <a:ext cx="914045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marL="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80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30" name="组合 29"/>
          <p:cNvGrpSpPr>
            <a:grpSpLocks noChangeAspect="1"/>
          </p:cNvGrpSpPr>
          <p:nvPr>
            <p:custDataLst>
              <p:tags r:id="rId15"/>
            </p:custDataLst>
          </p:nvPr>
        </p:nvGrpSpPr>
        <p:grpSpPr>
          <a:xfrm>
            <a:off x="8734425" y="3839845"/>
            <a:ext cx="3240000" cy="2406214"/>
            <a:chOff x="12412" y="5257"/>
            <a:chExt cx="5802" cy="430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7" name="图片 16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2412" y="5257"/>
              <a:ext cx="4813" cy="4309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5694" y="5257"/>
              <a:ext cx="2520" cy="4309"/>
            </a:xfrm>
            <a:prstGeom prst="rect">
              <a:avLst/>
            </a:prstGeom>
          </p:spPr>
        </p:pic>
      </p:grpSp>
      <p:pic>
        <p:nvPicPr>
          <p:cNvPr id="15" name="图片 1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645785" y="2952115"/>
            <a:ext cx="2428240" cy="32931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9569450" y="450215"/>
            <a:ext cx="2447925" cy="27146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9" name="组合 28"/>
          <p:cNvGrpSpPr>
            <a:grpSpLocks noChangeAspect="1"/>
          </p:cNvGrpSpPr>
          <p:nvPr>
            <p:custDataLst>
              <p:tags r:id="rId24"/>
            </p:custDataLst>
          </p:nvPr>
        </p:nvGrpSpPr>
        <p:grpSpPr>
          <a:xfrm>
            <a:off x="5645785" y="450215"/>
            <a:ext cx="2880000" cy="1937746"/>
            <a:chOff x="8160" y="709"/>
            <a:chExt cx="5225" cy="351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8160" y="709"/>
              <a:ext cx="5225" cy="3515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>
              <p:custDataLst>
                <p:tags r:id="rId27"/>
              </p:custDataLst>
            </p:nvPr>
          </p:nvSpPr>
          <p:spPr>
            <a:xfrm>
              <a:off x="8160" y="709"/>
              <a:ext cx="2331" cy="105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spcBef>
                  <a:spcPct val="50000"/>
                </a:spcBef>
              </a:pPr>
              <a:r>
                <a:rPr lang="zh-CN" altLang="zh-CN" sz="3200" b="1">
                  <a:ln w="3175">
                    <a:solidFill>
                      <a:schemeClr val="lt1"/>
                    </a:solidFill>
                  </a:ln>
                  <a:solidFill>
                    <a:srgbClr val="FF0000"/>
                  </a:solidFill>
                  <a:effectLst/>
                  <a:latin typeface="幼圆" panose="02010509060101010101" pitchFamily="49" charset="-122"/>
                  <a:ea typeface="幼圆" panose="02010509060101010101" pitchFamily="49" charset="-122"/>
                  <a:cs typeface="Times New Roman" panose="02020603050405020304" pitchFamily="18" charset="0"/>
                </a:rPr>
                <a:t>蔗糖</a:t>
              </a:r>
              <a:endParaRPr lang="zh-CN" altLang="zh-CN" sz="3200" b="1">
                <a:ln w="3175">
                  <a:solidFill>
                    <a:schemeClr val="lt1"/>
                  </a:solidFill>
                </a:ln>
                <a:solidFill>
                  <a:srgbClr val="FF0000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文本框 15"/>
          <p:cNvSpPr txBox="1"/>
          <p:nvPr>
            <p:custDataLst>
              <p:tags r:id="rId28"/>
            </p:custDataLst>
          </p:nvPr>
        </p:nvSpPr>
        <p:spPr>
          <a:xfrm>
            <a:off x="300355" y="893445"/>
            <a:ext cx="5082540" cy="516953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C12EA"/>
              </a:buClr>
              <a:buFont typeface="Wingdings" panose="05000000000000000000" charset="0"/>
              <a:buChar char="u"/>
            </a:pPr>
            <a:r>
              <a:rPr lang="en-US" altLang="zh-CN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 </a:t>
            </a: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糖类是一类重要的有机化合物，在自然界中分布广泛，日常食用的蔗糖、粮食中的淀粉、植物茎叶中的纤维素、人体血液中葡萄糖等均属于糖类。</a:t>
            </a:r>
            <a:endParaRPr lang="zh-CN" altLang="en-US" sz="22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L="342900" indent="-3429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C12EA"/>
              </a:buClr>
              <a:buFont typeface="Wingdings" panose="05000000000000000000" charset="0"/>
              <a:buChar char="u"/>
            </a:pPr>
            <a:r>
              <a:rPr lang="en-US" altLang="zh-CN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 </a:t>
            </a: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糖类在生命活动中起着重要作用，</a:t>
            </a:r>
            <a:r>
              <a:rPr lang="zh-CN" altLang="en-US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是生物体所需能量的</a:t>
            </a: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主要</a:t>
            </a:r>
            <a:r>
              <a:rPr lang="zh-CN" altLang="en-US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来源</a:t>
            </a: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，也是重要</a:t>
            </a:r>
            <a:r>
              <a:rPr lang="zh-CN" altLang="en-US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的</a:t>
            </a: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能量储存</a:t>
            </a:r>
            <a:r>
              <a:rPr lang="zh-CN" altLang="en-US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物质，如</a:t>
            </a: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植物体内的淀粉和动物体内</a:t>
            </a:r>
            <a:r>
              <a:rPr lang="zh-CN" altLang="en-US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的糖原。</a:t>
            </a:r>
            <a:endParaRPr lang="zh-CN" altLang="en-US" sz="2200" smtClean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L="342900" indent="-3429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C12EA"/>
              </a:buClr>
              <a:buFont typeface="Wingdings" panose="05000000000000000000" charset="0"/>
              <a:buChar char="u"/>
            </a:pP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糖类还是很多生物体</a:t>
            </a:r>
            <a:r>
              <a:rPr lang="zh-CN" altLang="en-US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的</a:t>
            </a: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结构</a:t>
            </a:r>
            <a:r>
              <a:rPr lang="zh-CN" altLang="en-US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成分，</a:t>
            </a:r>
            <a:r>
              <a:rPr lang="zh-CN" altLang="en-US" sz="2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如植物细胞壁的主要</a:t>
            </a:r>
            <a:r>
              <a:rPr lang="zh-CN" altLang="en-US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成分纤维素。</a:t>
            </a:r>
            <a:r>
              <a:rPr lang="en-US" altLang="zh-CN" sz="2200" smtClean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   </a:t>
            </a:r>
            <a:endParaRPr lang="en-US" altLang="zh-CN" sz="2200" smtClean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</p:txBody>
      </p:sp>
      <p:grpSp>
        <p:nvGrpSpPr>
          <p:cNvPr id="32" name="组合 31"/>
          <p:cNvGrpSpPr/>
          <p:nvPr>
            <p:custDataLst>
              <p:tags r:id="rId29"/>
            </p:custDataLst>
          </p:nvPr>
        </p:nvGrpSpPr>
        <p:grpSpPr>
          <a:xfrm>
            <a:off x="8073390" y="2369185"/>
            <a:ext cx="1473835" cy="1280795"/>
            <a:chOff x="12633" y="5705"/>
            <a:chExt cx="3119" cy="2710"/>
          </a:xfrm>
        </p:grpSpPr>
        <p:pic>
          <p:nvPicPr>
            <p:cNvPr id="102" name="图片 101"/>
            <p:cNvPicPr/>
            <p:nvPr>
              <p:custDataLst>
                <p:tags r:id="rId30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12932" y="5705"/>
              <a:ext cx="2565" cy="27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9" name="文本框 78"/>
            <p:cNvSpPr txBox="1"/>
            <p:nvPr>
              <p:custDataLst>
                <p:tags r:id="rId32"/>
              </p:custDataLst>
            </p:nvPr>
          </p:nvSpPr>
          <p:spPr>
            <a:xfrm>
              <a:off x="12633" y="7388"/>
              <a:ext cx="3119" cy="713"/>
            </a:xfrm>
            <a:prstGeom prst="rect">
              <a:avLst/>
            </a:prstGeom>
            <a:solidFill>
              <a:schemeClr val="lt1">
                <a:alpha val="24000"/>
              </a:schemeClr>
            </a:solidFill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 fontAlgn="auto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zh-CN" sz="1600" b="1" spc="-300" smtClean="0">
                  <a:solidFill>
                    <a:srgbClr val="00000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FillTx/>
                  <a:latin typeface="幼圆" panose="02010509060101010101" pitchFamily="49" charset="-122"/>
                  <a:ea typeface="幼圆" panose="02010509060101010101" pitchFamily="49" charset="-122"/>
                  <a:cs typeface="Times New Roman" panose="02020603050405020304" pitchFamily="18" charset="0"/>
                </a:rPr>
                <a:t>糖</a:t>
              </a:r>
              <a:r>
                <a:rPr lang="zh-CN" altLang="en-US" sz="1600" b="1" spc="-300" smtClean="0">
                  <a:solidFill>
                    <a:srgbClr val="000000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FillTx/>
                  <a:latin typeface="幼圆" panose="02010509060101010101" pitchFamily="49" charset="-122"/>
                  <a:ea typeface="幼圆" panose="02010509060101010101" pitchFamily="49" charset="-122"/>
                  <a:cs typeface="Times New Roman" panose="02020603050405020304" pitchFamily="18" charset="0"/>
                </a:rPr>
                <a:t>类存在与作用</a:t>
              </a:r>
              <a:endParaRPr lang="zh-CN" altLang="en-US" sz="1600" b="1" spc="-300" smtClean="0">
                <a:solidFill>
                  <a:srgbClr val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Tx/>
                <a:latin typeface="幼圆" panose="02010509060101010101" pitchFamily="49" charset="-122"/>
                <a:ea typeface="幼圆" panose="020105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  <p:custDataLst>
      <p:tags r:id="rId3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2150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10565" y="313055"/>
            <a:ext cx="11075670" cy="1141730"/>
          </a:xfrm>
        </p:spPr>
        <p:txBody>
          <a:bodyPr anchor="ctr" anchorCtr="0"/>
          <a:lstStyle/>
          <a:p>
            <a:pPr algn="l"/>
            <a:r>
              <a:rPr lang="zh-CN" altLang="en-US" sz="3195">
                <a:solidFill>
                  <a:srgbClr val="FF3300"/>
                </a:solidFill>
              </a:rPr>
              <a:t>思考: </a:t>
            </a:r>
            <a:r>
              <a:rPr lang="zh-CN" altLang="en-US" sz="2795"/>
              <a:t>如何设计实验证明淀粉的水解程度？是未水解，部分水解还是完全水解？</a:t>
            </a:r>
            <a:endParaRPr lang="zh-CN" altLang="en-US" sz="2795"/>
          </a:p>
        </p:txBody>
      </p:sp>
      <p:sp>
        <p:nvSpPr>
          <p:cNvPr id="21507" name="文本框 21506"/>
          <p:cNvSpPr txBox="1"/>
          <p:nvPr>
            <p:custDataLst>
              <p:tags r:id="rId2"/>
            </p:custDataLst>
          </p:nvPr>
        </p:nvSpPr>
        <p:spPr>
          <a:xfrm>
            <a:off x="2127548" y="1823249"/>
            <a:ext cx="309880" cy="11239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endParaRPr sz="135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08" name="文本框 21507"/>
          <p:cNvSpPr txBox="1"/>
          <p:nvPr>
            <p:custDataLst>
              <p:tags r:id="rId3"/>
            </p:custDataLst>
          </p:nvPr>
        </p:nvSpPr>
        <p:spPr>
          <a:xfrm>
            <a:off x="2143384" y="1649056"/>
            <a:ext cx="1255395" cy="521970"/>
          </a:xfrm>
          <a:prstGeom prst="rect">
            <a:avLst/>
          </a:prstGeom>
          <a:noFill/>
          <a:ln w="19050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淀粉液</a:t>
            </a:r>
            <a:endParaRPr lang="zh-CN" altLang="en-US" sz="279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1509" name="组合 21508"/>
          <p:cNvGrpSpPr/>
          <p:nvPr>
            <p:custDataLst>
              <p:tags r:id="rId4"/>
            </p:custDataLst>
          </p:nvPr>
        </p:nvGrpSpPr>
        <p:grpSpPr>
          <a:xfrm>
            <a:off x="3388077" y="1525536"/>
            <a:ext cx="883639" cy="829796"/>
            <a:chOff x="18" y="18"/>
            <a:chExt cx="558" cy="524"/>
          </a:xfrm>
        </p:grpSpPr>
        <p:sp>
          <p:nvSpPr>
            <p:cNvPr id="18437" name="直接连接符 21509"/>
            <p:cNvSpPr/>
            <p:nvPr>
              <p:custDataLst>
                <p:tags r:id="rId5"/>
              </p:custDataLst>
            </p:nvPr>
          </p:nvSpPr>
          <p:spPr>
            <a:xfrm>
              <a:off x="48" y="288"/>
              <a:ext cx="528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lstStyle/>
            <a:p>
              <a:endParaRPr lang="zh-CN" altLang="en-US" sz="135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38" name="文本框 21510"/>
            <p:cNvSpPr txBox="1"/>
            <p:nvPr>
              <p:custDataLst>
                <p:tags r:id="rId6"/>
              </p:custDataLst>
            </p:nvPr>
          </p:nvSpPr>
          <p:spPr>
            <a:xfrm>
              <a:off x="18" y="18"/>
              <a:ext cx="502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395" b="1">
                  <a:solidFill>
                    <a:srgbClr val="1703DB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硫酸</a:t>
              </a:r>
              <a:endParaRPr lang="zh-CN" altLang="en-US" sz="2395" b="1">
                <a:solidFill>
                  <a:srgbClr val="1703DB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r>
                <a:rPr lang="zh-CN" altLang="en-US" sz="2395" b="1">
                  <a:solidFill>
                    <a:srgbClr val="1703DB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加热</a:t>
              </a:r>
              <a:endParaRPr lang="zh-CN" altLang="en-US" sz="2395" b="1">
                <a:solidFill>
                  <a:srgbClr val="1703DB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1512" name="文本框 21511"/>
          <p:cNvSpPr txBox="1"/>
          <p:nvPr>
            <p:custDataLst>
              <p:tags r:id="rId7"/>
            </p:custDataLst>
          </p:nvPr>
        </p:nvSpPr>
        <p:spPr>
          <a:xfrm>
            <a:off x="4347728" y="1617384"/>
            <a:ext cx="1255395" cy="521970"/>
          </a:xfrm>
          <a:prstGeom prst="rect">
            <a:avLst/>
          </a:prstGeom>
          <a:noFill/>
          <a:ln w="19050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水解液</a:t>
            </a:r>
            <a:endParaRPr lang="zh-CN" altLang="en-US" sz="279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1513" name="组合 21512"/>
          <p:cNvGrpSpPr/>
          <p:nvPr>
            <p:custDataLst>
              <p:tags r:id="rId8"/>
            </p:custDataLst>
          </p:nvPr>
        </p:nvGrpSpPr>
        <p:grpSpPr>
          <a:xfrm>
            <a:off x="5639929" y="1421020"/>
            <a:ext cx="1049913" cy="532083"/>
            <a:chOff x="0" y="0"/>
            <a:chExt cx="663" cy="336"/>
          </a:xfrm>
        </p:grpSpPr>
        <p:sp>
          <p:nvSpPr>
            <p:cNvPr id="18441" name="直接连接符 21513"/>
            <p:cNvSpPr/>
            <p:nvPr>
              <p:custDataLst>
                <p:tags r:id="rId9"/>
              </p:custDataLst>
            </p:nvPr>
          </p:nvSpPr>
          <p:spPr>
            <a:xfrm>
              <a:off x="0" y="336"/>
              <a:ext cx="62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lstStyle/>
            <a:p>
              <a:endParaRPr lang="zh-CN" altLang="en-US" sz="135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42" name="文本框 21514"/>
            <p:cNvSpPr txBox="1"/>
            <p:nvPr>
              <p:custDataLst>
                <p:tags r:id="rId10"/>
              </p:custDataLst>
            </p:nvPr>
          </p:nvSpPr>
          <p:spPr>
            <a:xfrm>
              <a:off x="96" y="0"/>
              <a:ext cx="567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795" b="1">
                  <a:solidFill>
                    <a:srgbClr val="1703DB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碘水</a:t>
              </a:r>
              <a:endParaRPr lang="zh-CN" altLang="en-US" sz="2795" b="1">
                <a:solidFill>
                  <a:srgbClr val="1703DB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1516" name="文本框 21515"/>
          <p:cNvSpPr txBox="1"/>
          <p:nvPr>
            <p:custDataLst>
              <p:tags r:id="rId11"/>
            </p:custDataLst>
          </p:nvPr>
        </p:nvSpPr>
        <p:spPr>
          <a:xfrm>
            <a:off x="6704095" y="1573044"/>
            <a:ext cx="111696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现象B</a:t>
            </a:r>
            <a:endParaRPr lang="zh-CN" altLang="en-US" sz="2795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1517" name="组合 21516"/>
          <p:cNvGrpSpPr/>
          <p:nvPr>
            <p:custDataLst>
              <p:tags r:id="rId12"/>
            </p:custDataLst>
          </p:nvPr>
        </p:nvGrpSpPr>
        <p:grpSpPr>
          <a:xfrm>
            <a:off x="4727787" y="2181139"/>
            <a:ext cx="1170266" cy="997656"/>
            <a:chOff x="0" y="0"/>
            <a:chExt cx="739" cy="630"/>
          </a:xfrm>
        </p:grpSpPr>
        <p:grpSp>
          <p:nvGrpSpPr>
            <p:cNvPr id="18445" name="组合 21517"/>
            <p:cNvGrpSpPr/>
            <p:nvPr>
              <p:custDataLst>
                <p:tags r:id="rId13"/>
              </p:custDataLst>
            </p:nvPr>
          </p:nvGrpSpPr>
          <p:grpSpPr>
            <a:xfrm>
              <a:off x="48" y="0"/>
              <a:ext cx="672" cy="624"/>
              <a:chOff x="0" y="0"/>
              <a:chExt cx="480" cy="432"/>
            </a:xfrm>
          </p:grpSpPr>
          <p:sp>
            <p:nvSpPr>
              <p:cNvPr id="18446" name="直接连接符 21518"/>
              <p:cNvSpPr/>
              <p:nvPr>
                <p:custDataLst>
                  <p:tags r:id="rId14"/>
                </p:custDataLst>
              </p:nvPr>
            </p:nvSpPr>
            <p:spPr>
              <a:xfrm flipH="1">
                <a:off x="0" y="0"/>
                <a:ext cx="0" cy="432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47" name="直接连接符 215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432"/>
                <a:ext cx="480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lstStyle/>
              <a:p>
                <a:endParaRPr lang="zh-CN" altLang="en-US" sz="135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448" name="文本框 21520"/>
            <p:cNvSpPr txBox="1"/>
            <p:nvPr>
              <p:custDataLst>
                <p:tags r:id="rId16"/>
              </p:custDataLst>
            </p:nvPr>
          </p:nvSpPr>
          <p:spPr>
            <a:xfrm>
              <a:off x="0" y="28"/>
              <a:ext cx="739" cy="6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795" b="1">
                  <a:solidFill>
                    <a:srgbClr val="1703DB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NaOH</a:t>
              </a:r>
              <a:endParaRPr lang="en-US" altLang="zh-CN" sz="2795" b="1">
                <a:solidFill>
                  <a:srgbClr val="1703DB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r>
                <a:rPr lang="zh-CN" altLang="en-US" sz="2795" b="1">
                  <a:solidFill>
                    <a:srgbClr val="1703DB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溶液</a:t>
              </a:r>
              <a:endParaRPr lang="zh-CN" altLang="en-US" sz="2795" b="1">
                <a:solidFill>
                  <a:srgbClr val="1703DB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1522" name="文本框 21521"/>
          <p:cNvSpPr txBox="1"/>
          <p:nvPr>
            <p:custDataLst>
              <p:tags r:id="rId17"/>
            </p:custDataLst>
          </p:nvPr>
        </p:nvSpPr>
        <p:spPr>
          <a:xfrm>
            <a:off x="5943976" y="2865245"/>
            <a:ext cx="1255395" cy="521970"/>
          </a:xfrm>
          <a:prstGeom prst="rect">
            <a:avLst/>
          </a:prstGeom>
          <a:noFill/>
          <a:ln w="19050" cap="flat" cmpd="sng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中和液</a:t>
            </a:r>
            <a:endParaRPr lang="zh-CN" altLang="en-US" sz="279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1523" name="组合 21522"/>
          <p:cNvGrpSpPr/>
          <p:nvPr>
            <p:custDataLst>
              <p:tags r:id="rId18"/>
            </p:custDataLst>
          </p:nvPr>
        </p:nvGrpSpPr>
        <p:grpSpPr>
          <a:xfrm>
            <a:off x="7150664" y="2679966"/>
            <a:ext cx="1613669" cy="953316"/>
            <a:chOff x="0" y="27"/>
            <a:chExt cx="1019" cy="602"/>
          </a:xfrm>
        </p:grpSpPr>
        <p:sp>
          <p:nvSpPr>
            <p:cNvPr id="18451" name="直接连接符 21523"/>
            <p:cNvSpPr/>
            <p:nvPr>
              <p:custDataLst>
                <p:tags r:id="rId19"/>
              </p:custDataLst>
            </p:nvPr>
          </p:nvSpPr>
          <p:spPr>
            <a:xfrm>
              <a:off x="96" y="336"/>
              <a:ext cx="912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lstStyle/>
            <a:p>
              <a:endParaRPr lang="zh-CN" altLang="en-US" sz="135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52" name="文本框 21524"/>
            <p:cNvSpPr txBox="1"/>
            <p:nvPr>
              <p:custDataLst>
                <p:tags r:id="rId20"/>
              </p:custDataLst>
            </p:nvPr>
          </p:nvSpPr>
          <p:spPr>
            <a:xfrm>
              <a:off x="0" y="27"/>
              <a:ext cx="1019" cy="6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795" b="1">
                  <a:solidFill>
                    <a:srgbClr val="1703DB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银氨溶液</a:t>
              </a:r>
              <a:endParaRPr lang="zh-CN" altLang="en-US" sz="2795" b="1">
                <a:solidFill>
                  <a:srgbClr val="1703DB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r>
                <a:rPr lang="zh-CN" altLang="en-US" sz="2795" b="1">
                  <a:solidFill>
                    <a:srgbClr val="1703DB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水浴加热</a:t>
              </a:r>
              <a:endParaRPr lang="zh-CN" altLang="en-US" sz="2795" b="1">
                <a:solidFill>
                  <a:srgbClr val="1703DB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1526" name="文本框 21525"/>
          <p:cNvSpPr txBox="1"/>
          <p:nvPr>
            <p:custDataLst>
              <p:tags r:id="rId21"/>
            </p:custDataLst>
          </p:nvPr>
        </p:nvSpPr>
        <p:spPr>
          <a:xfrm>
            <a:off x="8746913" y="2845113"/>
            <a:ext cx="114427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现象A</a:t>
            </a:r>
            <a:endParaRPr lang="zh-CN" altLang="en-US" sz="2795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21527" name="内容占位符 21526"/>
          <p:cNvGraphicFramePr>
            <a:graphicFrameLocks noGrp="1"/>
          </p:cNvGraphicFramePr>
          <p:nvPr>
            <p:ph idx="1"/>
            <p:custDataLst>
              <p:tags r:id="rId22"/>
            </p:custDataLst>
          </p:nvPr>
        </p:nvGraphicFramePr>
        <p:xfrm>
          <a:off x="2219396" y="3584191"/>
          <a:ext cx="8058150" cy="2597150"/>
        </p:xfrm>
        <a:graphic>
          <a:graphicData uri="http://schemas.openxmlformats.org/drawingml/2006/table">
            <a:tbl>
              <a:tblPr/>
              <a:tblGrid>
                <a:gridCol w="2686050"/>
                <a:gridCol w="2686050"/>
                <a:gridCol w="2686050"/>
              </a:tblGrid>
              <a:tr h="519430">
                <a:tc gridSpan="2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795" b="1"/>
                        <a:t>现象</a:t>
                      </a:r>
                      <a:endParaRPr lang="zh-CN" altLang="en-US" sz="2795" b="1"/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795" b="1"/>
                        <a:t>结论</a:t>
                      </a:r>
                      <a:endParaRPr lang="zh-CN" altLang="en-US" sz="2795" b="1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43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795" b="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现象</a:t>
                      </a:r>
                      <a:r>
                        <a:rPr lang="en-US" altLang="zh-CN" sz="2795" b="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</a:t>
                      </a:r>
                      <a:endParaRPr lang="zh-CN" altLang="en-US" sz="2795" b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795" b="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现象</a:t>
                      </a:r>
                      <a:r>
                        <a:rPr lang="en-US" altLang="zh-CN" sz="2795" b="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B</a:t>
                      </a:r>
                      <a:endParaRPr lang="zh-CN" altLang="en-US" sz="2795" b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1943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43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43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795"/>
                    </a:p>
                  </a:txBody>
                  <a:tcPr marL="91213" marR="91213" marT="45606" marB="45606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51" name="文本框 21550"/>
          <p:cNvSpPr txBox="1"/>
          <p:nvPr>
            <p:custDataLst>
              <p:tags r:id="rId23"/>
            </p:custDataLst>
          </p:nvPr>
        </p:nvSpPr>
        <p:spPr>
          <a:xfrm>
            <a:off x="5335881" y="4645189"/>
            <a:ext cx="161290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溶液变蓝</a:t>
            </a:r>
            <a:endParaRPr lang="zh-CN" altLang="en-US" sz="2795" b="1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52" name="文本框 21551"/>
          <p:cNvSpPr txBox="1"/>
          <p:nvPr>
            <p:custDataLst>
              <p:tags r:id="rId24"/>
            </p:custDataLst>
          </p:nvPr>
        </p:nvSpPr>
        <p:spPr>
          <a:xfrm>
            <a:off x="2523443" y="4645189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无银镜生成</a:t>
            </a:r>
            <a:endParaRPr lang="zh-CN" altLang="en-US" sz="2795" b="1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53" name="文本框 21552"/>
          <p:cNvSpPr txBox="1"/>
          <p:nvPr>
            <p:custDataLst>
              <p:tags r:id="rId25"/>
            </p:custDataLst>
          </p:nvPr>
        </p:nvSpPr>
        <p:spPr>
          <a:xfrm>
            <a:off x="7616237" y="4645189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淀粉</a:t>
            </a:r>
            <a:r>
              <a:rPr lang="zh-CN" altLang="en-US" sz="2795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未</a:t>
            </a:r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水解</a:t>
            </a:r>
            <a:endParaRPr lang="zh-CN" altLang="en-US" sz="279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54" name="文本框 21553"/>
          <p:cNvSpPr txBox="1"/>
          <p:nvPr>
            <p:custDataLst>
              <p:tags r:id="rId26"/>
            </p:custDataLst>
          </p:nvPr>
        </p:nvSpPr>
        <p:spPr>
          <a:xfrm>
            <a:off x="5335881" y="5177272"/>
            <a:ext cx="161290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溶液变蓝</a:t>
            </a:r>
            <a:endParaRPr lang="zh-CN" altLang="en-US" sz="2795" b="1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55" name="文本框 21554"/>
          <p:cNvSpPr txBox="1"/>
          <p:nvPr>
            <p:custDataLst>
              <p:tags r:id="rId27"/>
            </p:custDataLst>
          </p:nvPr>
        </p:nvSpPr>
        <p:spPr>
          <a:xfrm>
            <a:off x="2503311" y="5169464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有银镜生成</a:t>
            </a:r>
            <a:endParaRPr lang="zh-CN" altLang="en-US" sz="2795" b="1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56" name="文本框 21555"/>
          <p:cNvSpPr txBox="1"/>
          <p:nvPr>
            <p:custDataLst>
              <p:tags r:id="rId28"/>
            </p:custDataLst>
          </p:nvPr>
        </p:nvSpPr>
        <p:spPr>
          <a:xfrm>
            <a:off x="7616237" y="5115513"/>
            <a:ext cx="232791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淀粉</a:t>
            </a:r>
            <a:r>
              <a:rPr lang="zh-CN" altLang="en-US" sz="2795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部分</a:t>
            </a:r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水解</a:t>
            </a:r>
            <a:endParaRPr lang="zh-CN" altLang="en-US" sz="279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57" name="文本框 21556"/>
          <p:cNvSpPr txBox="1"/>
          <p:nvPr>
            <p:custDataLst>
              <p:tags r:id="rId29"/>
            </p:custDataLst>
          </p:nvPr>
        </p:nvSpPr>
        <p:spPr>
          <a:xfrm>
            <a:off x="5329547" y="5649180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溶液无现象</a:t>
            </a:r>
            <a:endParaRPr lang="zh-CN" altLang="en-US" sz="2795" b="1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58" name="文本框 21557"/>
          <p:cNvSpPr txBox="1"/>
          <p:nvPr>
            <p:custDataLst>
              <p:tags r:id="rId30"/>
            </p:custDataLst>
          </p:nvPr>
        </p:nvSpPr>
        <p:spPr>
          <a:xfrm>
            <a:off x="2523443" y="5649180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有银镜生成</a:t>
            </a:r>
            <a:endParaRPr lang="zh-CN" altLang="en-US" sz="2795" b="1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59" name="文本框 21558"/>
          <p:cNvSpPr txBox="1"/>
          <p:nvPr>
            <p:custDataLst>
              <p:tags r:id="rId31"/>
            </p:custDataLst>
          </p:nvPr>
        </p:nvSpPr>
        <p:spPr>
          <a:xfrm>
            <a:off x="7616237" y="5571584"/>
            <a:ext cx="232791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淀粉</a:t>
            </a:r>
            <a:r>
              <a:rPr lang="zh-CN" altLang="en-US" sz="2795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完全</a:t>
            </a:r>
            <a:r>
              <a:rPr lang="zh-CN" altLang="en-US" sz="2795" b="1">
                <a:latin typeface="Arial" panose="020B0604020202020204" pitchFamily="34" charset="0"/>
                <a:ea typeface="宋体" panose="02010600030101010101" pitchFamily="2" charset="-122"/>
              </a:rPr>
              <a:t>水解</a:t>
            </a:r>
            <a:endParaRPr lang="zh-CN" altLang="en-US" sz="279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21508" grpId="0" animBg="1"/>
      <p:bldP spid="21512" grpId="0" animBg="1"/>
      <p:bldP spid="21522" grpId="0" animBg="1"/>
      <p:bldP spid="21526" grpId="0"/>
      <p:bldP spid="21516" grpId="0"/>
      <p:bldP spid="21553" grpId="0"/>
      <p:bldP spid="21556" grpId="0"/>
      <p:bldP spid="21559" grpId="0"/>
      <p:bldP spid="21552" grpId="0"/>
      <p:bldP spid="21551" grpId="0"/>
      <p:bldP spid="21555" grpId="0"/>
      <p:bldP spid="21554" grpId="0"/>
      <p:bldP spid="21558" grpId="0"/>
      <p:bldP spid="2155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>
            <p:custDataLst>
              <p:tags r:id="rId1"/>
            </p:custDataLst>
          </p:nvPr>
        </p:nvSpPr>
        <p:spPr>
          <a:xfrm>
            <a:off x="311568" y="858280"/>
            <a:ext cx="6734536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l" defTabSz="914400">
              <a:tabLst>
                <a:tab pos="2636520" algn="ctr"/>
                <a:tab pos="4427855" algn="l"/>
              </a:tabLst>
            </a:pP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纤维素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浓硝酸→纤维素硝酸酯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硝酸纤维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Rectangle 7"/>
          <p:cNvSpPr/>
          <p:nvPr>
            <p:custDataLst>
              <p:tags r:id="rId2"/>
            </p:custDataLst>
          </p:nvPr>
        </p:nvSpPr>
        <p:spPr>
          <a:xfrm>
            <a:off x="215403" y="3440296"/>
            <a:ext cx="6465231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l"/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纤维素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醋酸→纤维素乙酸酯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醋酸纤维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78039" y="1549963"/>
            <a:ext cx="8440824" cy="1764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1568" y="4258312"/>
            <a:ext cx="8768621" cy="1764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11785" y="27495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195">
                <a:solidFill>
                  <a:srgbClr val="FF3300"/>
                </a:solidFill>
                <a:sym typeface="+mn-ea"/>
              </a:rPr>
              <a:t>补充:</a:t>
            </a:r>
            <a:endParaRPr lang="zh-CN" altLang="en-US" sz="3195">
              <a:solidFill>
                <a:srgbClr val="FF3300"/>
              </a:solidFill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6600">
                <a:solidFill>
                  <a:schemeClr val="dk1">
                    <a:lumMod val="85000"/>
                    <a:lumOff val="15000"/>
                  </a:schemeClr>
                </a:solidFill>
              </a:rPr>
              <a:t>感谢您的观看</a:t>
            </a:r>
            <a:endParaRPr lang="zh-CN" altLang="en-US" sz="6600">
              <a:solidFill>
                <a:schemeClr val="dk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New picture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649200" y="12560300"/>
            <a:ext cx="304800" cy="228600"/>
          </a:xfrm>
          <a:prstGeom prst="cube">
            <a:avLst/>
          </a:prstGeom>
        </p:spPr>
      </p:pic>
      <p:pic>
        <p:nvPicPr>
          <p:cNvPr id="4" name="New picture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623800" y="12471400"/>
            <a:ext cx="317500" cy="228600"/>
          </a:xfrm>
          <a:prstGeom prst="cube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82880" y="236220"/>
            <a:ext cx="106330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一</a:t>
            </a:r>
            <a:r>
              <a:rPr lang="en-US" altLang="zh-CN" sz="36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.</a:t>
            </a:r>
            <a:r>
              <a:rPr lang="zh-CN" altLang="en-US" sz="36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糖类的组成和分类</a:t>
            </a:r>
            <a:endParaRPr lang="zh-CN" altLang="en-US" sz="3600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2"/>
            </p:custDataLst>
          </p:nvPr>
        </p:nvSpPr>
        <p:spPr>
          <a:xfrm>
            <a:off x="531495" y="1004570"/>
            <a:ext cx="22371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糖类的组成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081405" y="3660140"/>
            <a:ext cx="903414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很多糖类分子中氢原子和氧原子的数目比恰好为</a:t>
            </a:r>
            <a:r>
              <a:rPr lang="en-US" altLang="zh-CN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，</a:t>
            </a:r>
            <a:endParaRPr lang="zh-CN" altLang="en-US" sz="2800" b="1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  <a:p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其组成可以用通式</a:t>
            </a:r>
            <a:r>
              <a:rPr lang="en-US" altLang="zh-CN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表示</a:t>
            </a:r>
            <a:endParaRPr lang="zh-CN" altLang="en-US" sz="2800" b="1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1170305" y="1922145"/>
            <a:ext cx="7828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糖类化合物一般由</a:t>
            </a:r>
            <a:r>
              <a:rPr lang="en-US" altLang="zh-CN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_______________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三种元素组成</a:t>
            </a:r>
            <a:endParaRPr lang="zh-CN" altLang="en-US" sz="2800" b="1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4409440" y="1831975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碳、氢、氧</a:t>
            </a:r>
            <a:endParaRPr lang="zh-CN" altLang="en-US" sz="2800" b="1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8928100" y="3484880"/>
            <a:ext cx="6565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2:1</a:t>
            </a:r>
            <a:endParaRPr lang="zh-CN" altLang="en-US" sz="2800" b="1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4409440" y="4006850"/>
            <a:ext cx="16656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(H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O)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n</a:t>
            </a:r>
            <a:endParaRPr lang="zh-CN" altLang="en-US" sz="2800" b="1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1267460" y="5386070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糖类习惯称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sym typeface="+mn-ea"/>
              </a:rPr>
              <a:t>碳水化合物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-简" panose="0201080004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1342390" y="4878070"/>
            <a:ext cx="99263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如葡萄糖(C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6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O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6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)、蔗糖(C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12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O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11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)、淀粉[(C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6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H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0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O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)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]等</a:t>
            </a:r>
            <a:endParaRPr lang="zh-CN" altLang="en-US" sz="2800" b="1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1170305" y="5979160"/>
            <a:ext cx="82810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>
                <a:latin typeface="Arial" panose="020B0604020202020204" pitchFamily="34" charset="0"/>
                <a:ea typeface="微软雅黑" panose="020B0503020204020204" charset="-122"/>
              </a:rPr>
              <a:t>思考：糖类被称为碳水化合物准确吗？</a:t>
            </a:r>
            <a:endParaRPr lang="zh-CN" altLang="en-US" sz="2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194" name="文本框 8193"/>
          <p:cNvSpPr txBox="1"/>
          <p:nvPr>
            <p:custDataLst>
              <p:tags r:id="rId11"/>
            </p:custDataLst>
          </p:nvPr>
        </p:nvSpPr>
        <p:spPr>
          <a:xfrm>
            <a:off x="1081405" y="2872740"/>
            <a:ext cx="113550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从结构上看,糖类是__________  、__________或,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800" b="1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______。</a:t>
            </a:r>
            <a:endParaRPr lang="zh-CN" altLang="en-US" sz="2800" b="1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8202" name="文本框 8201"/>
          <p:cNvSpPr txBox="1"/>
          <p:nvPr>
            <p:custDataLst>
              <p:tags r:id="rId12"/>
            </p:custDataLst>
          </p:nvPr>
        </p:nvSpPr>
        <p:spPr>
          <a:xfrm>
            <a:off x="6461760" y="2839720"/>
            <a:ext cx="2057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多羟基酮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201" name="文本框 8200"/>
          <p:cNvSpPr txBox="1"/>
          <p:nvPr>
            <p:custDataLst>
              <p:tags r:id="rId13"/>
            </p:custDataLst>
          </p:nvPr>
        </p:nvSpPr>
        <p:spPr>
          <a:xfrm>
            <a:off x="4160520" y="2832735"/>
            <a:ext cx="2209800" cy="521970"/>
          </a:xfrm>
          <a:prstGeom prst="rect">
            <a:avLst/>
          </a:prstGeom>
          <a:noFill/>
          <a:ln w="317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多羟基醛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203" name="文本框 8202"/>
          <p:cNvSpPr txBox="1"/>
          <p:nvPr>
            <p:custDataLst>
              <p:tags r:id="rId14"/>
            </p:custDataLst>
          </p:nvPr>
        </p:nvSpPr>
        <p:spPr>
          <a:xfrm>
            <a:off x="8610600" y="2849880"/>
            <a:ext cx="3581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它们的脱水缩合物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13" grpId="0"/>
      <p:bldP spid="14" grpId="0"/>
      <p:bldP spid="12" grpId="0"/>
      <p:bldP spid="15" grpId="0"/>
      <p:bldP spid="16" grpId="0"/>
      <p:bldP spid="18" grpId="0"/>
      <p:bldP spid="17" grpId="0"/>
      <p:bldP spid="2" grpId="0"/>
      <p:bldP spid="8194" grpId="0"/>
      <p:bldP spid="8202" grpId="0"/>
      <p:bldP spid="8201" grpId="0"/>
      <p:bldP spid="82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8640" y="425450"/>
            <a:ext cx="9989820" cy="1198880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A4D66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SzTx/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符合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</a:t>
            </a:r>
            <a:r>
              <a:rPr lang="zh-CN" altLang="en-US" sz="2400" b="1" i="1" baseline="-250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m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H</a:t>
            </a:r>
            <a:r>
              <a:rPr lang="zh-CN" altLang="en-US" sz="2400" b="1" baseline="-250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O)</a:t>
            </a:r>
            <a:r>
              <a:rPr lang="zh-CN" altLang="en-US" sz="2400" b="1" i="1" baseline="-250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n</a:t>
            </a:r>
            <a:r>
              <a:rPr lang="en-US" altLang="zh-CN" sz="2400" b="1" i="1" baseline="-250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 </a:t>
            </a:r>
            <a:r>
              <a:rPr lang="zh-CN" altLang="en-US" sz="24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通式的不一定是糖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。例如：乙酸C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H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4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O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、乳酸C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3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H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6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O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3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。</a:t>
            </a:r>
            <a:endParaRPr lang="zh-CN" altLang="en-US" sz="2400">
              <a:solidFill>
                <a:schemeClr val="tx1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糖不一定符合C</a:t>
            </a:r>
            <a:r>
              <a:rPr lang="zh-CN" altLang="en-US" sz="2400" i="1" baseline="-250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m</a:t>
            </a:r>
            <a:r>
              <a:rPr lang="zh-CN" altLang="en-US" sz="24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(H</a:t>
            </a:r>
            <a:r>
              <a:rPr lang="zh-CN" altLang="en-US" sz="2400" baseline="-250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2</a:t>
            </a:r>
            <a:r>
              <a:rPr lang="zh-CN" altLang="en-US" sz="24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O)</a:t>
            </a:r>
            <a:r>
              <a:rPr lang="zh-CN" altLang="en-US" sz="2400" i="1" baseline="-250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n</a:t>
            </a:r>
            <a:r>
              <a:rPr lang="zh-CN" altLang="en-US" sz="24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通式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。例如：脱氧核糖C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5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H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10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O</a:t>
            </a:r>
            <a:r>
              <a:rPr lang="zh-CN" altLang="en-US" sz="2400" baseline="-250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4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、</a:t>
            </a:r>
            <a:r>
              <a:rPr lang="zh-CN" altLang="en-US" sz="240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鼠李糖</a:t>
            </a:r>
            <a:r>
              <a:rPr lang="en-US" altLang="zh-CN" sz="240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en-US" altLang="zh-CN" sz="2400" baseline="-2500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lang="en-US" altLang="zh-CN" sz="240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400" baseline="-2500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r>
              <a:rPr lang="en-US" altLang="zh-CN" sz="240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en-US" altLang="zh-CN" sz="2400" baseline="-2500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</a:t>
            </a:r>
            <a:endParaRPr lang="en-US" altLang="zh-CN" sz="2400" baseline="-2500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ltGray">
          <a:xfrm>
            <a:off x="2304415" y="1884680"/>
            <a:ext cx="4679950" cy="5219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糖类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碳水化合物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3656176" y="2074230"/>
            <a:ext cx="1056000" cy="144000"/>
            <a:chOff x="1198" y="5773"/>
            <a:chExt cx="1676" cy="318"/>
          </a:xfrm>
        </p:grpSpPr>
        <p:sp>
          <p:nvSpPr>
            <p:cNvPr id="16" name="Line 13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ltGray">
            <a:xfrm flipV="1">
              <a:off x="1198" y="6037"/>
              <a:ext cx="1677" cy="54"/>
            </a:xfrm>
            <a:prstGeom prst="line">
              <a:avLst/>
            </a:prstGeom>
            <a:noFill/>
            <a:ln w="57150">
              <a:solidFill>
                <a:srgbClr val="1703DB"/>
              </a:solidFill>
              <a:round/>
            </a:ln>
          </p:spPr>
          <p:txBody>
            <a:bodyPr wrap="none"/>
            <a:lstStyle/>
            <a:p>
              <a:endParaRPr lang="zh-CN" altLang="en-US" sz="2795"/>
            </a:p>
          </p:txBody>
        </p:sp>
        <p:sp>
          <p:nvSpPr>
            <p:cNvPr id="17" name="Line 14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ltGray">
            <a:xfrm>
              <a:off x="1198" y="5789"/>
              <a:ext cx="1677" cy="0"/>
            </a:xfrm>
            <a:prstGeom prst="line">
              <a:avLst/>
            </a:prstGeom>
            <a:noFill/>
            <a:ln w="57150">
              <a:solidFill>
                <a:srgbClr val="1703DB"/>
              </a:solidFill>
              <a:round/>
            </a:ln>
          </p:spPr>
          <p:txBody>
            <a:bodyPr wrap="none"/>
            <a:lstStyle/>
            <a:p>
              <a:endParaRPr lang="zh-CN" altLang="en-US" sz="2795"/>
            </a:p>
          </p:txBody>
        </p:sp>
        <p:sp>
          <p:nvSpPr>
            <p:cNvPr id="18" name="Line 15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ltGray">
            <a:xfrm rot="3480000">
              <a:off x="1881" y="5483"/>
              <a:ext cx="314" cy="895"/>
            </a:xfrm>
            <a:prstGeom prst="line">
              <a:avLst/>
            </a:prstGeom>
            <a:noFill/>
            <a:ln w="57150">
              <a:solidFill>
                <a:srgbClr val="1703DB"/>
              </a:solidFill>
              <a:round/>
            </a:ln>
          </p:spPr>
          <p:txBody>
            <a:bodyPr wrap="none"/>
            <a:lstStyle/>
            <a:p>
              <a:endParaRPr lang="zh-CN" altLang="en-US" sz="2795"/>
            </a:p>
          </p:txBody>
        </p:sp>
      </p:grpSp>
      <p:sp>
        <p:nvSpPr>
          <p:cNvPr id="11" name="Text Box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48640" y="2990215"/>
            <a:ext cx="931291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A4D66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有甜味的不一定是糖。</a:t>
            </a: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如：某些食品添加剂、甘油。</a:t>
            </a:r>
            <a:endParaRPr lang="zh-CN" altLang="en-US" sz="2400">
              <a:solidFill>
                <a:schemeClr val="tx1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1703DB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糖不一定都有甜味。淀粉、纤维素就没有甜味。</a:t>
            </a:r>
            <a:endParaRPr lang="zh-CN" altLang="en-US" sz="2400" b="1">
              <a:solidFill>
                <a:srgbClr val="1703DB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</p:txBody>
      </p:sp>
      <p:sp>
        <p:nvSpPr>
          <p:cNvPr id="21" name="Text Box 2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ltGray">
          <a:xfrm>
            <a:off x="2602653" y="4497070"/>
            <a:ext cx="3666913" cy="5016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糖类</a:t>
            </a:r>
            <a:r>
              <a:rPr kumimoji="1" lang="en-US" altLang="zh-CN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</a:t>
            </a:r>
            <a:r>
              <a:rPr kumimoji="1" lang="zh-CN" altLang="en-US" sz="2665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甜味物质</a:t>
            </a:r>
            <a:endParaRPr kumimoji="1" lang="zh-CN" altLang="en-US" sz="2665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3503141" y="4704485"/>
            <a:ext cx="1056000" cy="144000"/>
            <a:chOff x="1198" y="5773"/>
            <a:chExt cx="1676" cy="318"/>
          </a:xfrm>
        </p:grpSpPr>
        <p:sp>
          <p:nvSpPr>
            <p:cNvPr id="4" name="Line 13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ltGray">
            <a:xfrm flipV="1">
              <a:off x="1198" y="6037"/>
              <a:ext cx="1677" cy="54"/>
            </a:xfrm>
            <a:prstGeom prst="line">
              <a:avLst/>
            </a:prstGeom>
            <a:noFill/>
            <a:ln w="57150">
              <a:solidFill>
                <a:srgbClr val="1703DB"/>
              </a:solidFill>
              <a:round/>
            </a:ln>
          </p:spPr>
          <p:txBody>
            <a:bodyPr wrap="none"/>
            <a:lstStyle/>
            <a:p>
              <a:endParaRPr lang="zh-CN" altLang="en-US" sz="2795"/>
            </a:p>
          </p:txBody>
        </p:sp>
        <p:sp>
          <p:nvSpPr>
            <p:cNvPr id="6" name="Line 14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ltGray">
            <a:xfrm>
              <a:off x="1198" y="5789"/>
              <a:ext cx="1677" cy="0"/>
            </a:xfrm>
            <a:prstGeom prst="line">
              <a:avLst/>
            </a:prstGeom>
            <a:noFill/>
            <a:ln w="57150">
              <a:solidFill>
                <a:srgbClr val="1703DB"/>
              </a:solidFill>
              <a:round/>
            </a:ln>
          </p:spPr>
          <p:txBody>
            <a:bodyPr wrap="none"/>
            <a:lstStyle/>
            <a:p>
              <a:endParaRPr lang="zh-CN" altLang="en-US" sz="2795"/>
            </a:p>
          </p:txBody>
        </p:sp>
        <p:sp>
          <p:nvSpPr>
            <p:cNvPr id="7" name="Line 15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ltGray">
            <a:xfrm rot="3480000">
              <a:off x="1881" y="5483"/>
              <a:ext cx="314" cy="895"/>
            </a:xfrm>
            <a:prstGeom prst="line">
              <a:avLst/>
            </a:prstGeom>
            <a:noFill/>
            <a:ln w="57150">
              <a:solidFill>
                <a:srgbClr val="1703DB"/>
              </a:solidFill>
              <a:round/>
            </a:ln>
          </p:spPr>
          <p:txBody>
            <a:bodyPr wrap="none"/>
            <a:lstStyle/>
            <a:p>
              <a:endParaRPr lang="zh-CN" altLang="en-US" sz="2795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1" grpId="0"/>
      <p:bldP spid="15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文本框 90"/>
          <p:cNvSpPr txBox="1"/>
          <p:nvPr>
            <p:custDataLst>
              <p:tags r:id="rId1"/>
            </p:custDataLst>
          </p:nvPr>
        </p:nvSpPr>
        <p:spPr>
          <a:xfrm>
            <a:off x="466090" y="404495"/>
            <a:ext cx="22371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糖类的分类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72110" y="1408430"/>
          <a:ext cx="11447145" cy="4041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7285"/>
                <a:gridCol w="3183255"/>
                <a:gridCol w="3607435"/>
                <a:gridCol w="3519170"/>
              </a:tblGrid>
              <a:tr h="43053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单糖</a:t>
                      </a: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寡糖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低聚糖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CN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多糖</a:t>
                      </a: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481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概念</a:t>
                      </a: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水解的糖</a:t>
                      </a: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mol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糖水解后能产生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________mol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单糖的糖</a:t>
                      </a: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mol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糖水解后能产生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单糖的糖</a:t>
                      </a: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1095"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代表物</a:t>
                      </a: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en-US" sz="2400" b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、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</a:t>
                      </a:r>
                      <a:endParaRPr lang="en-US" altLang="zh-CN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</a:t>
                      </a:r>
                      <a:r>
                        <a:rPr lang="zh-CN" altLang="en-US" sz="2400" b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、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</a:t>
                      </a:r>
                      <a:endParaRPr lang="en-US" altLang="zh-CN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90000"/>
                        </a:lnSpc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</a:t>
                      </a:r>
                      <a:r>
                        <a:rPr lang="zh-CN" altLang="en-US" sz="2400" b="0">
                          <a:latin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、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________</a:t>
                      </a:r>
                      <a:endParaRPr lang="zh-CN" altLang="en-US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2400" b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70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分子式　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zh-CN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</a:t>
                      </a:r>
                      <a:endParaRPr lang="en-US" altLang="zh-CN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</a:t>
                      </a:r>
                      <a:endParaRPr lang="en-US" altLang="zh-CN" sz="24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</a:t>
                      </a:r>
                      <a:r>
                        <a:rPr lang="en-US" altLang="zh-CN" sz="2400" b="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400" b="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CN" sz="2400" b="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altLang="zh-CN" sz="2400" b="0" i="1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altLang="zh-CN" sz="2400" b="0" i="1" baseline="-2500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1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01542" name="矩形 1601541"/>
          <p:cNvSpPr/>
          <p:nvPr>
            <p:custDataLst>
              <p:tags r:id="rId3"/>
            </p:custDataLst>
          </p:nvPr>
        </p:nvSpPr>
        <p:spPr>
          <a:xfrm>
            <a:off x="1548130" y="2376805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不能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01543" name="矩形 1601542"/>
          <p:cNvSpPr/>
          <p:nvPr>
            <p:custDataLst>
              <p:tags r:id="rId4"/>
            </p:custDataLst>
          </p:nvPr>
        </p:nvSpPr>
        <p:spPr>
          <a:xfrm>
            <a:off x="4777105" y="2566670"/>
            <a:ext cx="1021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 eaLnBrk="0" hangingPunct="0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～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10 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01544" name="矩形 1601543"/>
          <p:cNvSpPr/>
          <p:nvPr>
            <p:custDataLst>
              <p:tags r:id="rId5"/>
            </p:custDataLst>
          </p:nvPr>
        </p:nvSpPr>
        <p:spPr>
          <a:xfrm>
            <a:off x="1451610" y="3711575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 eaLnBrk="0" hangingPunct="0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葡萄糖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01545" name="矩形 1601544"/>
          <p:cNvSpPr/>
          <p:nvPr>
            <p:custDataLst>
              <p:tags r:id="rId6"/>
            </p:custDataLst>
          </p:nvPr>
        </p:nvSpPr>
        <p:spPr>
          <a:xfrm>
            <a:off x="2983230" y="3711258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果糖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01546" name="矩形 1601545"/>
          <p:cNvSpPr/>
          <p:nvPr>
            <p:custDataLst>
              <p:tags r:id="rId7"/>
            </p:custDataLst>
          </p:nvPr>
        </p:nvSpPr>
        <p:spPr>
          <a:xfrm>
            <a:off x="5233353" y="3711575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蔗糖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01547" name="矩形 1601546"/>
          <p:cNvSpPr/>
          <p:nvPr>
            <p:custDataLst>
              <p:tags r:id="rId8"/>
            </p:custDataLst>
          </p:nvPr>
        </p:nvSpPr>
        <p:spPr>
          <a:xfrm>
            <a:off x="6523990" y="3693160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 eaLnBrk="0" hangingPunct="0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麦芽糖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01549" name="矩形 1601548"/>
          <p:cNvSpPr/>
          <p:nvPr>
            <p:custDataLst>
              <p:tags r:id="rId9"/>
            </p:custDataLst>
          </p:nvPr>
        </p:nvSpPr>
        <p:spPr>
          <a:xfrm>
            <a:off x="2443163" y="4667250"/>
            <a:ext cx="14554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 eaLnBrk="0" hangingPunct="0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800" b="1" baseline="-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CN" sz="2800" b="1" baseline="-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zh-CN" sz="2800" b="1" baseline="-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altLang="zh-CN" sz="2800" b="1" baseline="-3000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1551" name="矩形 1601550"/>
          <p:cNvSpPr/>
          <p:nvPr>
            <p:custDataLst>
              <p:tags r:id="rId10"/>
            </p:custDataLst>
          </p:nvPr>
        </p:nvSpPr>
        <p:spPr>
          <a:xfrm>
            <a:off x="5682933" y="4669790"/>
            <a:ext cx="168656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 eaLnBrk="0" hangingPunct="0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800" b="1" baseline="-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CN" sz="2800" b="1" baseline="-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zh-CN" sz="2800" b="1" baseline="-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altLang="zh-CN" sz="2800" b="1" baseline="-3000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1"/>
            </p:custDataLst>
          </p:nvPr>
        </p:nvSpPr>
        <p:spPr>
          <a:xfrm>
            <a:off x="8376920" y="2689860"/>
            <a:ext cx="141732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 mol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以上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10142855" y="371157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淀粉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3"/>
            </p:custDataLst>
          </p:nvPr>
        </p:nvSpPr>
        <p:spPr>
          <a:xfrm>
            <a:off x="8623935" y="362712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纤维素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0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0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0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60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60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0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60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60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1601542" grpId="0"/>
      <p:bldP spid="1601543" grpId="0"/>
      <p:bldP spid="1601544" grpId="0"/>
      <p:bldP spid="1601545" grpId="0"/>
      <p:bldP spid="1601546" grpId="0"/>
      <p:bldP spid="1601547" grpId="0"/>
      <p:bldP spid="1601549" grpId="0"/>
      <p:bldP spid="1601551" grpId="0"/>
      <p:bldP spid="3" grpId="0"/>
      <p:bldP spid="7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/>
          <p:nvPr userDrawn="1"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062980"/>
            <a:ext cx="1047750" cy="728345"/>
          </a:xfrm>
          <a:prstGeom prst="rect">
            <a:avLst/>
          </a:prstGeom>
        </p:spPr>
      </p:pic>
      <p:sp>
        <p:nvSpPr>
          <p:cNvPr id="25" name="Rectangle 1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69215" y="321278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图示 4"/>
          <p:cNvGraphicFramePr/>
          <p:nvPr>
            <p:custDataLst>
              <p:tags r:id="rId4"/>
            </p:custDataLst>
          </p:nvPr>
        </p:nvGraphicFramePr>
        <p:xfrm>
          <a:off x="-1726572" y="20448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6" name="Rectangle 17"/>
          <p:cNvSpPr>
            <a:spLocks noChangeArrowheads="1"/>
          </p:cNvSpPr>
          <p:nvPr>
            <p:custDataLst>
              <p:tags r:id="rId10"/>
            </p:custDataLst>
          </p:nvPr>
        </p:nvSpPr>
        <p:spPr>
          <a:xfrm>
            <a:off x="-152073" y="3983598"/>
            <a:ext cx="914045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marL="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80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4" name="Rectangle 17"/>
          <p:cNvSpPr>
            <a:spLocks noChangeArrowheads="1"/>
          </p:cNvSpPr>
          <p:nvPr>
            <p:custDataLst>
              <p:tags r:id="rId11"/>
            </p:custDataLst>
          </p:nvPr>
        </p:nvSpPr>
        <p:spPr>
          <a:xfrm>
            <a:off x="-207318" y="3932163"/>
            <a:ext cx="914045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marL="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defTabSz="914400" rtl="0" eaLnBrk="0" latinLnBrk="0" hangingPunct="0"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SzTx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8565" eaLnBrk="1" hangingPunct="1"/>
            <a:endParaRPr lang="zh-CN" altLang="en-US" sz="2800"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Rectangle 5"/>
          <p:cNvSpPr/>
          <p:nvPr>
            <p:custDataLst>
              <p:tags r:id="rId12"/>
            </p:custDataLst>
          </p:nvPr>
        </p:nvSpPr>
        <p:spPr>
          <a:xfrm>
            <a:off x="300355" y="1795145"/>
            <a:ext cx="7322820" cy="2306955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C12EA"/>
              </a:buClr>
              <a:buFont typeface="Wingdings" panose="05000000000000000000" charset="0"/>
            </a:pPr>
            <a:r>
              <a:rPr sz="240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（</a:t>
            </a:r>
            <a:r>
              <a:rPr lang="en-US" altLang="zh-CN" sz="240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1</a:t>
            </a:r>
            <a:r>
              <a:rPr sz="240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）存在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：葡萄糖是自然界中分布最广的单糖，因最初是从葡萄汁中分离得到而得名。葡萄糖存在于水果、蜂蜜，以及植物的种子、叶、根、花中。动物的血液和淋巴液中也含有葡萄糖。  </a:t>
            </a:r>
            <a:endParaRPr sz="24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Wingdings" panose="05000000000000000000" charset="0"/>
            </a:endParaRPr>
          </a:p>
        </p:txBody>
      </p:sp>
      <p:sp>
        <p:nvSpPr>
          <p:cNvPr id="10" name="Rectangle 9"/>
          <p:cNvSpPr/>
          <p:nvPr>
            <p:custDataLst>
              <p:tags r:id="rId13"/>
            </p:custDataLst>
          </p:nvPr>
        </p:nvSpPr>
        <p:spPr>
          <a:xfrm>
            <a:off x="300306" y="4468578"/>
            <a:ext cx="11003280" cy="553085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algn="l" eaLnBrk="1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srgbClr val="EC12EA"/>
              </a:buClr>
              <a:buFont typeface="Wingdings" panose="05000000000000000000" charset="0"/>
            </a:pPr>
            <a:r>
              <a:rPr sz="240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（</a:t>
            </a:r>
            <a:r>
              <a:rPr lang="en-US" altLang="zh-CN" sz="240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2</a:t>
            </a:r>
            <a:r>
              <a:rPr sz="2400" smtClean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）物理性质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：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highlight>
                  <a:srgbClr val="FFFF00"/>
                </a:highligh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易溶于水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的无色晶体，熔点</a:t>
            </a:r>
            <a:r>
              <a:rPr lang="en-US" altLang="zh-CN"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146℃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，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highlight>
                  <a:srgbClr val="FFFF00"/>
                </a:highligh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有甜味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，但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highlight>
                  <a:srgbClr val="FFFF00"/>
                </a:highligh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甜度不如蔗糖</a:t>
            </a:r>
            <a:r>
              <a:rPr sz="2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charset="0"/>
              </a:rPr>
              <a:t>。 </a:t>
            </a:r>
            <a:endParaRPr sz="24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Wingdings" panose="05000000000000000000" charset="0"/>
            </a:endParaRPr>
          </a:p>
        </p:txBody>
      </p:sp>
      <p:pic>
        <p:nvPicPr>
          <p:cNvPr id="101" name="图片 100"/>
          <p:cNvPicPr/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012680" y="2214245"/>
            <a:ext cx="1478915" cy="14789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975600" y="2204085"/>
            <a:ext cx="1684655" cy="1489075"/>
          </a:xfrm>
          <a:prstGeom prst="rect">
            <a:avLst/>
          </a:prstGeom>
        </p:spPr>
      </p:pic>
      <p:pic>
        <p:nvPicPr>
          <p:cNvPr id="109" name="图片 108"/>
          <p:cNvPicPr/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 rot="21240000" flipH="1">
            <a:off x="8515985" y="3161665"/>
            <a:ext cx="325120" cy="2368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" name="图片 109"/>
          <p:cNvPicPr/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604135" y="5108575"/>
            <a:ext cx="2105025" cy="1477645"/>
          </a:xfrm>
          <a:prstGeom prst="rect">
            <a:avLst/>
          </a:prstGeom>
          <a:noFill/>
          <a:ln w="38100">
            <a:solidFill>
              <a:schemeClr val="l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7061200" y="5021580"/>
            <a:ext cx="1224280" cy="1790065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24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9112885" y="2571750"/>
            <a:ext cx="325120" cy="2368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6" name="文本框 5"/>
          <p:cNvSpPr txBox="1"/>
          <p:nvPr>
            <p:custDataLst>
              <p:tags r:id="rId25"/>
            </p:custDataLst>
          </p:nvPr>
        </p:nvSpPr>
        <p:spPr>
          <a:xfrm>
            <a:off x="514350" y="331470"/>
            <a:ext cx="20897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二</a:t>
            </a:r>
            <a:r>
              <a:rPr lang="en-US" altLang="zh-CN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.</a:t>
            </a:r>
            <a:r>
              <a:rPr lang="zh-CN" altLang="en-US" sz="44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单糖</a:t>
            </a:r>
            <a:endParaRPr lang="zh-CN" altLang="en-US" sz="4400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26"/>
            </p:custDataLst>
          </p:nvPr>
        </p:nvSpPr>
        <p:spPr>
          <a:xfrm>
            <a:off x="514350" y="1155700"/>
            <a:ext cx="17125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3200" b="1" kern="100">
                <a:solidFill>
                  <a:schemeClr val="tx1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  <a:sym typeface="+mn-ea"/>
              </a:rPr>
              <a:t>葡萄糖</a:t>
            </a:r>
            <a:endParaRPr lang="zh-CN" altLang="en-US" sz="3200" b="1" kern="100" smtClean="0">
              <a:solidFill>
                <a:schemeClr val="tx1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4" name="组合 10243"/>
          <p:cNvGrpSpPr/>
          <p:nvPr>
            <p:custDataLst>
              <p:tags r:id="rId1"/>
            </p:custDataLst>
          </p:nvPr>
        </p:nvGrpSpPr>
        <p:grpSpPr>
          <a:xfrm>
            <a:off x="1867853" y="3929698"/>
            <a:ext cx="6778625" cy="1374774"/>
            <a:chOff x="385" y="2295"/>
            <a:chExt cx="4270" cy="866"/>
          </a:xfrm>
        </p:grpSpPr>
        <p:sp>
          <p:nvSpPr>
            <p:cNvPr id="10245" name="文本框 10244"/>
            <p:cNvSpPr txBox="1"/>
            <p:nvPr>
              <p:custDataLst>
                <p:tags r:id="rId2"/>
              </p:custDataLst>
            </p:nvPr>
          </p:nvSpPr>
          <p:spPr>
            <a:xfrm>
              <a:off x="385" y="2295"/>
              <a:ext cx="4270" cy="6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 lvl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</a:pPr>
              <a:r>
                <a:rPr lang="en-US" altLang="zh-CN" sz="3200" b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CH</a:t>
              </a:r>
              <a:r>
                <a:rPr lang="en-US" altLang="zh-CN" sz="3200" b="1" baseline="-2500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altLang="zh-CN" sz="3200" b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—CH—CH—CH—CH—CHO</a:t>
              </a:r>
              <a:endParaRPr lang="en-US" altLang="zh-CN" sz="3200" b="1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  <a:p>
              <a:endParaRPr lang="en-US" altLang="zh-CN" sz="3200" b="1">
                <a:latin typeface="Times New Roman" panose="02020603050405020304" pitchFamily="18" charset="0"/>
              </a:endParaRPr>
            </a:p>
          </p:txBody>
        </p:sp>
        <p:sp>
          <p:nvSpPr>
            <p:cNvPr id="10246" name="直接连接符 10245"/>
            <p:cNvSpPr/>
            <p:nvPr>
              <p:custDataLst>
                <p:tags r:id="rId3"/>
              </p:custDataLst>
            </p:nvPr>
          </p:nvSpPr>
          <p:spPr>
            <a:xfrm flipH="1">
              <a:off x="870" y="2611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0247" name="直接连接符 10246"/>
            <p:cNvSpPr/>
            <p:nvPr>
              <p:custDataLst>
                <p:tags r:id="rId4"/>
              </p:custDataLst>
            </p:nvPr>
          </p:nvSpPr>
          <p:spPr>
            <a:xfrm flipH="1">
              <a:off x="1596" y="2611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0248" name="直接连接符 10247"/>
            <p:cNvSpPr/>
            <p:nvPr>
              <p:custDataLst>
                <p:tags r:id="rId5"/>
              </p:custDataLst>
            </p:nvPr>
          </p:nvSpPr>
          <p:spPr>
            <a:xfrm flipH="1">
              <a:off x="2866" y="2611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0249" name="直接连接符 10248"/>
            <p:cNvSpPr/>
            <p:nvPr>
              <p:custDataLst>
                <p:tags r:id="rId6"/>
              </p:custDataLst>
            </p:nvPr>
          </p:nvSpPr>
          <p:spPr>
            <a:xfrm flipH="1">
              <a:off x="3501" y="2566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0250" name="直接连接符 10249"/>
            <p:cNvSpPr/>
            <p:nvPr>
              <p:custDataLst>
                <p:tags r:id="rId7"/>
              </p:custDataLst>
            </p:nvPr>
          </p:nvSpPr>
          <p:spPr>
            <a:xfrm flipH="1">
              <a:off x="2185" y="2611"/>
              <a:ext cx="0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0251" name="文本框 10250"/>
            <p:cNvSpPr txBox="1"/>
            <p:nvPr>
              <p:custDataLst>
                <p:tags r:id="rId8"/>
              </p:custDataLst>
            </p:nvPr>
          </p:nvSpPr>
          <p:spPr>
            <a:xfrm>
              <a:off x="734" y="2793"/>
              <a:ext cx="388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</a:rPr>
                <a:t>OH     OH   OH    OH    OH</a:t>
              </a:r>
              <a:endParaRPr lang="en-US" altLang="zh-CN" sz="32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10252" name="文本框 10251"/>
          <p:cNvSpPr txBox="1"/>
          <p:nvPr>
            <p:custDataLst>
              <p:tags r:id="rId9"/>
            </p:custDataLst>
          </p:nvPr>
        </p:nvSpPr>
        <p:spPr>
          <a:xfrm>
            <a:off x="9161780" y="4431665"/>
            <a:ext cx="35290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多羟基醛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53" name="文本框 10252"/>
          <p:cNvSpPr txBox="1"/>
          <p:nvPr>
            <p:custDataLst>
              <p:tags r:id="rId10"/>
            </p:custDataLst>
          </p:nvPr>
        </p:nvSpPr>
        <p:spPr>
          <a:xfrm>
            <a:off x="573405" y="968375"/>
            <a:ext cx="26638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分子式：</a:t>
            </a:r>
            <a:endParaRPr lang="zh-CN" altLang="en-US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0254" name="矩形 10253"/>
          <p:cNvSpPr/>
          <p:nvPr>
            <p:custDataLst>
              <p:tags r:id="rId11"/>
            </p:custDataLst>
          </p:nvPr>
        </p:nvSpPr>
        <p:spPr>
          <a:xfrm>
            <a:off x="2421890" y="968375"/>
            <a:ext cx="23050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C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6</a:t>
            </a:r>
            <a:r>
              <a:rPr lang="en-US" altLang="zh-CN" sz="2800" b="1">
                <a:latin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12</a:t>
            </a:r>
            <a:r>
              <a:rPr lang="en-US" altLang="zh-CN" sz="2800" b="1">
                <a:latin typeface="Times New Roman" panose="02020603050405020304" pitchFamily="18" charset="0"/>
              </a:rPr>
              <a:t>O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6</a:t>
            </a:r>
            <a:endParaRPr lang="en-US" altLang="zh-CN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0255" name="文本框 10254"/>
          <p:cNvSpPr txBox="1"/>
          <p:nvPr>
            <p:custDataLst>
              <p:tags r:id="rId12"/>
            </p:custDataLst>
          </p:nvPr>
        </p:nvSpPr>
        <p:spPr>
          <a:xfrm>
            <a:off x="573405" y="2168525"/>
            <a:ext cx="26638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实验式：</a:t>
            </a:r>
            <a:endParaRPr lang="zh-CN" altLang="en-US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0256" name="矩形 10255"/>
          <p:cNvSpPr/>
          <p:nvPr>
            <p:custDataLst>
              <p:tags r:id="rId13"/>
            </p:custDataLst>
          </p:nvPr>
        </p:nvSpPr>
        <p:spPr>
          <a:xfrm>
            <a:off x="2458720" y="2168525"/>
            <a:ext cx="22669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</a:rPr>
              <a:t>O</a:t>
            </a:r>
            <a:endParaRPr lang="en-US" altLang="zh-CN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0258" name="矩形 10257"/>
          <p:cNvSpPr/>
          <p:nvPr>
            <p:custDataLst>
              <p:tags r:id="rId14"/>
            </p:custDataLst>
          </p:nvPr>
        </p:nvSpPr>
        <p:spPr>
          <a:xfrm>
            <a:off x="667385" y="3909695"/>
            <a:ext cx="196405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</a:rPr>
              <a:t>结构简式：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pic>
        <p:nvPicPr>
          <p:cNvPr id="10259" name="图片 10258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 rot="16200000">
            <a:off x="7653020" y="113665"/>
            <a:ext cx="3160713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>
            <p:custDataLst>
              <p:tags r:id="rId17"/>
            </p:custDataLst>
          </p:nvPr>
        </p:nvSpPr>
        <p:spPr>
          <a:xfrm>
            <a:off x="735330" y="5650865"/>
            <a:ext cx="16078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</a:rPr>
              <a:t>官能团：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18"/>
            </p:custDataLst>
          </p:nvPr>
        </p:nvSpPr>
        <p:spPr>
          <a:xfrm>
            <a:off x="2576830" y="5650865"/>
            <a:ext cx="22669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羟基、醛基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2" grpId="0"/>
      <p:bldP spid="10254" grpId="0"/>
      <p:bldP spid="10256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5471" y="648696"/>
            <a:ext cx="2260565" cy="62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化学性质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600362" y="1203189"/>
            <a:ext cx="107603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葡萄糖有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羟基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醛基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两种官能团，故</a:t>
            </a:r>
            <a:r>
              <a:rPr lang="zh-CN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葡萄糖具有醛和醇的特征反应。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8413" y="4437139"/>
            <a:ext cx="4433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醛基</a:t>
            </a:r>
            <a:endParaRPr lang="zh-CN" altLang="en-US" sz="2800" b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左大括号 4"/>
          <p:cNvSpPr/>
          <p:nvPr>
            <p:custDataLst>
              <p:tags r:id="rId4"/>
            </p:custDataLst>
          </p:nvPr>
        </p:nvSpPr>
        <p:spPr>
          <a:xfrm>
            <a:off x="554990" y="3599180"/>
            <a:ext cx="240665" cy="2925445"/>
          </a:xfrm>
          <a:prstGeom prst="leftBrace">
            <a:avLst>
              <a:gd name="adj1" fmla="val 0"/>
              <a:gd name="adj2" fmla="val 50000"/>
            </a:avLst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左大括号 5"/>
          <p:cNvSpPr/>
          <p:nvPr>
            <p:custDataLst>
              <p:tags r:id="rId5"/>
            </p:custDataLst>
          </p:nvPr>
        </p:nvSpPr>
        <p:spPr>
          <a:xfrm>
            <a:off x="1469390" y="2215515"/>
            <a:ext cx="238125" cy="3510280"/>
          </a:xfrm>
          <a:prstGeom prst="leftBrace">
            <a:avLst>
              <a:gd name="adj1" fmla="val 0"/>
              <a:gd name="adj2" fmla="val 50000"/>
            </a:avLst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6"/>
            </p:custDataLst>
          </p:nvPr>
        </p:nvGrpSpPr>
        <p:grpSpPr>
          <a:xfrm>
            <a:off x="765810" y="3392238"/>
            <a:ext cx="913130" cy="3466050"/>
            <a:chOff x="2348" y="4932"/>
            <a:chExt cx="1438" cy="6441"/>
          </a:xfrm>
        </p:grpSpPr>
        <p:sp>
          <p:nvSpPr>
            <p:cNvPr id="15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2348" y="4932"/>
              <a:ext cx="1260" cy="15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氧化</a:t>
              </a:r>
              <a:endPara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>
                <a:lnSpc>
                  <a:spcPct val="100000"/>
                </a:lnSpc>
              </a:pP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反应</a:t>
              </a:r>
              <a:endPara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2348" y="9831"/>
              <a:ext cx="1438" cy="15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sz="2400" b="1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加成反应</a:t>
              </a:r>
              <a:endPara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9"/>
            </p:custDataLst>
          </p:nvPr>
        </p:nvGrpSpPr>
        <p:grpSpPr>
          <a:xfrm>
            <a:off x="1854200" y="6037580"/>
            <a:ext cx="9331325" cy="682839"/>
            <a:chOff x="4526" y="7793"/>
            <a:chExt cx="12016" cy="1365"/>
          </a:xfrm>
        </p:grpSpPr>
        <p:sp>
          <p:nvSpPr>
            <p:cNvPr id="18" name="文本框 17"/>
            <p:cNvSpPr txBox="1"/>
            <p:nvPr>
              <p:custDataLst>
                <p:tags r:id="rId10"/>
              </p:custDataLst>
            </p:nvPr>
          </p:nvSpPr>
          <p:spPr>
            <a:xfrm>
              <a:off x="6574" y="8238"/>
              <a:ext cx="5571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OH(CHOH)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CHO+H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en-US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1"/>
              </p:custDataLst>
            </p:nvPr>
          </p:nvSpPr>
          <p:spPr>
            <a:xfrm>
              <a:off x="12044" y="8237"/>
              <a:ext cx="4498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OH(CHOH)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OH</a:t>
              </a:r>
              <a:endPara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12"/>
              </p:custDataLst>
            </p:nvPr>
          </p:nvGrpSpPr>
          <p:grpSpPr>
            <a:xfrm>
              <a:off x="11188" y="7793"/>
              <a:ext cx="927" cy="1141"/>
              <a:chOff x="9763" y="8215"/>
              <a:chExt cx="927" cy="1141"/>
            </a:xfrm>
          </p:grpSpPr>
          <p:grpSp>
            <p:nvGrpSpPr>
              <p:cNvPr id="22" name="组合 21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9763" y="9013"/>
                <a:ext cx="927" cy="343"/>
                <a:chOff x="13922" y="2358"/>
                <a:chExt cx="1307" cy="440"/>
              </a:xfrm>
            </p:grpSpPr>
            <p:cxnSp>
              <p:nvCxnSpPr>
                <p:cNvPr id="24" name="直接箭头连接符 23"/>
                <p:cNvCxnSpPr/>
                <p:nvPr>
                  <p:custDataLst>
                    <p:tags r:id="rId14"/>
                  </p:custDataLst>
                </p:nvPr>
              </p:nvCxnSpPr>
              <p:spPr>
                <a:xfrm>
                  <a:off x="13922" y="2358"/>
                  <a:ext cx="1307" cy="0"/>
                </a:xfrm>
                <a:prstGeom prst="straightConnector1">
                  <a:avLst/>
                </a:prstGeom>
                <a:ln w="12700">
                  <a:solidFill>
                    <a:srgbClr val="000000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等腰三角形 24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4357" y="2434"/>
                  <a:ext cx="400" cy="364"/>
                </a:xfrm>
                <a:prstGeom prst="triangle">
                  <a:avLst/>
                </a:prstGeom>
                <a:no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3" name="文本框 2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9928" y="8215"/>
                <a:ext cx="762" cy="9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Ni</a:t>
                </a:r>
                <a:endPara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4526" y="8238"/>
              <a:ext cx="2230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催化加氢</a:t>
              </a:r>
              <a:endPara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41" name="文本框 40"/>
          <p:cNvSpPr txBox="1"/>
          <p:nvPr>
            <p:custDataLst>
              <p:tags r:id="rId18"/>
            </p:custDataLst>
          </p:nvPr>
        </p:nvSpPr>
        <p:spPr>
          <a:xfrm>
            <a:off x="1707515" y="5317490"/>
            <a:ext cx="61931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③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与高锰酸钾、溴水等强氧化剂反应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6" name="组合 25"/>
          <p:cNvGrpSpPr/>
          <p:nvPr>
            <p:custDataLst>
              <p:tags r:id="rId19"/>
            </p:custDataLst>
          </p:nvPr>
        </p:nvGrpSpPr>
        <p:grpSpPr>
          <a:xfrm>
            <a:off x="1743161" y="2468685"/>
            <a:ext cx="10324024" cy="1068705"/>
            <a:chOff x="4456" y="2942"/>
            <a:chExt cx="16496" cy="1683"/>
          </a:xfrm>
        </p:grpSpPr>
        <p:grpSp>
          <p:nvGrpSpPr>
            <p:cNvPr id="7" name="组合 6"/>
            <p:cNvGrpSpPr/>
            <p:nvPr>
              <p:custDataLst>
                <p:tags r:id="rId20"/>
              </p:custDataLst>
            </p:nvPr>
          </p:nvGrpSpPr>
          <p:grpSpPr>
            <a:xfrm>
              <a:off x="4456" y="2942"/>
              <a:ext cx="16496" cy="1683"/>
              <a:chOff x="1668" y="2889"/>
              <a:chExt cx="26121" cy="1683"/>
            </a:xfrm>
          </p:grpSpPr>
          <p:sp>
            <p:nvSpPr>
              <p:cNvPr id="9" name="文本框 8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668" y="2889"/>
                <a:ext cx="14983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OH(CHOH)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CHO+2[Ag(NH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]OH</a:t>
                </a:r>
                <a:endParaRPr lang="en-US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1917" y="3847"/>
                <a:ext cx="15872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OH(CHOH)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COONH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+2Ag↓+3NH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4" name="组合 43"/>
            <p:cNvGrpSpPr/>
            <p:nvPr>
              <p:custDataLst>
                <p:tags r:id="rId23"/>
              </p:custDataLst>
            </p:nvPr>
          </p:nvGrpSpPr>
          <p:grpSpPr>
            <a:xfrm>
              <a:off x="10002" y="3665"/>
              <a:ext cx="926" cy="502"/>
              <a:chOff x="14090" y="1714"/>
              <a:chExt cx="1306" cy="644"/>
            </a:xfrm>
          </p:grpSpPr>
          <p:cxnSp>
            <p:nvCxnSpPr>
              <p:cNvPr id="45" name="直接箭头连接符 44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14090" y="2358"/>
                <a:ext cx="1307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等腰三角形 45"/>
              <p:cNvSpPr/>
              <p:nvPr>
                <p:custDataLst>
                  <p:tags r:id="rId25"/>
                </p:custDataLst>
              </p:nvPr>
            </p:nvSpPr>
            <p:spPr>
              <a:xfrm>
                <a:off x="14399" y="1714"/>
                <a:ext cx="689" cy="476"/>
              </a:xfrm>
              <a:prstGeom prst="triangle">
                <a:avLst/>
              </a:prstGeom>
              <a:noFill/>
              <a:ln w="254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7" name="文本框 46"/>
          <p:cNvSpPr txBox="1"/>
          <p:nvPr>
            <p:custDataLst>
              <p:tags r:id="rId26"/>
            </p:custDataLst>
          </p:nvPr>
        </p:nvSpPr>
        <p:spPr>
          <a:xfrm>
            <a:off x="4909155" y="2025998"/>
            <a:ext cx="232029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t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用于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制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镜工业</a:t>
            </a:r>
            <a:endParaRPr lang="zh-CN" altLang="en-US" sz="28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8" name="组合 27"/>
          <p:cNvGrpSpPr/>
          <p:nvPr>
            <p:custDataLst>
              <p:tags r:id="rId27"/>
            </p:custDataLst>
          </p:nvPr>
        </p:nvGrpSpPr>
        <p:grpSpPr>
          <a:xfrm>
            <a:off x="1972951" y="4118812"/>
            <a:ext cx="9387840" cy="1007110"/>
            <a:chOff x="4128" y="7049"/>
            <a:chExt cx="14784" cy="1586"/>
          </a:xfrm>
        </p:grpSpPr>
        <p:grpSp>
          <p:nvGrpSpPr>
            <p:cNvPr id="31" name="组合 30"/>
            <p:cNvGrpSpPr/>
            <p:nvPr>
              <p:custDataLst>
                <p:tags r:id="rId28"/>
              </p:custDataLst>
            </p:nvPr>
          </p:nvGrpSpPr>
          <p:grpSpPr>
            <a:xfrm>
              <a:off x="4128" y="7049"/>
              <a:ext cx="14784" cy="1586"/>
              <a:chOff x="4389" y="5340"/>
              <a:chExt cx="14784" cy="1586"/>
            </a:xfrm>
          </p:grpSpPr>
          <p:sp>
            <p:nvSpPr>
              <p:cNvPr id="33" name="文本框 32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4389" y="5340"/>
                <a:ext cx="9046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OH(CHOH)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CHO+2Cu(OH)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+NaOH</a:t>
                </a:r>
                <a:endParaRPr lang="en-US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0479" y="6201"/>
                <a:ext cx="8694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OH(CHOH)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COONa+Cu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O↓+3H</a:t>
                </a:r>
                <a:r>
                  <a:rPr lang="en-US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8" name="组合 47"/>
            <p:cNvGrpSpPr/>
            <p:nvPr>
              <p:custDataLst>
                <p:tags r:id="rId31"/>
              </p:custDataLst>
            </p:nvPr>
          </p:nvGrpSpPr>
          <p:grpSpPr>
            <a:xfrm>
              <a:off x="9284" y="7887"/>
              <a:ext cx="934" cy="458"/>
              <a:chOff x="14090" y="1714"/>
              <a:chExt cx="1317" cy="644"/>
            </a:xfrm>
          </p:grpSpPr>
          <p:cxnSp>
            <p:nvCxnSpPr>
              <p:cNvPr id="49" name="直接箭头连接符 48"/>
              <p:cNvCxnSpPr/>
              <p:nvPr>
                <p:custDataLst>
                  <p:tags r:id="rId32"/>
                </p:custDataLst>
              </p:nvPr>
            </p:nvCxnSpPr>
            <p:spPr>
              <a:xfrm flipV="1">
                <a:off x="14090" y="2337"/>
                <a:ext cx="1317" cy="2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等腰三角形 49"/>
              <p:cNvSpPr/>
              <p:nvPr>
                <p:custDataLst>
                  <p:tags r:id="rId33"/>
                </p:custDataLst>
              </p:nvPr>
            </p:nvSpPr>
            <p:spPr>
              <a:xfrm>
                <a:off x="14399" y="1714"/>
                <a:ext cx="689" cy="476"/>
              </a:xfrm>
              <a:prstGeom prst="triangle">
                <a:avLst/>
              </a:prstGeom>
              <a:noFill/>
              <a:ln w="254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" name="文本框 10"/>
          <p:cNvSpPr txBox="1"/>
          <p:nvPr>
            <p:custDataLst>
              <p:tags r:id="rId34"/>
            </p:custDataLst>
          </p:nvPr>
        </p:nvSpPr>
        <p:spPr>
          <a:xfrm>
            <a:off x="1743144" y="2012120"/>
            <a:ext cx="23202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银镜反应：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35"/>
            </p:custDataLst>
          </p:nvPr>
        </p:nvSpPr>
        <p:spPr>
          <a:xfrm>
            <a:off x="1664341" y="3456507"/>
            <a:ext cx="510476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与新制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Cu(OH)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悬浊液反应：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36"/>
            </p:custDataLst>
          </p:nvPr>
        </p:nvSpPr>
        <p:spPr>
          <a:xfrm>
            <a:off x="6930396" y="3525087"/>
            <a:ext cx="303276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医学用于检验尿糖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ldLvl="0" animBg="1"/>
      <p:bldP spid="6" grpId="0" bldLvl="0" animBg="1"/>
      <p:bldP spid="47" grpId="0"/>
      <p:bldP spid="3" grpId="0"/>
      <p:bldP spid="11" grpId="0"/>
      <p:bldP spid="13" grpId="0"/>
      <p:bldP spid="41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>
            <p:custDataLst>
              <p:tags r:id="rId1"/>
            </p:custDataLst>
          </p:nvPr>
        </p:nvGrpSpPr>
        <p:grpSpPr>
          <a:xfrm>
            <a:off x="428451" y="1034473"/>
            <a:ext cx="1209705" cy="2678545"/>
            <a:chOff x="1262" y="3710"/>
            <a:chExt cx="1855" cy="4422"/>
          </a:xfrm>
        </p:grpSpPr>
        <p:sp>
          <p:nvSpPr>
            <p:cNvPr id="17" name="文本框 16"/>
            <p:cNvSpPr txBox="1"/>
            <p:nvPr>
              <p:custDataLst>
                <p:tags r:id="rId2"/>
              </p:custDataLst>
            </p:nvPr>
          </p:nvSpPr>
          <p:spPr>
            <a:xfrm>
              <a:off x="1262" y="5572"/>
              <a:ext cx="1422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>
                  <a:solidFill>
                    <a:srgbClr val="FF0000"/>
                  </a:solidFill>
                  <a:uFill>
                    <a:solidFill>
                      <a:srgbClr val="000000"/>
                    </a:solidFill>
                  </a:u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羟基</a:t>
              </a:r>
              <a:endParaRPr lang="zh-CN" altLang="en-US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8" name="左大括号 17"/>
            <p:cNvSpPr/>
            <p:nvPr>
              <p:custDataLst>
                <p:tags r:id="rId3"/>
              </p:custDataLst>
            </p:nvPr>
          </p:nvSpPr>
          <p:spPr>
            <a:xfrm>
              <a:off x="2493" y="3710"/>
              <a:ext cx="624" cy="4422"/>
            </a:xfrm>
            <a:prstGeom prst="leftBrace">
              <a:avLst>
                <a:gd name="adj1" fmla="val 0"/>
                <a:gd name="adj2" fmla="val 50000"/>
              </a:avLst>
            </a:prstGeom>
            <a:ln w="127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4"/>
            </p:custDataLst>
          </p:nvPr>
        </p:nvGrpSpPr>
        <p:grpSpPr>
          <a:xfrm>
            <a:off x="1652599" y="758038"/>
            <a:ext cx="3447415" cy="527685"/>
            <a:chOff x="3068" y="3360"/>
            <a:chExt cx="5429" cy="831"/>
          </a:xfrm>
        </p:grpSpPr>
        <p:sp>
          <p:nvSpPr>
            <p:cNvPr id="20" name="文本框 19"/>
            <p:cNvSpPr txBox="1"/>
            <p:nvPr>
              <p:custDataLst>
                <p:tags r:id="rId5"/>
              </p:custDataLst>
            </p:nvPr>
          </p:nvSpPr>
          <p:spPr>
            <a:xfrm>
              <a:off x="5818" y="3360"/>
              <a:ext cx="2679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与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</a:t>
              </a: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反应</a:t>
              </a:r>
              <a:endPara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6"/>
              </p:custDataLst>
            </p:nvPr>
          </p:nvSpPr>
          <p:spPr>
            <a:xfrm>
              <a:off x="3068" y="3367"/>
              <a:ext cx="255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置换反应</a:t>
              </a:r>
              <a:endPara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7"/>
            </p:custDataLst>
          </p:nvPr>
        </p:nvGrpSpPr>
        <p:grpSpPr>
          <a:xfrm>
            <a:off x="1614790" y="3415932"/>
            <a:ext cx="4710734" cy="562053"/>
            <a:chOff x="2822" y="9420"/>
            <a:chExt cx="7418" cy="885"/>
          </a:xfrm>
        </p:grpSpPr>
        <p:sp>
          <p:nvSpPr>
            <p:cNvPr id="23" name="文本框 22"/>
            <p:cNvSpPr txBox="1"/>
            <p:nvPr>
              <p:custDataLst>
                <p:tags r:id="rId8"/>
              </p:custDataLst>
            </p:nvPr>
          </p:nvSpPr>
          <p:spPr>
            <a:xfrm>
              <a:off x="5991" y="9420"/>
              <a:ext cx="4249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使高锰酸钾褪色</a:t>
              </a:r>
              <a:endPara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9"/>
              </p:custDataLst>
            </p:nvPr>
          </p:nvSpPr>
          <p:spPr>
            <a:xfrm>
              <a:off x="2822" y="9481"/>
              <a:ext cx="255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氧化反应</a:t>
              </a:r>
              <a:endPara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10"/>
            </p:custDataLst>
          </p:nvPr>
        </p:nvGrpSpPr>
        <p:grpSpPr>
          <a:xfrm>
            <a:off x="1427336" y="1034623"/>
            <a:ext cx="9478010" cy="1929001"/>
            <a:chOff x="2305" y="3496"/>
            <a:chExt cx="14926" cy="3038"/>
          </a:xfrm>
        </p:grpSpPr>
        <p:cxnSp>
          <p:nvCxnSpPr>
            <p:cNvPr id="26" name="直接连接符 25"/>
            <p:cNvCxnSpPr/>
            <p:nvPr>
              <p:custDataLst>
                <p:tags r:id="rId11"/>
              </p:custDataLst>
            </p:nvPr>
          </p:nvCxnSpPr>
          <p:spPr>
            <a:xfrm flipV="1">
              <a:off x="2305" y="5374"/>
              <a:ext cx="340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组合 26"/>
            <p:cNvGrpSpPr/>
            <p:nvPr>
              <p:custDataLst>
                <p:tags r:id="rId12"/>
              </p:custDataLst>
            </p:nvPr>
          </p:nvGrpSpPr>
          <p:grpSpPr>
            <a:xfrm>
              <a:off x="2729" y="3496"/>
              <a:ext cx="14502" cy="3038"/>
              <a:chOff x="2729" y="3496"/>
              <a:chExt cx="14502" cy="3038"/>
            </a:xfrm>
          </p:grpSpPr>
          <p:sp>
            <p:nvSpPr>
              <p:cNvPr id="28" name="文本框 27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517" y="3956"/>
                <a:ext cx="3118" cy="8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酯化反应：</a:t>
                </a:r>
                <a:endPara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2729" y="4898"/>
                <a:ext cx="2685" cy="8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取代反应</a:t>
                </a:r>
                <a:endPara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左大括号 29"/>
              <p:cNvSpPr/>
              <p:nvPr>
                <p:custDataLst>
                  <p:tags r:id="rId15"/>
                </p:custDataLst>
              </p:nvPr>
            </p:nvSpPr>
            <p:spPr>
              <a:xfrm>
                <a:off x="5151" y="4328"/>
                <a:ext cx="439" cy="1958"/>
              </a:xfrm>
              <a:prstGeom prst="leftBrace">
                <a:avLst>
                  <a:gd name="adj1" fmla="val 0"/>
                  <a:gd name="adj2" fmla="val 50000"/>
                </a:avLst>
              </a:prstGeom>
              <a:ln w="127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文本框 30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506" y="4814"/>
                <a:ext cx="2835" cy="8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HX</a:t>
                </a:r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反应</a:t>
                </a:r>
                <a:endPara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5506" y="5710"/>
                <a:ext cx="3118" cy="8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分子间脱水</a:t>
                </a:r>
                <a:endPara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8635" y="3496"/>
                <a:ext cx="8596" cy="18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1mol</a:t>
                </a:r>
                <a:r>
                  <a:rPr lang="zh-CN" altLang="en-US" sz="24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葡萄糖完全酯化，参加反应的乙酸为</a:t>
                </a:r>
                <a:r>
                  <a:rPr lang="en-US" altLang="zh-CN" sz="24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5mol</a:t>
                </a:r>
                <a:r>
                  <a:rPr lang="zh-CN" altLang="en-US" sz="24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en-US" sz="2400" b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证明葡萄糖</a:t>
                </a:r>
                <a:r>
                  <a:rPr lang="zh-CN" altLang="en-US" sz="24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分子中有</a:t>
                </a:r>
                <a:r>
                  <a:rPr lang="en-US" altLang="zh-CN" sz="24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en-US" sz="24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个羟基</a:t>
                </a:r>
                <a:endPara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5" name="组合 34"/>
          <p:cNvGrpSpPr/>
          <p:nvPr>
            <p:custDataLst>
              <p:tags r:id="rId19"/>
            </p:custDataLst>
          </p:nvPr>
        </p:nvGrpSpPr>
        <p:grpSpPr>
          <a:xfrm>
            <a:off x="1485050" y="2902288"/>
            <a:ext cx="1862455" cy="523240"/>
            <a:chOff x="3030" y="6438"/>
            <a:chExt cx="2933" cy="824"/>
          </a:xfrm>
        </p:grpSpPr>
        <p:sp>
          <p:nvSpPr>
            <p:cNvPr id="36" name="文本框 35"/>
            <p:cNvSpPr txBox="1"/>
            <p:nvPr>
              <p:custDataLst>
                <p:tags r:id="rId20"/>
              </p:custDataLst>
            </p:nvPr>
          </p:nvSpPr>
          <p:spPr>
            <a:xfrm>
              <a:off x="3410" y="6438"/>
              <a:ext cx="255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消去反应</a:t>
              </a:r>
              <a:endPara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7" name="直接连接符 36"/>
            <p:cNvCxnSpPr/>
            <p:nvPr>
              <p:custDataLst>
                <p:tags r:id="rId21"/>
              </p:custDataLst>
            </p:nvPr>
          </p:nvCxnSpPr>
          <p:spPr>
            <a:xfrm flipV="1">
              <a:off x="3030" y="6865"/>
              <a:ext cx="340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文本框 38"/>
          <p:cNvSpPr txBox="1"/>
          <p:nvPr>
            <p:custDataLst>
              <p:tags r:id="rId22"/>
            </p:custDataLst>
          </p:nvPr>
        </p:nvSpPr>
        <p:spPr>
          <a:xfrm>
            <a:off x="86649" y="4021800"/>
            <a:ext cx="12169775" cy="89265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生理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氧化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2400" b="1">
                <a:latin typeface="华文新魏" panose="02010800040101010101" pitchFamily="2" charset="-122"/>
                <a:ea typeface="华文新魏" panose="02010800040101010101" pitchFamily="2" charset="-122"/>
              </a:rPr>
              <a:t>葡萄糖易于被人体吸收，经</a:t>
            </a:r>
            <a:r>
              <a:rPr lang="zh-CN" altLang="en-US" sz="24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酶</a:t>
            </a:r>
            <a:r>
              <a:rPr lang="zh-CN" altLang="en-US" sz="2400" b="1">
                <a:latin typeface="华文新魏" panose="02010800040101010101" pitchFamily="2" charset="-122"/>
                <a:ea typeface="华文新魏" panose="02010800040101010101" pitchFamily="2" charset="-122"/>
              </a:rPr>
              <a:t>的催化发生氧化反应放出热量，提供了维持生命活动所需要的能量。</a:t>
            </a:r>
            <a:r>
              <a:rPr lang="zh-CN" altLang="en-US" sz="24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低血糖</a:t>
            </a:r>
            <a:r>
              <a:rPr lang="zh-CN" altLang="en-US" sz="2400" b="1">
                <a:latin typeface="华文新魏" panose="02010800040101010101" pitchFamily="2" charset="-122"/>
                <a:ea typeface="华文新魏" panose="02010800040101010101" pitchFamily="2" charset="-122"/>
              </a:rPr>
              <a:t>的患者可利用静脉注射葡萄糖溶液的方式来</a:t>
            </a:r>
            <a:r>
              <a:rPr lang="zh-CN" altLang="en-US" sz="24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迅速补充营养</a:t>
            </a:r>
            <a:r>
              <a:rPr lang="zh-CN" altLang="en-US" sz="24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en-US" sz="24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40" name="组合 39"/>
          <p:cNvGrpSpPr/>
          <p:nvPr>
            <p:custDataLst>
              <p:tags r:id="rId23"/>
            </p:custDataLst>
          </p:nvPr>
        </p:nvGrpSpPr>
        <p:grpSpPr>
          <a:xfrm>
            <a:off x="2216323" y="5037740"/>
            <a:ext cx="5066030" cy="523067"/>
            <a:chOff x="10157" y="6777"/>
            <a:chExt cx="7978" cy="852"/>
          </a:xfrm>
        </p:grpSpPr>
        <p:sp>
          <p:nvSpPr>
            <p:cNvPr id="41" name="文本框 40"/>
            <p:cNvSpPr txBox="1"/>
            <p:nvPr>
              <p:custDataLst>
                <p:tags r:id="rId24"/>
              </p:custDataLst>
            </p:nvPr>
          </p:nvSpPr>
          <p:spPr>
            <a:xfrm>
              <a:off x="10157" y="6777"/>
              <a:ext cx="7978" cy="85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C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12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O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+6O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      </a:t>
              </a:r>
              <a:r>
                <a:rPr lang="en-US" altLang="zh-CN" sz="2800" b="1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    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6CO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+6H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O</a:t>
              </a:r>
              <a:endParaRPr lang="en-US" altLang="zh-CN" sz="2800" b="1"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42" name="图片 41"/>
            <p:cNvPicPr/>
            <p:nvPr>
              <p:custDataLst>
                <p:tags r:id="rId25"/>
              </p:custDataLst>
            </p:nvPr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861" y="6815"/>
              <a:ext cx="810" cy="720"/>
            </a:xfrm>
            <a:prstGeom prst="rect">
              <a:avLst/>
            </a:prstGeom>
          </p:spPr>
        </p:pic>
      </p:grpSp>
      <p:grpSp>
        <p:nvGrpSpPr>
          <p:cNvPr id="44" name="组合 43"/>
          <p:cNvGrpSpPr/>
          <p:nvPr>
            <p:custDataLst>
              <p:tags r:id="rId27"/>
            </p:custDataLst>
          </p:nvPr>
        </p:nvGrpSpPr>
        <p:grpSpPr>
          <a:xfrm>
            <a:off x="86649" y="5765092"/>
            <a:ext cx="7920569" cy="633730"/>
            <a:chOff x="570" y="6300"/>
            <a:chExt cx="9228" cy="998"/>
          </a:xfrm>
        </p:grpSpPr>
        <p:sp>
          <p:nvSpPr>
            <p:cNvPr id="45" name="Rectangle 10"/>
            <p:cNvSpPr txBox="1"/>
            <p:nvPr>
              <p:custDataLst>
                <p:tags r:id="rId28"/>
              </p:custDataLst>
            </p:nvPr>
          </p:nvSpPr>
          <p:spPr>
            <a:xfrm>
              <a:off x="570" y="6483"/>
              <a:ext cx="2019" cy="8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85699" tIns="42849" rIns="85699" bIns="42849" anchor="t">
              <a:spAutoFit/>
            </a:bodyPr>
            <a:lstStyle/>
            <a:p>
              <a:pPr lvl="0" algn="l" defTabSz="857250">
                <a:buClrTx/>
                <a:buSzTx/>
                <a:buFontTx/>
              </a:pPr>
              <a:r>
                <a:rPr lang="zh-CN" altLang="en-US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分解反应：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46" name="Group 11"/>
            <p:cNvGrpSpPr/>
            <p:nvPr>
              <p:custDataLst>
                <p:tags r:id="rId29"/>
              </p:custDataLst>
            </p:nvPr>
          </p:nvGrpSpPr>
          <p:grpSpPr>
            <a:xfrm>
              <a:off x="2948" y="6300"/>
              <a:ext cx="6850" cy="962"/>
              <a:chOff x="291" y="3623"/>
              <a:chExt cx="3010" cy="394"/>
            </a:xfrm>
          </p:grpSpPr>
          <p:sp>
            <p:nvSpPr>
              <p:cNvPr id="47" name="Rectangle 12"/>
              <p:cNvSpPr/>
              <p:nvPr>
                <p:custDataLst>
                  <p:tags r:id="rId30"/>
                </p:custDataLst>
              </p:nvPr>
            </p:nvSpPr>
            <p:spPr>
              <a:xfrm>
                <a:off x="291" y="3683"/>
                <a:ext cx="3010" cy="33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85699" tIns="42849" rIns="85699" bIns="42849" anchor="t">
                <a:spAutoFit/>
              </a:bodyPr>
              <a:lstStyle/>
              <a:p>
                <a:pPr defTabSz="857250">
                  <a:spcBef>
                    <a:spcPct val="20000"/>
                  </a:spcBef>
                </a:pPr>
                <a:r>
                  <a:rPr lang="en-US" altLang="zh-CN" sz="2800" b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="1" baseline="-2500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800" b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 baseline="-2500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12</a:t>
                </a:r>
                <a:r>
                  <a:rPr lang="en-US" altLang="zh-CN" sz="2800" b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800" b="1" baseline="-2500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6  </a:t>
                </a:r>
                <a:r>
                  <a:rPr lang="en-US" altLang="zh-CN" sz="2800" b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              </a:t>
                </a:r>
                <a:r>
                  <a:rPr lang="en-US" altLang="zh-CN" sz="2800" b="1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2C</a:t>
                </a:r>
                <a:r>
                  <a:rPr lang="en-US" altLang="zh-CN" sz="2800" b="1" baseline="-2500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 baseline="-2500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800" b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 + 2CO</a:t>
                </a:r>
                <a:r>
                  <a:rPr lang="en-US" altLang="zh-CN" sz="2800" b="1" baseline="-2500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↑</a:t>
                </a:r>
                <a:endParaRPr lang="en-US" altLang="zh-CN" sz="2800" b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Line 13"/>
              <p:cNvSpPr/>
              <p:nvPr>
                <p:custDataLst>
                  <p:tags r:id="rId31"/>
                </p:custDataLst>
              </p:nvPr>
            </p:nvSpPr>
            <p:spPr>
              <a:xfrm flipV="1">
                <a:off x="1086" y="3858"/>
                <a:ext cx="603" cy="7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Text Box 14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1087" y="3623"/>
                <a:ext cx="660" cy="2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85699" tIns="42849" rIns="85699" bIns="42849" anchor="t">
                <a:spAutoFit/>
              </a:bodyPr>
              <a:lstStyle/>
              <a:p>
                <a:pPr defTabSz="857250">
                  <a:spcBef>
                    <a:spcPct val="50000"/>
                  </a:spcBef>
                </a:pPr>
                <a:r>
                  <a:rPr lang="zh-CN" altLang="en-US" sz="2000" b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酒化酶</a:t>
                </a:r>
                <a:endParaRPr lang="zh-CN" altLang="en-US" sz="2000" b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50" name="矩形 49"/>
          <p:cNvSpPr/>
          <p:nvPr>
            <p:custDataLst>
              <p:tags r:id="rId33"/>
            </p:custDataLst>
          </p:nvPr>
        </p:nvSpPr>
        <p:spPr>
          <a:xfrm>
            <a:off x="8733204" y="5751563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应用于制</a:t>
            </a:r>
            <a:r>
              <a:rPr kumimoji="1" lang="zh-CN" altLang="en-US" sz="28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酒工业。</a:t>
            </a:r>
            <a:endParaRPr kumimoji="1" lang="zh-CN" altLang="en-US" sz="280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0" grpId="0"/>
    </p:bldLst>
  </p:timing>
</p:sld>
</file>

<file path=ppt/tags/tag1.xml><?xml version="1.0" encoding="utf-8"?>
<p:tagLst xmlns:p="http://schemas.openxmlformats.org/presentationml/2006/main">
  <p:tag name="AS_UNIQUEID" val="4316"/>
</p:tagLst>
</file>

<file path=ppt/tags/tag10.xml><?xml version="1.0" encoding="utf-8"?>
<p:tagLst xmlns:p="http://schemas.openxmlformats.org/presentationml/2006/main">
  <p:tag name="AS_UNIQUEID" val="4326"/>
</p:tagLst>
</file>

<file path=ppt/tags/tag100.xml><?xml version="1.0" encoding="utf-8"?>
<p:tagLst xmlns:p="http://schemas.openxmlformats.org/presentationml/2006/main">
  <p:tag name="AS_UNIQUEID" val="48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1.xml><?xml version="1.0" encoding="utf-8"?>
<p:tagLst xmlns:p="http://schemas.openxmlformats.org/presentationml/2006/main">
  <p:tag name="AS_UNIQUEID" val="48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2.xml><?xml version="1.0" encoding="utf-8"?>
<p:tagLst xmlns:p="http://schemas.openxmlformats.org/presentationml/2006/main">
  <p:tag name="AS_UNIQUEID" val="48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3.xml><?xml version="1.0" encoding="utf-8"?>
<p:tagLst xmlns:p="http://schemas.openxmlformats.org/presentationml/2006/main">
  <p:tag name="AS_UNIQUEID" val="48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4.xml><?xml version="1.0" encoding="utf-8"?>
<p:tagLst xmlns:p="http://schemas.openxmlformats.org/presentationml/2006/main">
  <p:tag name="AS_UNIQUEID" val="48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5.xml><?xml version="1.0" encoding="utf-8"?>
<p:tagLst xmlns:p="http://schemas.openxmlformats.org/presentationml/2006/main">
  <p:tag name="AS_UNIQUEID" val="48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6.xml><?xml version="1.0" encoding="utf-8"?>
<p:tagLst xmlns:p="http://schemas.openxmlformats.org/presentationml/2006/main">
  <p:tag name="AS_UNIQUEID" val="48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7.xml><?xml version="1.0" encoding="utf-8"?>
<p:tagLst xmlns:p="http://schemas.openxmlformats.org/presentationml/2006/main">
  <p:tag name="AS_UNIQUEID" val="48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8.xml><?xml version="1.0" encoding="utf-8"?>
<p:tagLst xmlns:p="http://schemas.openxmlformats.org/presentationml/2006/main">
  <p:tag name="AS_UNIQUEID" val="48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9.xml><?xml version="1.0" encoding="utf-8"?>
<p:tagLst xmlns:p="http://schemas.openxmlformats.org/presentationml/2006/main">
  <p:tag name="AS_UNIQUEID" val="48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.xml><?xml version="1.0" encoding="utf-8"?>
<p:tagLst xmlns:p="http://schemas.openxmlformats.org/presentationml/2006/main">
  <p:tag name="AS_UNIQUEID" val="4328"/>
</p:tagLst>
</file>

<file path=ppt/tags/tag110.xml><?xml version="1.0" encoding="utf-8"?>
<p:tagLst xmlns:p="http://schemas.openxmlformats.org/presentationml/2006/main">
  <p:tag name="AS_UNIQUEID" val="48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1.xml><?xml version="1.0" encoding="utf-8"?>
<p:tagLst xmlns:p="http://schemas.openxmlformats.org/presentationml/2006/main">
  <p:tag name="AS_UNIQUEID" val="48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2.xml><?xml version="1.0" encoding="utf-8"?>
<p:tagLst xmlns:p="http://schemas.openxmlformats.org/presentationml/2006/main">
  <p:tag name="AS_UNIQUEID" val="48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3.xml><?xml version="1.0" encoding="utf-8"?>
<p:tagLst xmlns:p="http://schemas.openxmlformats.org/presentationml/2006/main">
  <p:tag name="AS_UNIQUEID" val="48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4.xml><?xml version="1.0" encoding="utf-8"?>
<p:tagLst xmlns:p="http://schemas.openxmlformats.org/presentationml/2006/main">
  <p:tag name="AS_UNIQUEID" val="48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5.xml><?xml version="1.0" encoding="utf-8"?>
<p:tagLst xmlns:p="http://schemas.openxmlformats.org/presentationml/2006/main">
  <p:tag name="AS_UNIQUEID" val="48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6.xml><?xml version="1.0" encoding="utf-8"?>
<p:tagLst xmlns:p="http://schemas.openxmlformats.org/presentationml/2006/main">
  <p:tag name="AS_UNIQUEID" val="48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7.xml><?xml version="1.0" encoding="utf-8"?>
<p:tagLst xmlns:p="http://schemas.openxmlformats.org/presentationml/2006/main">
  <p:tag name="AS_UNIQUEID" val="48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8.xml><?xml version="1.0" encoding="utf-8"?>
<p:tagLst xmlns:p="http://schemas.openxmlformats.org/presentationml/2006/main">
  <p:tag name="AS_UNIQUEID" val="48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9.xml><?xml version="1.0" encoding="utf-8"?>
<p:tagLst xmlns:p="http://schemas.openxmlformats.org/presentationml/2006/main">
  <p:tag name="AS_UNIQUEID" val="48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.xml><?xml version="1.0" encoding="utf-8"?>
<p:tagLst xmlns:p="http://schemas.openxmlformats.org/presentationml/2006/main">
  <p:tag name="AS_UNIQUEID" val="4329"/>
</p:tagLst>
</file>

<file path=ppt/tags/tag120.xml><?xml version="1.0" encoding="utf-8"?>
<p:tagLst xmlns:p="http://schemas.openxmlformats.org/presentationml/2006/main">
  <p:tag name="AS_UNIQUEID" val="48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1.xml><?xml version="1.0" encoding="utf-8"?>
<p:tagLst xmlns:p="http://schemas.openxmlformats.org/presentationml/2006/main">
  <p:tag name="AS_UNIQUEID" val="48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2.xml><?xml version="1.0" encoding="utf-8"?>
<p:tagLst xmlns:p="http://schemas.openxmlformats.org/presentationml/2006/main">
  <p:tag name="AS_UNIQUEID" val="4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3.xml><?xml version="1.0" encoding="utf-8"?>
<p:tagLst xmlns:p="http://schemas.openxmlformats.org/presentationml/2006/main">
  <p:tag name="AS_UNIQUEID" val="48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4.xml><?xml version="1.0" encoding="utf-8"?>
<p:tagLst xmlns:p="http://schemas.openxmlformats.org/presentationml/2006/main">
  <p:tag name="AS_UNIQUEID" val="48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5.xml><?xml version="1.0" encoding="utf-8"?>
<p:tagLst xmlns:p="http://schemas.openxmlformats.org/presentationml/2006/main">
  <p:tag name="AS_UNIQUEID" val="48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6.xml><?xml version="1.0" encoding="utf-8"?>
<p:tagLst xmlns:p="http://schemas.openxmlformats.org/presentationml/2006/main">
  <p:tag name="AS_UNIQUEID" val="48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7.xml><?xml version="1.0" encoding="utf-8"?>
<p:tagLst xmlns:p="http://schemas.openxmlformats.org/presentationml/2006/main">
  <p:tag name="AS_UNIQUEID" val="48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8.xml><?xml version="1.0" encoding="utf-8"?>
<p:tagLst xmlns:p="http://schemas.openxmlformats.org/presentationml/2006/main">
  <p:tag name="AS_UNIQUEID" val="48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9.xml><?xml version="1.0" encoding="utf-8"?>
<p:tagLst xmlns:p="http://schemas.openxmlformats.org/presentationml/2006/main">
  <p:tag name="AS_UNIQUEID" val="48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.xml><?xml version="1.0" encoding="utf-8"?>
<p:tagLst xmlns:p="http://schemas.openxmlformats.org/presentationml/2006/main">
  <p:tag name="AS_UNIQUEID" val="4330"/>
</p:tagLst>
</file>

<file path=ppt/tags/tag130.xml><?xml version="1.0" encoding="utf-8"?>
<p:tagLst xmlns:p="http://schemas.openxmlformats.org/presentationml/2006/main">
  <p:tag name="AS_UNIQUEID" val="48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1.xml><?xml version="1.0" encoding="utf-8"?>
<p:tagLst xmlns:p="http://schemas.openxmlformats.org/presentationml/2006/main">
  <p:tag name="AS_UNIQUEID" val="48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2.xml><?xml version="1.0" encoding="utf-8"?>
<p:tagLst xmlns:p="http://schemas.openxmlformats.org/presentationml/2006/main">
  <p:tag name="AS_UNIQUEID" val="48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3.xml><?xml version="1.0" encoding="utf-8"?>
<p:tagLst xmlns:p="http://schemas.openxmlformats.org/presentationml/2006/main">
  <p:tag name="AS_UNIQUEID" val="48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34.xml><?xml version="1.0" encoding="utf-8"?>
<p:tagLst xmlns:p="http://schemas.openxmlformats.org/presentationml/2006/main">
  <p:tag name="AS_UNIQUEID" val="48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35.xml><?xml version="1.0" encoding="utf-8"?>
<p:tagLst xmlns:p="http://schemas.openxmlformats.org/presentationml/2006/main">
  <p:tag name="AS_UNIQUEID" val="48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36.xml><?xml version="1.0" encoding="utf-8"?>
<p:tagLst xmlns:p="http://schemas.openxmlformats.org/presentationml/2006/main">
  <p:tag name="AS_UNIQUEID" val="488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37.xml><?xml version="1.0" encoding="utf-8"?>
<p:tagLst xmlns:p="http://schemas.openxmlformats.org/presentationml/2006/main">
  <p:tag name="AS_UNIQUEID" val="4890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138.xml><?xml version="1.0" encoding="utf-8"?>
<p:tagLst xmlns:p="http://schemas.openxmlformats.org/presentationml/2006/main">
  <p:tag name="AS_UNIQUEID" val="4891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39.xml><?xml version="1.0" encoding="utf-8"?>
<p:tagLst xmlns:p="http://schemas.openxmlformats.org/presentationml/2006/main">
  <p:tag name="AS_UNIQUEID" val="489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4.xml><?xml version="1.0" encoding="utf-8"?>
<p:tagLst xmlns:p="http://schemas.openxmlformats.org/presentationml/2006/main">
  <p:tag name="AS_UNIQUEID" val="4331"/>
</p:tagLst>
</file>

<file path=ppt/tags/tag140.xml><?xml version="1.0" encoding="utf-8"?>
<p:tagLst xmlns:p="http://schemas.openxmlformats.org/presentationml/2006/main">
  <p:tag name="AS_UNIQUEID" val="4893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41.xml><?xml version="1.0" encoding="utf-8"?>
<p:tagLst xmlns:p="http://schemas.openxmlformats.org/presentationml/2006/main">
  <p:tag name="AS_UNIQUEID" val="4894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42.xml><?xml version="1.0" encoding="utf-8"?>
<p:tagLst xmlns:p="http://schemas.openxmlformats.org/presentationml/2006/main">
  <p:tag name="AS_UNIQUEID" val="4895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43.xml><?xml version="1.0" encoding="utf-8"?>
<p:tagLst xmlns:p="http://schemas.openxmlformats.org/presentationml/2006/main">
  <p:tag name="AS_UNIQUEID" val="4897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144.xml><?xml version="1.0" encoding="utf-8"?>
<p:tagLst xmlns:p="http://schemas.openxmlformats.org/presentationml/2006/main">
  <p:tag name="AS_UNIQUEID" val="4898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45.xml><?xml version="1.0" encoding="utf-8"?>
<p:tagLst xmlns:p="http://schemas.openxmlformats.org/presentationml/2006/main">
  <p:tag name="AS_UNIQUEID" val="4899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46.xml><?xml version="1.0" encoding="utf-8"?>
<p:tagLst xmlns:p="http://schemas.openxmlformats.org/presentationml/2006/main">
  <p:tag name="AS_UNIQUEID" val="490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47.xml><?xml version="1.0" encoding="utf-8"?>
<p:tagLst xmlns:p="http://schemas.openxmlformats.org/presentationml/2006/main">
  <p:tag name="AS_UNIQUEID" val="4901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48.xml><?xml version="1.0" encoding="utf-8"?>
<p:tagLst xmlns:p="http://schemas.openxmlformats.org/presentationml/2006/main">
  <p:tag name="AS_UNIQUEID" val="4902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49.xml><?xml version="1.0" encoding="utf-8"?>
<p:tagLst xmlns:p="http://schemas.openxmlformats.org/presentationml/2006/main">
  <p:tag name="AS_UNIQUEID" val="4903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5.xml><?xml version="1.0" encoding="utf-8"?>
<p:tagLst xmlns:p="http://schemas.openxmlformats.org/presentationml/2006/main">
  <p:tag name="AS_UNIQUEID" val="4332"/>
</p:tagLst>
</file>

<file path=ppt/tags/tag150.xml><?xml version="1.0" encoding="utf-8"?>
<p:tagLst xmlns:p="http://schemas.openxmlformats.org/presentationml/2006/main">
  <p:tag name="AS_UNIQUEID" val="4905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51.xml><?xml version="1.0" encoding="utf-8"?>
<p:tagLst xmlns:p="http://schemas.openxmlformats.org/presentationml/2006/main">
  <p:tag name="AS_UNIQUEID" val="490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52.xml><?xml version="1.0" encoding="utf-8"?>
<p:tagLst xmlns:p="http://schemas.openxmlformats.org/presentationml/2006/main">
  <p:tag name="AS_UNIQUEID" val="4907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53.xml><?xml version="1.0" encoding="utf-8"?>
<p:tagLst xmlns:p="http://schemas.openxmlformats.org/presentationml/2006/main">
  <p:tag name="AS_UNIQUEID" val="4908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54.xml><?xml version="1.0" encoding="utf-8"?>
<p:tagLst xmlns:p="http://schemas.openxmlformats.org/presentationml/2006/main">
  <p:tag name="AS_UNIQUEID" val="490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55.xml><?xml version="1.0" encoding="utf-8"?>
<p:tagLst xmlns:p="http://schemas.openxmlformats.org/presentationml/2006/main">
  <p:tag name="AS_UNIQUEID" val="491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56.xml><?xml version="1.0" encoding="utf-8"?>
<p:tagLst xmlns:p="http://schemas.openxmlformats.org/presentationml/2006/main">
  <p:tag name="AS_UNIQUEID" val="4911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57.xml><?xml version="1.0" encoding="utf-8"?>
<p:tagLst xmlns:p="http://schemas.openxmlformats.org/presentationml/2006/main">
  <p:tag name="AS_UNIQUEID" val="4913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58.xml><?xml version="1.0" encoding="utf-8"?>
<p:tagLst xmlns:p="http://schemas.openxmlformats.org/presentationml/2006/main">
  <p:tag name="AS_UNIQUEID" val="491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59.xml><?xml version="1.0" encoding="utf-8"?>
<p:tagLst xmlns:p="http://schemas.openxmlformats.org/presentationml/2006/main">
  <p:tag name="AS_UNIQUEID" val="4915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6.xml><?xml version="1.0" encoding="utf-8"?>
<p:tagLst xmlns:p="http://schemas.openxmlformats.org/presentationml/2006/main">
  <p:tag name="AS_UNIQUEID" val="4334"/>
</p:tagLst>
</file>

<file path=ppt/tags/tag160.xml><?xml version="1.0" encoding="utf-8"?>
<p:tagLst xmlns:p="http://schemas.openxmlformats.org/presentationml/2006/main">
  <p:tag name="AS_UNIQUEID" val="4916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61.xml><?xml version="1.0" encoding="utf-8"?>
<p:tagLst xmlns:p="http://schemas.openxmlformats.org/presentationml/2006/main">
  <p:tag name="AS_UNIQUEID" val="4917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62.xml><?xml version="1.0" encoding="utf-8"?>
<p:tagLst xmlns:p="http://schemas.openxmlformats.org/presentationml/2006/main">
  <p:tag name="AS_UNIQUEID" val="491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63.xml><?xml version="1.0" encoding="utf-8"?>
<p:tagLst xmlns:p="http://schemas.openxmlformats.org/presentationml/2006/main">
  <p:tag name="AS_UNIQUEID" val="4919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64.xml><?xml version="1.0" encoding="utf-8"?>
<p:tagLst xmlns:p="http://schemas.openxmlformats.org/presentationml/2006/main">
  <p:tag name="AS_UNIQUEID" val="4921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65.xml><?xml version="1.0" encoding="utf-8"?>
<p:tagLst xmlns:p="http://schemas.openxmlformats.org/presentationml/2006/main">
  <p:tag name="AS_UNIQUEID" val="4922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66.xml><?xml version="1.0" encoding="utf-8"?>
<p:tagLst xmlns:p="http://schemas.openxmlformats.org/presentationml/2006/main">
  <p:tag name="AS_UNIQUEID" val="4923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67.xml><?xml version="1.0" encoding="utf-8"?>
<p:tagLst xmlns:p="http://schemas.openxmlformats.org/presentationml/2006/main">
  <p:tag name="AS_UNIQUEID" val="4924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68.xml><?xml version="1.0" encoding="utf-8"?>
<p:tagLst xmlns:p="http://schemas.openxmlformats.org/presentationml/2006/main">
  <p:tag name="AS_UNIQUEID" val="492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69.xml><?xml version="1.0" encoding="utf-8"?>
<p:tagLst xmlns:p="http://schemas.openxmlformats.org/presentationml/2006/main">
  <p:tag name="AS_UNIQUEID" val="492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7.xml><?xml version="1.0" encoding="utf-8"?>
<p:tagLst xmlns:p="http://schemas.openxmlformats.org/presentationml/2006/main">
  <p:tag name="AS_UNIQUEID" val="4335"/>
</p:tagLst>
</file>

<file path=ppt/tags/tag170.xml><?xml version="1.0" encoding="utf-8"?>
<p:tagLst xmlns:p="http://schemas.openxmlformats.org/presentationml/2006/main">
  <p:tag name="AS_UNIQUEID" val="492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71.xml><?xml version="1.0" encoding="utf-8"?>
<p:tagLst xmlns:p="http://schemas.openxmlformats.org/presentationml/2006/main">
  <p:tag name="AS_UNIQUEID" val="492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72.xml><?xml version="1.0" encoding="utf-8"?>
<p:tagLst xmlns:p="http://schemas.openxmlformats.org/presentationml/2006/main">
  <p:tag name="AS_UNIQUEID" val="492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73.xml><?xml version="1.0" encoding="utf-8"?>
<p:tagLst xmlns:p="http://schemas.openxmlformats.org/presentationml/2006/main">
  <p:tag name="AS_UNIQUEID" val="4931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74.xml><?xml version="1.0" encoding="utf-8"?>
<p:tagLst xmlns:p="http://schemas.openxmlformats.org/presentationml/2006/main">
  <p:tag name="AS_UNIQUEID" val="493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5.xml><?xml version="1.0" encoding="utf-8"?>
<p:tagLst xmlns:p="http://schemas.openxmlformats.org/presentationml/2006/main">
  <p:tag name="AS_UNIQUEID" val="4933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6.xml><?xml version="1.0" encoding="utf-8"?>
<p:tagLst xmlns:p="http://schemas.openxmlformats.org/presentationml/2006/main">
  <p:tag name="AS_UNIQUEID" val="493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7.xml><?xml version="1.0" encoding="utf-8"?>
<p:tagLst xmlns:p="http://schemas.openxmlformats.org/presentationml/2006/main">
  <p:tag name="AS_UNIQUEID" val="493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8.xml><?xml version="1.0" encoding="utf-8"?>
<p:tagLst xmlns:p="http://schemas.openxmlformats.org/presentationml/2006/main">
  <p:tag name="AS_UNIQUEID" val="4936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9.xml><?xml version="1.0" encoding="utf-8"?>
<p:tagLst xmlns:p="http://schemas.openxmlformats.org/presentationml/2006/main">
  <p:tag name="AS_UNIQUEID" val="4077"/>
</p:tagLst>
</file>

<file path=ppt/tags/tag18.xml><?xml version="1.0" encoding="utf-8"?>
<p:tagLst xmlns:p="http://schemas.openxmlformats.org/presentationml/2006/main">
  <p:tag name="AS_UNIQUEID" val="4336"/>
</p:tagLst>
</file>

<file path=ppt/tags/tag180.xml><?xml version="1.0" encoding="utf-8"?>
<p:tagLst xmlns:p="http://schemas.openxmlformats.org/presentationml/2006/main">
  <p:tag name="AS_UNIQUEID" val="4078"/>
</p:tagLst>
</file>

<file path=ppt/tags/tag181.xml><?xml version="1.0" encoding="utf-8"?>
<p:tagLst xmlns:p="http://schemas.openxmlformats.org/presentationml/2006/main">
  <p:tag name="AS_UNIQUEID" val="4079"/>
</p:tagLst>
</file>

<file path=ppt/tags/tag182.xml><?xml version="1.0" encoding="utf-8"?>
<p:tagLst xmlns:p="http://schemas.openxmlformats.org/presentationml/2006/main">
  <p:tag name="AS_UNIQUEID" val="4080"/>
</p:tagLst>
</file>

<file path=ppt/tags/tag183.xml><?xml version="1.0" encoding="utf-8"?>
<p:tagLst xmlns:p="http://schemas.openxmlformats.org/presentationml/2006/main">
  <p:tag name="AS_UNIQUEID" val="4081"/>
</p:tagLst>
</file>

<file path=ppt/tags/tag184.xml><?xml version="1.0" encoding="utf-8"?>
<p:tagLst xmlns:p="http://schemas.openxmlformats.org/presentationml/2006/main">
  <p:tag name="AS_UNIQUEID" val="4939"/>
  <p:tag name="KSO_WM_BEAUTIFY_FLAG" val="#wm#"/>
  <p:tag name="KSO_WM_TAG_VERSION" val="1.0"/>
  <p:tag name="KSO_WM_TEMPLATE_CATEGORY" val="custom"/>
  <p:tag name="KSO_WM_TEMPLATE_INDEX" val="20203728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85.xml><?xml version="1.0" encoding="utf-8"?>
<p:tagLst xmlns:p="http://schemas.openxmlformats.org/presentationml/2006/main">
  <p:tag name="AS_UNIQUEID" val="4940"/>
  <p:tag name="KSO_WM_BEAUTIFY_FLAG" val="#wm#"/>
  <p:tag name="KSO_WM_TAG_VERSION" val="1.0"/>
  <p:tag name="KSO_WM_TEMPLATE_CATEGORY" val="custom"/>
  <p:tag name="KSO_WM_TEMPLATE_INDEX" val="20203728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86.xml><?xml version="1.0" encoding="utf-8"?>
<p:tagLst xmlns:p="http://schemas.openxmlformats.org/presentationml/2006/main">
  <p:tag name="AS_UNIQUEID" val="49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87.xml><?xml version="1.0" encoding="utf-8"?>
<p:tagLst xmlns:p="http://schemas.openxmlformats.org/presentationml/2006/main">
  <p:tag name="AS_UNIQUEID" val="49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88.xml><?xml version="1.0" encoding="utf-8"?>
<p:tagLst xmlns:p="http://schemas.openxmlformats.org/presentationml/2006/main">
  <p:tag name="AS_UNIQUEID" val="49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89.xml><?xml version="1.0" encoding="utf-8"?>
<p:tagLst xmlns:p="http://schemas.openxmlformats.org/presentationml/2006/main">
  <p:tag name="AS_UNIQUEID" val="4944"/>
  <p:tag name="KSO_WM_BEAUTIFY_FLAG" val="#wm#"/>
  <p:tag name="KSO_WM_TAG_VERSION" val="1.0"/>
  <p:tag name="KSO_WM_TEMPLATE_CATEGORY" val="custom"/>
  <p:tag name="KSO_WM_TEMPLATE_COLOR_TYPE" val="1"/>
  <p:tag name="KSO_WM_TEMPLATE_INDEX" val="20203728"/>
  <p:tag name="KSO_WM_TEMPLATE_MASTER_THUMB_INDEX" val="12"/>
  <p:tag name="KSO_WM_TEMPLATE_MASTER_TYPE" val="1"/>
  <p:tag name="KSO_WM_TEMPLATE_SUBCATEGORY" val="0"/>
  <p:tag name="KSO_WM_TEMPLATE_THUMBS_INDEX" val="1、4、6、7、8、9、10、11、12、13、14"/>
</p:tagLst>
</file>

<file path=ppt/tags/tag19.xml><?xml version="1.0" encoding="utf-8"?>
<p:tagLst xmlns:p="http://schemas.openxmlformats.org/presentationml/2006/main">
  <p:tag name="AS_UNIQUEID" val="4337"/>
</p:tagLst>
</file>

<file path=ppt/tags/tag190.xml><?xml version="1.0" encoding="utf-8"?>
<p:tagLst xmlns:p="http://schemas.openxmlformats.org/presentationml/2006/main">
  <p:tag name="AS_UNIQUEID" val="4945"/>
</p:tagLst>
</file>

<file path=ppt/tags/tag191.xml><?xml version="1.0" encoding="utf-8"?>
<p:tagLst xmlns:p="http://schemas.openxmlformats.org/presentationml/2006/main">
  <p:tag name="AS_UNIQUEID" val="4949"/>
  <p:tag name="KSO_WM_BEAUTIFY_FLAG" val="#wm#"/>
  <p:tag name="KSO_WM_TAG_VERSION" val="1.0"/>
  <p:tag name="KSO_WM_TEMPLATE_CATEGORY" val="custom"/>
  <p:tag name="KSO_WM_TEMPLATE_INDEX" val="20203728"/>
  <p:tag name="KSO_WM_UNIT_COMPATIBLE" val="0"/>
  <p:tag name="KSO_WM_UNIT_DIAGRAM_ISNUMVISUAL" val="0"/>
  <p:tag name="KSO_WM_UNIT_DIAGRAM_ISREFERUNIT" val="0"/>
  <p:tag name="KSO_WM_UNIT_HIGHLIGHT" val="0"/>
  <p:tag name="KSO_WM_UNIT_ID" val="custom20203728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教育公开会"/>
  <p:tag name="KSO_WM_UNIT_TEXT_FILL_FORE_SCHEMECOLOR_INDEX" val="5"/>
  <p:tag name="KSO_WM_UNIT_TEXT_FILL_FORE_SCHEMECOLOR_INDEX_BRIGHTNESS" val="-0.5"/>
  <p:tag name="KSO_WM_UNIT_TEXT_FILL_TYPE" val="1"/>
  <p:tag name="KSO_WM_UNIT_TYPE" val="a"/>
  <p:tag name="KSO_WM_UNIT_VALUE" val="7"/>
</p:tagLst>
</file>

<file path=ppt/tags/tag192.xml><?xml version="1.0" encoding="utf-8"?>
<p:tagLst xmlns:p="http://schemas.openxmlformats.org/presentationml/2006/main">
  <p:tag name="AS_UNIQUEID" val="4950"/>
  <p:tag name="KSO_WM_BEAUTIFY_FLAG" val="#wm#"/>
  <p:tag name="KSO_WM_TAG_VERSION" val="1.0"/>
  <p:tag name="KSO_WM_TEMPLATE_CATEGORY" val="custom"/>
  <p:tag name="KSO_WM_TEMPLATE_INDEX" val="20203728"/>
  <p:tag name="KSO_WM_UNIT_COMPATIBLE" val="0"/>
  <p:tag name="KSO_WM_UNIT_DIAGRAM_ISNUMVISUAL" val="0"/>
  <p:tag name="KSO_WM_UNIT_DIAGRAM_ISREFERUNIT" val="0"/>
  <p:tag name="KSO_WM_UNIT_HIGHLIGHT" val="0"/>
  <p:tag name="KSO_WM_UNIT_ID" val="custom20203728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副标题"/>
  <p:tag name="KSO_WM_UNIT_TEXT_FILL_FORE_SCHEMECOLOR_INDEX" val="5"/>
  <p:tag name="KSO_WM_UNIT_TEXT_FILL_FORE_SCHEMECOLOR_INDEX_BRIGHTNESS" val="-0.5"/>
  <p:tag name="KSO_WM_UNIT_TEXT_FILL_TYPE" val="1"/>
  <p:tag name="KSO_WM_UNIT_TYPE" val="b"/>
  <p:tag name="KSO_WM_UNIT_VALUE" val="17"/>
</p:tagLst>
</file>

<file path=ppt/tags/tag193.xml><?xml version="1.0" encoding="utf-8"?>
<p:tagLst xmlns:p="http://schemas.openxmlformats.org/presentationml/2006/main">
  <p:tag name="KSO_WM_BEAUTIFY_FLAG" val="#wm#"/>
  <p:tag name="KSO_WM_SLIDE_ID" val="custom20203728_1"/>
  <p:tag name="KSO_WM_SLIDE_INDEX" val="1"/>
  <p:tag name="KSO_WM_SLIDE_ITEM_CNT" val="0"/>
  <p:tag name="KSO_WM_SLIDE_LAYOUT" val="a_b"/>
  <p:tag name="KSO_WM_SLIDE_LAYOUT_CNT" val="1_1"/>
  <p:tag name="KSO_WM_SLIDE_SUBTYPE" val="pureTxt"/>
  <p:tag name="KSO_WM_SLIDE_TYPE" val="title"/>
  <p:tag name="KSO_WM_TAG_VERSION" val="1.0"/>
  <p:tag name="KSO_WM_TEMPLATE_CATEGORY" val="custom"/>
  <p:tag name="KSO_WM_TEMPLATE_COLOR_TYPE" val="1"/>
  <p:tag name="KSO_WM_TEMPLATE_INDEX" val="20203728"/>
  <p:tag name="KSO_WM_TEMPLATE_MASTER_THUMB_INDEX" val="12"/>
  <p:tag name="KSO_WM_TEMPLATE_MASTER_TYPE" val="1"/>
  <p:tag name="KSO_WM_TEMPLATE_SUBCATEGORY" val="0"/>
  <p:tag name="KSO_WM_TEMPLATE_THUMBS_INDEX" val="1、4、6、7、8、9、10、11、12、13、14、15"/>
</p:tagLst>
</file>

<file path=ppt/tags/tag194.xml><?xml version="1.0" encoding="utf-8"?>
<p:tagLst xmlns:p="http://schemas.openxmlformats.org/presentationml/2006/main">
  <p:tag name="AS_UNIQUEID" val="4571"/>
</p:tagLst>
</file>

<file path=ppt/tags/tag195.xml><?xml version="1.0" encoding="utf-8"?>
<p:tagLst xmlns:p="http://schemas.openxmlformats.org/presentationml/2006/main">
  <p:tag name="AS_UNIQUEID" val="4572"/>
</p:tagLst>
</file>

<file path=ppt/tags/tag196.xml><?xml version="1.0" encoding="utf-8"?>
<p:tagLst xmlns:p="http://schemas.openxmlformats.org/presentationml/2006/main">
  <p:tag name="AS_UNIQUEID" val="4573"/>
</p:tagLst>
</file>

<file path=ppt/tags/tag197.xml><?xml version="1.0" encoding="utf-8"?>
<p:tagLst xmlns:p="http://schemas.openxmlformats.org/presentationml/2006/main">
  <p:tag name="AS_UNIQUEID" val="495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KSO_WM_UNIT_TYPE" val="i"/>
</p:tagLst>
</file>

<file path=ppt/tags/tag198.xml><?xml version="1.0" encoding="utf-8"?>
<p:tagLst xmlns:p="http://schemas.openxmlformats.org/presentationml/2006/main">
  <p:tag name="AS_UNIQUEID" val="495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KSO_WM_UNIT_TYPE" val="i"/>
</p:tagLst>
</file>

<file path=ppt/tags/tag199.xml><?xml version="1.0" encoding="utf-8"?>
<p:tagLst xmlns:p="http://schemas.openxmlformats.org/presentationml/2006/main">
  <p:tag name="AS_UNIQUEID" val="4594"/>
  <p:tag name="KSO_WM_UNIT_TEXT_FILL_FORE_SCHEMECOLOR_INDEX" val="13"/>
  <p:tag name="KSO_WM_UNIT_TEXT_FILL_FORE_SCHEMECOLOR_INDEX_BRIGHTNESS" val="0"/>
  <p:tag name="KSO_WM_UNIT_TEXT_FILL_TYPE" val="1"/>
</p:tagLst>
</file>

<file path=ppt/tags/tag2.xml><?xml version="1.0" encoding="utf-8"?>
<p:tagLst xmlns:p="http://schemas.openxmlformats.org/presentationml/2006/main">
  <p:tag name="AS_UNIQUEID" val="4317"/>
</p:tagLst>
</file>

<file path=ppt/tags/tag20.xml><?xml version="1.0" encoding="utf-8"?>
<p:tagLst xmlns:p="http://schemas.openxmlformats.org/presentationml/2006/main">
  <p:tag name="AS_UNIQUEID" val="4338"/>
</p:tagLst>
</file>

<file path=ppt/tags/tag200.xml><?xml version="1.0" encoding="utf-8"?>
<p:tagLst xmlns:p="http://schemas.openxmlformats.org/presentationml/2006/main">
  <p:tag name="AS_UNIQUEID" val="4597"/>
</p:tagLst>
</file>

<file path=ppt/tags/tag201.xml><?xml version="1.0" encoding="utf-8"?>
<p:tagLst xmlns:p="http://schemas.openxmlformats.org/presentationml/2006/main">
  <p:tag name="AS_UNIQUEID" val="1338"/>
  <p:tag name="KSO_WM_BEAUTIFY_FLAG" val=""/>
</p:tagLst>
</file>

<file path=ppt/tags/tag202.xml><?xml version="1.0" encoding="utf-8"?>
<p:tagLst xmlns:p="http://schemas.openxmlformats.org/presentationml/2006/main">
  <p:tag name="AS_UNIQUEID" val="1386"/>
  <p:tag name="KSO_WM_BEAUTIFY_FLAG" val=""/>
</p:tagLst>
</file>

<file path=ppt/tags/tag203.xml><?xml version="1.0" encoding="utf-8"?>
<p:tagLst xmlns:p="http://schemas.openxmlformats.org/presentationml/2006/main">
  <p:tag name="AS_UNIQUEID" val="1745"/>
</p:tagLst>
</file>

<file path=ppt/tags/tag204.xml><?xml version="1.0" encoding="utf-8"?>
<p:tagLst xmlns:p="http://schemas.openxmlformats.org/presentationml/2006/main">
  <p:tag name="AS_UNIQUEID" val="1746"/>
  <p:tag name="KSO_WM_BEAUTIFY_FLAG" val=""/>
</p:tagLst>
</file>

<file path=ppt/tags/tag205.xml><?xml version="1.0" encoding="utf-8"?>
<p:tagLst xmlns:p="http://schemas.openxmlformats.org/presentationml/2006/main">
  <p:tag name="AS_UNIQUEID" val="1747"/>
  <p:tag name="KSO_WM_BEAUTIFY_FLAG" val=""/>
</p:tagLst>
</file>

<file path=ppt/tags/tag206.xml><?xml version="1.0" encoding="utf-8"?>
<p:tagLst xmlns:p="http://schemas.openxmlformats.org/presentationml/2006/main">
  <p:tag name="AS_UNIQUEID" val="1748"/>
  <p:tag name="KSO_WM_BEAUTIFY_FLAG" val=""/>
</p:tagLst>
</file>

<file path=ppt/tags/tag207.xml><?xml version="1.0" encoding="utf-8"?>
<p:tagLst xmlns:p="http://schemas.openxmlformats.org/presentationml/2006/main">
  <p:tag name="AS_UNIQUEID" val="1749"/>
  <p:tag name="KSO_WM_BEAUTIFY_FLAG" val=""/>
</p:tagLst>
</file>

<file path=ppt/tags/tag208.xml><?xml version="1.0" encoding="utf-8"?>
<p:tagLst xmlns:p="http://schemas.openxmlformats.org/presentationml/2006/main">
  <p:tag name="AS_UNIQUEID" val="1750"/>
</p:tagLst>
</file>

<file path=ppt/tags/tag209.xml><?xml version="1.0" encoding="utf-8"?>
<p:tagLst xmlns:p="http://schemas.openxmlformats.org/presentationml/2006/main">
  <p:tag name="AS_UNIQUEID" val="1751"/>
  <p:tag name="KSO_WM_BEAUTIFY_FLAG" val=""/>
</p:tagLst>
</file>

<file path=ppt/tags/tag21.xml><?xml version="1.0" encoding="utf-8"?>
<p:tagLst xmlns:p="http://schemas.openxmlformats.org/presentationml/2006/main">
  <p:tag name="AS_UNIQUEID" val="4339"/>
</p:tagLst>
</file>

<file path=ppt/tags/tag210.xml><?xml version="1.0" encoding="utf-8"?>
<p:tagLst xmlns:p="http://schemas.openxmlformats.org/presentationml/2006/main">
  <p:tag name="AS_UNIQUEID" val="1752"/>
  <p:tag name="KSO_WM_BEAUTIFY_FLAG" val=""/>
  <p:tag name="KSO_WM_UNIT_TEXT_LINE_FILL_TYPE" val="2"/>
  <p:tag name="KSO_WM_UNIT_TEXT_LINE_FORE_SCHEMECOLOR_INDEX" val="14"/>
  <p:tag name="KSO_WM_UNIT_TEXT_LINE_FORE_SCHEMECOLOR_INDEX_BRIGHTNESS" val="0"/>
</p:tagLst>
</file>

<file path=ppt/tags/tag211.xml><?xml version="1.0" encoding="utf-8"?>
<p:tagLst xmlns:p="http://schemas.openxmlformats.org/presentationml/2006/main">
  <p:tag name="AS_UNIQUEID" val="221"/>
  <p:tag name="KSO_WM_BEAUTIFY_FLAG" val=""/>
  <p:tag name="KSO_WM_UNIT_LINE_FILL_TYPE" val="2"/>
  <p:tag name="KSO_WM_UNIT_LINE_FORE_SCHEMECOLOR_INDEX" val="10"/>
  <p:tag name="KSO_WM_UNIT_LINE_FORE_SCHEMECOLOR_INDEX_BRIGHTNESS" val="-0.25"/>
  <p:tag name="KSO_WM_UNIT_TEXT_FILL_FORE_SCHEMECOLOR_INDEX" val="13"/>
  <p:tag name="KSO_WM_UNIT_TEXT_FILL_FORE_SCHEMECOLOR_INDEX_BRIGHTNESS" val="0"/>
  <p:tag name="KSO_WM_UNIT_TEXT_FILL_TYPE" val="1"/>
</p:tagLst>
</file>

<file path=ppt/tags/tag212.xml><?xml version="1.0" encoding="utf-8"?>
<p:tagLst xmlns:p="http://schemas.openxmlformats.org/presentationml/2006/main">
  <p:tag name="AS_UNIQUEID" val="1753"/>
</p:tagLst>
</file>

<file path=ppt/tags/tag213.xml><?xml version="1.0" encoding="utf-8"?>
<p:tagLst xmlns:p="http://schemas.openxmlformats.org/presentationml/2006/main">
  <p:tag name="AS_UNIQUEID" val="1754"/>
  <p:tag name="KSO_WM_BEAUTIFY_FLAG" val=""/>
</p:tagLst>
</file>

<file path=ppt/tags/tag214.xml><?xml version="1.0" encoding="utf-8"?>
<p:tagLst xmlns:p="http://schemas.openxmlformats.org/presentationml/2006/main">
  <p:tag name="AS_UNIQUEID" val="481"/>
  <p:tag name="KSO_WM_BEAUTIFY_FLAG" val=""/>
  <p:tag name="KSO_WM_UNIT_FILL_FORE_SCHEMECOLOR_INDEX" val="14"/>
  <p:tag name="KSO_WM_UNIT_FILL_FORE_SCHEMECOLOR_INDEX_BRIGHTNESS" val="0"/>
  <p:tag name="KSO_WM_UNIT_FILL_TYPE" val="1"/>
</p:tagLst>
</file>

<file path=ppt/tags/tag215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216.xml><?xml version="1.0" encoding="utf-8"?>
<p:tagLst xmlns:p="http://schemas.openxmlformats.org/presentationml/2006/main">
  <p:tag name="AS_UNIQUEID" val="4589"/>
</p:tagLst>
</file>

<file path=ppt/tags/tag217.xml><?xml version="1.0" encoding="utf-8"?>
<p:tagLst xmlns:p="http://schemas.openxmlformats.org/presentationml/2006/main">
  <p:tag name="AS_UNIQUEID" val="4590"/>
</p:tagLst>
</file>

<file path=ppt/tags/tag218.xml><?xml version="1.0" encoding="utf-8"?>
<p:tagLst xmlns:p="http://schemas.openxmlformats.org/presentationml/2006/main">
  <p:tag name="AS_UNIQUEID" val="4591"/>
</p:tagLst>
</file>

<file path=ppt/tags/tag219.xml><?xml version="1.0" encoding="utf-8"?>
<p:tagLst xmlns:p="http://schemas.openxmlformats.org/presentationml/2006/main">
  <p:tag name="AS_UNIQUEID" val="239"/>
  <p:tag name="KSO_WM_BEAUTIFY_FLAG" val=""/>
</p:tagLst>
</file>

<file path=ppt/tags/tag22.xml><?xml version="1.0" encoding="utf-8"?>
<p:tagLst xmlns:p="http://schemas.openxmlformats.org/presentationml/2006/main">
  <p:tag name="AS_UNIQUEID" val="4341"/>
</p:tagLst>
</file>

<file path=ppt/tags/tag220.xml><?xml version="1.0" encoding="utf-8"?>
<p:tagLst xmlns:p="http://schemas.openxmlformats.org/presentationml/2006/main">
  <p:tag name="AS_UNIQUEID" val="241"/>
  <p:tag name="KSO_WM_BEAUTIFY_FLAG" val=""/>
</p:tagLst>
</file>

<file path=ppt/tags/tag221.xml><?xml version="1.0" encoding="utf-8"?>
<p:tagLst xmlns:p="http://schemas.openxmlformats.org/presentationml/2006/main">
  <p:tag name="AS_UNIQUEID" val="242"/>
  <p:tag name="KSO_WM_BEAUTIFY_FLAG" val=""/>
</p:tagLst>
</file>

<file path=ppt/tags/tag222.xml><?xml version="1.0" encoding="utf-8"?>
<p:tagLst xmlns:p="http://schemas.openxmlformats.org/presentationml/2006/main">
  <p:tag name="AS_UNIQUEID" val="243"/>
  <p:tag name="KSO_WM_BEAUTIFY_FLAG" val=""/>
</p:tagLst>
</file>

<file path=ppt/tags/tag223.xml><?xml version="1.0" encoding="utf-8"?>
<p:tagLst xmlns:p="http://schemas.openxmlformats.org/presentationml/2006/main">
  <p:tag name="AS_UNIQUEID" val="244"/>
  <p:tag name="KSO_WM_BEAUTIFY_FLAG" val=""/>
</p:tagLst>
</file>

<file path=ppt/tags/tag224.xml><?xml version="1.0" encoding="utf-8"?>
<p:tagLst xmlns:p="http://schemas.openxmlformats.org/presentationml/2006/main">
  <p:tag name="AS_UNIQUEID" val="245"/>
  <p:tag name="KSO_WM_BEAUTIFY_FLAG" val=""/>
</p:tagLst>
</file>

<file path=ppt/tags/tag225.xml><?xml version="1.0" encoding="utf-8"?>
<p:tagLst xmlns:p="http://schemas.openxmlformats.org/presentationml/2006/main">
  <p:tag name="AS_UNIQUEID" val="246"/>
  <p:tag name="KSO_WM_BEAUTIFY_FLAG" val=""/>
</p:tagLst>
</file>

<file path=ppt/tags/tag226.xml><?xml version="1.0" encoding="utf-8"?>
<p:tagLst xmlns:p="http://schemas.openxmlformats.org/presentationml/2006/main">
  <p:tag name="AS_UNIQUEID" val="247"/>
  <p:tag name="KSO_WM_BEAUTIFY_FLAG" val=""/>
</p:tagLst>
</file>

<file path=ppt/tags/tag227.xml><?xml version="1.0" encoding="utf-8"?>
<p:tagLst xmlns:p="http://schemas.openxmlformats.org/presentationml/2006/main">
  <p:tag name="AS_UNIQUEID" val="248"/>
  <p:tag name="KSO_WM_BEAUTIFY_FLAG" val=""/>
</p:tagLst>
</file>

<file path=ppt/tags/tag228.xml><?xml version="1.0" encoding="utf-8"?>
<p:tagLst xmlns:p="http://schemas.openxmlformats.org/presentationml/2006/main">
  <p:tag name="AS_UNIQUEID" val="4956"/>
</p:tagLst>
</file>

<file path=ppt/tags/tag229.xml><?xml version="1.0" encoding="utf-8"?>
<p:tagLst xmlns:p="http://schemas.openxmlformats.org/presentationml/2006/main">
  <p:tag name="AS_UNIQUEID" val="260"/>
  <p:tag name="KSO_WM_BEAUTIFY_FLAG" val=""/>
</p:tagLst>
</file>

<file path=ppt/tags/tag23.xml><?xml version="1.0" encoding="utf-8"?>
<p:tagLst xmlns:p="http://schemas.openxmlformats.org/presentationml/2006/main">
  <p:tag name="AS_UNIQUEID" val="4342"/>
</p:tagLst>
</file>

<file path=ppt/tags/tag230.xml><?xml version="1.0" encoding="utf-8"?>
<p:tagLst xmlns:p="http://schemas.openxmlformats.org/presentationml/2006/main">
  <p:tag name="AS_UNIQUEID" val="262"/>
  <p:tag name="KSO_WM_BEAUTIFY_FLAG" val=""/>
</p:tagLst>
</file>

<file path=ppt/tags/tag231.xml><?xml version="1.0" encoding="utf-8"?>
<p:tagLst xmlns:p="http://schemas.openxmlformats.org/presentationml/2006/main">
  <p:tag name="AS_UNIQUEID" val="261"/>
  <p:tag name="KSO_WM_BEAUTIFY_FLAG" val=""/>
</p:tagLst>
</file>

<file path=ppt/tags/tag232.xml><?xml version="1.0" encoding="utf-8"?>
<p:tagLst xmlns:p="http://schemas.openxmlformats.org/presentationml/2006/main">
  <p:tag name="AS_UNIQUEID" val="263"/>
  <p:tag name="KSO_WM_BEAUTIFY_FLAG" val=""/>
</p:tagLst>
</file>

<file path=ppt/tags/tag233.xml><?xml version="1.0" encoding="utf-8"?>
<p:tagLst xmlns:p="http://schemas.openxmlformats.org/presentationml/2006/main">
  <p:tag name="AS_UNIQUEID" val="616"/>
</p:tagLst>
</file>

<file path=ppt/tags/tag234.xml><?xml version="1.0" encoding="utf-8"?>
<p:tagLst xmlns:p="http://schemas.openxmlformats.org/presentationml/2006/main">
  <p:tag name="AS_UNIQUEID" val="624"/>
</p:tagLst>
</file>

<file path=ppt/tags/tag235.xml><?xml version="1.0" encoding="utf-8"?>
<p:tagLst xmlns:p="http://schemas.openxmlformats.org/presentationml/2006/main">
  <p:tag name="AS_UNIQUEID" val="3494"/>
</p:tagLst>
</file>

<file path=ppt/tags/tag236.xml><?xml version="1.0" encoding="utf-8"?>
<p:tagLst xmlns:p="http://schemas.openxmlformats.org/presentationml/2006/main">
  <p:tag name="AS_UNIQUEID" val="621"/>
</p:tagLst>
</file>

<file path=ppt/tags/tag237.xml><?xml version="1.0" encoding="utf-8"?>
<p:tagLst xmlns:p="http://schemas.openxmlformats.org/presentationml/2006/main">
  <p:tag name="AS_UNIQUEID" val="622"/>
</p:tagLst>
</file>

<file path=ppt/tags/tag238.xml><?xml version="1.0" encoding="utf-8"?>
<p:tagLst xmlns:p="http://schemas.openxmlformats.org/presentationml/2006/main">
  <p:tag name="AS_UNIQUEID" val="623"/>
</p:tagLst>
</file>

<file path=ppt/tags/tag239.xml><?xml version="1.0" encoding="utf-8"?>
<p:tagLst xmlns:p="http://schemas.openxmlformats.org/presentationml/2006/main">
  <p:tag name="AS_UNIQUEID" val="617"/>
</p:tagLst>
</file>

<file path=ppt/tags/tag24.xml><?xml version="1.0" encoding="utf-8"?>
<p:tagLst xmlns:p="http://schemas.openxmlformats.org/presentationml/2006/main">
  <p:tag name="AS_UNIQUEID" val="4343"/>
</p:tagLst>
</file>

<file path=ppt/tags/tag240.xml><?xml version="1.0" encoding="utf-8"?>
<p:tagLst xmlns:p="http://schemas.openxmlformats.org/presentationml/2006/main">
  <p:tag name="AS_UNIQUEID" val="630"/>
</p:tagLst>
</file>

<file path=ppt/tags/tag241.xml><?xml version="1.0" encoding="utf-8"?>
<p:tagLst xmlns:p="http://schemas.openxmlformats.org/presentationml/2006/main">
  <p:tag name="AS_UNIQUEID" val="3495"/>
</p:tagLst>
</file>

<file path=ppt/tags/tag242.xml><?xml version="1.0" encoding="utf-8"?>
<p:tagLst xmlns:p="http://schemas.openxmlformats.org/presentationml/2006/main">
  <p:tag name="AS_UNIQUEID" val="621"/>
</p:tagLst>
</file>

<file path=ppt/tags/tag243.xml><?xml version="1.0" encoding="utf-8"?>
<p:tagLst xmlns:p="http://schemas.openxmlformats.org/presentationml/2006/main">
  <p:tag name="AS_UNIQUEID" val="622"/>
</p:tagLst>
</file>

<file path=ppt/tags/tag244.xml><?xml version="1.0" encoding="utf-8"?>
<p:tagLst xmlns:p="http://schemas.openxmlformats.org/presentationml/2006/main">
  <p:tag name="AS_UNIQUEID" val="623"/>
</p:tagLst>
</file>

<file path=ppt/tags/tag245.xml><?xml version="1.0" encoding="utf-8"?>
<p:tagLst xmlns:p="http://schemas.openxmlformats.org/presentationml/2006/main">
  <p:tag name="AS_UNIQUEID" val="259"/>
  <p:tag name="KSO_WM_BEAUTIFY_FLAG" val=""/>
</p:tagLst>
</file>

<file path=ppt/tags/tag246.xml><?xml version="1.0" encoding="utf-8"?>
<p:tagLst xmlns:p="http://schemas.openxmlformats.org/presentationml/2006/main">
  <p:tag name="AS_UNIQUEID" val="264"/>
  <p:tag name="KSO_WM_BEAUTIFY_FLAG" val=""/>
  <p:tag name="KSO_WM_UNIT_TABLE_BEAUTIFY" val="smartTable{6bb2f439-21b6-4bf5-bdf2-0c4c0dfa46bc}"/>
</p:tagLst>
</file>

<file path=ppt/tags/tag247.xml><?xml version="1.0" encoding="utf-8"?>
<p:tagLst xmlns:p="http://schemas.openxmlformats.org/presentationml/2006/main">
  <p:tag name="AS_UNIQUEID" val="265"/>
  <p:tag name="KSO_WM_BEAUTIFY_FLAG" val=""/>
</p:tagLst>
</file>

<file path=ppt/tags/tag248.xml><?xml version="1.0" encoding="utf-8"?>
<p:tagLst xmlns:p="http://schemas.openxmlformats.org/presentationml/2006/main">
  <p:tag name="AS_UNIQUEID" val="266"/>
  <p:tag name="KSO_WM_BEAUTIFY_FLAG" val=""/>
</p:tagLst>
</file>

<file path=ppt/tags/tag249.xml><?xml version="1.0" encoding="utf-8"?>
<p:tagLst xmlns:p="http://schemas.openxmlformats.org/presentationml/2006/main">
  <p:tag name="AS_UNIQUEID" val="267"/>
  <p:tag name="KSO_WM_BEAUTIFY_FLAG" val=""/>
</p:tagLst>
</file>

<file path=ppt/tags/tag25.xml><?xml version="1.0" encoding="utf-8"?>
<p:tagLst xmlns:p="http://schemas.openxmlformats.org/presentationml/2006/main">
  <p:tag name="AS_UNIQUEID" val="4344"/>
</p:tagLst>
</file>

<file path=ppt/tags/tag250.xml><?xml version="1.0" encoding="utf-8"?>
<p:tagLst xmlns:p="http://schemas.openxmlformats.org/presentationml/2006/main">
  <p:tag name="AS_UNIQUEID" val="268"/>
  <p:tag name="KSO_WM_BEAUTIFY_FLAG" val=""/>
</p:tagLst>
</file>

<file path=ppt/tags/tag251.xml><?xml version="1.0" encoding="utf-8"?>
<p:tagLst xmlns:p="http://schemas.openxmlformats.org/presentationml/2006/main">
  <p:tag name="AS_UNIQUEID" val="269"/>
  <p:tag name="KSO_WM_BEAUTIFY_FLAG" val=""/>
</p:tagLst>
</file>

<file path=ppt/tags/tag252.xml><?xml version="1.0" encoding="utf-8"?>
<p:tagLst xmlns:p="http://schemas.openxmlformats.org/presentationml/2006/main">
  <p:tag name="AS_UNIQUEID" val="270"/>
  <p:tag name="KSO_WM_BEAUTIFY_FLAG" val=""/>
</p:tagLst>
</file>

<file path=ppt/tags/tag253.xml><?xml version="1.0" encoding="utf-8"?>
<p:tagLst xmlns:p="http://schemas.openxmlformats.org/presentationml/2006/main">
  <p:tag name="AS_UNIQUEID" val="271"/>
  <p:tag name="KSO_WM_BEAUTIFY_FLAG" val=""/>
</p:tagLst>
</file>

<file path=ppt/tags/tag254.xml><?xml version="1.0" encoding="utf-8"?>
<p:tagLst xmlns:p="http://schemas.openxmlformats.org/presentationml/2006/main">
  <p:tag name="AS_UNIQUEID" val="272"/>
  <p:tag name="KSO_WM_BEAUTIFY_FLAG" val=""/>
</p:tagLst>
</file>

<file path=ppt/tags/tag255.xml><?xml version="1.0" encoding="utf-8"?>
<p:tagLst xmlns:p="http://schemas.openxmlformats.org/presentationml/2006/main">
  <p:tag name="AS_UNIQUEID" val="273"/>
  <p:tag name="KSO_WM_BEAUTIFY_FLAG" val=""/>
</p:tagLst>
</file>

<file path=ppt/tags/tag256.xml><?xml version="1.0" encoding="utf-8"?>
<p:tagLst xmlns:p="http://schemas.openxmlformats.org/presentationml/2006/main">
  <p:tag name="AS_UNIQUEID" val="274"/>
  <p:tag name="KSO_WM_BEAUTIFY_FLAG" val=""/>
</p:tagLst>
</file>

<file path=ppt/tags/tag257.xml><?xml version="1.0" encoding="utf-8"?>
<p:tagLst xmlns:p="http://schemas.openxmlformats.org/presentationml/2006/main">
  <p:tag name="AS_UNIQUEID" val="275"/>
  <p:tag name="KSO_WM_BEAUTIFY_FLAG" val=""/>
</p:tagLst>
</file>

<file path=ppt/tags/tag258.xml><?xml version="1.0" encoding="utf-8"?>
<p:tagLst xmlns:p="http://schemas.openxmlformats.org/presentationml/2006/main">
  <p:tag name="AS_UNIQUEID" val="496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KSO_WM_UNIT_TYPE" val="i"/>
</p:tagLst>
</file>

<file path=ppt/tags/tag259.xml><?xml version="1.0" encoding="utf-8"?>
<p:tagLst xmlns:p="http://schemas.openxmlformats.org/presentationml/2006/main">
  <p:tag name="AS_UNIQUEID" val="4631"/>
  <p:tag name="KSO_WM_UNIT_TEXT_FILL_FORE_SCHEMECOLOR_INDEX" val="13"/>
  <p:tag name="KSO_WM_UNIT_TEXT_FILL_FORE_SCHEMECOLOR_INDEX_BRIGHTNESS" val="0"/>
  <p:tag name="KSO_WM_UNIT_TEXT_FILL_TYPE" val="1"/>
</p:tagLst>
</file>

<file path=ppt/tags/tag26.xml><?xml version="1.0" encoding="utf-8"?>
<p:tagLst xmlns:p="http://schemas.openxmlformats.org/presentationml/2006/main">
  <p:tag name="AS_UNIQUEID" val="4345"/>
</p:tagLst>
</file>

<file path=ppt/tags/tag260.xml><?xml version="1.0" encoding="utf-8"?>
<p:tagLst xmlns:p="http://schemas.openxmlformats.org/presentationml/2006/main">
  <p:tag name="AS_UNIQUEID" val="4634"/>
</p:tagLst>
</file>

<file path=ppt/tags/tag261.xml><?xml version="1.0" encoding="utf-8"?>
<p:tagLst xmlns:p="http://schemas.openxmlformats.org/presentationml/2006/main">
  <p:tag name="AS_UNIQUEID" val="1338"/>
  <p:tag name="KSO_WM_BEAUTIFY_FLAG" val=""/>
</p:tagLst>
</file>

<file path=ppt/tags/tag262.xml><?xml version="1.0" encoding="utf-8"?>
<p:tagLst xmlns:p="http://schemas.openxmlformats.org/presentationml/2006/main">
  <p:tag name="AS_UNIQUEID" val="1409"/>
  <p:tag name="KSO_WM_BEAUTIFY_FLAG" val=""/>
</p:tagLst>
</file>

<file path=ppt/tags/tag263.xml><?xml version="1.0" encoding="utf-8"?>
<p:tagLst xmlns:p="http://schemas.openxmlformats.org/presentationml/2006/main">
  <p:tag name="AS_UNIQUEID" val="1778"/>
  <p:tag name="KSO_WM_BEAUTIFY_FLAG" val=""/>
</p:tagLst>
</file>

<file path=ppt/tags/tag264.xml><?xml version="1.0" encoding="utf-8"?>
<p:tagLst xmlns:p="http://schemas.openxmlformats.org/presentationml/2006/main">
  <p:tag name="AS_UNIQUEID" val="1779"/>
  <p:tag name="KSO_WM_BEAUTIFY_FLAG" val=""/>
</p:tagLst>
</file>

<file path=ppt/tags/tag265.xml><?xml version="1.0" encoding="utf-8"?>
<p:tagLst xmlns:p="http://schemas.openxmlformats.org/presentationml/2006/main">
  <p:tag name="AS_UNIQUEID" val="1780"/>
  <p:tag name="KSO_WM_BEAUTIFY_FLAG" val=""/>
</p:tagLst>
</file>

<file path=ppt/tags/tag266.xml><?xml version="1.0" encoding="utf-8"?>
<p:tagLst xmlns:p="http://schemas.openxmlformats.org/presentationml/2006/main">
  <p:tag name="AS_UNIQUEID" val="1781"/>
  <p:tag name="KSO_WM_BEAUTIFY_FLAG" val=""/>
</p:tagLst>
</file>

<file path=ppt/tags/tag267.xml><?xml version="1.0" encoding="utf-8"?>
<p:tagLst xmlns:p="http://schemas.openxmlformats.org/presentationml/2006/main">
  <p:tag name="AS_UNIQUEID" val="1782"/>
  <p:tag name="KSO_WM_BEAUTIFY_FLAG" val=""/>
</p:tagLst>
</file>

<file path=ppt/tags/tag268.xml><?xml version="1.0" encoding="utf-8"?>
<p:tagLst xmlns:p="http://schemas.openxmlformats.org/presentationml/2006/main">
  <p:tag name="AS_UNIQUEID" val="1783"/>
  <p:tag name="KSO_WM_BEAUTIFY_FLAG" val=""/>
  <p:tag name="KSO_WM_UNIT_LINE_FILL_TYPE" val="2"/>
  <p:tag name="KSO_WM_UNIT_LINE_FORE_SCHEMECOLOR_INDEX" val="14"/>
  <p:tag name="KSO_WM_UNIT_LINE_FORE_SCHEMECOLOR_INDEX_BRIGHTNESS" val="0"/>
</p:tagLst>
</file>

<file path=ppt/tags/tag269.xml><?xml version="1.0" encoding="utf-8"?>
<p:tagLst xmlns:p="http://schemas.openxmlformats.org/presentationml/2006/main">
  <p:tag name="AS_UNIQUEID" val="1784"/>
  <p:tag name="KSO_WM_BEAUTIFY_FLAG" val=""/>
</p:tagLst>
</file>

<file path=ppt/tags/tag27.xml><?xml version="1.0" encoding="utf-8"?>
<p:tagLst xmlns:p="http://schemas.openxmlformats.org/presentationml/2006/main">
  <p:tag name="AS_UNIQUEID" val="4346"/>
</p:tagLst>
</file>

<file path=ppt/tags/tag270.xml><?xml version="1.0" encoding="utf-8"?>
<p:tagLst xmlns:p="http://schemas.openxmlformats.org/presentationml/2006/main">
  <p:tag name="AS_UNIQUEID" val="1785"/>
  <p:tag name="KSO_WM_BEAUTIFY_FLAG" val=""/>
</p:tagLst>
</file>

<file path=ppt/tags/tag271.xml><?xml version="1.0" encoding="utf-8"?>
<p:tagLst xmlns:p="http://schemas.openxmlformats.org/presentationml/2006/main">
  <p:tag name="AS_UNIQUEID" val="239"/>
  <p:tag name="KSO_WM_BEAUTIFY_FLAG" val=""/>
</p:tagLst>
</file>

<file path=ppt/tags/tag272.xml><?xml version="1.0" encoding="utf-8"?>
<p:tagLst xmlns:p="http://schemas.openxmlformats.org/presentationml/2006/main">
  <p:tag name="AS_UNIQUEID" val="241"/>
  <p:tag name="KSO_WM_BEAUTIFY_FLAG" val=""/>
</p:tagLst>
</file>

<file path=ppt/tags/tag273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274.xml><?xml version="1.0" encoding="utf-8"?>
<p:tagLst xmlns:p="http://schemas.openxmlformats.org/presentationml/2006/main">
  <p:tag name="AS_UNIQUEID" val="4626"/>
</p:tagLst>
</file>

<file path=ppt/tags/tag275.xml><?xml version="1.0" encoding="utf-8"?>
<p:tagLst xmlns:p="http://schemas.openxmlformats.org/presentationml/2006/main">
  <p:tag name="AS_UNIQUEID" val="4627"/>
</p:tagLst>
</file>

<file path=ppt/tags/tag276.xml><?xml version="1.0" encoding="utf-8"?>
<p:tagLst xmlns:p="http://schemas.openxmlformats.org/presentationml/2006/main">
  <p:tag name="AS_UNIQUEID" val="4628"/>
</p:tagLst>
</file>

<file path=ppt/tags/tag277.xml><?xml version="1.0" encoding="utf-8"?>
<p:tagLst xmlns:p="http://schemas.openxmlformats.org/presentationml/2006/main">
  <p:tag name="AS_UNIQUEID" val="305"/>
</p:tagLst>
</file>

<file path=ppt/tags/tag278.xml><?xml version="1.0" encoding="utf-8"?>
<p:tagLst xmlns:p="http://schemas.openxmlformats.org/presentationml/2006/main">
  <p:tag name="AS_UNIQUEID" val="306"/>
  <p:tag name="KSO_WM_BEAUTIFY_FLAG" val=""/>
</p:tagLst>
</file>

<file path=ppt/tags/tag279.xml><?xml version="1.0" encoding="utf-8"?>
<p:tagLst xmlns:p="http://schemas.openxmlformats.org/presentationml/2006/main">
  <p:tag name="AS_UNIQUEID" val="307"/>
  <p:tag name="KSO_WM_BEAUTIFY_FLAG" val=""/>
</p:tagLst>
</file>

<file path=ppt/tags/tag28.xml><?xml version="1.0" encoding="utf-8"?>
<p:tagLst xmlns:p="http://schemas.openxmlformats.org/presentationml/2006/main">
  <p:tag name="AS_UNIQUEID" val="4347"/>
</p:tagLst>
</file>

<file path=ppt/tags/tag280.xml><?xml version="1.0" encoding="utf-8"?>
<p:tagLst xmlns:p="http://schemas.openxmlformats.org/presentationml/2006/main">
  <p:tag name="AS_UNIQUEID" val="308"/>
  <p:tag name="KSO_WM_BEAUTIFY_FLAG" val=""/>
</p:tagLst>
</file>

<file path=ppt/tags/tag281.xml><?xml version="1.0" encoding="utf-8"?>
<p:tagLst xmlns:p="http://schemas.openxmlformats.org/presentationml/2006/main">
  <p:tag name="AS_UNIQUEID" val="309"/>
  <p:tag name="KSO_WM_BEAUTIFY_FLAG" val=""/>
</p:tagLst>
</file>

<file path=ppt/tags/tag282.xml><?xml version="1.0" encoding="utf-8"?>
<p:tagLst xmlns:p="http://schemas.openxmlformats.org/presentationml/2006/main">
  <p:tag name="AS_UNIQUEID" val="310"/>
  <p:tag name="KSO_WM_BEAUTIFY_FLAG" val=""/>
</p:tagLst>
</file>

<file path=ppt/tags/tag283.xml><?xml version="1.0" encoding="utf-8"?>
<p:tagLst xmlns:p="http://schemas.openxmlformats.org/presentationml/2006/main">
  <p:tag name="AS_UNIQUEID" val="311"/>
  <p:tag name="KSO_WM_BEAUTIFY_FLAG" val=""/>
</p:tagLst>
</file>

<file path=ppt/tags/tag284.xml><?xml version="1.0" encoding="utf-8"?>
<p:tagLst xmlns:p="http://schemas.openxmlformats.org/presentationml/2006/main">
  <p:tag name="AS_UNIQUEID" val="312"/>
  <p:tag name="KSO_WM_BEAUTIFY_FLAG" val=""/>
</p:tagLst>
</file>

<file path=ppt/tags/tag285.xml><?xml version="1.0" encoding="utf-8"?>
<p:tagLst xmlns:p="http://schemas.openxmlformats.org/presentationml/2006/main">
  <p:tag name="AS_UNIQUEID" val="313"/>
  <p:tag name="KSO_WM_BEAUTIFY_FLAG" val=""/>
</p:tagLst>
</file>

<file path=ppt/tags/tag286.xml><?xml version="1.0" encoding="utf-8"?>
<p:tagLst xmlns:p="http://schemas.openxmlformats.org/presentationml/2006/main">
  <p:tag name="AS_UNIQUEID" val="314"/>
  <p:tag name="KSO_WM_BEAUTIFY_FLAG" val=""/>
</p:tagLst>
</file>

<file path=ppt/tags/tag287.xml><?xml version="1.0" encoding="utf-8"?>
<p:tagLst xmlns:p="http://schemas.openxmlformats.org/presentationml/2006/main">
  <p:tag name="AS_UNIQUEID" val="315"/>
  <p:tag name="KSO_WM_BEAUTIFY_FLAG" val=""/>
</p:tagLst>
</file>

<file path=ppt/tags/tag288.xml><?xml version="1.0" encoding="utf-8"?>
<p:tagLst xmlns:p="http://schemas.openxmlformats.org/presentationml/2006/main">
  <p:tag name="AS_UNIQUEID" val="316"/>
  <p:tag name="KSO_WM_BEAUTIFY_FLAG" val=""/>
</p:tagLst>
</file>

<file path=ppt/tags/tag289.xml><?xml version="1.0" encoding="utf-8"?>
<p:tagLst xmlns:p="http://schemas.openxmlformats.org/presentationml/2006/main">
  <p:tag name="AS_UNIQUEID" val="317"/>
  <p:tag name="KSO_WM_BEAUTIFY_FLAG" val=""/>
</p:tagLst>
</file>

<file path=ppt/tags/tag29.xml><?xml version="1.0" encoding="utf-8"?>
<p:tagLst xmlns:p="http://schemas.openxmlformats.org/presentationml/2006/main">
  <p:tag name="AS_UNIQUEID" val="4348"/>
</p:tagLst>
</file>

<file path=ppt/tags/tag290.xml><?xml version="1.0" encoding="utf-8"?>
<p:tagLst xmlns:p="http://schemas.openxmlformats.org/presentationml/2006/main">
  <p:tag name="AS_UNIQUEID" val="318"/>
  <p:tag name="KSO_WM_BEAUTIFY_FLAG" val=""/>
</p:tagLst>
</file>

<file path=ppt/tags/tag291.xml><?xml version="1.0" encoding="utf-8"?>
<p:tagLst xmlns:p="http://schemas.openxmlformats.org/presentationml/2006/main">
  <p:tag name="AS_UNIQUEID" val="319"/>
  <p:tag name="KSO_WM_BEAUTIFY_FLAG" val=""/>
</p:tagLst>
</file>

<file path=ppt/tags/tag292.xml><?xml version="1.0" encoding="utf-8"?>
<p:tagLst xmlns:p="http://schemas.openxmlformats.org/presentationml/2006/main">
  <p:tag name="AS_UNIQUEID" val="320"/>
  <p:tag name="KSO_WM_BEAUTIFY_FLAG" val=""/>
</p:tagLst>
</file>

<file path=ppt/tags/tag293.xml><?xml version="1.0" encoding="utf-8"?>
<p:tagLst xmlns:p="http://schemas.openxmlformats.org/presentationml/2006/main">
  <p:tag name="AS_UNIQUEID" val="321"/>
  <p:tag name="KSO_WM_BEAUTIFY_FLAG" val=""/>
</p:tagLst>
</file>

<file path=ppt/tags/tag294.xml><?xml version="1.0" encoding="utf-8"?>
<p:tagLst xmlns:p="http://schemas.openxmlformats.org/presentationml/2006/main">
  <p:tag name="AS_UNIQUEID" val="4367"/>
</p:tagLst>
</file>

<file path=ppt/tags/tag295.xml><?xml version="1.0" encoding="utf-8"?>
<p:tagLst xmlns:p="http://schemas.openxmlformats.org/presentationml/2006/main">
  <p:tag name="AS_UNIQUEID" val="4892"/>
</p:tagLst>
</file>

<file path=ppt/tags/tag296.xml><?xml version="1.0" encoding="utf-8"?>
<p:tagLst xmlns:p="http://schemas.openxmlformats.org/presentationml/2006/main">
  <p:tag name="AS_UNIQUEID" val="15"/>
</p:tagLst>
</file>

<file path=ppt/tags/tag297.xml><?xml version="1.0" encoding="utf-8"?>
<p:tagLst xmlns:p="http://schemas.openxmlformats.org/presentationml/2006/main">
  <p:tag name="AS_UNIQUEID" val="16"/>
</p:tagLst>
</file>

<file path=ppt/tags/tag298.xml><?xml version="1.0" encoding="utf-8"?>
<p:tagLst xmlns:p="http://schemas.openxmlformats.org/presentationml/2006/main">
  <p:tag name="AS_UNIQUEID" val="21"/>
</p:tagLst>
</file>

<file path=ppt/tags/tag299.xml><?xml version="1.0" encoding="utf-8"?>
<p:tagLst xmlns:p="http://schemas.openxmlformats.org/presentationml/2006/main">
  <p:tag name="AS_UNIQUEID" val="1814"/>
</p:tagLst>
</file>

<file path=ppt/tags/tag3.xml><?xml version="1.0" encoding="utf-8"?>
<p:tagLst xmlns:p="http://schemas.openxmlformats.org/presentationml/2006/main">
  <p:tag name="AS_UNIQUEID" val="4318"/>
</p:tagLst>
</file>

<file path=ppt/tags/tag30.xml><?xml version="1.0" encoding="utf-8"?>
<p:tagLst xmlns:p="http://schemas.openxmlformats.org/presentationml/2006/main">
  <p:tag name="AS_UNIQUEID" val="4350"/>
</p:tagLst>
</file>

<file path=ppt/tags/tag300.xml><?xml version="1.0" encoding="utf-8"?>
<p:tagLst xmlns:p="http://schemas.openxmlformats.org/presentationml/2006/main">
  <p:tag name="AS_UNIQUEID" val="20"/>
</p:tagLst>
</file>

<file path=ppt/tags/tag301.xml><?xml version="1.0" encoding="utf-8"?>
<p:tagLst xmlns:p="http://schemas.openxmlformats.org/presentationml/2006/main">
  <p:tag name="AS_UNIQUEID" val="17"/>
</p:tagLst>
</file>

<file path=ppt/tags/tag302.xml><?xml version="1.0" encoding="utf-8"?>
<p:tagLst xmlns:p="http://schemas.openxmlformats.org/presentationml/2006/main">
  <p:tag name="AS_UNIQUEID" val="1815"/>
</p:tagLst>
</file>

<file path=ppt/tags/tag303.xml><?xml version="1.0" encoding="utf-8"?>
<p:tagLst xmlns:p="http://schemas.openxmlformats.org/presentationml/2006/main">
  <p:tag name="AS_UNIQUEID" val="18"/>
</p:tagLst>
</file>

<file path=ppt/tags/tag304.xml><?xml version="1.0" encoding="utf-8"?>
<p:tagLst xmlns:p="http://schemas.openxmlformats.org/presentationml/2006/main">
  <p:tag name="AS_UNIQUEID" val="19"/>
</p:tagLst>
</file>

<file path=ppt/tags/tag305.xml><?xml version="1.0" encoding="utf-8"?>
<p:tagLst xmlns:p="http://schemas.openxmlformats.org/presentationml/2006/main">
  <p:tag name="AS_UNIQUEID" val="32"/>
</p:tagLst>
</file>

<file path=ppt/tags/tag306.xml><?xml version="1.0" encoding="utf-8"?>
<p:tagLst xmlns:p="http://schemas.openxmlformats.org/presentationml/2006/main">
  <p:tag name="AS_UNIQUEID" val="33"/>
</p:tagLst>
</file>

<file path=ppt/tags/tag307.xml><?xml version="1.0" encoding="utf-8"?>
<p:tagLst xmlns:p="http://schemas.openxmlformats.org/presentationml/2006/main">
  <p:tag name="AS_UNIQUEID" val="34"/>
</p:tagLst>
</file>

<file path=ppt/tags/tag308.xml><?xml version="1.0" encoding="utf-8"?>
<p:tagLst xmlns:p="http://schemas.openxmlformats.org/presentationml/2006/main">
  <p:tag name="AS_UNIQUEID" val="35"/>
</p:tagLst>
</file>

<file path=ppt/tags/tag309.xml><?xml version="1.0" encoding="utf-8"?>
<p:tagLst xmlns:p="http://schemas.openxmlformats.org/presentationml/2006/main">
  <p:tag name="AS_UNIQUEID" val="36"/>
</p:tagLst>
</file>

<file path=ppt/tags/tag31.xml><?xml version="1.0" encoding="utf-8"?>
<p:tagLst xmlns:p="http://schemas.openxmlformats.org/presentationml/2006/main">
  <p:tag name="AS_UNIQUEID" val="4351"/>
</p:tagLst>
</file>

<file path=ppt/tags/tag310.xml><?xml version="1.0" encoding="utf-8"?>
<p:tagLst xmlns:p="http://schemas.openxmlformats.org/presentationml/2006/main">
  <p:tag name="AS_UNIQUEID" val="38"/>
</p:tagLst>
</file>

<file path=ppt/tags/tag311.xml><?xml version="1.0" encoding="utf-8"?>
<p:tagLst xmlns:p="http://schemas.openxmlformats.org/presentationml/2006/main">
  <p:tag name="AS_UNIQUEID" val="37"/>
</p:tagLst>
</file>

<file path=ppt/tags/tag312.xml><?xml version="1.0" encoding="utf-8"?>
<p:tagLst xmlns:p="http://schemas.openxmlformats.org/presentationml/2006/main">
  <p:tag name="AS_UNIQUEID" val="4893"/>
</p:tagLst>
</file>

<file path=ppt/tags/tag313.xml><?xml version="1.0" encoding="utf-8"?>
<p:tagLst xmlns:p="http://schemas.openxmlformats.org/presentationml/2006/main">
  <p:tag name="AS_UNIQUEID" val="1813"/>
</p:tagLst>
</file>

<file path=ppt/tags/tag314.xml><?xml version="1.0" encoding="utf-8"?>
<p:tagLst xmlns:p="http://schemas.openxmlformats.org/presentationml/2006/main">
  <p:tag name="AS_UNIQUEID" val="22"/>
</p:tagLst>
</file>

<file path=ppt/tags/tag315.xml><?xml version="1.0" encoding="utf-8"?>
<p:tagLst xmlns:p="http://schemas.openxmlformats.org/presentationml/2006/main">
  <p:tag name="AS_UNIQUEID" val="23"/>
</p:tagLst>
</file>

<file path=ppt/tags/tag316.xml><?xml version="1.0" encoding="utf-8"?>
<p:tagLst xmlns:p="http://schemas.openxmlformats.org/presentationml/2006/main">
  <p:tag name="AS_UNIQUEID" val="24"/>
</p:tagLst>
</file>

<file path=ppt/tags/tag317.xml><?xml version="1.0" encoding="utf-8"?>
<p:tagLst xmlns:p="http://schemas.openxmlformats.org/presentationml/2006/main">
  <p:tag name="AS_UNIQUEID" val="25"/>
</p:tagLst>
</file>

<file path=ppt/tags/tag318.xml><?xml version="1.0" encoding="utf-8"?>
<p:tagLst xmlns:p="http://schemas.openxmlformats.org/presentationml/2006/main">
  <p:tag name="AS_UNIQUEID" val="26"/>
</p:tagLst>
</file>

<file path=ppt/tags/tag319.xml><?xml version="1.0" encoding="utf-8"?>
<p:tagLst xmlns:p="http://schemas.openxmlformats.org/presentationml/2006/main">
  <p:tag name="AS_UNIQUEID" val="1824"/>
</p:tagLst>
</file>

<file path=ppt/tags/tag32.xml><?xml version="1.0" encoding="utf-8"?>
<p:tagLst xmlns:p="http://schemas.openxmlformats.org/presentationml/2006/main">
  <p:tag name="AS_UNIQUEID" val="4352"/>
</p:tagLst>
</file>

<file path=ppt/tags/tag320.xml><?xml version="1.0" encoding="utf-8"?>
<p:tagLst xmlns:p="http://schemas.openxmlformats.org/presentationml/2006/main">
  <p:tag name="AS_UNIQUEID" val="4894"/>
</p:tagLst>
</file>

<file path=ppt/tags/tag321.xml><?xml version="1.0" encoding="utf-8"?>
<p:tagLst xmlns:p="http://schemas.openxmlformats.org/presentationml/2006/main">
  <p:tag name="AS_UNIQUEID" val="1820"/>
</p:tagLst>
</file>

<file path=ppt/tags/tag322.xml><?xml version="1.0" encoding="utf-8"?>
<p:tagLst xmlns:p="http://schemas.openxmlformats.org/presentationml/2006/main">
  <p:tag name="AS_UNIQUEID" val="27"/>
</p:tagLst>
</file>

<file path=ppt/tags/tag323.xml><?xml version="1.0" encoding="utf-8"?>
<p:tagLst xmlns:p="http://schemas.openxmlformats.org/presentationml/2006/main">
  <p:tag name="AS_UNIQUEID" val="28"/>
</p:tagLst>
</file>

<file path=ppt/tags/tag324.xml><?xml version="1.0" encoding="utf-8"?>
<p:tagLst xmlns:p="http://schemas.openxmlformats.org/presentationml/2006/main">
  <p:tag name="AS_UNIQUEID" val="24"/>
</p:tagLst>
</file>

<file path=ppt/tags/tag325.xml><?xml version="1.0" encoding="utf-8"?>
<p:tagLst xmlns:p="http://schemas.openxmlformats.org/presentationml/2006/main">
  <p:tag name="AS_UNIQUEID" val="25"/>
</p:tagLst>
</file>

<file path=ppt/tags/tag326.xml><?xml version="1.0" encoding="utf-8"?>
<p:tagLst xmlns:p="http://schemas.openxmlformats.org/presentationml/2006/main">
  <p:tag name="AS_UNIQUEID" val="26"/>
</p:tagLst>
</file>

<file path=ppt/tags/tag327.xml><?xml version="1.0" encoding="utf-8"?>
<p:tagLst xmlns:p="http://schemas.openxmlformats.org/presentationml/2006/main">
  <p:tag name="AS_UNIQUEID" val="13"/>
</p:tagLst>
</file>

<file path=ppt/tags/tag328.xml><?xml version="1.0" encoding="utf-8"?>
<p:tagLst xmlns:p="http://schemas.openxmlformats.org/presentationml/2006/main">
  <p:tag name="AS_UNIQUEID" val="14"/>
</p:tagLst>
</file>

<file path=ppt/tags/tag329.xml><?xml version="1.0" encoding="utf-8"?>
<p:tagLst xmlns:p="http://schemas.openxmlformats.org/presentationml/2006/main">
  <p:tag name="AS_UNIQUEID" val="39"/>
</p:tagLst>
</file>

<file path=ppt/tags/tag33.xml><?xml version="1.0" encoding="utf-8"?>
<p:tagLst xmlns:p="http://schemas.openxmlformats.org/presentationml/2006/main">
  <p:tag name="AS_UNIQUEID" val="4353"/>
</p:tagLst>
</file>

<file path=ppt/tags/tag330.xml><?xml version="1.0" encoding="utf-8"?>
<p:tagLst xmlns:p="http://schemas.openxmlformats.org/presentationml/2006/main">
  <p:tag name="AS_UNIQUEID" val="1828"/>
</p:tagLst>
</file>

<file path=ppt/tags/tag331.xml><?xml version="1.0" encoding="utf-8"?>
<p:tagLst xmlns:p="http://schemas.openxmlformats.org/presentationml/2006/main">
  <p:tag name="AS_UNIQUEID" val="48"/>
</p:tagLst>
</file>

<file path=ppt/tags/tag332.xml><?xml version="1.0" encoding="utf-8"?>
<p:tagLst xmlns:p="http://schemas.openxmlformats.org/presentationml/2006/main">
  <p:tag name="AS_UNIQUEID" val="51"/>
</p:tagLst>
</file>

<file path=ppt/tags/tag333.xml><?xml version="1.0" encoding="utf-8"?>
<p:tagLst xmlns:p="http://schemas.openxmlformats.org/presentationml/2006/main">
  <p:tag name="AS_UNIQUEID" val="1829"/>
</p:tagLst>
</file>

<file path=ppt/tags/tag334.xml><?xml version="1.0" encoding="utf-8"?>
<p:tagLst xmlns:p="http://schemas.openxmlformats.org/presentationml/2006/main">
  <p:tag name="AS_UNIQUEID" val="50"/>
</p:tagLst>
</file>

<file path=ppt/tags/tag335.xml><?xml version="1.0" encoding="utf-8"?>
<p:tagLst xmlns:p="http://schemas.openxmlformats.org/presentationml/2006/main">
  <p:tag name="AS_UNIQUEID" val="53"/>
</p:tagLst>
</file>

<file path=ppt/tags/tag336.xml><?xml version="1.0" encoding="utf-8"?>
<p:tagLst xmlns:p="http://schemas.openxmlformats.org/presentationml/2006/main">
  <p:tag name="AS_UNIQUEID" val="1830"/>
</p:tagLst>
</file>

<file path=ppt/tags/tag337.xml><?xml version="1.0" encoding="utf-8"?>
<p:tagLst xmlns:p="http://schemas.openxmlformats.org/presentationml/2006/main">
  <p:tag name="AS_UNIQUEID" val="49"/>
</p:tagLst>
</file>

<file path=ppt/tags/tag338.xml><?xml version="1.0" encoding="utf-8"?>
<p:tagLst xmlns:p="http://schemas.openxmlformats.org/presentationml/2006/main">
  <p:tag name="AS_UNIQUEID" val="54"/>
</p:tagLst>
</file>

<file path=ppt/tags/tag339.xml><?xml version="1.0" encoding="utf-8"?>
<p:tagLst xmlns:p="http://schemas.openxmlformats.org/presentationml/2006/main">
  <p:tag name="AS_UNIQUEID" val="1831"/>
</p:tagLst>
</file>

<file path=ppt/tags/tag34.xml><?xml version="1.0" encoding="utf-8"?>
<p:tagLst xmlns:p="http://schemas.openxmlformats.org/presentationml/2006/main">
  <p:tag name="AS_UNIQUEID" val="4355"/>
</p:tagLst>
</file>

<file path=ppt/tags/tag340.xml><?xml version="1.0" encoding="utf-8"?>
<p:tagLst xmlns:p="http://schemas.openxmlformats.org/presentationml/2006/main">
  <p:tag name="AS_UNIQUEID" val="1832"/>
</p:tagLst>
</file>

<file path=ppt/tags/tag341.xml><?xml version="1.0" encoding="utf-8"?>
<p:tagLst xmlns:p="http://schemas.openxmlformats.org/presentationml/2006/main">
  <p:tag name="AS_UNIQUEID" val="1833"/>
</p:tagLst>
</file>

<file path=ppt/tags/tag342.xml><?xml version="1.0" encoding="utf-8"?>
<p:tagLst xmlns:p="http://schemas.openxmlformats.org/presentationml/2006/main">
  <p:tag name="AS_UNIQUEID" val="52"/>
</p:tagLst>
</file>

<file path=ppt/tags/tag343.xml><?xml version="1.0" encoding="utf-8"?>
<p:tagLst xmlns:p="http://schemas.openxmlformats.org/presentationml/2006/main">
  <p:tag name="AS_UNIQUEID" val="55"/>
</p:tagLst>
</file>

<file path=ppt/tags/tag344.xml><?xml version="1.0" encoding="utf-8"?>
<p:tagLst xmlns:p="http://schemas.openxmlformats.org/presentationml/2006/main">
  <p:tag name="AS_UNIQUEID" val="57"/>
</p:tagLst>
</file>

<file path=ppt/tags/tag345.xml><?xml version="1.0" encoding="utf-8"?>
<p:tagLst xmlns:p="http://schemas.openxmlformats.org/presentationml/2006/main">
  <p:tag name="AS_UNIQUEID" val="58"/>
</p:tagLst>
</file>

<file path=ppt/tags/tag346.xml><?xml version="1.0" encoding="utf-8"?>
<p:tagLst xmlns:p="http://schemas.openxmlformats.org/presentationml/2006/main">
  <p:tag name="AS_UNIQUEID" val="59"/>
</p:tagLst>
</file>

<file path=ppt/tags/tag347.xml><?xml version="1.0" encoding="utf-8"?>
<p:tagLst xmlns:p="http://schemas.openxmlformats.org/presentationml/2006/main">
  <p:tag name="AS_UNIQUEID" val="60"/>
</p:tagLst>
</file>

<file path=ppt/tags/tag348.xml><?xml version="1.0" encoding="utf-8"?>
<p:tagLst xmlns:p="http://schemas.openxmlformats.org/presentationml/2006/main">
  <p:tag name="AS_UNIQUEID" val="1835"/>
</p:tagLst>
</file>

<file path=ppt/tags/tag349.xml><?xml version="1.0" encoding="utf-8"?>
<p:tagLst xmlns:p="http://schemas.openxmlformats.org/presentationml/2006/main">
  <p:tag name="AS_UNIQUEID" val="56"/>
</p:tagLst>
</file>

<file path=ppt/tags/tag35.xml><?xml version="1.0" encoding="utf-8"?>
<p:tagLst xmlns:p="http://schemas.openxmlformats.org/presentationml/2006/main">
  <p:tag name="AS_UNIQUEID" val="4356"/>
</p:tagLst>
</file>

<file path=ppt/tags/tag350.xml><?xml version="1.0" encoding="utf-8"?>
<p:tagLst xmlns:p="http://schemas.openxmlformats.org/presentationml/2006/main">
  <p:tag name="AS_UNIQUEID" val="1836"/>
</p:tagLst>
</file>

<file path=ppt/tags/tag351.xml><?xml version="1.0" encoding="utf-8"?>
<p:tagLst xmlns:p="http://schemas.openxmlformats.org/presentationml/2006/main">
  <p:tag name="AS_UNIQUEID" val="37"/>
</p:tagLst>
</file>

<file path=ppt/tags/tag352.xml><?xml version="1.0" encoding="utf-8"?>
<p:tagLst xmlns:p="http://schemas.openxmlformats.org/presentationml/2006/main">
  <p:tag name="AS_UNIQUEID" val="1817"/>
</p:tagLst>
</file>

<file path=ppt/tags/tag353.xml><?xml version="1.0" encoding="utf-8"?>
<p:tagLst xmlns:p="http://schemas.openxmlformats.org/presentationml/2006/main">
  <p:tag name="AS_UNIQUEID" val="1818"/>
</p:tagLst>
</file>

<file path=ppt/tags/tag354.xml><?xml version="1.0" encoding="utf-8"?>
<p:tagLst xmlns:p="http://schemas.openxmlformats.org/presentationml/2006/main">
  <p:tag name="AS_UNIQUEID" val="1819"/>
</p:tagLst>
</file>

<file path=ppt/tags/tag355.xml><?xml version="1.0" encoding="utf-8"?>
<p:tagLst xmlns:p="http://schemas.openxmlformats.org/presentationml/2006/main">
  <p:tag name="AS_UNIQUEID" val="1743"/>
</p:tagLst>
</file>

<file path=ppt/tags/tag356.xml><?xml version="1.0" encoding="utf-8"?>
<p:tagLst xmlns:p="http://schemas.openxmlformats.org/presentationml/2006/main">
  <p:tag name="AS_UNIQUEID" val="172"/>
</p:tagLst>
</file>

<file path=ppt/tags/tag357.xml><?xml version="1.0" encoding="utf-8"?>
<p:tagLst xmlns:p="http://schemas.openxmlformats.org/presentationml/2006/main">
  <p:tag name="AS_UNIQUEID" val="173"/>
</p:tagLst>
</file>

<file path=ppt/tags/tag358.xml><?xml version="1.0" encoding="utf-8"?>
<p:tagLst xmlns:p="http://schemas.openxmlformats.org/presentationml/2006/main">
  <p:tag name="AS_UNIQUEID" val="174"/>
</p:tagLst>
</file>

<file path=ppt/tags/tag359.xml><?xml version="1.0" encoding="utf-8"?>
<p:tagLst xmlns:p="http://schemas.openxmlformats.org/presentationml/2006/main">
  <p:tag name="AS_UNIQUEID" val="175"/>
</p:tagLst>
</file>

<file path=ppt/tags/tag36.xml><?xml version="1.0" encoding="utf-8"?>
<p:tagLst xmlns:p="http://schemas.openxmlformats.org/presentationml/2006/main">
  <p:tag name="AS_UNIQUEID" val="4357"/>
</p:tagLst>
</file>

<file path=ppt/tags/tag360.xml><?xml version="1.0" encoding="utf-8"?>
<p:tagLst xmlns:p="http://schemas.openxmlformats.org/presentationml/2006/main">
  <p:tag name="AS_UNIQUEID" val="176"/>
</p:tagLst>
</file>

<file path=ppt/tags/tag361.xml><?xml version="1.0" encoding="utf-8"?>
<p:tagLst xmlns:p="http://schemas.openxmlformats.org/presentationml/2006/main">
  <p:tag name="AS_UNIQUEID" val="4896"/>
</p:tagLst>
</file>

<file path=ppt/tags/tag362.xml><?xml version="1.0" encoding="utf-8"?>
<p:tagLst xmlns:p="http://schemas.openxmlformats.org/presentationml/2006/main">
  <p:tag name="AS_UNIQUEID" val="77"/>
  <p:tag name="KSO_WM_BEAUTIFY_FLAG" val=""/>
</p:tagLst>
</file>

<file path=ppt/tags/tag363.xml><?xml version="1.0" encoding="utf-8"?>
<p:tagLst xmlns:p="http://schemas.openxmlformats.org/presentationml/2006/main">
  <p:tag name="AS_UNIQUEID" val="78"/>
  <p:tag name="KSO_WM_BEAUTIFY_FLAG" val=""/>
</p:tagLst>
</file>

<file path=ppt/tags/tag364.xml><?xml version="1.0" encoding="utf-8"?>
<p:tagLst xmlns:p="http://schemas.openxmlformats.org/presentationml/2006/main">
  <p:tag name="AS_UNIQUEID" val="79"/>
  <p:tag name="KSO_WM_BEAUTIFY_FLAG" val=""/>
</p:tagLst>
</file>

<file path=ppt/tags/tag365.xml><?xml version="1.0" encoding="utf-8"?>
<p:tagLst xmlns:p="http://schemas.openxmlformats.org/presentationml/2006/main">
  <p:tag name="AS_UNIQUEID" val="80"/>
  <p:tag name="KSO_WM_BEAUTIFY_FLAG" val=""/>
</p:tagLst>
</file>

<file path=ppt/tags/tag366.xml><?xml version="1.0" encoding="utf-8"?>
<p:tagLst xmlns:p="http://schemas.openxmlformats.org/presentationml/2006/main">
  <p:tag name="AS_UNIQUEID" val="81"/>
</p:tagLst>
</file>

<file path=ppt/tags/tag367.xml><?xml version="1.0" encoding="utf-8"?>
<p:tagLst xmlns:p="http://schemas.openxmlformats.org/presentationml/2006/main">
  <p:tag name="AS_UNIQUEID" val="82"/>
  <p:tag name="KSO_WM_BEAUTIFY_FLAG" val=""/>
</p:tagLst>
</file>

<file path=ppt/tags/tag368.xml><?xml version="1.0" encoding="utf-8"?>
<p:tagLst xmlns:p="http://schemas.openxmlformats.org/presentationml/2006/main">
  <p:tag name="AS_UNIQUEID" val="83"/>
  <p:tag name="KSO_WM_BEAUTIFY_FLAG" val=""/>
</p:tagLst>
</file>

<file path=ppt/tags/tag369.xml><?xml version="1.0" encoding="utf-8"?>
<p:tagLst xmlns:p="http://schemas.openxmlformats.org/presentationml/2006/main">
  <p:tag name="AS_UNIQUEID" val="84"/>
  <p:tag name="KSO_WM_BEAUTIFY_FLAG" val=""/>
</p:tagLst>
</file>

<file path=ppt/tags/tag37.xml><?xml version="1.0" encoding="utf-8"?>
<p:tagLst xmlns:p="http://schemas.openxmlformats.org/presentationml/2006/main">
  <p:tag name="AS_UNIQUEID" val="4359"/>
</p:tagLst>
</file>

<file path=ppt/tags/tag370.xml><?xml version="1.0" encoding="utf-8"?>
<p:tagLst xmlns:p="http://schemas.openxmlformats.org/presentationml/2006/main">
  <p:tag name="AS_UNIQUEID" val="85"/>
  <p:tag name="KSO_WM_BEAUTIFY_FLAG" val=""/>
</p:tagLst>
</file>

<file path=ppt/tags/tag371.xml><?xml version="1.0" encoding="utf-8"?>
<p:tagLst xmlns:p="http://schemas.openxmlformats.org/presentationml/2006/main">
  <p:tag name="AS_UNIQUEID" val="86"/>
  <p:tag name="KSO_WM_BEAUTIFY_FLAG" val=""/>
</p:tagLst>
</file>

<file path=ppt/tags/tag372.xml><?xml version="1.0" encoding="utf-8"?>
<p:tagLst xmlns:p="http://schemas.openxmlformats.org/presentationml/2006/main">
  <p:tag name="AS_UNIQUEID" val="87"/>
  <p:tag name="KSO_WM_BEAUTIFY_FLAG" val=""/>
</p:tagLst>
</file>

<file path=ppt/tags/tag373.xml><?xml version="1.0" encoding="utf-8"?>
<p:tagLst xmlns:p="http://schemas.openxmlformats.org/presentationml/2006/main">
  <p:tag name="AS_UNIQUEID" val="88"/>
  <p:tag name="KSO_WM_BEAUTIFY_FLAG" val=""/>
</p:tagLst>
</file>

<file path=ppt/tags/tag374.xml><?xml version="1.0" encoding="utf-8"?>
<p:tagLst xmlns:p="http://schemas.openxmlformats.org/presentationml/2006/main">
  <p:tag name="AS_UNIQUEID" val="89"/>
  <p:tag name="KSO_WM_BEAUTIFY_FLAG" val=""/>
</p:tagLst>
</file>

<file path=ppt/tags/tag375.xml><?xml version="1.0" encoding="utf-8"?>
<p:tagLst xmlns:p="http://schemas.openxmlformats.org/presentationml/2006/main">
  <p:tag name="AS_UNIQUEID" val="90"/>
  <p:tag name="KSO_WM_BEAUTIFY_FLAG" val=""/>
</p:tagLst>
</file>

<file path=ppt/tags/tag376.xml><?xml version="1.0" encoding="utf-8"?>
<p:tagLst xmlns:p="http://schemas.openxmlformats.org/presentationml/2006/main">
  <p:tag name="AS_UNIQUEID" val="91"/>
  <p:tag name="KSO_WM_BEAUTIFY_FLAG" val=""/>
</p:tagLst>
</file>

<file path=ppt/tags/tag377.xml><?xml version="1.0" encoding="utf-8"?>
<p:tagLst xmlns:p="http://schemas.openxmlformats.org/presentationml/2006/main">
  <p:tag name="AS_UNIQUEID" val="92"/>
  <p:tag name="KSO_WM_BEAUTIFY_FLAG" val=""/>
</p:tagLst>
</file>

<file path=ppt/tags/tag378.xml><?xml version="1.0" encoding="utf-8"?>
<p:tagLst xmlns:p="http://schemas.openxmlformats.org/presentationml/2006/main">
  <p:tag name="AS_UNIQUEID" val="93"/>
  <p:tag name="KSO_WM_BEAUTIFY_FLAG" val=""/>
</p:tagLst>
</file>

<file path=ppt/tags/tag379.xml><?xml version="1.0" encoding="utf-8"?>
<p:tagLst xmlns:p="http://schemas.openxmlformats.org/presentationml/2006/main">
  <p:tag name="AS_UNIQUEID" val="1663"/>
  <p:tag name="KSO_WM_BEAUTIFY_FLAG" val=""/>
  <p:tag name="KSO_WM_UNIT_TEXT_FILL_FORE_SCHEMECOLOR_INDEX" val="13"/>
  <p:tag name="KSO_WM_UNIT_TEXT_FILL_FORE_SCHEMECOLOR_INDEX_BRIGHTNESS" val="0"/>
  <p:tag name="KSO_WM_UNIT_TEXT_FILL_TYPE" val="1"/>
</p:tagLst>
</file>

<file path=ppt/tags/tag38.xml><?xml version="1.0" encoding="utf-8"?>
<p:tagLst xmlns:p="http://schemas.openxmlformats.org/presentationml/2006/main">
  <p:tag name="AS_UNIQUEID" val="4360"/>
</p:tagLst>
</file>

<file path=ppt/tags/tag380.xml><?xml version="1.0" encoding="utf-8"?>
<p:tagLst xmlns:p="http://schemas.openxmlformats.org/presentationml/2006/main">
  <p:tag name="AS_UNIQUEID" val="4125"/>
  <p:tag name="KSO_WM_BEAUTIFY_FLAG" val=""/>
</p:tagLst>
</file>

<file path=ppt/tags/tag381.xml><?xml version="1.0" encoding="utf-8"?>
<p:tagLst xmlns:p="http://schemas.openxmlformats.org/presentationml/2006/main">
  <p:tag name="AS_UNIQUEID" val="49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KSO_WM_UNIT_TYPE" val="i"/>
</p:tagLst>
</file>

<file path=ppt/tags/tag382.xml><?xml version="1.0" encoding="utf-8"?>
<p:tagLst xmlns:p="http://schemas.openxmlformats.org/presentationml/2006/main">
  <p:tag name="AS_UNIQUEID" val="4737"/>
  <p:tag name="KSO_WM_UNIT_TEXT_FILL_FORE_SCHEMECOLOR_INDEX" val="13"/>
  <p:tag name="KSO_WM_UNIT_TEXT_FILL_FORE_SCHEMECOLOR_INDEX_BRIGHTNESS" val="0"/>
  <p:tag name="KSO_WM_UNIT_TEXT_FILL_TYPE" val="1"/>
</p:tagLst>
</file>

<file path=ppt/tags/tag383.xml><?xml version="1.0" encoding="utf-8"?>
<p:tagLst xmlns:p="http://schemas.openxmlformats.org/presentationml/2006/main">
  <p:tag name="AS_UNIQUEID" val="4740"/>
</p:tagLst>
</file>

<file path=ppt/tags/tag384.xml><?xml version="1.0" encoding="utf-8"?>
<p:tagLst xmlns:p="http://schemas.openxmlformats.org/presentationml/2006/main">
  <p:tag name="AS_UNIQUEID" val="1338"/>
  <p:tag name="KSO_WM_BEAUTIFY_FLAG" val=""/>
</p:tagLst>
</file>

<file path=ppt/tags/tag385.xml><?xml version="1.0" encoding="utf-8"?>
<p:tagLst xmlns:p="http://schemas.openxmlformats.org/presentationml/2006/main">
  <p:tag name="AS_UNIQUEID" val="1409"/>
  <p:tag name="KSO_WM_BEAUTIFY_FLAG" val=""/>
</p:tagLst>
</file>

<file path=ppt/tags/tag386.xml><?xml version="1.0" encoding="utf-8"?>
<p:tagLst xmlns:p="http://schemas.openxmlformats.org/presentationml/2006/main">
  <p:tag name="AS_UNIQUEID" val="120"/>
  <p:tag name="KSO_WM_BEAUTIFY_FLAG" val=""/>
</p:tagLst>
</file>

<file path=ppt/tags/tag387.xml><?xml version="1.0" encoding="utf-8"?>
<p:tagLst xmlns:p="http://schemas.openxmlformats.org/presentationml/2006/main">
  <p:tag name="AS_UNIQUEID" val="121"/>
  <p:tag name="KSO_WM_BEAUTIFY_FLAG" val=""/>
</p:tagLst>
</file>

<file path=ppt/tags/tag388.xml><?xml version="1.0" encoding="utf-8"?>
<p:tagLst xmlns:p="http://schemas.openxmlformats.org/presentationml/2006/main">
  <p:tag name="AS_UNIQUEID" val="77"/>
  <p:tag name="KSO_WM_BEAUTIFY_FLAG" val=""/>
</p:tagLst>
</file>

<file path=ppt/tags/tag389.xml><?xml version="1.0" encoding="utf-8"?>
<p:tagLst xmlns:p="http://schemas.openxmlformats.org/presentationml/2006/main">
  <p:tag name="AS_UNIQUEID" val="113"/>
  <p:tag name="KSO_WM_BEAUTIFY_FLAG" val=""/>
  <p:tag name="KSO_WM_UNIT_TEXT_FILL_FORE_SCHEMECOLOR_INDEX" val="13"/>
  <p:tag name="KSO_WM_UNIT_TEXT_FILL_FORE_SCHEMECOLOR_INDEX_BRIGHTNESS" val="0"/>
  <p:tag name="KSO_WM_UNIT_TEXT_FILL_TYPE" val="1"/>
</p:tagLst>
</file>

<file path=ppt/tags/tag39.xml><?xml version="1.0" encoding="utf-8"?>
<p:tagLst xmlns:p="http://schemas.openxmlformats.org/presentationml/2006/main">
  <p:tag name="AS_UNIQUEID" val="4361"/>
</p:tagLst>
</file>

<file path=ppt/tags/tag390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391.xml><?xml version="1.0" encoding="utf-8"?>
<p:tagLst xmlns:p="http://schemas.openxmlformats.org/presentationml/2006/main">
  <p:tag name="AS_UNIQUEID" val="4732"/>
</p:tagLst>
</file>

<file path=ppt/tags/tag392.xml><?xml version="1.0" encoding="utf-8"?>
<p:tagLst xmlns:p="http://schemas.openxmlformats.org/presentationml/2006/main">
  <p:tag name="AS_UNIQUEID" val="4733"/>
</p:tagLst>
</file>

<file path=ppt/tags/tag393.xml><?xml version="1.0" encoding="utf-8"?>
<p:tagLst xmlns:p="http://schemas.openxmlformats.org/presentationml/2006/main">
  <p:tag name="AS_UNIQUEID" val="4734"/>
</p:tagLst>
</file>

<file path=ppt/tags/tag394.xml><?xml version="1.0" encoding="utf-8"?>
<p:tagLst xmlns:p="http://schemas.openxmlformats.org/presentationml/2006/main">
  <p:tag name="AS_UNIQUEID" val="49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KSO_WM_UNIT_TYPE" val="i"/>
</p:tagLst>
</file>

<file path=ppt/tags/tag395.xml><?xml version="1.0" encoding="utf-8"?>
<p:tagLst xmlns:p="http://schemas.openxmlformats.org/presentationml/2006/main">
  <p:tag name="AS_UNIQUEID" val="4750"/>
  <p:tag name="KSO_WM_UNIT_TEXT_FILL_FORE_SCHEMECOLOR_INDEX" val="13"/>
  <p:tag name="KSO_WM_UNIT_TEXT_FILL_FORE_SCHEMECOLOR_INDEX_BRIGHTNESS" val="0"/>
  <p:tag name="KSO_WM_UNIT_TEXT_FILL_TYPE" val="1"/>
</p:tagLst>
</file>

<file path=ppt/tags/tag396.xml><?xml version="1.0" encoding="utf-8"?>
<p:tagLst xmlns:p="http://schemas.openxmlformats.org/presentationml/2006/main">
  <p:tag name="AS_UNIQUEID" val="4753"/>
</p:tagLst>
</file>

<file path=ppt/tags/tag397.xml><?xml version="1.0" encoding="utf-8"?>
<p:tagLst xmlns:p="http://schemas.openxmlformats.org/presentationml/2006/main">
  <p:tag name="AS_UNIQUEID" val="1338"/>
  <p:tag name="KSO_WM_BEAUTIFY_FLAG" val=""/>
</p:tagLst>
</file>

<file path=ppt/tags/tag398.xml><?xml version="1.0" encoding="utf-8"?>
<p:tagLst xmlns:p="http://schemas.openxmlformats.org/presentationml/2006/main">
  <p:tag name="AS_UNIQUEID" val="1409"/>
  <p:tag name="KSO_WM_BEAUTIFY_FLAG" val=""/>
</p:tagLst>
</file>

<file path=ppt/tags/tag399.xml><?xml version="1.0" encoding="utf-8"?>
<p:tagLst xmlns:p="http://schemas.openxmlformats.org/presentationml/2006/main">
  <p:tag name="AS_UNIQUEID" val="1845"/>
  <p:tag name="KSO_WM_UNIT_TABLE_BEAUTIFY" val="smartTable{890d2af6-4db8-420c-98d9-ba2fad07c5bc}"/>
  <p:tag name="TABLE_ENDDRAG_ORIGIN_RECT" val="839*180"/>
  <p:tag name="TABLE_ENDDRAG_RECT" val="60*190*839*180"/>
</p:tagLst>
</file>

<file path=ppt/tags/tag4.xml><?xml version="1.0" encoding="utf-8"?>
<p:tagLst xmlns:p="http://schemas.openxmlformats.org/presentationml/2006/main">
  <p:tag name="AS_UNIQUEID" val="4319"/>
</p:tagLst>
</file>

<file path=ppt/tags/tag40.xml><?xml version="1.0" encoding="utf-8"?>
<p:tagLst xmlns:p="http://schemas.openxmlformats.org/presentationml/2006/main">
  <p:tag name="AS_UNIQUEID" val="4362"/>
</p:tagLst>
</file>

<file path=ppt/tags/tag400.xml><?xml version="1.0" encoding="utf-8"?>
<p:tagLst xmlns:p="http://schemas.openxmlformats.org/presentationml/2006/main">
  <p:tag name="AS_UNIQUEID" val="1846"/>
</p:tagLst>
</file>

<file path=ppt/tags/tag401.xml><?xml version="1.0" encoding="utf-8"?>
<p:tagLst xmlns:p="http://schemas.openxmlformats.org/presentationml/2006/main">
  <p:tag name="AS_UNIQUEID" val="1847"/>
</p:tagLst>
</file>

<file path=ppt/tags/tag402.xml><?xml version="1.0" encoding="utf-8"?>
<p:tagLst xmlns:p="http://schemas.openxmlformats.org/presentationml/2006/main">
  <p:tag name="AS_UNIQUEID" val="4757"/>
</p:tagLst>
</file>

<file path=ppt/tags/tag403.xml><?xml version="1.0" encoding="utf-8"?>
<p:tagLst xmlns:p="http://schemas.openxmlformats.org/presentationml/2006/main">
  <p:tag name="AS_UNIQUEID" val="4758"/>
</p:tagLst>
</file>

<file path=ppt/tags/tag404.xml><?xml version="1.0" encoding="utf-8"?>
<p:tagLst xmlns:p="http://schemas.openxmlformats.org/presentationml/2006/main">
  <p:tag name="AS_UNIQUEID" val="4759"/>
  <p:tag name="KSO_WM_UNIT_TEXT_FILL_FORE_SCHEMECOLOR_INDEX" val="13"/>
  <p:tag name="KSO_WM_UNIT_TEXT_FILL_FORE_SCHEMECOLOR_INDEX_BRIGHTNESS" val="0"/>
  <p:tag name="KSO_WM_UNIT_TEXT_FILL_TYPE" val="1"/>
</p:tagLst>
</file>

<file path=ppt/tags/tag405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406.xml><?xml version="1.0" encoding="utf-8"?>
<p:tagLst xmlns:p="http://schemas.openxmlformats.org/presentationml/2006/main">
  <p:tag name="AS_UNIQUEID" val="4745"/>
</p:tagLst>
</file>

<file path=ppt/tags/tag407.xml><?xml version="1.0" encoding="utf-8"?>
<p:tagLst xmlns:p="http://schemas.openxmlformats.org/presentationml/2006/main">
  <p:tag name="AS_UNIQUEID" val="4746"/>
</p:tagLst>
</file>

<file path=ppt/tags/tag408.xml><?xml version="1.0" encoding="utf-8"?>
<p:tagLst xmlns:p="http://schemas.openxmlformats.org/presentationml/2006/main">
  <p:tag name="AS_UNIQUEID" val="4747"/>
</p:tagLst>
</file>

<file path=ppt/tags/tag409.xml><?xml version="1.0" encoding="utf-8"?>
<p:tagLst xmlns:p="http://schemas.openxmlformats.org/presentationml/2006/main">
  <p:tag name="AS_UNIQUEID" val="1433"/>
</p:tagLst>
</file>

<file path=ppt/tags/tag41.xml><?xml version="1.0" encoding="utf-8"?>
<p:tagLst xmlns:p="http://schemas.openxmlformats.org/presentationml/2006/main">
  <p:tag name="AS_UNIQUEID" val="4363"/>
</p:tagLst>
</file>

<file path=ppt/tags/tag410.xml><?xml version="1.0" encoding="utf-8"?>
<p:tagLst xmlns:p="http://schemas.openxmlformats.org/presentationml/2006/main">
  <p:tag name="AS_UNIQUEID" val="1434"/>
</p:tagLst>
</file>

<file path=ppt/tags/tag411.xml><?xml version="1.0" encoding="utf-8"?>
<p:tagLst xmlns:p="http://schemas.openxmlformats.org/presentationml/2006/main">
  <p:tag name="AS_UNIQUEID" val="1047"/>
</p:tagLst>
</file>

<file path=ppt/tags/tag412.xml><?xml version="1.0" encoding="utf-8"?>
<p:tagLst xmlns:p="http://schemas.openxmlformats.org/presentationml/2006/main">
  <p:tag name="AS_UNIQUEID" val="1306"/>
</p:tagLst>
</file>

<file path=ppt/tags/tag413.xml><?xml version="1.0" encoding="utf-8"?>
<p:tagLst xmlns:p="http://schemas.openxmlformats.org/presentationml/2006/main">
  <p:tag name="AS_UNIQUEID" val="1059"/>
</p:tagLst>
</file>

<file path=ppt/tags/tag414.xml><?xml version="1.0" encoding="utf-8"?>
<p:tagLst xmlns:p="http://schemas.openxmlformats.org/presentationml/2006/main">
  <p:tag name="AS_UNIQUEID" val="1435"/>
</p:tagLst>
</file>

<file path=ppt/tags/tag415.xml><?xml version="1.0" encoding="utf-8"?>
<p:tagLst xmlns:p="http://schemas.openxmlformats.org/presentationml/2006/main">
  <p:tag name="AS_UNIQUEID" val="1305"/>
</p:tagLst>
</file>

<file path=ppt/tags/tag416.xml><?xml version="1.0" encoding="utf-8"?>
<p:tagLst xmlns:p="http://schemas.openxmlformats.org/presentationml/2006/main">
  <p:tag name="AS_UNIQUEID" val="1306"/>
</p:tagLst>
</file>

<file path=ppt/tags/tag417.xml><?xml version="1.0" encoding="utf-8"?>
<p:tagLst xmlns:p="http://schemas.openxmlformats.org/presentationml/2006/main">
  <p:tag name="AS_UNIQUEID" val="1307"/>
</p:tagLst>
</file>

<file path=ppt/tags/tag418.xml><?xml version="1.0" encoding="utf-8"?>
<p:tagLst xmlns:p="http://schemas.openxmlformats.org/presentationml/2006/main">
  <p:tag name="AS_UNIQUEID" val="1059"/>
</p:tagLst>
</file>

<file path=ppt/tags/tag419.xml><?xml version="1.0" encoding="utf-8"?>
<p:tagLst xmlns:p="http://schemas.openxmlformats.org/presentationml/2006/main">
  <p:tag name="AS_UNIQUEID" val="915"/>
</p:tagLst>
</file>

<file path=ppt/tags/tag42.xml><?xml version="1.0" encoding="utf-8"?>
<p:tagLst xmlns:p="http://schemas.openxmlformats.org/presentationml/2006/main">
  <p:tag name="AS_UNIQUEID" val="4364"/>
</p:tagLst>
</file>

<file path=ppt/tags/tag420.xml><?xml version="1.0" encoding="utf-8"?>
<p:tagLst xmlns:p="http://schemas.openxmlformats.org/presentationml/2006/main">
  <p:tag name="AS_UNIQUEID" val="1436"/>
</p:tagLst>
</file>

<file path=ppt/tags/tag421.xml><?xml version="1.0" encoding="utf-8"?>
<p:tagLst xmlns:p="http://schemas.openxmlformats.org/presentationml/2006/main">
  <p:tag name="AS_UNIQUEID" val="1437"/>
</p:tagLst>
</file>

<file path=ppt/tags/tag422.xml><?xml version="1.0" encoding="utf-8"?>
<p:tagLst xmlns:p="http://schemas.openxmlformats.org/presentationml/2006/main">
  <p:tag name="AS_UNIQUEID" val="1438"/>
</p:tagLst>
</file>

<file path=ppt/tags/tag423.xml><?xml version="1.0" encoding="utf-8"?>
<p:tagLst xmlns:p="http://schemas.openxmlformats.org/presentationml/2006/main">
  <p:tag name="AS_UNIQUEID" val="1059"/>
</p:tagLst>
</file>

<file path=ppt/tags/tag424.xml><?xml version="1.0" encoding="utf-8"?>
<p:tagLst xmlns:p="http://schemas.openxmlformats.org/presentationml/2006/main">
  <p:tag name="AS_UNIQUEID" val="1439"/>
</p:tagLst>
</file>

<file path=ppt/tags/tag425.xml><?xml version="1.0" encoding="utf-8"?>
<p:tagLst xmlns:p="http://schemas.openxmlformats.org/presentationml/2006/main">
  <p:tag name="AS_UNIQUEID" val="239"/>
  <p:tag name="KSO_WM_BEAUTIFY_FLAG" val=""/>
</p:tagLst>
</file>

<file path=ppt/tags/tag426.xml><?xml version="1.0" encoding="utf-8"?>
<p:tagLst xmlns:p="http://schemas.openxmlformats.org/presentationml/2006/main">
  <p:tag name="AS_UNIQUEID" val="4791"/>
</p:tagLst>
</file>

<file path=ppt/tags/tag427.xml><?xml version="1.0" encoding="utf-8"?>
<p:tagLst xmlns:p="http://schemas.openxmlformats.org/presentationml/2006/main">
  <p:tag name="AS_UNIQUEID" val="4393"/>
</p:tagLst>
</file>

<file path=ppt/tags/tag428.xml><?xml version="1.0" encoding="utf-8"?>
<p:tagLst xmlns:p="http://schemas.openxmlformats.org/presentationml/2006/main">
  <p:tag name="AS_UNIQUEID" val="4394"/>
</p:tagLst>
</file>

<file path=ppt/tags/tag429.xml><?xml version="1.0" encoding="utf-8"?>
<p:tagLst xmlns:p="http://schemas.openxmlformats.org/presentationml/2006/main">
  <p:tag name="AS_UNIQUEID" val="4395"/>
</p:tagLst>
</file>

<file path=ppt/tags/tag43.xml><?xml version="1.0" encoding="utf-8"?>
<p:tagLst xmlns:p="http://schemas.openxmlformats.org/presentationml/2006/main">
  <p:tag name="AS_UNIQUEID" val="4366"/>
</p:tagLst>
</file>

<file path=ppt/tags/tag430.xml><?xml version="1.0" encoding="utf-8"?>
<p:tagLst xmlns:p="http://schemas.openxmlformats.org/presentationml/2006/main">
  <p:tag name="AS_UNIQUEID" val="4397"/>
</p:tagLst>
</file>

<file path=ppt/tags/tag431.xml><?xml version="1.0" encoding="utf-8"?>
<p:tagLst xmlns:p="http://schemas.openxmlformats.org/presentationml/2006/main">
  <p:tag name="AS_UNIQUEID" val="4792"/>
</p:tagLst>
</file>

<file path=ppt/tags/tag432.xml><?xml version="1.0" encoding="utf-8"?>
<p:tagLst xmlns:p="http://schemas.openxmlformats.org/presentationml/2006/main">
  <p:tag name="AS_UNIQUEID" val="1861"/>
</p:tagLst>
</file>

<file path=ppt/tags/tag433.xml><?xml version="1.0" encoding="utf-8"?>
<p:tagLst xmlns:p="http://schemas.openxmlformats.org/presentationml/2006/main">
  <p:tag name="AS_UNIQUEID" val="1862"/>
</p:tagLst>
</file>

<file path=ppt/tags/tag434.xml><?xml version="1.0" encoding="utf-8"?>
<p:tagLst xmlns:p="http://schemas.openxmlformats.org/presentationml/2006/main">
  <p:tag name="AS_UNIQUEID" val="1863"/>
</p:tagLst>
</file>

<file path=ppt/tags/tag435.xml><?xml version="1.0" encoding="utf-8"?>
<p:tagLst xmlns:p="http://schemas.openxmlformats.org/presentationml/2006/main">
  <p:tag name="AS_UNIQUEID" val="4793"/>
</p:tagLst>
</file>

<file path=ppt/tags/tag436.xml><?xml version="1.0" encoding="utf-8"?>
<p:tagLst xmlns:p="http://schemas.openxmlformats.org/presentationml/2006/main">
  <p:tag name="AS_UNIQUEID" val="1941"/>
  <p:tag name="KSO_WM_BEAUTIFY_FLAG" val=""/>
</p:tagLst>
</file>

<file path=ppt/tags/tag437.xml><?xml version="1.0" encoding="utf-8"?>
<p:tagLst xmlns:p="http://schemas.openxmlformats.org/presentationml/2006/main">
  <p:tag name="AS_UNIQUEID" val="4397"/>
</p:tagLst>
</file>

<file path=ppt/tags/tag438.xml><?xml version="1.0" encoding="utf-8"?>
<p:tagLst xmlns:p="http://schemas.openxmlformats.org/presentationml/2006/main">
  <p:tag name="AS_UNIQUEID" val="4795"/>
</p:tagLst>
</file>

<file path=ppt/tags/tag439.xml><?xml version="1.0" encoding="utf-8"?>
<p:tagLst xmlns:p="http://schemas.openxmlformats.org/presentationml/2006/main">
  <p:tag name="AS_UNIQUEID" val="4796"/>
</p:tagLst>
</file>

<file path=ppt/tags/tag44.xml><?xml version="1.0" encoding="utf-8"?>
<p:tagLst xmlns:p="http://schemas.openxmlformats.org/presentationml/2006/main">
  <p:tag name="AS_UNIQUEID" val="4367"/>
</p:tagLst>
</file>

<file path=ppt/tags/tag440.xml><?xml version="1.0" encoding="utf-8"?>
<p:tagLst xmlns:p="http://schemas.openxmlformats.org/presentationml/2006/main">
  <p:tag name="AS_UNIQUEID" val="4797"/>
</p:tagLst>
</file>

<file path=ppt/tags/tag441.xml><?xml version="1.0" encoding="utf-8"?>
<p:tagLst xmlns:p="http://schemas.openxmlformats.org/presentationml/2006/main">
  <p:tag name="AS_UNIQUEID" val="4798"/>
</p:tagLst>
</file>

<file path=ppt/tags/tag442.xml><?xml version="1.0" encoding="utf-8"?>
<p:tagLst xmlns:p="http://schemas.openxmlformats.org/presentationml/2006/main">
  <p:tag name="AS_UNIQUEID" val="4799"/>
</p:tagLst>
</file>

<file path=ppt/tags/tag443.xml><?xml version="1.0" encoding="utf-8"?>
<p:tagLst xmlns:p="http://schemas.openxmlformats.org/presentationml/2006/main">
  <p:tag name="AS_UNIQUEID" val="4800"/>
</p:tagLst>
</file>

<file path=ppt/tags/tag444.xml><?xml version="1.0" encoding="utf-8"?>
<p:tagLst xmlns:p="http://schemas.openxmlformats.org/presentationml/2006/main">
  <p:tag name="AS_UNIQUEID" val="4801"/>
</p:tagLst>
</file>

<file path=ppt/tags/tag445.xml><?xml version="1.0" encoding="utf-8"?>
<p:tagLst xmlns:p="http://schemas.openxmlformats.org/presentationml/2006/main">
  <p:tag name="AS_UNIQUEID" val="4802"/>
</p:tagLst>
</file>

<file path=ppt/tags/tag446.xml><?xml version="1.0" encoding="utf-8"?>
<p:tagLst xmlns:p="http://schemas.openxmlformats.org/presentationml/2006/main">
  <p:tag name="AS_UNIQUEID" val="4803"/>
</p:tagLst>
</file>

<file path=ppt/tags/tag447.xml><?xml version="1.0" encoding="utf-8"?>
<p:tagLst xmlns:p="http://schemas.openxmlformats.org/presentationml/2006/main">
  <p:tag name="AS_UNIQUEID" val="4804"/>
</p:tagLst>
</file>

<file path=ppt/tags/tag448.xml><?xml version="1.0" encoding="utf-8"?>
<p:tagLst xmlns:p="http://schemas.openxmlformats.org/presentationml/2006/main">
  <p:tag name="AS_UNIQUEID" val="18"/>
</p:tagLst>
</file>

<file path=ppt/tags/tag449.xml><?xml version="1.0" encoding="utf-8"?>
<p:tagLst xmlns:p="http://schemas.openxmlformats.org/presentationml/2006/main">
  <p:tag name="AS_UNIQUEID" val="19"/>
</p:tagLst>
</file>

<file path=ppt/tags/tag45.xml><?xml version="1.0" encoding="utf-8"?>
<p:tagLst xmlns:p="http://schemas.openxmlformats.org/presentationml/2006/main">
  <p:tag name="AS_UNIQUEID" val="4368"/>
</p:tagLst>
</file>

<file path=ppt/tags/tag450.xml><?xml version="1.0" encoding="utf-8"?>
<p:tagLst xmlns:p="http://schemas.openxmlformats.org/presentationml/2006/main">
  <p:tag name="AS_UNIQUEID" val="20"/>
</p:tagLst>
</file>

<file path=ppt/tags/tag451.xml><?xml version="1.0" encoding="utf-8"?>
<p:tagLst xmlns:p="http://schemas.openxmlformats.org/presentationml/2006/main">
  <p:tag name="AS_UNIQUEID" val="21"/>
</p:tagLst>
</file>

<file path=ppt/tags/tag452.xml><?xml version="1.0" encoding="utf-8"?>
<p:tagLst xmlns:p="http://schemas.openxmlformats.org/presentationml/2006/main">
  <p:tag name="AS_UNIQUEID" val="23"/>
</p:tagLst>
</file>

<file path=ppt/tags/tag453.xml><?xml version="1.0" encoding="utf-8"?>
<p:tagLst xmlns:p="http://schemas.openxmlformats.org/presentationml/2006/main">
  <p:tag name="AS_UNIQUEID" val="24"/>
</p:tagLst>
</file>

<file path=ppt/tags/tag454.xml><?xml version="1.0" encoding="utf-8"?>
<p:tagLst xmlns:p="http://schemas.openxmlformats.org/presentationml/2006/main">
  <p:tag name="AS_UNIQUEID" val="1449"/>
</p:tagLst>
</file>

<file path=ppt/tags/tag455.xml><?xml version="1.0" encoding="utf-8"?>
<p:tagLst xmlns:p="http://schemas.openxmlformats.org/presentationml/2006/main">
  <p:tag name="AS_UNIQUEID" val="1450"/>
</p:tagLst>
</file>

<file path=ppt/tags/tag456.xml><?xml version="1.0" encoding="utf-8"?>
<p:tagLst xmlns:p="http://schemas.openxmlformats.org/presentationml/2006/main">
  <p:tag name="AS_UNIQUEID" val="22"/>
</p:tagLst>
</file>

<file path=ppt/tags/tag457.xml><?xml version="1.0" encoding="utf-8"?>
<p:tagLst xmlns:p="http://schemas.openxmlformats.org/presentationml/2006/main">
  <p:tag name="AS_UNIQUEID" val="36"/>
</p:tagLst>
</file>

<file path=ppt/tags/tag458.xml><?xml version="1.0" encoding="utf-8"?>
<p:tagLst xmlns:p="http://schemas.openxmlformats.org/presentationml/2006/main">
  <p:tag name="AS_UNIQUEID" val="4805"/>
</p:tagLst>
</file>

<file path=ppt/tags/tag459.xml><?xml version="1.0" encoding="utf-8"?>
<p:tagLst xmlns:p="http://schemas.openxmlformats.org/presentationml/2006/main">
  <p:tag name="AS_UNIQUEID" val="4806"/>
</p:tagLst>
</file>

<file path=ppt/tags/tag46.xml><?xml version="1.0" encoding="utf-8"?>
<p:tagLst xmlns:p="http://schemas.openxmlformats.org/presentationml/2006/main">
  <p:tag name="AS_UNIQUEID" val="4369"/>
</p:tagLst>
</file>

<file path=ppt/tags/tag460.xml><?xml version="1.0" encoding="utf-8"?>
<p:tagLst xmlns:p="http://schemas.openxmlformats.org/presentationml/2006/main">
  <p:tag name="AS_UNIQUEID" val="4807"/>
</p:tagLst>
</file>

<file path=ppt/tags/tag461.xml><?xml version="1.0" encoding="utf-8"?>
<p:tagLst xmlns:p="http://schemas.openxmlformats.org/presentationml/2006/main">
  <p:tag name="AS_UNIQUEID" val="4808"/>
</p:tagLst>
</file>

<file path=ppt/tags/tag462.xml><?xml version="1.0" encoding="utf-8"?>
<p:tagLst xmlns:p="http://schemas.openxmlformats.org/presentationml/2006/main">
  <p:tag name="AS_UNIQUEID" val="1138"/>
</p:tagLst>
</file>

<file path=ppt/tags/tag463.xml><?xml version="1.0" encoding="utf-8"?>
<p:tagLst xmlns:p="http://schemas.openxmlformats.org/presentationml/2006/main">
  <p:tag name="AS_UNIQUEID" val="4810"/>
</p:tagLst>
</file>

<file path=ppt/tags/tag464.xml><?xml version="1.0" encoding="utf-8"?>
<p:tagLst xmlns:p="http://schemas.openxmlformats.org/presentationml/2006/main">
  <p:tag name="AS_UNIQUEID" val="4811"/>
</p:tagLst>
</file>

<file path=ppt/tags/tag465.xml><?xml version="1.0" encoding="utf-8"?>
<p:tagLst xmlns:p="http://schemas.openxmlformats.org/presentationml/2006/main">
  <p:tag name="AS_UNIQUEID" val="4812"/>
</p:tagLst>
</file>

<file path=ppt/tags/tag466.xml><?xml version="1.0" encoding="utf-8"?>
<p:tagLst xmlns:p="http://schemas.openxmlformats.org/presentationml/2006/main">
  <p:tag name="AS_UNIQUEID" val="4813"/>
</p:tagLst>
</file>

<file path=ppt/tags/tag467.xml><?xml version="1.0" encoding="utf-8"?>
<p:tagLst xmlns:p="http://schemas.openxmlformats.org/presentationml/2006/main">
  <p:tag name="AS_UNIQUEID" val="4814"/>
</p:tagLst>
</file>

<file path=ppt/tags/tag468.xml><?xml version="1.0" encoding="utf-8"?>
<p:tagLst xmlns:p="http://schemas.openxmlformats.org/presentationml/2006/main">
  <p:tag name="AS_UNIQUEID" val="4815"/>
</p:tagLst>
</file>

<file path=ppt/tags/tag469.xml><?xml version="1.0" encoding="utf-8"?>
<p:tagLst xmlns:p="http://schemas.openxmlformats.org/presentationml/2006/main">
  <p:tag name="AS_UNIQUEID" val="4816"/>
</p:tagLst>
</file>

<file path=ppt/tags/tag47.xml><?xml version="1.0" encoding="utf-8"?>
<p:tagLst xmlns:p="http://schemas.openxmlformats.org/presentationml/2006/main">
  <p:tag name="AS_UNIQUEID" val="4370"/>
</p:tagLst>
</file>

<file path=ppt/tags/tag470.xml><?xml version="1.0" encoding="utf-8"?>
<p:tagLst xmlns:p="http://schemas.openxmlformats.org/presentationml/2006/main">
  <p:tag name="AS_UNIQUEID" val="4817"/>
</p:tagLst>
</file>

<file path=ppt/tags/tag471.xml><?xml version="1.0" encoding="utf-8"?>
<p:tagLst xmlns:p="http://schemas.openxmlformats.org/presentationml/2006/main">
  <p:tag name="AS_UNIQUEID" val="4818"/>
</p:tagLst>
</file>

<file path=ppt/tags/tag472.xml><?xml version="1.0" encoding="utf-8"?>
<p:tagLst xmlns:p="http://schemas.openxmlformats.org/presentationml/2006/main">
  <p:tag name="AS_UNIQUEID" val="77"/>
  <p:tag name="KSO_WM_BEAUTIFY_FLAG" val=""/>
</p:tagLst>
</file>

<file path=ppt/tags/tag473.xml><?xml version="1.0" encoding="utf-8"?>
<p:tagLst xmlns:p="http://schemas.openxmlformats.org/presentationml/2006/main">
  <p:tag name="AS_UNIQUEID" val="4983"/>
</p:tagLst>
</file>

<file path=ppt/tags/tag474.xml><?xml version="1.0" encoding="utf-8"?>
<p:tagLst xmlns:p="http://schemas.openxmlformats.org/presentationml/2006/main">
  <p:tag name="AS_UNIQUEID" val="1868"/>
  <p:tag name="KSO_WM_BEAUTIFY_FLAG" val=""/>
</p:tagLst>
</file>

<file path=ppt/tags/tag475.xml><?xml version="1.0" encoding="utf-8"?>
<p:tagLst xmlns:p="http://schemas.openxmlformats.org/presentationml/2006/main">
  <p:tag name="AS_UNIQUEID" val="1870"/>
</p:tagLst>
</file>

<file path=ppt/tags/tag476.xml><?xml version="1.0" encoding="utf-8"?>
<p:tagLst xmlns:p="http://schemas.openxmlformats.org/presentationml/2006/main">
  <p:tag name="AS_UNIQUEID" val="1871"/>
  <p:tag name="KSO_WM_BEAUTIFY_FLAG" val=""/>
</p:tagLst>
</file>

<file path=ppt/tags/tag477.xml><?xml version="1.0" encoding="utf-8"?>
<p:tagLst xmlns:p="http://schemas.openxmlformats.org/presentationml/2006/main">
  <p:tag name="AS_UNIQUEID" val="1872"/>
  <p:tag name="KSO_WM_BEAUTIFY_FLAG" val=""/>
</p:tagLst>
</file>

<file path=ppt/tags/tag478.xml><?xml version="1.0" encoding="utf-8"?>
<p:tagLst xmlns:p="http://schemas.openxmlformats.org/presentationml/2006/main">
  <p:tag name="AS_UNIQUEID" val="1885"/>
</p:tagLst>
</file>

<file path=ppt/tags/tag479.xml><?xml version="1.0" encoding="utf-8"?>
<p:tagLst xmlns:p="http://schemas.openxmlformats.org/presentationml/2006/main">
  <p:tag name="AS_UNIQUEID" val="1886"/>
  <p:tag name="KSO_WM_BEAUTIFY_FLAG" val=""/>
</p:tagLst>
</file>

<file path=ppt/tags/tag48.xml><?xml version="1.0" encoding="utf-8"?>
<p:tagLst xmlns:p="http://schemas.openxmlformats.org/presentationml/2006/main">
  <p:tag name="AS_UNIQUEID" val="4371"/>
</p:tagLst>
</file>

<file path=ppt/tags/tag480.xml><?xml version="1.0" encoding="utf-8"?>
<p:tagLst xmlns:p="http://schemas.openxmlformats.org/presentationml/2006/main">
  <p:tag name="AS_UNIQUEID" val="1887"/>
  <p:tag name="KSO_WM_BEAUTIFY_FLAG" val=""/>
</p:tagLst>
</file>

<file path=ppt/tags/tag481.xml><?xml version="1.0" encoding="utf-8"?>
<p:tagLst xmlns:p="http://schemas.openxmlformats.org/presentationml/2006/main">
  <p:tag name="AS_UNIQUEID" val="1888"/>
  <p:tag name="KSO_WM_BEAUTIFY_FLAG" val=""/>
</p:tagLst>
</file>

<file path=ppt/tags/tag482.xml><?xml version="1.0" encoding="utf-8"?>
<p:tagLst xmlns:p="http://schemas.openxmlformats.org/presentationml/2006/main">
  <p:tag name="AS_UNIQUEID" val="1889"/>
  <p:tag name="KSO_WM_BEAUTIFY_FLAG" val=""/>
</p:tagLst>
</file>

<file path=ppt/tags/tag483.xml><?xml version="1.0" encoding="utf-8"?>
<p:tagLst xmlns:p="http://schemas.openxmlformats.org/presentationml/2006/main">
  <p:tag name="AS_UNIQUEID" val="1873"/>
</p:tagLst>
</file>

<file path=ppt/tags/tag484.xml><?xml version="1.0" encoding="utf-8"?>
<p:tagLst xmlns:p="http://schemas.openxmlformats.org/presentationml/2006/main">
  <p:tag name="AS_UNIQUEID" val="1874"/>
  <p:tag name="KSO_WM_BEAUTIFY_FLAG" val=""/>
</p:tagLst>
</file>

<file path=ppt/tags/tag485.xml><?xml version="1.0" encoding="utf-8"?>
<p:tagLst xmlns:p="http://schemas.openxmlformats.org/presentationml/2006/main">
  <p:tag name="AS_UNIQUEID" val="1875"/>
  <p:tag name="KSO_WM_BEAUTIFY_FLAG" val=""/>
</p:tagLst>
</file>

<file path=ppt/tags/tag486.xml><?xml version="1.0" encoding="utf-8"?>
<p:tagLst xmlns:p="http://schemas.openxmlformats.org/presentationml/2006/main">
  <p:tag name="AS_UNIQUEID" val="1876"/>
</p:tagLst>
</file>

<file path=ppt/tags/tag487.xml><?xml version="1.0" encoding="utf-8"?>
<p:tagLst xmlns:p="http://schemas.openxmlformats.org/presentationml/2006/main">
  <p:tag name="AS_UNIQUEID" val="1877"/>
  <p:tag name="KSO_WM_BEAUTIFY_FLAG" val=""/>
</p:tagLst>
</file>

<file path=ppt/tags/tag488.xml><?xml version="1.0" encoding="utf-8"?>
<p:tagLst xmlns:p="http://schemas.openxmlformats.org/presentationml/2006/main">
  <p:tag name="AS_UNIQUEID" val="1878"/>
  <p:tag name="KSO_WM_BEAUTIFY_FLAG" val=""/>
</p:tagLst>
</file>

<file path=ppt/tags/tag489.xml><?xml version="1.0" encoding="utf-8"?>
<p:tagLst xmlns:p="http://schemas.openxmlformats.org/presentationml/2006/main">
  <p:tag name="AS_UNIQUEID" val="1879"/>
  <p:tag name="KSO_WM_BEAUTIFY_FLAG" val=""/>
</p:tagLst>
</file>

<file path=ppt/tags/tag49.xml><?xml version="1.0" encoding="utf-8"?>
<p:tagLst xmlns:p="http://schemas.openxmlformats.org/presentationml/2006/main">
  <p:tag name="AS_UNIQUEID" val="4373"/>
</p:tagLst>
</file>

<file path=ppt/tags/tag490.xml><?xml version="1.0" encoding="utf-8"?>
<p:tagLst xmlns:p="http://schemas.openxmlformats.org/presentationml/2006/main">
  <p:tag name="AS_UNIQUEID" val="1880"/>
  <p:tag name="KSO_WM_BEAUTIFY_FLAG" val=""/>
</p:tagLst>
</file>

<file path=ppt/tags/tag491.xml><?xml version="1.0" encoding="utf-8"?>
<p:tagLst xmlns:p="http://schemas.openxmlformats.org/presentationml/2006/main">
  <p:tag name="AS_UNIQUEID" val="1881"/>
  <p:tag name="KSO_WM_BEAUTIFY_FLAG" val=""/>
</p:tagLst>
</file>

<file path=ppt/tags/tag492.xml><?xml version="1.0" encoding="utf-8"?>
<p:tagLst xmlns:p="http://schemas.openxmlformats.org/presentationml/2006/main">
  <p:tag name="AS_UNIQUEID" val="1882"/>
  <p:tag name="KSO_WM_BEAUTIFY_FLAG" val=""/>
</p:tagLst>
</file>

<file path=ppt/tags/tag493.xml><?xml version="1.0" encoding="utf-8"?>
<p:tagLst xmlns:p="http://schemas.openxmlformats.org/presentationml/2006/main">
  <p:tag name="AS_UNIQUEID" val="4985"/>
</p:tagLst>
</file>

<file path=ppt/tags/tag494.xml><?xml version="1.0" encoding="utf-8"?>
<p:tagLst xmlns:p="http://schemas.openxmlformats.org/presentationml/2006/main">
  <p:tag name="AS_UNIQUEID" val="239"/>
  <p:tag name="KSO_WM_BEAUTIFY_FLAG" val=""/>
</p:tagLst>
</file>

<file path=ppt/tags/tag495.xml><?xml version="1.0" encoding="utf-8"?>
<p:tagLst xmlns:p="http://schemas.openxmlformats.org/presentationml/2006/main">
  <p:tag name="AS_UNIQUEID" val="4187"/>
  <p:tag name="KSO_WM_BEAUTIFY_FLAG" val=""/>
  <p:tag name="KSO_WM_UNIT_TABLE_BEAUTIFY" val="smartTable{3d373ca5-6dac-4cd1-b411-81184bf78e4d}"/>
  <p:tag name="TABLE_ENDDRAG_ORIGIN_RECT" val="868*437"/>
  <p:tag name="TABLE_ENDDRAG_RECT" val="60*72*868*437"/>
</p:tagLst>
</file>

<file path=ppt/tags/tag496.xml><?xml version="1.0" encoding="utf-8"?>
<p:tagLst xmlns:p="http://schemas.openxmlformats.org/presentationml/2006/main">
  <p:tag name="AS_UNIQUEID" val="4188"/>
  <p:tag name="KSO_WM_BEAUTIFY_FLAG" val=""/>
</p:tagLst>
</file>

<file path=ppt/tags/tag497.xml><?xml version="1.0" encoding="utf-8"?>
<p:tagLst xmlns:p="http://schemas.openxmlformats.org/presentationml/2006/main">
  <p:tag name="AS_UNIQUEID" val="4189"/>
  <p:tag name="KSO_WM_BEAUTIFY_FLAG" val=""/>
</p:tagLst>
</file>

<file path=ppt/tags/tag498.xml><?xml version="1.0" encoding="utf-8"?>
<p:tagLst xmlns:p="http://schemas.openxmlformats.org/presentationml/2006/main">
  <p:tag name="AS_UNIQUEID" val="4190"/>
  <p:tag name="KSO_WM_BEAUTIFY_FLAG" val=""/>
</p:tagLst>
</file>

<file path=ppt/tags/tag499.xml><?xml version="1.0" encoding="utf-8"?>
<p:tagLst xmlns:p="http://schemas.openxmlformats.org/presentationml/2006/main">
  <p:tag name="AS_UNIQUEID" val="4191"/>
  <p:tag name="KSO_WM_BEAUTIFY_FLAG" val=""/>
</p:tagLst>
</file>

<file path=ppt/tags/tag5.xml><?xml version="1.0" encoding="utf-8"?>
<p:tagLst xmlns:p="http://schemas.openxmlformats.org/presentationml/2006/main">
  <p:tag name="AS_UNIQUEID" val="4320"/>
</p:tagLst>
</file>

<file path=ppt/tags/tag50.xml><?xml version="1.0" encoding="utf-8"?>
<p:tagLst xmlns:p="http://schemas.openxmlformats.org/presentationml/2006/main">
  <p:tag name="AS_UNIQUEID" val="4374"/>
</p:tagLst>
</file>

<file path=ppt/tags/tag500.xml><?xml version="1.0" encoding="utf-8"?>
<p:tagLst xmlns:p="http://schemas.openxmlformats.org/presentationml/2006/main">
  <p:tag name="AS_UNIQUEID" val="4192"/>
  <p:tag name="KSO_WM_BEAUTIFY_FLAG" val=""/>
</p:tagLst>
</file>

<file path=ppt/tags/tag501.xml><?xml version="1.0" encoding="utf-8"?>
<p:tagLst xmlns:p="http://schemas.openxmlformats.org/presentationml/2006/main">
  <p:tag name="AS_UNIQUEID" val="4193"/>
  <p:tag name="KSO_WM_BEAUTIFY_FLAG" val=""/>
</p:tagLst>
</file>

<file path=ppt/tags/tag502.xml><?xml version="1.0" encoding="utf-8"?>
<p:tagLst xmlns:p="http://schemas.openxmlformats.org/presentationml/2006/main">
  <p:tag name="AS_UNIQUEID" val="4194"/>
  <p:tag name="KSO_WM_BEAUTIFY_FLAG" val=""/>
</p:tagLst>
</file>

<file path=ppt/tags/tag503.xml><?xml version="1.0" encoding="utf-8"?>
<p:tagLst xmlns:p="http://schemas.openxmlformats.org/presentationml/2006/main">
  <p:tag name="AS_UNIQUEID" val="4195"/>
  <p:tag name="KSO_WM_BEAUTIFY_FLAG" val=""/>
</p:tagLst>
</file>

<file path=ppt/tags/tag504.xml><?xml version="1.0" encoding="utf-8"?>
<p:tagLst xmlns:p="http://schemas.openxmlformats.org/presentationml/2006/main">
  <p:tag name="AS_UNIQUEID" val="4196"/>
  <p:tag name="KSO_WM_BEAUTIFY_FLAG" val=""/>
</p:tagLst>
</file>

<file path=ppt/tags/tag505.xml><?xml version="1.0" encoding="utf-8"?>
<p:tagLst xmlns:p="http://schemas.openxmlformats.org/presentationml/2006/main">
  <p:tag name="AS_UNIQUEID" val="4198"/>
</p:tagLst>
</file>

<file path=ppt/tags/tag506.xml><?xml version="1.0" encoding="utf-8"?>
<p:tagLst xmlns:p="http://schemas.openxmlformats.org/presentationml/2006/main">
  <p:tag name="AS_UNIQUEID" val="4199"/>
</p:tagLst>
</file>

<file path=ppt/tags/tag507.xml><?xml version="1.0" encoding="utf-8"?>
<p:tagLst xmlns:p="http://schemas.openxmlformats.org/presentationml/2006/main">
  <p:tag name="AS_UNIQUEID" val="4200"/>
  <p:tag name="KSO_WM_BEAUTIFY_FLAG" val=""/>
</p:tagLst>
</file>

<file path=ppt/tags/tag508.xml><?xml version="1.0" encoding="utf-8"?>
<p:tagLst xmlns:p="http://schemas.openxmlformats.org/presentationml/2006/main">
  <p:tag name="AS_UNIQUEID" val="4201"/>
</p:tagLst>
</file>

<file path=ppt/tags/tag509.xml><?xml version="1.0" encoding="utf-8"?>
<p:tagLst xmlns:p="http://schemas.openxmlformats.org/presentationml/2006/main">
  <p:tag name="AS_UNIQUEID" val="4202"/>
  <p:tag name="KSO_WM_BEAUTIFY_FLAG" val=""/>
</p:tagLst>
</file>

<file path=ppt/tags/tag51.xml><?xml version="1.0" encoding="utf-8"?>
<p:tagLst xmlns:p="http://schemas.openxmlformats.org/presentationml/2006/main">
  <p:tag name="AS_UNIQUEID" val="4375"/>
</p:tagLst>
</file>

<file path=ppt/tags/tag510.xml><?xml version="1.0" encoding="utf-8"?>
<p:tagLst xmlns:p="http://schemas.openxmlformats.org/presentationml/2006/main">
  <p:tag name="AS_UNIQUEID" val="4203"/>
  <p:tag name="KSO_WM_BEAUTIFY_FLAG" val=""/>
</p:tagLst>
</file>

<file path=ppt/tags/tag511.xml><?xml version="1.0" encoding="utf-8"?>
<p:tagLst xmlns:p="http://schemas.openxmlformats.org/presentationml/2006/main">
  <p:tag name="AS_UNIQUEID" val="4204"/>
  <p:tag name="KSO_WM_BEAUTIFY_FLAG" val=""/>
</p:tagLst>
</file>

<file path=ppt/tags/tag512.xml><?xml version="1.0" encoding="utf-8"?>
<p:tagLst xmlns:p="http://schemas.openxmlformats.org/presentationml/2006/main">
  <p:tag name="AS_UNIQUEID" val="4205"/>
  <p:tag name="KSO_WM_BEAUTIFY_FLAG" val=""/>
</p:tagLst>
</file>

<file path=ppt/tags/tag513.xml><?xml version="1.0" encoding="utf-8"?>
<p:tagLst xmlns:p="http://schemas.openxmlformats.org/presentationml/2006/main">
  <p:tag name="AS_UNIQUEID" val="4206"/>
  <p:tag name="KSO_WM_BEAUTIFY_FLAG" val=""/>
</p:tagLst>
</file>

<file path=ppt/tags/tag514.xml><?xml version="1.0" encoding="utf-8"?>
<p:tagLst xmlns:p="http://schemas.openxmlformats.org/presentationml/2006/main">
  <p:tag name="AS_UNIQUEID" val="4208"/>
</p:tagLst>
</file>

<file path=ppt/tags/tag515.xml><?xml version="1.0" encoding="utf-8"?>
<p:tagLst xmlns:p="http://schemas.openxmlformats.org/presentationml/2006/main">
  <p:tag name="AS_UNIQUEID" val="4209"/>
</p:tagLst>
</file>

<file path=ppt/tags/tag516.xml><?xml version="1.0" encoding="utf-8"?>
<p:tagLst xmlns:p="http://schemas.openxmlformats.org/presentationml/2006/main">
  <p:tag name="AS_UNIQUEID" val="4210"/>
</p:tagLst>
</file>

<file path=ppt/tags/tag517.xml><?xml version="1.0" encoding="utf-8"?>
<p:tagLst xmlns:p="http://schemas.openxmlformats.org/presentationml/2006/main">
  <p:tag name="AS_UNIQUEID" val="4211"/>
</p:tagLst>
</file>

<file path=ppt/tags/tag518.xml><?xml version="1.0" encoding="utf-8"?>
<p:tagLst xmlns:p="http://schemas.openxmlformats.org/presentationml/2006/main">
  <p:tag name="AS_UNIQUEID" val="4212"/>
</p:tagLst>
</file>

<file path=ppt/tags/tag519.xml><?xml version="1.0" encoding="utf-8"?>
<p:tagLst xmlns:p="http://schemas.openxmlformats.org/presentationml/2006/main">
  <p:tag name="AS_UNIQUEID" val="4213"/>
</p:tagLst>
</file>

<file path=ppt/tags/tag52.xml><?xml version="1.0" encoding="utf-8"?>
<p:tagLst xmlns:p="http://schemas.openxmlformats.org/presentationml/2006/main">
  <p:tag name="AS_UNIQUEID" val="4376"/>
</p:tagLst>
</file>

<file path=ppt/tags/tag520.xml><?xml version="1.0" encoding="utf-8"?>
<p:tagLst xmlns:p="http://schemas.openxmlformats.org/presentationml/2006/main">
  <p:tag name="AS_UNIQUEID" val="4214"/>
</p:tagLst>
</file>

<file path=ppt/tags/tag521.xml><?xml version="1.0" encoding="utf-8"?>
<p:tagLst xmlns:p="http://schemas.openxmlformats.org/presentationml/2006/main">
  <p:tag name="AS_UNIQUEID" val="4215"/>
</p:tagLst>
</file>

<file path=ppt/tags/tag522.xml><?xml version="1.0" encoding="utf-8"?>
<p:tagLst xmlns:p="http://schemas.openxmlformats.org/presentationml/2006/main">
  <p:tag name="AS_UNIQUEID" val="4216"/>
</p:tagLst>
</file>

<file path=ppt/tags/tag523.xml><?xml version="1.0" encoding="utf-8"?>
<p:tagLst xmlns:p="http://schemas.openxmlformats.org/presentationml/2006/main">
  <p:tag name="AS_UNIQUEID" val="4217"/>
</p:tagLst>
</file>

<file path=ppt/tags/tag524.xml><?xml version="1.0" encoding="utf-8"?>
<p:tagLst xmlns:p="http://schemas.openxmlformats.org/presentationml/2006/main">
  <p:tag name="AS_UNIQUEID" val="4218"/>
</p:tagLst>
</file>

<file path=ppt/tags/tag525.xml><?xml version="1.0" encoding="utf-8"?>
<p:tagLst xmlns:p="http://schemas.openxmlformats.org/presentationml/2006/main">
  <p:tag name="AS_UNIQUEID" val="4219"/>
</p:tagLst>
</file>

<file path=ppt/tags/tag526.xml><?xml version="1.0" encoding="utf-8"?>
<p:tagLst xmlns:p="http://schemas.openxmlformats.org/presentationml/2006/main">
  <p:tag name="AS_UNIQUEID" val="4220"/>
</p:tagLst>
</file>

<file path=ppt/tags/tag527.xml><?xml version="1.0" encoding="utf-8"?>
<p:tagLst xmlns:p="http://schemas.openxmlformats.org/presentationml/2006/main">
  <p:tag name="AS_UNIQUEID" val="4221"/>
</p:tagLst>
</file>

<file path=ppt/tags/tag528.xml><?xml version="1.0" encoding="utf-8"?>
<p:tagLst xmlns:p="http://schemas.openxmlformats.org/presentationml/2006/main">
  <p:tag name="AS_UNIQUEID" val="4222"/>
</p:tagLst>
</file>

<file path=ppt/tags/tag529.xml><?xml version="1.0" encoding="utf-8"?>
<p:tagLst xmlns:p="http://schemas.openxmlformats.org/presentationml/2006/main">
  <p:tag name="AS_UNIQUEID" val="4223"/>
</p:tagLst>
</file>

<file path=ppt/tags/tag53.xml><?xml version="1.0" encoding="utf-8"?>
<p:tagLst xmlns:p="http://schemas.openxmlformats.org/presentationml/2006/main">
  <p:tag name="AS_UNIQUEID" val="4377"/>
</p:tagLst>
</file>

<file path=ppt/tags/tag530.xml><?xml version="1.0" encoding="utf-8"?>
<p:tagLst xmlns:p="http://schemas.openxmlformats.org/presentationml/2006/main">
  <p:tag name="AS_UNIQUEID" val="4224"/>
</p:tagLst>
</file>

<file path=ppt/tags/tag531.xml><?xml version="1.0" encoding="utf-8"?>
<p:tagLst xmlns:p="http://schemas.openxmlformats.org/presentationml/2006/main">
  <p:tag name="AS_UNIQUEID" val="4225"/>
</p:tagLst>
</file>

<file path=ppt/tags/tag532.xml><?xml version="1.0" encoding="utf-8"?>
<p:tagLst xmlns:p="http://schemas.openxmlformats.org/presentationml/2006/main">
  <p:tag name="AS_UNIQUEID" val="4226"/>
</p:tagLst>
</file>

<file path=ppt/tags/tag533.xml><?xml version="1.0" encoding="utf-8"?>
<p:tagLst xmlns:p="http://schemas.openxmlformats.org/presentationml/2006/main">
  <p:tag name="AS_UNIQUEID" val="4227"/>
</p:tagLst>
</file>

<file path=ppt/tags/tag534.xml><?xml version="1.0" encoding="utf-8"?>
<p:tagLst xmlns:p="http://schemas.openxmlformats.org/presentationml/2006/main">
  <p:tag name="AS_UNIQUEID" val="4228"/>
</p:tagLst>
</file>

<file path=ppt/tags/tag535.xml><?xml version="1.0" encoding="utf-8"?>
<p:tagLst xmlns:p="http://schemas.openxmlformats.org/presentationml/2006/main">
  <p:tag name="AS_UNIQUEID" val="4229"/>
  <p:tag name="KSO_WM_UNIT_TABLE_BEAUTIFY" val="smartTable{e76f8143-cb22-4db9-b141-2aa4030c8e46}"/>
</p:tagLst>
</file>

<file path=ppt/tags/tag536.xml><?xml version="1.0" encoding="utf-8"?>
<p:tagLst xmlns:p="http://schemas.openxmlformats.org/presentationml/2006/main">
  <p:tag name="AS_UNIQUEID" val="4230"/>
</p:tagLst>
</file>

<file path=ppt/tags/tag537.xml><?xml version="1.0" encoding="utf-8"?>
<p:tagLst xmlns:p="http://schemas.openxmlformats.org/presentationml/2006/main">
  <p:tag name="AS_UNIQUEID" val="4231"/>
</p:tagLst>
</file>

<file path=ppt/tags/tag538.xml><?xml version="1.0" encoding="utf-8"?>
<p:tagLst xmlns:p="http://schemas.openxmlformats.org/presentationml/2006/main">
  <p:tag name="AS_UNIQUEID" val="4232"/>
</p:tagLst>
</file>

<file path=ppt/tags/tag539.xml><?xml version="1.0" encoding="utf-8"?>
<p:tagLst xmlns:p="http://schemas.openxmlformats.org/presentationml/2006/main">
  <p:tag name="AS_UNIQUEID" val="4233"/>
</p:tagLst>
</file>

<file path=ppt/tags/tag54.xml><?xml version="1.0" encoding="utf-8"?>
<p:tagLst xmlns:p="http://schemas.openxmlformats.org/presentationml/2006/main">
  <p:tag name="AS_UNIQUEID" val="4379"/>
</p:tagLst>
</file>

<file path=ppt/tags/tag540.xml><?xml version="1.0" encoding="utf-8"?>
<p:tagLst xmlns:p="http://schemas.openxmlformats.org/presentationml/2006/main">
  <p:tag name="AS_UNIQUEID" val="4234"/>
</p:tagLst>
</file>

<file path=ppt/tags/tag541.xml><?xml version="1.0" encoding="utf-8"?>
<p:tagLst xmlns:p="http://schemas.openxmlformats.org/presentationml/2006/main">
  <p:tag name="AS_UNIQUEID" val="4235"/>
</p:tagLst>
</file>

<file path=ppt/tags/tag542.xml><?xml version="1.0" encoding="utf-8"?>
<p:tagLst xmlns:p="http://schemas.openxmlformats.org/presentationml/2006/main">
  <p:tag name="AS_UNIQUEID" val="4236"/>
</p:tagLst>
</file>

<file path=ppt/tags/tag543.xml><?xml version="1.0" encoding="utf-8"?>
<p:tagLst xmlns:p="http://schemas.openxmlformats.org/presentationml/2006/main">
  <p:tag name="AS_UNIQUEID" val="4237"/>
</p:tagLst>
</file>

<file path=ppt/tags/tag544.xml><?xml version="1.0" encoding="utf-8"?>
<p:tagLst xmlns:p="http://schemas.openxmlformats.org/presentationml/2006/main">
  <p:tag name="AS_UNIQUEID" val="4238"/>
</p:tagLst>
</file>

<file path=ppt/tags/tag545.xml><?xml version="1.0" encoding="utf-8"?>
<p:tagLst xmlns:p="http://schemas.openxmlformats.org/presentationml/2006/main">
  <p:tag name="AS_UNIQUEID" val="676"/>
</p:tagLst>
</file>

<file path=ppt/tags/tag546.xml><?xml version="1.0" encoding="utf-8"?>
<p:tagLst xmlns:p="http://schemas.openxmlformats.org/presentationml/2006/main">
  <p:tag name="AS_UNIQUEID" val="678"/>
</p:tagLst>
</file>

<file path=ppt/tags/tag547.xml><?xml version="1.0" encoding="utf-8"?>
<p:tagLst xmlns:p="http://schemas.openxmlformats.org/presentationml/2006/main">
  <p:tag name="AS_UNIQUEID" val="2529"/>
</p:tagLst>
</file>

<file path=ppt/tags/tag548.xml><?xml version="1.0" encoding="utf-8"?>
<p:tagLst xmlns:p="http://schemas.openxmlformats.org/presentationml/2006/main">
  <p:tag name="AS_UNIQUEID" val="2531"/>
</p:tagLst>
</file>

<file path=ppt/tags/tag549.xml><?xml version="1.0" encoding="utf-8"?>
<p:tagLst xmlns:p="http://schemas.openxmlformats.org/presentationml/2006/main">
  <p:tag name="AS_UNIQUEID" val="4990"/>
  <p:tag name="KSO_WM_BEAUTIFY_FLAG" val="#wm#"/>
  <p:tag name="KSO_WM_TAG_VERSION" val="1.0"/>
  <p:tag name="KSO_WM_TEMPLATE_CATEGORY" val="custom"/>
  <p:tag name="KSO_WM_TEMPLATE_INDEX" val="20203728"/>
  <p:tag name="KSO_WM_UNIT_COMPATIBLE" val="0"/>
  <p:tag name="KSO_WM_UNIT_DIAGRAM_ISNUMVISUAL" val="0"/>
  <p:tag name="KSO_WM_UNIT_DIAGRAM_ISREFERUNIT" val="0"/>
  <p:tag name="KSO_WM_UNIT_HIGHLIGHT" val="0"/>
  <p:tag name="KSO_WM_UNIT_ID" val="custom20203728_15*a*1"/>
  <p:tag name="KSO_WM_UNIT_INDEX" val="1"/>
  <p:tag name="KSO_WM_UNIT_ISCONTENTSTITLE" val="0"/>
  <p:tag name="KSO_WM_UNIT_ISNUMDGMTITLE" val="0"/>
  <p:tag name="KSO_WM_UNIT_LAYERLEVEL" val="1"/>
  <p:tag name="KSO_WM_UNIT_NOCLEAR" val="1"/>
  <p:tag name="KSO_WM_UNIT_PRESET_TEXT" val="汇报完毕，感谢倾听"/>
  <p:tag name="KSO_WM_UNIT_TEXT_FILL_FORE_SCHEMECOLOR_INDEX" val="5"/>
  <p:tag name="KSO_WM_UNIT_TEXT_FILL_FORE_SCHEMECOLOR_INDEX_BRIGHTNESS" val="-0.5"/>
  <p:tag name="KSO_WM_UNIT_TEXT_FILL_TYPE" val="1"/>
  <p:tag name="KSO_WM_UNIT_TYPE" val="a"/>
</p:tagLst>
</file>

<file path=ppt/tags/tag55.xml><?xml version="1.0" encoding="utf-8"?>
<p:tagLst xmlns:p="http://schemas.openxmlformats.org/presentationml/2006/main">
  <p:tag name="AS_UNIQUEID" val="4380"/>
</p:tagLst>
</file>

<file path=ppt/tags/tag550.xml><?xml version="1.0" encoding="utf-8"?>
<p:tagLst xmlns:p="http://schemas.openxmlformats.org/presentationml/2006/main">
  <p:tag name="AS_UNIQUEID" val="4791"/>
</p:tagLst>
</file>

<file path=ppt/tags/tag551.xml><?xml version="1.0" encoding="utf-8"?>
<p:tagLst xmlns:p="http://schemas.openxmlformats.org/presentationml/2006/main">
  <p:tag name="AS_UNIQUEID" val="4991"/>
</p:tagLst>
</file>

<file path=ppt/tags/tag552.xml><?xml version="1.0" encoding="utf-8"?>
<p:tagLst xmlns:p="http://schemas.openxmlformats.org/presentationml/2006/main">
  <p:tag name="KSO_WM_BEAUTIFY_FLAG" val="#wm#"/>
  <p:tag name="KSO_WM_SLIDE_ID" val="custom20203728_15"/>
  <p:tag name="KSO_WM_SLIDE_INDEX" val="15"/>
  <p:tag name="KSO_WM_SLIDE_ITEM_CNT" val="0"/>
  <p:tag name="KSO_WM_SLIDE_LAYOUT" val="a_b"/>
  <p:tag name="KSO_WM_SLIDE_LAYOUT_CNT" val="1_1"/>
  <p:tag name="KSO_WM_SLIDE_SUBTYPE" val="pureTxt"/>
  <p:tag name="KSO_WM_SLIDE_TYPE" val="endPage"/>
  <p:tag name="KSO_WM_TAG_VERSION" val="1.0"/>
  <p:tag name="KSO_WM_TEMPLATE_CATEGORY" val="custom"/>
  <p:tag name="KSO_WM_TEMPLATE_COLOR_TYPE" val="1"/>
  <p:tag name="KSO_WM_TEMPLATE_INDEX" val="20203728"/>
  <p:tag name="KSO_WM_TEMPLATE_MASTER_TYPE" val="1"/>
  <p:tag name="KSO_WM_TEMPLATE_SUBCATEGORY" val="0"/>
</p:tagLst>
</file>

<file path=ppt/tags/tag553.xml><?xml version="1.0" encoding="utf-8"?>
<p:tagLst xmlns:p="http://schemas.openxmlformats.org/presentationml/2006/main">
  <p:tag name="AS_UNIQUEID" val="4786"/>
</p:tagLst>
</file>

<file path=ppt/tags/tag554.xml><?xml version="1.0" encoding="utf-8"?>
<p:tagLst xmlns:p="http://schemas.openxmlformats.org/presentationml/2006/main">
  <p:tag name="AS_UNIQUEID" val="4787"/>
</p:tagLst>
</file>

<file path=ppt/tags/tag555.xml><?xml version="1.0" encoding="utf-8"?>
<p:tagLst xmlns:p="http://schemas.openxmlformats.org/presentationml/2006/main">
  <p:tag name="AS_UNIQUEID" val="4788"/>
</p:tagLst>
</file>

<file path=ppt/tags/tag556.xml><?xml version="1.0" encoding="utf-8"?>
<p:tagLst xmlns:p="http://schemas.openxmlformats.org/presentationml/2006/main">
  <p:tag name="AS_UNIQUEID" val="4564"/>
</p:tagLst>
</file>

<file path=ppt/tags/tag557.xml><?xml version="1.0" encoding="utf-8"?>
<p:tagLst xmlns:p="http://schemas.openxmlformats.org/presentationml/2006/main">
  <p:tag name="AS_UNIQUEID" val="4565"/>
</p:tagLst>
</file>

<file path=ppt/tags/tag558.xml><?xml version="1.0" encoding="utf-8"?>
<p:tagLst xmlns:p="http://schemas.openxmlformats.org/presentationml/2006/main">
  <p:tag name="AS_UNIQUEID" val="4566"/>
</p:tagLst>
</file>

<file path=ppt/tags/tag559.xml><?xml version="1.0" encoding="utf-8"?>
<p:tagLst xmlns:p="http://schemas.openxmlformats.org/presentationml/2006/main">
  <p:tag name="AS_UNIQUEID" val="4567"/>
</p:tagLst>
</file>

<file path=ppt/tags/tag56.xml><?xml version="1.0" encoding="utf-8"?>
<p:tagLst xmlns:p="http://schemas.openxmlformats.org/presentationml/2006/main">
  <p:tag name="AS_UNIQUEID" val="4381"/>
</p:tagLst>
</file>

<file path=ppt/tags/tag560.xml><?xml version="1.0" encoding="utf-8"?>
<p:tagLst xmlns:p="http://schemas.openxmlformats.org/presentationml/2006/main">
  <p:tag name="AS_UNIQUEID" val="4568"/>
</p:tagLst>
</file>

<file path=ppt/tags/tag561.xml><?xml version="1.0" encoding="utf-8"?>
<p:tagLst xmlns:p="http://schemas.openxmlformats.org/presentationml/2006/main">
  <p:tag name="AS_UNIQUEID" val="4569"/>
</p:tagLst>
</file>

<file path=ppt/tags/tag56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RkODc0NzlkN2M5ZWYwZmNmZTFlY2UxZDk3MDIxYmUifQ=="/>
  <p:tag name="ISPRING_PRESENTATION_TITLE" val="1023"/>
  <p:tag name="KSO_WPP_MARK_KEY" val="85e6cf0b-4496-400d-8ede-b6f7bb78ce85"/>
</p:tagLst>
</file>

<file path=ppt/tags/tag57.xml><?xml version="1.0" encoding="utf-8"?>
<p:tagLst xmlns:p="http://schemas.openxmlformats.org/presentationml/2006/main">
  <p:tag name="AS_UNIQUEID" val="4382"/>
</p:tagLst>
</file>

<file path=ppt/tags/tag58.xml><?xml version="1.0" encoding="utf-8"?>
<p:tagLst xmlns:p="http://schemas.openxmlformats.org/presentationml/2006/main">
  <p:tag name="AS_UNIQUEID" val="4383"/>
</p:tagLst>
</file>

<file path=ppt/tags/tag59.xml><?xml version="1.0" encoding="utf-8"?>
<p:tagLst xmlns:p="http://schemas.openxmlformats.org/presentationml/2006/main">
  <p:tag name="AS_UNIQUEID" val="4385"/>
</p:tagLst>
</file>

<file path=ppt/tags/tag6.xml><?xml version="1.0" encoding="utf-8"?>
<p:tagLst xmlns:p="http://schemas.openxmlformats.org/presentationml/2006/main">
  <p:tag name="AS_UNIQUEID" val="4322"/>
</p:tagLst>
</file>

<file path=ppt/tags/tag60.xml><?xml version="1.0" encoding="utf-8"?>
<p:tagLst xmlns:p="http://schemas.openxmlformats.org/presentationml/2006/main">
  <p:tag name="AS_UNIQUEID" val="4386"/>
</p:tagLst>
</file>

<file path=ppt/tags/tag61.xml><?xml version="1.0" encoding="utf-8"?>
<p:tagLst xmlns:p="http://schemas.openxmlformats.org/presentationml/2006/main">
  <p:tag name="AS_UNIQUEID" val="4388"/>
</p:tagLst>
</file>

<file path=ppt/tags/tag62.xml><?xml version="1.0" encoding="utf-8"?>
<p:tagLst xmlns:p="http://schemas.openxmlformats.org/presentationml/2006/main">
  <p:tag name="AS_UNIQUEID" val="4389"/>
</p:tagLst>
</file>

<file path=ppt/tags/tag63.xml><?xml version="1.0" encoding="utf-8"?>
<p:tagLst xmlns:p="http://schemas.openxmlformats.org/presentationml/2006/main">
  <p:tag name="AS_UNIQUEID" val="4393"/>
</p:tagLst>
</file>

<file path=ppt/tags/tag64.xml><?xml version="1.0" encoding="utf-8"?>
<p:tagLst xmlns:p="http://schemas.openxmlformats.org/presentationml/2006/main">
  <p:tag name="AS_UNIQUEID" val="4394"/>
</p:tagLst>
</file>

<file path=ppt/tags/tag65.xml><?xml version="1.0" encoding="utf-8"?>
<p:tagLst xmlns:p="http://schemas.openxmlformats.org/presentationml/2006/main">
  <p:tag name="AS_UNIQUEID" val="4395"/>
</p:tagLst>
</file>

<file path=ppt/tags/tag66.xml><?xml version="1.0" encoding="utf-8"?>
<p:tagLst xmlns:p="http://schemas.openxmlformats.org/presentationml/2006/main">
  <p:tag name="AS_UNIQUEID" val="4396"/>
</p:tagLst>
</file>

<file path=ppt/tags/tag67.xml><?xml version="1.0" encoding="utf-8"?>
<p:tagLst xmlns:p="http://schemas.openxmlformats.org/presentationml/2006/main">
  <p:tag name="AS_UNIQUEID" val="4397"/>
</p:tagLst>
</file>

<file path=ppt/tags/tag68.xml><?xml version="1.0" encoding="utf-8"?>
<p:tagLst xmlns:p="http://schemas.openxmlformats.org/presentationml/2006/main">
  <p:tag name="AS_UNIQUEID" val="4398"/>
</p:tagLst>
</file>

<file path=ppt/tags/tag69.xml><?xml version="1.0" encoding="utf-8"?>
<p:tagLst xmlns:p="http://schemas.openxmlformats.org/presentationml/2006/main">
  <p:tag name="AS_UNIQUEID" val="4808"/>
</p:tagLst>
</file>

<file path=ppt/tags/tag7.xml><?xml version="1.0" encoding="utf-8"?>
<p:tagLst xmlns:p="http://schemas.openxmlformats.org/presentationml/2006/main">
  <p:tag name="AS_UNIQUEID" val="4323"/>
</p:tagLst>
</file>

<file path=ppt/tags/tag70.xml><?xml version="1.0" encoding="utf-8"?>
<p:tagLst xmlns:p="http://schemas.openxmlformats.org/presentationml/2006/main">
  <p:tag name="AS_UNIQUEID" val="4810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1.xml><?xml version="1.0" encoding="utf-8"?>
<p:tagLst xmlns:p="http://schemas.openxmlformats.org/presentationml/2006/main">
  <p:tag name="AS_UNIQUEID" val="4812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2.xml><?xml version="1.0" encoding="utf-8"?>
<p:tagLst xmlns:p="http://schemas.openxmlformats.org/presentationml/2006/main">
  <p:tag name="AS_UNIQUEID" val="4813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3.xml><?xml version="1.0" encoding="utf-8"?>
<p:tagLst xmlns:p="http://schemas.openxmlformats.org/presentationml/2006/main">
  <p:tag name="AS_UNIQUEID" val="4814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4.xml><?xml version="1.0" encoding="utf-8"?>
<p:tagLst xmlns:p="http://schemas.openxmlformats.org/presentationml/2006/main">
  <p:tag name="AS_UNIQUEID" val="4815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5.xml><?xml version="1.0" encoding="utf-8"?>
<p:tagLst xmlns:p="http://schemas.openxmlformats.org/presentationml/2006/main">
  <p:tag name="AS_UNIQUEID" val="4816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6.xml><?xml version="1.0" encoding="utf-8"?>
<p:tagLst xmlns:p="http://schemas.openxmlformats.org/presentationml/2006/main">
  <p:tag name="AS_UNIQUEID" val="48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7.xml><?xml version="1.0" encoding="utf-8"?>
<p:tagLst xmlns:p="http://schemas.openxmlformats.org/presentationml/2006/main">
  <p:tag name="AS_UNIQUEID" val="48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8.xml><?xml version="1.0" encoding="utf-8"?>
<p:tagLst xmlns:p="http://schemas.openxmlformats.org/presentationml/2006/main">
  <p:tag name="AS_UNIQUEID" val="48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9.xml><?xml version="1.0" encoding="utf-8"?>
<p:tagLst xmlns:p="http://schemas.openxmlformats.org/presentationml/2006/main">
  <p:tag name="AS_UNIQUEID" val="48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.xml><?xml version="1.0" encoding="utf-8"?>
<p:tagLst xmlns:p="http://schemas.openxmlformats.org/presentationml/2006/main">
  <p:tag name="AS_UNIQUEID" val="4324"/>
</p:tagLst>
</file>

<file path=ppt/tags/tag80.xml><?xml version="1.0" encoding="utf-8"?>
<p:tagLst xmlns:p="http://schemas.openxmlformats.org/presentationml/2006/main">
  <p:tag name="AS_UNIQUEID" val="48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1.xml><?xml version="1.0" encoding="utf-8"?>
<p:tagLst xmlns:p="http://schemas.openxmlformats.org/presentationml/2006/main">
  <p:tag name="AS_UNIQUEID" val="48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2.xml><?xml version="1.0" encoding="utf-8"?>
<p:tagLst xmlns:p="http://schemas.openxmlformats.org/presentationml/2006/main">
  <p:tag name="AS_UNIQUEID" val="48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3.xml><?xml version="1.0" encoding="utf-8"?>
<p:tagLst xmlns:p="http://schemas.openxmlformats.org/presentationml/2006/main">
  <p:tag name="AS_UNIQUEID" val="48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4.xml><?xml version="1.0" encoding="utf-8"?>
<p:tagLst xmlns:p="http://schemas.openxmlformats.org/presentationml/2006/main">
  <p:tag name="AS_UNIQUEID" val="48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5.xml><?xml version="1.0" encoding="utf-8"?>
<p:tagLst xmlns:p="http://schemas.openxmlformats.org/presentationml/2006/main">
  <p:tag name="AS_UNIQUEID" val="48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6.xml><?xml version="1.0" encoding="utf-8"?>
<p:tagLst xmlns:p="http://schemas.openxmlformats.org/presentationml/2006/main">
  <p:tag name="AS_UNIQUEID" val="48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7.xml><?xml version="1.0" encoding="utf-8"?>
<p:tagLst xmlns:p="http://schemas.openxmlformats.org/presentationml/2006/main">
  <p:tag name="AS_UNIQUEID" val="48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8.xml><?xml version="1.0" encoding="utf-8"?>
<p:tagLst xmlns:p="http://schemas.openxmlformats.org/presentationml/2006/main">
  <p:tag name="AS_UNIQUEID" val="48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9.xml><?xml version="1.0" encoding="utf-8"?>
<p:tagLst xmlns:p="http://schemas.openxmlformats.org/presentationml/2006/main">
  <p:tag name="AS_UNIQUEID" val="48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.xml><?xml version="1.0" encoding="utf-8"?>
<p:tagLst xmlns:p="http://schemas.openxmlformats.org/presentationml/2006/main">
  <p:tag name="AS_UNIQUEID" val="4325"/>
</p:tagLst>
</file>

<file path=ppt/tags/tag90.xml><?xml version="1.0" encoding="utf-8"?>
<p:tagLst xmlns:p="http://schemas.openxmlformats.org/presentationml/2006/main">
  <p:tag name="AS_UNIQUEID" val="48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1.xml><?xml version="1.0" encoding="utf-8"?>
<p:tagLst xmlns:p="http://schemas.openxmlformats.org/presentationml/2006/main">
  <p:tag name="AS_UNIQUEID" val="48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2.xml><?xml version="1.0" encoding="utf-8"?>
<p:tagLst xmlns:p="http://schemas.openxmlformats.org/presentationml/2006/main">
  <p:tag name="AS_UNIQUEID" val="48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3.xml><?xml version="1.0" encoding="utf-8"?>
<p:tagLst xmlns:p="http://schemas.openxmlformats.org/presentationml/2006/main">
  <p:tag name="AS_UNIQUEID" val="48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4.xml><?xml version="1.0" encoding="utf-8"?>
<p:tagLst xmlns:p="http://schemas.openxmlformats.org/presentationml/2006/main">
  <p:tag name="AS_UNIQUEID" val="48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5.xml><?xml version="1.0" encoding="utf-8"?>
<p:tagLst xmlns:p="http://schemas.openxmlformats.org/presentationml/2006/main">
  <p:tag name="AS_UNIQUEID" val="48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6.xml><?xml version="1.0" encoding="utf-8"?>
<p:tagLst xmlns:p="http://schemas.openxmlformats.org/presentationml/2006/main">
  <p:tag name="AS_UNIQUEID" val="48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7.xml><?xml version="1.0" encoding="utf-8"?>
<p:tagLst xmlns:p="http://schemas.openxmlformats.org/presentationml/2006/main">
  <p:tag name="AS_UNIQUEID" val="48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8.xml><?xml version="1.0" encoding="utf-8"?>
<p:tagLst xmlns:p="http://schemas.openxmlformats.org/presentationml/2006/main">
  <p:tag name="AS_UNIQUEID" val="48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9.xml><?xml version="1.0" encoding="utf-8"?>
<p:tagLst xmlns:p="http://schemas.openxmlformats.org/presentationml/2006/main">
  <p:tag name="AS_UNIQUEID" val="48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9746E"/>
      </a:accent1>
      <a:accent2>
        <a:srgbClr val="ED935C"/>
      </a:accent2>
      <a:accent3>
        <a:srgbClr val="FDD069"/>
      </a:accent3>
      <a:accent4>
        <a:srgbClr val="78B6A9"/>
      </a:accent4>
      <a:accent5>
        <a:srgbClr val="AB7DB6"/>
      </a:accent5>
      <a:accent6>
        <a:srgbClr val="4D4D4D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ECF9F9"/>
      </a:dk2>
      <a:lt2>
        <a:srgbClr val="FFFFFF"/>
      </a:lt2>
      <a:accent1>
        <a:srgbClr val="5B9BD5"/>
      </a:accent1>
      <a:accent2>
        <a:srgbClr val="68A7BD"/>
      </a:accent2>
      <a:accent3>
        <a:srgbClr val="75B2A4"/>
      </a:accent3>
      <a:accent4>
        <a:srgbClr val="81BE8C"/>
      </a:accent4>
      <a:accent5>
        <a:srgbClr val="8EC973"/>
      </a:accent5>
      <a:accent6>
        <a:srgbClr val="9BD55B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2973</Words>
  <Application>WPS 演示</Application>
  <PresentationFormat/>
  <Paragraphs>465</Paragraphs>
  <Slides>22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22</vt:i4>
      </vt:variant>
    </vt:vector>
  </HeadingPairs>
  <TitlesOfParts>
    <vt:vector size="43" baseType="lpstr">
      <vt:lpstr>Arial</vt:lpstr>
      <vt:lpstr>宋体</vt:lpstr>
      <vt:lpstr>Wingdings</vt:lpstr>
      <vt:lpstr>幼圆</vt:lpstr>
      <vt:lpstr>汉仪乐喵体W</vt:lpstr>
      <vt:lpstr>微软雅黑</vt:lpstr>
      <vt:lpstr>Times New Roman</vt:lpstr>
      <vt:lpstr>Wingdings</vt:lpstr>
      <vt:lpstr>宋体-简</vt:lpstr>
      <vt:lpstr>黑体</vt:lpstr>
      <vt:lpstr>华文新魏</vt:lpstr>
      <vt:lpstr>Arial Unicode MS</vt:lpstr>
      <vt:lpstr>等线</vt:lpstr>
      <vt:lpstr>Calibri</vt:lpstr>
      <vt:lpstr>Office 主题</vt:lpstr>
      <vt:lpstr>2_Office 主题​​</vt:lpstr>
      <vt:lpstr>Equation.DSMT4</vt:lpstr>
      <vt:lpstr>Equation.DSMT4</vt:lpstr>
      <vt:lpstr>Equation.DSMT4</vt:lpstr>
      <vt:lpstr>Equation.DSMT4</vt:lpstr>
      <vt:lpstr>Equation.DSMT4</vt:lpstr>
      <vt:lpstr>人教版选择性必修三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思考: 如何设计实验证明淀粉的水解程度？是未水解，部分水解还是完全水解？</vt:lpstr>
      <vt:lpstr>PowerPoint 演示文稿</vt:lpstr>
      <vt:lpstr>感谢您的观看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seewo</cp:lastModifiedBy>
  <cp:revision>7</cp:revision>
  <cp:lastPrinted>2023-06-09T15:28:00Z</cp:lastPrinted>
  <dcterms:created xsi:type="dcterms:W3CDTF">2023-06-09T15:28:00Z</dcterms:created>
  <dcterms:modified xsi:type="dcterms:W3CDTF">2023-06-13T02:06:25Z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2A07069F774A4BD0AA0DFB4FF21E6CF8</vt:lpwstr>
  </property>
  <property fmtid="{D5CDD505-2E9C-101B-9397-08002B2CF9AE}" pid="7" name="KSOProductBuildVer">
    <vt:lpwstr>2052-11.1.0.12763</vt:lpwstr>
  </property>
</Properties>
</file>