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4"/>
  </p:notesMasterIdLst>
  <p:handoutMasterIdLst>
    <p:handoutMasterId r:id="rId35"/>
  </p:handoutMasterIdLst>
  <p:sldIdLst>
    <p:sldId id="256" r:id="rId3"/>
    <p:sldId id="270" r:id="rId4"/>
    <p:sldId id="268" r:id="rId5"/>
    <p:sldId id="290" r:id="rId6"/>
    <p:sldId id="291" r:id="rId7"/>
    <p:sldId id="262" r:id="rId8"/>
    <p:sldId id="292" r:id="rId9"/>
    <p:sldId id="293" r:id="rId10"/>
    <p:sldId id="294" r:id="rId11"/>
    <p:sldId id="295" r:id="rId12"/>
    <p:sldId id="296" r:id="rId13"/>
    <p:sldId id="297" r:id="rId14"/>
    <p:sldId id="298" r:id="rId15"/>
    <p:sldId id="263"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2" r:id="rId29"/>
    <p:sldId id="313" r:id="rId30"/>
    <p:sldId id="264" r:id="rId31"/>
    <p:sldId id="314" r:id="rId32"/>
    <p:sldId id="288" r:id="rId33"/>
  </p:sldIdLst>
  <p:sldSz cx="12192000" cy="6858000"/>
  <p:notesSz cx="6858000" cy="9144000"/>
  <p:embeddedFontLst>
    <p:embeddedFont>
      <p:font typeface="黑体" panose="02010609060101010101" charset="-122"/>
      <p:regular r:id="rId40"/>
    </p:embeddedFont>
    <p:embeddedFont>
      <p:font typeface="微软雅黑" panose="020B0503020204020204" charset="-122"/>
      <p:regular r:id="rId41"/>
    </p:embeddedFont>
  </p:embeddedFontLst>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落尘" initials="hl8182978"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8" autoAdjust="0"/>
    <p:restoredTop sz="94660"/>
  </p:normalViewPr>
  <p:slideViewPr>
    <p:cSldViewPr snapToGrid="0">
      <p:cViewPr>
        <p:scale>
          <a:sx n="66" d="100"/>
          <a:sy n="66" d="100"/>
        </p:scale>
        <p:origin x="642" y="1044"/>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2" Type="http://schemas.openxmlformats.org/officeDocument/2006/relationships/tags" Target="tags/tag517.xml"/><Relationship Id="rId41" Type="http://schemas.openxmlformats.org/officeDocument/2006/relationships/font" Target="fonts/font2.fntdata"/><Relationship Id="rId40" Type="http://schemas.openxmlformats.org/officeDocument/2006/relationships/font" Target="fonts/font1.fntdata"/><Relationship Id="rId4" Type="http://schemas.openxmlformats.org/officeDocument/2006/relationships/slide" Target="slides/slide2.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notesMaster" Target="notesMasters/notesMaster1.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516.xml"/><Relationship Id="rId3" Type="http://schemas.openxmlformats.org/officeDocument/2006/relationships/tags" Target="../tags/tag515.xml"/><Relationship Id="rId2" Type="http://schemas.openxmlformats.org/officeDocument/2006/relationships/tags" Target="../tags/tag514.xml"/><Relationship Id="rId1" Type="http://schemas.openxmlformats.org/officeDocument/2006/relationships/tags" Target="../tags/tag5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a:rPr>
            </a:fld>
            <a:endParaRPr lang="zh-CN" altLang="en-US">
              <a:latin typeface="汉仪旗黑-55简"/>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a:rPr>
            </a:fld>
            <a:endParaRPr lang="zh-CN" altLang="en-US">
              <a:latin typeface="汉仪旗黑-55简"/>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512.xml"/><Relationship Id="rId5" Type="http://schemas.openxmlformats.org/officeDocument/2006/relationships/tags" Target="../tags/tag511.xml"/><Relationship Id="rId4" Type="http://schemas.openxmlformats.org/officeDocument/2006/relationships/tags" Target="../tags/tag510.xml"/><Relationship Id="rId3" Type="http://schemas.openxmlformats.org/officeDocument/2006/relationships/tags" Target="../tags/tag509.xml"/><Relationship Id="rId2" Type="http://schemas.openxmlformats.org/officeDocument/2006/relationships/tags" Target="../tags/tag508.xml"/><Relationship Id="rId1" Type="http://schemas.openxmlformats.org/officeDocument/2006/relationships/tags" Target="../tags/tag50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0" Type="http://schemas.openxmlformats.org/officeDocument/2006/relationships/tags" Target="../tags/tag4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file:///D:\qq&#25991;&#20214;\712321467\Image\C2C\Image2\%7b75232B38-A165-1FB7-499C-2E1C792CACB5%7d.png" TargetMode="External"/><Relationship Id="rId18" Type="http://schemas.openxmlformats.org/officeDocument/2006/relationships/image" Target="../media/image1.png"/><Relationship Id="rId17" Type="http://schemas.openxmlformats.org/officeDocument/2006/relationships/tags" Target="../tags/tag70.xml"/><Relationship Id="rId16" Type="http://schemas.openxmlformats.org/officeDocument/2006/relationships/tags" Target="../tags/tag69.xml"/><Relationship Id="rId15" Type="http://schemas.openxmlformats.org/officeDocument/2006/relationships/tags" Target="../tags/tag68.xml"/><Relationship Id="rId14" Type="http://schemas.openxmlformats.org/officeDocument/2006/relationships/tags" Target="../tags/tag67.xml"/><Relationship Id="rId13" Type="http://schemas.openxmlformats.org/officeDocument/2006/relationships/tags" Target="../tags/tag66.xml"/><Relationship Id="rId12" Type="http://schemas.openxmlformats.org/officeDocument/2006/relationships/tags" Target="../tags/tag65.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custDataLst>
              <p:tags r:id="rId14"/>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16"/>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17"/>
            </p:custDataLst>
          </p:nvPr>
        </p:nvPicPr>
        <p:blipFill>
          <a:blip r:embed="rId18" r:link="rId19"/>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image" Target="../media/image2.png"/><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3" Type="http://schemas.openxmlformats.org/officeDocument/2006/relationships/slideLayout" Target="../slideLayouts/slideLayout1.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tags" Target="../tags/tag71.xml"/></Relationships>
</file>

<file path=ppt/slides/_rels/slide10.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image" Target="../media/image15.png"/><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6" Type="http://schemas.openxmlformats.org/officeDocument/2006/relationships/slideLayout" Target="../slideLayouts/slideLayout7.xml"/><Relationship Id="rId25" Type="http://schemas.openxmlformats.org/officeDocument/2006/relationships/image" Target="../media/image16.png"/><Relationship Id="rId24" Type="http://schemas.openxmlformats.org/officeDocument/2006/relationships/tags" Target="../tags/tag201.xml"/><Relationship Id="rId23" Type="http://schemas.openxmlformats.org/officeDocument/2006/relationships/tags" Target="../tags/tag200.xml"/><Relationship Id="rId22" Type="http://schemas.openxmlformats.org/officeDocument/2006/relationships/tags" Target="../tags/tag199.xml"/><Relationship Id="rId21" Type="http://schemas.openxmlformats.org/officeDocument/2006/relationships/tags" Target="../tags/tag198.xml"/><Relationship Id="rId20" Type="http://schemas.openxmlformats.org/officeDocument/2006/relationships/tags" Target="../tags/tag197.xml"/><Relationship Id="rId2" Type="http://schemas.openxmlformats.org/officeDocument/2006/relationships/tags" Target="../tags/tag180.xml"/><Relationship Id="rId19" Type="http://schemas.openxmlformats.org/officeDocument/2006/relationships/tags" Target="../tags/tag196.xml"/><Relationship Id="rId18" Type="http://schemas.openxmlformats.org/officeDocument/2006/relationships/tags" Target="../tags/tag195.xml"/><Relationship Id="rId17" Type="http://schemas.openxmlformats.org/officeDocument/2006/relationships/tags" Target="../tags/tag194.xml"/><Relationship Id="rId16" Type="http://schemas.openxmlformats.org/officeDocument/2006/relationships/tags" Target="../tags/tag193.xml"/><Relationship Id="rId15" Type="http://schemas.openxmlformats.org/officeDocument/2006/relationships/tags" Target="../tags/tag192.xml"/><Relationship Id="rId14" Type="http://schemas.openxmlformats.org/officeDocument/2006/relationships/tags" Target="../tags/tag191.xml"/><Relationship Id="rId13" Type="http://schemas.openxmlformats.org/officeDocument/2006/relationships/tags" Target="../tags/tag190.xml"/><Relationship Id="rId12" Type="http://schemas.openxmlformats.org/officeDocument/2006/relationships/tags" Target="../tags/tag189.xml"/><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tags" Target="../tags/tag179.xml"/></Relationships>
</file>

<file path=ppt/slides/_rels/slide11.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image" Target="../media/image7.png"/><Relationship Id="rId32" Type="http://schemas.openxmlformats.org/officeDocument/2006/relationships/slideLayout" Target="../slideLayouts/slideLayout7.xml"/><Relationship Id="rId31" Type="http://schemas.openxmlformats.org/officeDocument/2006/relationships/tags" Target="../tags/tag231.xml"/><Relationship Id="rId30" Type="http://schemas.openxmlformats.org/officeDocument/2006/relationships/tags" Target="../tags/tag230.xml"/><Relationship Id="rId3" Type="http://schemas.openxmlformats.org/officeDocument/2006/relationships/tags" Target="../tags/tag204.xml"/><Relationship Id="rId29" Type="http://schemas.openxmlformats.org/officeDocument/2006/relationships/tags" Target="../tags/tag229.xml"/><Relationship Id="rId28" Type="http://schemas.openxmlformats.org/officeDocument/2006/relationships/tags" Target="../tags/tag228.xml"/><Relationship Id="rId27" Type="http://schemas.openxmlformats.org/officeDocument/2006/relationships/tags" Target="../tags/tag227.xml"/><Relationship Id="rId26" Type="http://schemas.openxmlformats.org/officeDocument/2006/relationships/tags" Target="../tags/tag226.xml"/><Relationship Id="rId25" Type="http://schemas.openxmlformats.org/officeDocument/2006/relationships/tags" Target="../tags/tag225.xml"/><Relationship Id="rId24" Type="http://schemas.openxmlformats.org/officeDocument/2006/relationships/tags" Target="../tags/tag224.xml"/><Relationship Id="rId23" Type="http://schemas.openxmlformats.org/officeDocument/2006/relationships/tags" Target="../tags/tag223.xml"/><Relationship Id="rId22" Type="http://schemas.openxmlformats.org/officeDocument/2006/relationships/tags" Target="../tags/tag222.xml"/><Relationship Id="rId21" Type="http://schemas.openxmlformats.org/officeDocument/2006/relationships/tags" Target="../tags/tag221.xml"/><Relationship Id="rId20" Type="http://schemas.openxmlformats.org/officeDocument/2006/relationships/tags" Target="../tags/tag220.xml"/><Relationship Id="rId2" Type="http://schemas.openxmlformats.org/officeDocument/2006/relationships/tags" Target="../tags/tag203.xml"/><Relationship Id="rId19" Type="http://schemas.openxmlformats.org/officeDocument/2006/relationships/tags" Target="../tags/tag219.xml"/><Relationship Id="rId18" Type="http://schemas.openxmlformats.org/officeDocument/2006/relationships/tags" Target="../tags/tag218.xml"/><Relationship Id="rId17" Type="http://schemas.openxmlformats.org/officeDocument/2006/relationships/tags" Target="../tags/tag217.xml"/><Relationship Id="rId16" Type="http://schemas.openxmlformats.org/officeDocument/2006/relationships/tags" Target="../tags/tag216.xml"/><Relationship Id="rId15" Type="http://schemas.openxmlformats.org/officeDocument/2006/relationships/tags" Target="../tags/tag215.xml"/><Relationship Id="rId14" Type="http://schemas.openxmlformats.org/officeDocument/2006/relationships/tags" Target="../tags/tag214.xml"/><Relationship Id="rId13" Type="http://schemas.openxmlformats.org/officeDocument/2006/relationships/tags" Target="../tags/tag213.xml"/><Relationship Id="rId12" Type="http://schemas.openxmlformats.org/officeDocument/2006/relationships/tags" Target="../tags/tag212.xml"/><Relationship Id="rId11" Type="http://schemas.openxmlformats.org/officeDocument/2006/relationships/tags" Target="../tags/tag211.xml"/><Relationship Id="rId10" Type="http://schemas.openxmlformats.org/officeDocument/2006/relationships/tags" Target="../tags/tag210.xml"/><Relationship Id="rId1" Type="http://schemas.openxmlformats.org/officeDocument/2006/relationships/tags" Target="../tags/tag202.xml"/></Relationships>
</file>

<file path=ppt/slides/_rels/slide12.xml.rels><?xml version="1.0" encoding="UTF-8" standalone="yes"?>
<Relationships xmlns="http://schemas.openxmlformats.org/package/2006/relationships"><Relationship Id="rId9" Type="http://schemas.openxmlformats.org/officeDocument/2006/relationships/tags" Target="../tags/tag238.xml"/><Relationship Id="rId8" Type="http://schemas.openxmlformats.org/officeDocument/2006/relationships/image" Target="../media/image17.png"/><Relationship Id="rId7" Type="http://schemas.openxmlformats.org/officeDocument/2006/relationships/tags" Target="../tags/tag237.xml"/><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image" Target="../media/image7.png"/><Relationship Id="rId3" Type="http://schemas.openxmlformats.org/officeDocument/2006/relationships/tags" Target="../tags/tag234.xml"/><Relationship Id="rId26" Type="http://schemas.openxmlformats.org/officeDocument/2006/relationships/slideLayout" Target="../slideLayouts/slideLayout7.xml"/><Relationship Id="rId25" Type="http://schemas.openxmlformats.org/officeDocument/2006/relationships/tags" Target="../tags/tag252.xml"/><Relationship Id="rId24" Type="http://schemas.openxmlformats.org/officeDocument/2006/relationships/tags" Target="../tags/tag251.xml"/><Relationship Id="rId23" Type="http://schemas.openxmlformats.org/officeDocument/2006/relationships/tags" Target="../tags/tag250.xml"/><Relationship Id="rId22" Type="http://schemas.openxmlformats.org/officeDocument/2006/relationships/tags" Target="../tags/tag249.xml"/><Relationship Id="rId21" Type="http://schemas.openxmlformats.org/officeDocument/2006/relationships/tags" Target="../tags/tag248.xml"/><Relationship Id="rId20" Type="http://schemas.openxmlformats.org/officeDocument/2006/relationships/tags" Target="../tags/tag247.xml"/><Relationship Id="rId2" Type="http://schemas.openxmlformats.org/officeDocument/2006/relationships/tags" Target="../tags/tag233.xml"/><Relationship Id="rId19" Type="http://schemas.openxmlformats.org/officeDocument/2006/relationships/tags" Target="../tags/tag246.xml"/><Relationship Id="rId18" Type="http://schemas.openxmlformats.org/officeDocument/2006/relationships/tags" Target="../tags/tag245.xml"/><Relationship Id="rId17" Type="http://schemas.openxmlformats.org/officeDocument/2006/relationships/image" Target="../media/image19.png"/><Relationship Id="rId16" Type="http://schemas.openxmlformats.org/officeDocument/2006/relationships/tags" Target="../tags/tag244.xml"/><Relationship Id="rId15" Type="http://schemas.openxmlformats.org/officeDocument/2006/relationships/tags" Target="../tags/tag243.xml"/><Relationship Id="rId14" Type="http://schemas.openxmlformats.org/officeDocument/2006/relationships/tags" Target="../tags/tag242.xml"/><Relationship Id="rId13" Type="http://schemas.openxmlformats.org/officeDocument/2006/relationships/tags" Target="../tags/tag241.xml"/><Relationship Id="rId12" Type="http://schemas.openxmlformats.org/officeDocument/2006/relationships/tags" Target="../tags/tag240.xml"/><Relationship Id="rId11" Type="http://schemas.openxmlformats.org/officeDocument/2006/relationships/tags" Target="../tags/tag239.xml"/><Relationship Id="rId10" Type="http://schemas.openxmlformats.org/officeDocument/2006/relationships/image" Target="../media/image18.png"/><Relationship Id="rId1" Type="http://schemas.openxmlformats.org/officeDocument/2006/relationships/tags" Target="../tags/tag232.xml"/></Relationships>
</file>

<file path=ppt/slides/_rels/slide13.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tags" Target="../tags/tag258.xml"/><Relationship Id="rId61" Type="http://schemas.openxmlformats.org/officeDocument/2006/relationships/slideLayout" Target="../slideLayouts/slideLayout7.xml"/><Relationship Id="rId60" Type="http://schemas.openxmlformats.org/officeDocument/2006/relationships/image" Target="../media/image20.png"/><Relationship Id="rId6" Type="http://schemas.openxmlformats.org/officeDocument/2006/relationships/tags" Target="../tags/tag257.xml"/><Relationship Id="rId59" Type="http://schemas.openxmlformats.org/officeDocument/2006/relationships/tags" Target="../tags/tag310.xml"/><Relationship Id="rId58" Type="http://schemas.openxmlformats.org/officeDocument/2006/relationships/tags" Target="../tags/tag309.xml"/><Relationship Id="rId57" Type="http://schemas.openxmlformats.org/officeDocument/2006/relationships/tags" Target="../tags/tag308.xml"/><Relationship Id="rId56" Type="http://schemas.openxmlformats.org/officeDocument/2006/relationships/tags" Target="../tags/tag307.xml"/><Relationship Id="rId55" Type="http://schemas.openxmlformats.org/officeDocument/2006/relationships/tags" Target="../tags/tag306.xml"/><Relationship Id="rId54" Type="http://schemas.openxmlformats.org/officeDocument/2006/relationships/tags" Target="../tags/tag305.xml"/><Relationship Id="rId53" Type="http://schemas.openxmlformats.org/officeDocument/2006/relationships/tags" Target="../tags/tag304.xml"/><Relationship Id="rId52" Type="http://schemas.openxmlformats.org/officeDocument/2006/relationships/tags" Target="../tags/tag303.xml"/><Relationship Id="rId51" Type="http://schemas.openxmlformats.org/officeDocument/2006/relationships/tags" Target="../tags/tag302.xml"/><Relationship Id="rId50" Type="http://schemas.openxmlformats.org/officeDocument/2006/relationships/tags" Target="../tags/tag301.xml"/><Relationship Id="rId5" Type="http://schemas.openxmlformats.org/officeDocument/2006/relationships/tags" Target="../tags/tag256.xml"/><Relationship Id="rId49" Type="http://schemas.openxmlformats.org/officeDocument/2006/relationships/tags" Target="../tags/tag300.xml"/><Relationship Id="rId48" Type="http://schemas.openxmlformats.org/officeDocument/2006/relationships/tags" Target="../tags/tag299.xml"/><Relationship Id="rId47" Type="http://schemas.openxmlformats.org/officeDocument/2006/relationships/tags" Target="../tags/tag298.xml"/><Relationship Id="rId46" Type="http://schemas.openxmlformats.org/officeDocument/2006/relationships/tags" Target="../tags/tag297.xml"/><Relationship Id="rId45" Type="http://schemas.openxmlformats.org/officeDocument/2006/relationships/tags" Target="../tags/tag296.xml"/><Relationship Id="rId44" Type="http://schemas.openxmlformats.org/officeDocument/2006/relationships/tags" Target="../tags/tag295.xml"/><Relationship Id="rId43" Type="http://schemas.openxmlformats.org/officeDocument/2006/relationships/tags" Target="../tags/tag294.xml"/><Relationship Id="rId42" Type="http://schemas.openxmlformats.org/officeDocument/2006/relationships/tags" Target="../tags/tag293.xml"/><Relationship Id="rId41" Type="http://schemas.openxmlformats.org/officeDocument/2006/relationships/tags" Target="../tags/tag292.xml"/><Relationship Id="rId40" Type="http://schemas.openxmlformats.org/officeDocument/2006/relationships/tags" Target="../tags/tag291.xml"/><Relationship Id="rId4" Type="http://schemas.openxmlformats.org/officeDocument/2006/relationships/image" Target="../media/image7.png"/><Relationship Id="rId39" Type="http://schemas.openxmlformats.org/officeDocument/2006/relationships/tags" Target="../tags/tag290.xml"/><Relationship Id="rId38" Type="http://schemas.openxmlformats.org/officeDocument/2006/relationships/tags" Target="../tags/tag289.xml"/><Relationship Id="rId37" Type="http://schemas.openxmlformats.org/officeDocument/2006/relationships/tags" Target="../tags/tag288.xml"/><Relationship Id="rId36" Type="http://schemas.openxmlformats.org/officeDocument/2006/relationships/tags" Target="../tags/tag287.xml"/><Relationship Id="rId35" Type="http://schemas.openxmlformats.org/officeDocument/2006/relationships/tags" Target="../tags/tag286.xml"/><Relationship Id="rId34" Type="http://schemas.openxmlformats.org/officeDocument/2006/relationships/tags" Target="../tags/tag285.xml"/><Relationship Id="rId33" Type="http://schemas.openxmlformats.org/officeDocument/2006/relationships/tags" Target="../tags/tag284.xml"/><Relationship Id="rId32" Type="http://schemas.openxmlformats.org/officeDocument/2006/relationships/tags" Target="../tags/tag283.xml"/><Relationship Id="rId31" Type="http://schemas.openxmlformats.org/officeDocument/2006/relationships/tags" Target="../tags/tag282.xml"/><Relationship Id="rId30" Type="http://schemas.openxmlformats.org/officeDocument/2006/relationships/tags" Target="../tags/tag281.xml"/><Relationship Id="rId3" Type="http://schemas.openxmlformats.org/officeDocument/2006/relationships/tags" Target="../tags/tag255.xml"/><Relationship Id="rId29" Type="http://schemas.openxmlformats.org/officeDocument/2006/relationships/tags" Target="../tags/tag280.xml"/><Relationship Id="rId28" Type="http://schemas.openxmlformats.org/officeDocument/2006/relationships/tags" Target="../tags/tag279.xml"/><Relationship Id="rId27" Type="http://schemas.openxmlformats.org/officeDocument/2006/relationships/tags" Target="../tags/tag278.xml"/><Relationship Id="rId26" Type="http://schemas.openxmlformats.org/officeDocument/2006/relationships/tags" Target="../tags/tag277.xml"/><Relationship Id="rId25" Type="http://schemas.openxmlformats.org/officeDocument/2006/relationships/tags" Target="../tags/tag276.xml"/><Relationship Id="rId24" Type="http://schemas.openxmlformats.org/officeDocument/2006/relationships/tags" Target="../tags/tag275.xml"/><Relationship Id="rId23" Type="http://schemas.openxmlformats.org/officeDocument/2006/relationships/tags" Target="../tags/tag274.xml"/><Relationship Id="rId22" Type="http://schemas.openxmlformats.org/officeDocument/2006/relationships/tags" Target="../tags/tag273.xml"/><Relationship Id="rId21" Type="http://schemas.openxmlformats.org/officeDocument/2006/relationships/tags" Target="../tags/tag272.xml"/><Relationship Id="rId20" Type="http://schemas.openxmlformats.org/officeDocument/2006/relationships/tags" Target="../tags/tag271.xml"/><Relationship Id="rId2" Type="http://schemas.openxmlformats.org/officeDocument/2006/relationships/tags" Target="../tags/tag254.xml"/><Relationship Id="rId19" Type="http://schemas.openxmlformats.org/officeDocument/2006/relationships/tags" Target="../tags/tag270.xml"/><Relationship Id="rId18" Type="http://schemas.openxmlformats.org/officeDocument/2006/relationships/tags" Target="../tags/tag269.xml"/><Relationship Id="rId17" Type="http://schemas.openxmlformats.org/officeDocument/2006/relationships/tags" Target="../tags/tag268.xml"/><Relationship Id="rId16" Type="http://schemas.openxmlformats.org/officeDocument/2006/relationships/tags" Target="../tags/tag267.xml"/><Relationship Id="rId15" Type="http://schemas.openxmlformats.org/officeDocument/2006/relationships/tags" Target="../tags/tag266.xml"/><Relationship Id="rId14" Type="http://schemas.openxmlformats.org/officeDocument/2006/relationships/tags" Target="../tags/tag265.xml"/><Relationship Id="rId13" Type="http://schemas.openxmlformats.org/officeDocument/2006/relationships/tags" Target="../tags/tag264.xml"/><Relationship Id="rId12" Type="http://schemas.openxmlformats.org/officeDocument/2006/relationships/tags" Target="../tags/tag263.xml"/><Relationship Id="rId11" Type="http://schemas.openxmlformats.org/officeDocument/2006/relationships/tags" Target="../tags/tag262.xml"/><Relationship Id="rId10" Type="http://schemas.openxmlformats.org/officeDocument/2006/relationships/tags" Target="../tags/tag261.xml"/><Relationship Id="rId1" Type="http://schemas.openxmlformats.org/officeDocument/2006/relationships/tags" Target="../tags/tag253.xml"/></Relationships>
</file>

<file path=ppt/slides/_rels/slide14.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image" Target="../media/image21.png"/><Relationship Id="rId7" Type="http://schemas.openxmlformats.org/officeDocument/2006/relationships/tags" Target="../tags/tag317.xml"/><Relationship Id="rId6" Type="http://schemas.openxmlformats.org/officeDocument/2006/relationships/tags" Target="../tags/tag316.xml"/><Relationship Id="rId5" Type="http://schemas.openxmlformats.org/officeDocument/2006/relationships/tags" Target="../tags/tag315.xml"/><Relationship Id="rId4" Type="http://schemas.openxmlformats.org/officeDocument/2006/relationships/tags" Target="../tags/tag314.xml"/><Relationship Id="rId3" Type="http://schemas.openxmlformats.org/officeDocument/2006/relationships/tags" Target="../tags/tag313.xml"/><Relationship Id="rId2" Type="http://schemas.openxmlformats.org/officeDocument/2006/relationships/tags" Target="../tags/tag312.xml"/><Relationship Id="rId13" Type="http://schemas.openxmlformats.org/officeDocument/2006/relationships/slideLayout" Target="../slideLayouts/slideLayout1.xml"/><Relationship Id="rId12" Type="http://schemas.openxmlformats.org/officeDocument/2006/relationships/image" Target="../media/image23.png"/><Relationship Id="rId11" Type="http://schemas.openxmlformats.org/officeDocument/2006/relationships/tags" Target="../tags/tag319.xml"/><Relationship Id="rId10" Type="http://schemas.openxmlformats.org/officeDocument/2006/relationships/image" Target="../media/image22.png"/><Relationship Id="rId1" Type="http://schemas.openxmlformats.org/officeDocument/2006/relationships/tags" Target="../tags/tag311.xml"/></Relationships>
</file>

<file path=ppt/slides/_rels/slide15.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tags" Target="../tags/tag325.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image" Target="../media/image7.png"/><Relationship Id="rId3" Type="http://schemas.openxmlformats.org/officeDocument/2006/relationships/tags" Target="../tags/tag322.xml"/><Relationship Id="rId2" Type="http://schemas.openxmlformats.org/officeDocument/2006/relationships/tags" Target="../tags/tag321.xml"/><Relationship Id="rId13" Type="http://schemas.openxmlformats.org/officeDocument/2006/relationships/slideLayout" Target="../slideLayouts/slideLayout7.xml"/><Relationship Id="rId12" Type="http://schemas.openxmlformats.org/officeDocument/2006/relationships/tags" Target="../tags/tag330.xml"/><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tags" Target="../tags/tag320.xml"/></Relationships>
</file>

<file path=ppt/slides/_rels/slide16.xml.rels><?xml version="1.0" encoding="UTF-8" standalone="yes"?>
<Relationships xmlns="http://schemas.openxmlformats.org/package/2006/relationships"><Relationship Id="rId9" Type="http://schemas.openxmlformats.org/officeDocument/2006/relationships/tags" Target="../tags/tag338.xml"/><Relationship Id="rId8" Type="http://schemas.openxmlformats.org/officeDocument/2006/relationships/tags" Target="../tags/tag337.xml"/><Relationship Id="rId7" Type="http://schemas.openxmlformats.org/officeDocument/2006/relationships/tags" Target="../tags/tag336.xml"/><Relationship Id="rId6" Type="http://schemas.openxmlformats.org/officeDocument/2006/relationships/tags" Target="../tags/tag335.xml"/><Relationship Id="rId5" Type="http://schemas.openxmlformats.org/officeDocument/2006/relationships/tags" Target="../tags/tag334.xml"/><Relationship Id="rId4" Type="http://schemas.openxmlformats.org/officeDocument/2006/relationships/image" Target="../media/image7.png"/><Relationship Id="rId3" Type="http://schemas.openxmlformats.org/officeDocument/2006/relationships/tags" Target="../tags/tag333.xml"/><Relationship Id="rId2" Type="http://schemas.openxmlformats.org/officeDocument/2006/relationships/tags" Target="../tags/tag332.xml"/><Relationship Id="rId19" Type="http://schemas.openxmlformats.org/officeDocument/2006/relationships/slideLayout" Target="../slideLayouts/slideLayout7.xml"/><Relationship Id="rId18" Type="http://schemas.openxmlformats.org/officeDocument/2006/relationships/tags" Target="../tags/tag347.xml"/><Relationship Id="rId17" Type="http://schemas.openxmlformats.org/officeDocument/2006/relationships/tags" Target="../tags/tag346.xml"/><Relationship Id="rId16" Type="http://schemas.openxmlformats.org/officeDocument/2006/relationships/tags" Target="../tags/tag345.xml"/><Relationship Id="rId15" Type="http://schemas.openxmlformats.org/officeDocument/2006/relationships/tags" Target="../tags/tag344.xml"/><Relationship Id="rId14" Type="http://schemas.openxmlformats.org/officeDocument/2006/relationships/tags" Target="../tags/tag343.xml"/><Relationship Id="rId13" Type="http://schemas.openxmlformats.org/officeDocument/2006/relationships/tags" Target="../tags/tag342.xml"/><Relationship Id="rId12" Type="http://schemas.openxmlformats.org/officeDocument/2006/relationships/tags" Target="../tags/tag341.xml"/><Relationship Id="rId11" Type="http://schemas.openxmlformats.org/officeDocument/2006/relationships/tags" Target="../tags/tag340.xml"/><Relationship Id="rId10" Type="http://schemas.openxmlformats.org/officeDocument/2006/relationships/tags" Target="../tags/tag339.xml"/><Relationship Id="rId1" Type="http://schemas.openxmlformats.org/officeDocument/2006/relationships/tags" Target="../tags/tag331.xml"/></Relationships>
</file>

<file path=ppt/slides/_rels/slide17.xml.rels><?xml version="1.0" encoding="UTF-8" standalone="yes"?>
<Relationships xmlns="http://schemas.openxmlformats.org/package/2006/relationships"><Relationship Id="rId9" Type="http://schemas.openxmlformats.org/officeDocument/2006/relationships/tags" Target="../tags/tag354.xml"/><Relationship Id="rId8" Type="http://schemas.openxmlformats.org/officeDocument/2006/relationships/tags" Target="../tags/tag353.xml"/><Relationship Id="rId7" Type="http://schemas.openxmlformats.org/officeDocument/2006/relationships/tags" Target="../tags/tag352.xml"/><Relationship Id="rId6" Type="http://schemas.openxmlformats.org/officeDocument/2006/relationships/image" Target="../media/image7.png"/><Relationship Id="rId5" Type="http://schemas.openxmlformats.org/officeDocument/2006/relationships/tags" Target="../tags/tag351.xml"/><Relationship Id="rId4" Type="http://schemas.openxmlformats.org/officeDocument/2006/relationships/tags" Target="../tags/tag350.xml"/><Relationship Id="rId3" Type="http://schemas.openxmlformats.org/officeDocument/2006/relationships/tags" Target="../tags/tag349.xml"/><Relationship Id="rId2" Type="http://schemas.openxmlformats.org/officeDocument/2006/relationships/image" Target="../media/image20.png"/><Relationship Id="rId18" Type="http://schemas.openxmlformats.org/officeDocument/2006/relationships/slideLayout" Target="../slideLayouts/slideLayout7.xml"/><Relationship Id="rId17" Type="http://schemas.openxmlformats.org/officeDocument/2006/relationships/image" Target="../media/image24.png"/><Relationship Id="rId16" Type="http://schemas.openxmlformats.org/officeDocument/2006/relationships/tags" Target="../tags/tag361.xml"/><Relationship Id="rId15" Type="http://schemas.openxmlformats.org/officeDocument/2006/relationships/tags" Target="../tags/tag360.xml"/><Relationship Id="rId14" Type="http://schemas.openxmlformats.org/officeDocument/2006/relationships/tags" Target="../tags/tag359.xml"/><Relationship Id="rId13" Type="http://schemas.openxmlformats.org/officeDocument/2006/relationships/tags" Target="../tags/tag358.xml"/><Relationship Id="rId12" Type="http://schemas.openxmlformats.org/officeDocument/2006/relationships/tags" Target="../tags/tag357.xml"/><Relationship Id="rId11" Type="http://schemas.openxmlformats.org/officeDocument/2006/relationships/tags" Target="../tags/tag356.xml"/><Relationship Id="rId10" Type="http://schemas.openxmlformats.org/officeDocument/2006/relationships/tags" Target="../tags/tag355.xml"/><Relationship Id="rId1" Type="http://schemas.openxmlformats.org/officeDocument/2006/relationships/tags" Target="../tags/tag348.xml"/></Relationships>
</file>

<file path=ppt/slides/_rels/slide18.xml.rels><?xml version="1.0" encoding="UTF-8" standalone="yes"?>
<Relationships xmlns="http://schemas.openxmlformats.org/package/2006/relationships"><Relationship Id="rId9" Type="http://schemas.openxmlformats.org/officeDocument/2006/relationships/tags" Target="../tags/tag369.xml"/><Relationship Id="rId8" Type="http://schemas.openxmlformats.org/officeDocument/2006/relationships/tags" Target="../tags/tag368.xml"/><Relationship Id="rId7" Type="http://schemas.openxmlformats.org/officeDocument/2006/relationships/tags" Target="../tags/tag367.xml"/><Relationship Id="rId6" Type="http://schemas.openxmlformats.org/officeDocument/2006/relationships/tags" Target="../tags/tag366.xml"/><Relationship Id="rId5" Type="http://schemas.openxmlformats.org/officeDocument/2006/relationships/tags" Target="../tags/tag365.xml"/><Relationship Id="rId4" Type="http://schemas.openxmlformats.org/officeDocument/2006/relationships/image" Target="../media/image7.png"/><Relationship Id="rId3" Type="http://schemas.openxmlformats.org/officeDocument/2006/relationships/tags" Target="../tags/tag364.xml"/><Relationship Id="rId2" Type="http://schemas.openxmlformats.org/officeDocument/2006/relationships/tags" Target="../tags/tag363.xml"/><Relationship Id="rId16" Type="http://schemas.openxmlformats.org/officeDocument/2006/relationships/slideLayout" Target="../slideLayouts/slideLayout7.xml"/><Relationship Id="rId15" Type="http://schemas.openxmlformats.org/officeDocument/2006/relationships/tags" Target="../tags/tag373.xml"/><Relationship Id="rId14" Type="http://schemas.openxmlformats.org/officeDocument/2006/relationships/tags" Target="../tags/tag372.xml"/><Relationship Id="rId13" Type="http://schemas.openxmlformats.org/officeDocument/2006/relationships/tags" Target="../tags/tag371.xml"/><Relationship Id="rId12" Type="http://schemas.openxmlformats.org/officeDocument/2006/relationships/image" Target="../media/image26.png"/><Relationship Id="rId11" Type="http://schemas.openxmlformats.org/officeDocument/2006/relationships/tags" Target="../tags/tag370.xml"/><Relationship Id="rId10" Type="http://schemas.openxmlformats.org/officeDocument/2006/relationships/image" Target="../media/image25.png"/><Relationship Id="rId1" Type="http://schemas.openxmlformats.org/officeDocument/2006/relationships/tags" Target="../tags/tag362.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79.xml"/><Relationship Id="rId7" Type="http://schemas.openxmlformats.org/officeDocument/2006/relationships/image" Target="../media/image27.png"/><Relationship Id="rId6" Type="http://schemas.openxmlformats.org/officeDocument/2006/relationships/tags" Target="../tags/tag378.xml"/><Relationship Id="rId5" Type="http://schemas.openxmlformats.org/officeDocument/2006/relationships/tags" Target="../tags/tag377.xml"/><Relationship Id="rId4" Type="http://schemas.openxmlformats.org/officeDocument/2006/relationships/image" Target="../media/image7.png"/><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2.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image" Target="../media/image3.png"/><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3" Type="http://schemas.openxmlformats.org/officeDocument/2006/relationships/slideLayout" Target="../slideLayouts/slideLayout7.xml"/><Relationship Id="rId12" Type="http://schemas.openxmlformats.org/officeDocument/2006/relationships/image" Target="../media/image5.png"/><Relationship Id="rId11" Type="http://schemas.openxmlformats.org/officeDocument/2006/relationships/tags" Target="../tags/tag90.xml"/><Relationship Id="rId10" Type="http://schemas.openxmlformats.org/officeDocument/2006/relationships/image" Target="../media/image4.png"/><Relationship Id="rId1" Type="http://schemas.openxmlformats.org/officeDocument/2006/relationships/tags" Target="../tags/tag82.xml"/></Relationships>
</file>

<file path=ppt/slides/_rels/slide20.xml.rels><?xml version="1.0" encoding="UTF-8" standalone="yes"?>
<Relationships xmlns="http://schemas.openxmlformats.org/package/2006/relationships"><Relationship Id="rId9" Type="http://schemas.openxmlformats.org/officeDocument/2006/relationships/tags" Target="../tags/tag386.xml"/><Relationship Id="rId8" Type="http://schemas.openxmlformats.org/officeDocument/2006/relationships/image" Target="../media/image28.png"/><Relationship Id="rId7" Type="http://schemas.openxmlformats.org/officeDocument/2006/relationships/tags" Target="../tags/tag385.xml"/><Relationship Id="rId6" Type="http://schemas.openxmlformats.org/officeDocument/2006/relationships/tags" Target="../tags/tag384.xml"/><Relationship Id="rId5" Type="http://schemas.openxmlformats.org/officeDocument/2006/relationships/tags" Target="../tags/tag383.xml"/><Relationship Id="rId4" Type="http://schemas.openxmlformats.org/officeDocument/2006/relationships/image" Target="../media/image7.png"/><Relationship Id="rId3" Type="http://schemas.openxmlformats.org/officeDocument/2006/relationships/tags" Target="../tags/tag382.xml"/><Relationship Id="rId2" Type="http://schemas.openxmlformats.org/officeDocument/2006/relationships/tags" Target="../tags/tag381.xml"/><Relationship Id="rId10" Type="http://schemas.openxmlformats.org/officeDocument/2006/relationships/slideLayout" Target="../slideLayouts/slideLayout7.xml"/><Relationship Id="rId1" Type="http://schemas.openxmlformats.org/officeDocument/2006/relationships/tags" Target="../tags/tag380.xml"/></Relationships>
</file>

<file path=ppt/slides/_rels/slide21.xml.rels><?xml version="1.0" encoding="UTF-8" standalone="yes"?>
<Relationships xmlns="http://schemas.openxmlformats.org/package/2006/relationships"><Relationship Id="rId9" Type="http://schemas.openxmlformats.org/officeDocument/2006/relationships/tags" Target="../tags/tag394.xml"/><Relationship Id="rId8" Type="http://schemas.openxmlformats.org/officeDocument/2006/relationships/tags" Target="../tags/tag393.xml"/><Relationship Id="rId7" Type="http://schemas.openxmlformats.org/officeDocument/2006/relationships/tags" Target="../tags/tag392.xml"/><Relationship Id="rId6" Type="http://schemas.openxmlformats.org/officeDocument/2006/relationships/tags" Target="../tags/tag391.xml"/><Relationship Id="rId5" Type="http://schemas.openxmlformats.org/officeDocument/2006/relationships/tags" Target="../tags/tag390.xml"/><Relationship Id="rId4" Type="http://schemas.openxmlformats.org/officeDocument/2006/relationships/image" Target="../media/image7.png"/><Relationship Id="rId3" Type="http://schemas.openxmlformats.org/officeDocument/2006/relationships/tags" Target="../tags/tag389.xml"/><Relationship Id="rId25" Type="http://schemas.openxmlformats.org/officeDocument/2006/relationships/vmlDrawing" Target="../drawings/vmlDrawing1.vml"/><Relationship Id="rId24" Type="http://schemas.openxmlformats.org/officeDocument/2006/relationships/slideLayout" Target="../slideLayouts/slideLayout7.xml"/><Relationship Id="rId23" Type="http://schemas.openxmlformats.org/officeDocument/2006/relationships/image" Target="../media/image31.png"/><Relationship Id="rId22" Type="http://schemas.openxmlformats.org/officeDocument/2006/relationships/oleObject" Target="../embeddings/oleObject3.bin"/><Relationship Id="rId21" Type="http://schemas.openxmlformats.org/officeDocument/2006/relationships/tags" Target="../tags/tag402.xml"/><Relationship Id="rId20" Type="http://schemas.openxmlformats.org/officeDocument/2006/relationships/image" Target="../media/image30.png"/><Relationship Id="rId2" Type="http://schemas.openxmlformats.org/officeDocument/2006/relationships/tags" Target="../tags/tag388.xml"/><Relationship Id="rId19" Type="http://schemas.openxmlformats.org/officeDocument/2006/relationships/oleObject" Target="../embeddings/oleObject2.bin"/><Relationship Id="rId18" Type="http://schemas.openxmlformats.org/officeDocument/2006/relationships/tags" Target="../tags/tag401.xml"/><Relationship Id="rId17" Type="http://schemas.openxmlformats.org/officeDocument/2006/relationships/image" Target="../media/image29.png"/><Relationship Id="rId16" Type="http://schemas.openxmlformats.org/officeDocument/2006/relationships/oleObject" Target="../embeddings/oleObject1.bin"/><Relationship Id="rId15" Type="http://schemas.openxmlformats.org/officeDocument/2006/relationships/tags" Target="../tags/tag400.xml"/><Relationship Id="rId14" Type="http://schemas.openxmlformats.org/officeDocument/2006/relationships/tags" Target="../tags/tag399.xml"/><Relationship Id="rId13" Type="http://schemas.openxmlformats.org/officeDocument/2006/relationships/tags" Target="../tags/tag398.xml"/><Relationship Id="rId12" Type="http://schemas.openxmlformats.org/officeDocument/2006/relationships/tags" Target="../tags/tag397.xml"/><Relationship Id="rId11" Type="http://schemas.openxmlformats.org/officeDocument/2006/relationships/tags" Target="../tags/tag396.xml"/><Relationship Id="rId10" Type="http://schemas.openxmlformats.org/officeDocument/2006/relationships/tags" Target="../tags/tag395.xml"/><Relationship Id="rId1" Type="http://schemas.openxmlformats.org/officeDocument/2006/relationships/tags" Target="../tags/tag387.xml"/></Relationships>
</file>

<file path=ppt/slides/_rels/slide22.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407.xml"/><Relationship Id="rId7" Type="http://schemas.microsoft.com/office/2007/relationships/media" Target="../media/media1.mp4"/><Relationship Id="rId6" Type="http://schemas.openxmlformats.org/officeDocument/2006/relationships/video" Target="../media/media1.mp4"/><Relationship Id="rId5" Type="http://schemas.openxmlformats.org/officeDocument/2006/relationships/tags" Target="../tags/tag406.xml"/><Relationship Id="rId4" Type="http://schemas.openxmlformats.org/officeDocument/2006/relationships/image" Target="../media/image7.png"/><Relationship Id="rId3" Type="http://schemas.openxmlformats.org/officeDocument/2006/relationships/tags" Target="../tags/tag405.xml"/><Relationship Id="rId2" Type="http://schemas.openxmlformats.org/officeDocument/2006/relationships/tags" Target="../tags/tag404.xml"/><Relationship Id="rId10" Type="http://schemas.openxmlformats.org/officeDocument/2006/relationships/slideLayout" Target="../slideLayouts/slideLayout7.xml"/><Relationship Id="rId1" Type="http://schemas.openxmlformats.org/officeDocument/2006/relationships/tags" Target="../tags/tag403.xml"/></Relationships>
</file>

<file path=ppt/slides/_rels/slide23.xml.rels><?xml version="1.0" encoding="UTF-8" standalone="yes"?>
<Relationships xmlns="http://schemas.openxmlformats.org/package/2006/relationships"><Relationship Id="rId9" Type="http://schemas.openxmlformats.org/officeDocument/2006/relationships/tags" Target="../tags/tag415.xml"/><Relationship Id="rId8" Type="http://schemas.openxmlformats.org/officeDocument/2006/relationships/tags" Target="../tags/tag414.xml"/><Relationship Id="rId7" Type="http://schemas.openxmlformats.org/officeDocument/2006/relationships/tags" Target="../tags/tag413.xml"/><Relationship Id="rId6" Type="http://schemas.openxmlformats.org/officeDocument/2006/relationships/tags" Target="../tags/tag412.xml"/><Relationship Id="rId5" Type="http://schemas.openxmlformats.org/officeDocument/2006/relationships/tags" Target="../tags/tag411.xml"/><Relationship Id="rId4" Type="http://schemas.openxmlformats.org/officeDocument/2006/relationships/image" Target="../media/image7.png"/><Relationship Id="rId3" Type="http://schemas.openxmlformats.org/officeDocument/2006/relationships/tags" Target="../tags/tag410.xml"/><Relationship Id="rId2" Type="http://schemas.openxmlformats.org/officeDocument/2006/relationships/tags" Target="../tags/tag409.xml"/><Relationship Id="rId18" Type="http://schemas.openxmlformats.org/officeDocument/2006/relationships/slideLayout" Target="../slideLayouts/slideLayout7.xml"/><Relationship Id="rId17" Type="http://schemas.openxmlformats.org/officeDocument/2006/relationships/tags" Target="../tags/tag423.xml"/><Relationship Id="rId16" Type="http://schemas.openxmlformats.org/officeDocument/2006/relationships/tags" Target="../tags/tag422.xml"/><Relationship Id="rId15" Type="http://schemas.openxmlformats.org/officeDocument/2006/relationships/tags" Target="../tags/tag421.xml"/><Relationship Id="rId14" Type="http://schemas.openxmlformats.org/officeDocument/2006/relationships/tags" Target="../tags/tag420.xml"/><Relationship Id="rId13" Type="http://schemas.openxmlformats.org/officeDocument/2006/relationships/tags" Target="../tags/tag419.xml"/><Relationship Id="rId12" Type="http://schemas.openxmlformats.org/officeDocument/2006/relationships/tags" Target="../tags/tag418.xml"/><Relationship Id="rId11" Type="http://schemas.openxmlformats.org/officeDocument/2006/relationships/tags" Target="../tags/tag417.xml"/><Relationship Id="rId10" Type="http://schemas.openxmlformats.org/officeDocument/2006/relationships/tags" Target="../tags/tag416.xml"/><Relationship Id="rId1" Type="http://schemas.openxmlformats.org/officeDocument/2006/relationships/tags" Target="../tags/tag408.xml"/></Relationships>
</file>

<file path=ppt/slides/_rels/slide24.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tags" Target="../tags/tag428.xml"/><Relationship Id="rId7" Type="http://schemas.microsoft.com/office/2007/relationships/media" Target="../media/media2.mp4"/><Relationship Id="rId6" Type="http://schemas.openxmlformats.org/officeDocument/2006/relationships/video" Target="../media/media2.mp4"/><Relationship Id="rId5" Type="http://schemas.openxmlformats.org/officeDocument/2006/relationships/tags" Target="../tags/tag427.xml"/><Relationship Id="rId4" Type="http://schemas.openxmlformats.org/officeDocument/2006/relationships/image" Target="../media/image7.png"/><Relationship Id="rId3" Type="http://schemas.openxmlformats.org/officeDocument/2006/relationships/tags" Target="../tags/tag426.xml"/><Relationship Id="rId2" Type="http://schemas.openxmlformats.org/officeDocument/2006/relationships/tags" Target="../tags/tag425.xml"/><Relationship Id="rId10" Type="http://schemas.openxmlformats.org/officeDocument/2006/relationships/slideLayout" Target="../slideLayouts/slideLayout7.xml"/><Relationship Id="rId1" Type="http://schemas.openxmlformats.org/officeDocument/2006/relationships/tags" Target="../tags/tag424.xml"/></Relationships>
</file>

<file path=ppt/slides/_rels/slide25.xml.rels><?xml version="1.0" encoding="UTF-8" standalone="yes"?>
<Relationships xmlns="http://schemas.openxmlformats.org/package/2006/relationships"><Relationship Id="rId9" Type="http://schemas.openxmlformats.org/officeDocument/2006/relationships/tags" Target="../tags/tag436.xml"/><Relationship Id="rId8" Type="http://schemas.openxmlformats.org/officeDocument/2006/relationships/tags" Target="../tags/tag435.xml"/><Relationship Id="rId7" Type="http://schemas.openxmlformats.org/officeDocument/2006/relationships/tags" Target="../tags/tag434.xml"/><Relationship Id="rId6" Type="http://schemas.openxmlformats.org/officeDocument/2006/relationships/tags" Target="../tags/tag433.xml"/><Relationship Id="rId5" Type="http://schemas.openxmlformats.org/officeDocument/2006/relationships/tags" Target="../tags/tag432.xml"/><Relationship Id="rId4" Type="http://schemas.openxmlformats.org/officeDocument/2006/relationships/image" Target="../media/image7.png"/><Relationship Id="rId3" Type="http://schemas.openxmlformats.org/officeDocument/2006/relationships/tags" Target="../tags/tag431.xml"/><Relationship Id="rId2" Type="http://schemas.openxmlformats.org/officeDocument/2006/relationships/tags" Target="../tags/tag430.xml"/><Relationship Id="rId14" Type="http://schemas.openxmlformats.org/officeDocument/2006/relationships/slideLayout" Target="../slideLayouts/slideLayout7.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tags" Target="../tags/tag438.xml"/><Relationship Id="rId10" Type="http://schemas.openxmlformats.org/officeDocument/2006/relationships/tags" Target="../tags/tag437.xml"/><Relationship Id="rId1" Type="http://schemas.openxmlformats.org/officeDocument/2006/relationships/tags" Target="../tags/tag429.xml"/></Relationships>
</file>

<file path=ppt/slides/_rels/slide26.xml.rels><?xml version="1.0" encoding="UTF-8" standalone="yes"?>
<Relationships xmlns="http://schemas.openxmlformats.org/package/2006/relationships"><Relationship Id="rId9" Type="http://schemas.openxmlformats.org/officeDocument/2006/relationships/tags" Target="../tags/tag448.xml"/><Relationship Id="rId8" Type="http://schemas.openxmlformats.org/officeDocument/2006/relationships/tags" Target="../tags/tag447.xml"/><Relationship Id="rId7" Type="http://schemas.openxmlformats.org/officeDocument/2006/relationships/tags" Target="../tags/tag446.xml"/><Relationship Id="rId6" Type="http://schemas.openxmlformats.org/officeDocument/2006/relationships/tags" Target="../tags/tag445.xml"/><Relationship Id="rId5" Type="http://schemas.openxmlformats.org/officeDocument/2006/relationships/tags" Target="../tags/tag444.xml"/><Relationship Id="rId4" Type="http://schemas.openxmlformats.org/officeDocument/2006/relationships/image" Target="../media/image7.png"/><Relationship Id="rId3" Type="http://schemas.openxmlformats.org/officeDocument/2006/relationships/tags" Target="../tags/tag443.xml"/><Relationship Id="rId2" Type="http://schemas.openxmlformats.org/officeDocument/2006/relationships/tags" Target="../tags/tag442.xml"/><Relationship Id="rId12" Type="http://schemas.openxmlformats.org/officeDocument/2006/relationships/slideLayout" Target="../slideLayouts/slideLayout7.xml"/><Relationship Id="rId11" Type="http://schemas.openxmlformats.org/officeDocument/2006/relationships/tags" Target="../tags/tag450.xml"/><Relationship Id="rId10" Type="http://schemas.openxmlformats.org/officeDocument/2006/relationships/tags" Target="../tags/tag449.xml"/><Relationship Id="rId1" Type="http://schemas.openxmlformats.org/officeDocument/2006/relationships/tags" Target="../tags/tag441.xml"/></Relationships>
</file>

<file path=ppt/slides/_rels/slide27.xml.rels><?xml version="1.0" encoding="UTF-8" standalone="yes"?>
<Relationships xmlns="http://schemas.openxmlformats.org/package/2006/relationships"><Relationship Id="rId9" Type="http://schemas.openxmlformats.org/officeDocument/2006/relationships/tags" Target="../tags/tag458.xml"/><Relationship Id="rId8" Type="http://schemas.openxmlformats.org/officeDocument/2006/relationships/tags" Target="../tags/tag457.xml"/><Relationship Id="rId7" Type="http://schemas.openxmlformats.org/officeDocument/2006/relationships/tags" Target="../tags/tag456.xml"/><Relationship Id="rId6" Type="http://schemas.openxmlformats.org/officeDocument/2006/relationships/tags" Target="../tags/tag455.xml"/><Relationship Id="rId5" Type="http://schemas.openxmlformats.org/officeDocument/2006/relationships/tags" Target="../tags/tag454.xml"/><Relationship Id="rId4" Type="http://schemas.openxmlformats.org/officeDocument/2006/relationships/image" Target="../media/image7.png"/><Relationship Id="rId3" Type="http://schemas.openxmlformats.org/officeDocument/2006/relationships/tags" Target="../tags/tag453.xml"/><Relationship Id="rId2" Type="http://schemas.openxmlformats.org/officeDocument/2006/relationships/tags" Target="../tags/tag452.xml"/><Relationship Id="rId16" Type="http://schemas.openxmlformats.org/officeDocument/2006/relationships/slideLayout" Target="../slideLayouts/slideLayout7.xml"/><Relationship Id="rId15" Type="http://schemas.openxmlformats.org/officeDocument/2006/relationships/tags" Target="../tags/tag464.xml"/><Relationship Id="rId14" Type="http://schemas.openxmlformats.org/officeDocument/2006/relationships/tags" Target="../tags/tag463.xml"/><Relationship Id="rId13" Type="http://schemas.openxmlformats.org/officeDocument/2006/relationships/tags" Target="../tags/tag462.xml"/><Relationship Id="rId12" Type="http://schemas.openxmlformats.org/officeDocument/2006/relationships/tags" Target="../tags/tag461.xml"/><Relationship Id="rId11" Type="http://schemas.openxmlformats.org/officeDocument/2006/relationships/tags" Target="../tags/tag460.xml"/><Relationship Id="rId10" Type="http://schemas.openxmlformats.org/officeDocument/2006/relationships/tags" Target="../tags/tag459.xml"/><Relationship Id="rId1" Type="http://schemas.openxmlformats.org/officeDocument/2006/relationships/tags" Target="../tags/tag451.xml"/></Relationships>
</file>

<file path=ppt/slides/_rels/slide28.xml.rels><?xml version="1.0" encoding="UTF-8" standalone="yes"?>
<Relationships xmlns="http://schemas.openxmlformats.org/package/2006/relationships"><Relationship Id="rId9" Type="http://schemas.openxmlformats.org/officeDocument/2006/relationships/video" Target="../media/media3.mp4"/><Relationship Id="rId8" Type="http://schemas.openxmlformats.org/officeDocument/2006/relationships/tags" Target="../tags/tag471.xml"/><Relationship Id="rId7" Type="http://schemas.openxmlformats.org/officeDocument/2006/relationships/tags" Target="../tags/tag470.xml"/><Relationship Id="rId6" Type="http://schemas.openxmlformats.org/officeDocument/2006/relationships/tags" Target="../tags/tag469.xml"/><Relationship Id="rId5" Type="http://schemas.openxmlformats.org/officeDocument/2006/relationships/tags" Target="../tags/tag468.xml"/><Relationship Id="rId4" Type="http://schemas.openxmlformats.org/officeDocument/2006/relationships/image" Target="../media/image7.png"/><Relationship Id="rId3" Type="http://schemas.openxmlformats.org/officeDocument/2006/relationships/tags" Target="../tags/tag467.xml"/><Relationship Id="rId2" Type="http://schemas.openxmlformats.org/officeDocument/2006/relationships/tags" Target="../tags/tag466.xml"/><Relationship Id="rId13" Type="http://schemas.openxmlformats.org/officeDocument/2006/relationships/slideLayout" Target="../slideLayouts/slideLayout7.xml"/><Relationship Id="rId12" Type="http://schemas.openxmlformats.org/officeDocument/2006/relationships/image" Target="../media/image34.png"/><Relationship Id="rId11" Type="http://schemas.openxmlformats.org/officeDocument/2006/relationships/tags" Target="../tags/tag472.xml"/><Relationship Id="rId10" Type="http://schemas.microsoft.com/office/2007/relationships/media" Target="../media/media3.mp4"/><Relationship Id="rId1" Type="http://schemas.openxmlformats.org/officeDocument/2006/relationships/tags" Target="../tags/tag465.xml"/></Relationships>
</file>

<file path=ppt/slides/_rels/slide29.xml.rels><?xml version="1.0" encoding="UTF-8" standalone="yes"?>
<Relationships xmlns="http://schemas.openxmlformats.org/package/2006/relationships"><Relationship Id="rId9" Type="http://schemas.openxmlformats.org/officeDocument/2006/relationships/tags" Target="../tags/tag480.xml"/><Relationship Id="rId8" Type="http://schemas.openxmlformats.org/officeDocument/2006/relationships/image" Target="../media/image35.png"/><Relationship Id="rId7" Type="http://schemas.openxmlformats.org/officeDocument/2006/relationships/tags" Target="../tags/tag479.xml"/><Relationship Id="rId6" Type="http://schemas.openxmlformats.org/officeDocument/2006/relationships/tags" Target="../tags/tag478.xml"/><Relationship Id="rId5" Type="http://schemas.openxmlformats.org/officeDocument/2006/relationships/tags" Target="../tags/tag477.xml"/><Relationship Id="rId4" Type="http://schemas.openxmlformats.org/officeDocument/2006/relationships/tags" Target="../tags/tag476.xml"/><Relationship Id="rId3" Type="http://schemas.openxmlformats.org/officeDocument/2006/relationships/tags" Target="../tags/tag475.xml"/><Relationship Id="rId2" Type="http://schemas.openxmlformats.org/officeDocument/2006/relationships/tags" Target="../tags/tag474.xml"/><Relationship Id="rId13" Type="http://schemas.openxmlformats.org/officeDocument/2006/relationships/slideLayout" Target="../slideLayouts/slideLayout1.xml"/><Relationship Id="rId12" Type="http://schemas.openxmlformats.org/officeDocument/2006/relationships/image" Target="../media/image36.png"/><Relationship Id="rId11" Type="http://schemas.openxmlformats.org/officeDocument/2006/relationships/tags" Target="../tags/tag481.xml"/><Relationship Id="rId10" Type="http://schemas.openxmlformats.org/officeDocument/2006/relationships/image" Target="../media/image14.png"/><Relationship Id="rId1" Type="http://schemas.openxmlformats.org/officeDocument/2006/relationships/tags" Target="../tags/tag473.xml"/></Relationships>
</file>

<file path=ppt/slides/_rels/slide3.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image" Target="../media/image7.png"/><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6.png"/><Relationship Id="rId18" Type="http://schemas.openxmlformats.org/officeDocument/2006/relationships/slideLayout" Target="../slideLayouts/slideLayout7.xml"/><Relationship Id="rId17" Type="http://schemas.openxmlformats.org/officeDocument/2006/relationships/image" Target="../media/image8.png"/><Relationship Id="rId16" Type="http://schemas.openxmlformats.org/officeDocument/2006/relationships/tags" Target="../tags/tag104.xml"/><Relationship Id="rId15" Type="http://schemas.openxmlformats.org/officeDocument/2006/relationships/tags" Target="../tags/tag103.xml"/><Relationship Id="rId14" Type="http://schemas.openxmlformats.org/officeDocument/2006/relationships/tags" Target="../tags/tag102.xml"/><Relationship Id="rId13" Type="http://schemas.openxmlformats.org/officeDocument/2006/relationships/tags" Target="../tags/tag101.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tags" Target="../tags/tag91.xml"/></Relationships>
</file>

<file path=ppt/slides/_rels/slide30.xml.rels><?xml version="1.0" encoding="UTF-8" standalone="yes"?>
<Relationships xmlns="http://schemas.openxmlformats.org/package/2006/relationships"><Relationship Id="rId9" Type="http://schemas.openxmlformats.org/officeDocument/2006/relationships/tags" Target="../tags/tag489.xml"/><Relationship Id="rId8" Type="http://schemas.openxmlformats.org/officeDocument/2006/relationships/tags" Target="../tags/tag488.xml"/><Relationship Id="rId7" Type="http://schemas.openxmlformats.org/officeDocument/2006/relationships/tags" Target="../tags/tag487.xml"/><Relationship Id="rId6" Type="http://schemas.openxmlformats.org/officeDocument/2006/relationships/tags" Target="../tags/tag486.xml"/><Relationship Id="rId5" Type="http://schemas.openxmlformats.org/officeDocument/2006/relationships/tags" Target="../tags/tag485.xml"/><Relationship Id="rId4" Type="http://schemas.openxmlformats.org/officeDocument/2006/relationships/image" Target="../media/image7.png"/><Relationship Id="rId3" Type="http://schemas.openxmlformats.org/officeDocument/2006/relationships/tags" Target="../tags/tag484.xml"/><Relationship Id="rId2" Type="http://schemas.openxmlformats.org/officeDocument/2006/relationships/tags" Target="../tags/tag483.xml"/><Relationship Id="rId18" Type="http://schemas.openxmlformats.org/officeDocument/2006/relationships/slideLayout" Target="../slideLayouts/slideLayout7.xml"/><Relationship Id="rId17" Type="http://schemas.openxmlformats.org/officeDocument/2006/relationships/tags" Target="../tags/tag497.xml"/><Relationship Id="rId16" Type="http://schemas.openxmlformats.org/officeDocument/2006/relationships/tags" Target="../tags/tag496.xml"/><Relationship Id="rId15" Type="http://schemas.openxmlformats.org/officeDocument/2006/relationships/tags" Target="../tags/tag495.xml"/><Relationship Id="rId14" Type="http://schemas.openxmlformats.org/officeDocument/2006/relationships/tags" Target="../tags/tag494.xml"/><Relationship Id="rId13" Type="http://schemas.openxmlformats.org/officeDocument/2006/relationships/tags" Target="../tags/tag493.xml"/><Relationship Id="rId12" Type="http://schemas.openxmlformats.org/officeDocument/2006/relationships/tags" Target="../tags/tag492.xml"/><Relationship Id="rId11" Type="http://schemas.openxmlformats.org/officeDocument/2006/relationships/tags" Target="../tags/tag491.xml"/><Relationship Id="rId10" Type="http://schemas.openxmlformats.org/officeDocument/2006/relationships/tags" Target="../tags/tag490.xml"/><Relationship Id="rId1" Type="http://schemas.openxmlformats.org/officeDocument/2006/relationships/tags" Target="../tags/tag482.xml"/></Relationships>
</file>

<file path=ppt/slides/_rels/slide31.xml.rels><?xml version="1.0" encoding="UTF-8" standalone="yes"?>
<Relationships xmlns="http://schemas.openxmlformats.org/package/2006/relationships"><Relationship Id="rId9" Type="http://schemas.openxmlformats.org/officeDocument/2006/relationships/tags" Target="../tags/tag505.xml"/><Relationship Id="rId8" Type="http://schemas.openxmlformats.org/officeDocument/2006/relationships/tags" Target="../tags/tag504.xml"/><Relationship Id="rId7" Type="http://schemas.openxmlformats.org/officeDocument/2006/relationships/image" Target="../media/image2.png"/><Relationship Id="rId6" Type="http://schemas.openxmlformats.org/officeDocument/2006/relationships/tags" Target="../tags/tag503.xml"/><Relationship Id="rId5" Type="http://schemas.openxmlformats.org/officeDocument/2006/relationships/tags" Target="../tags/tag502.xml"/><Relationship Id="rId4" Type="http://schemas.openxmlformats.org/officeDocument/2006/relationships/tags" Target="../tags/tag501.xml"/><Relationship Id="rId3" Type="http://schemas.openxmlformats.org/officeDocument/2006/relationships/tags" Target="../tags/tag500.xml"/><Relationship Id="rId2" Type="http://schemas.openxmlformats.org/officeDocument/2006/relationships/tags" Target="../tags/tag499.xml"/><Relationship Id="rId12" Type="http://schemas.openxmlformats.org/officeDocument/2006/relationships/slideLayout" Target="../slideLayouts/slideLayout1.xml"/><Relationship Id="rId11" Type="http://schemas.openxmlformats.org/officeDocument/2006/relationships/image" Target="../media/image37.png"/><Relationship Id="rId10" Type="http://schemas.openxmlformats.org/officeDocument/2006/relationships/tags" Target="../tags/tag506.xml"/><Relationship Id="rId1" Type="http://schemas.openxmlformats.org/officeDocument/2006/relationships/tags" Target="../tags/tag498.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9.png"/><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image" Target="../media/image7.png"/><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s>
</file>

<file path=ppt/slides/_rels/slide5.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115.xml"/><Relationship Id="rId7" Type="http://schemas.openxmlformats.org/officeDocument/2006/relationships/image" Target="../media/image10.png"/><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image" Target="../media/image7.png"/><Relationship Id="rId3" Type="http://schemas.openxmlformats.org/officeDocument/2006/relationships/tags" Target="../tags/tag112.xml"/><Relationship Id="rId2" Type="http://schemas.openxmlformats.org/officeDocument/2006/relationships/tags" Target="../tags/tag111.xml"/><Relationship Id="rId10" Type="http://schemas.openxmlformats.org/officeDocument/2006/relationships/slideLayout" Target="../slideLayouts/slideLayout7.xml"/><Relationship Id="rId1" Type="http://schemas.openxmlformats.org/officeDocument/2006/relationships/tags" Target="../tags/tag110.xml"/></Relationships>
</file>

<file path=ppt/slides/_rels/slide6.xml.rels><?xml version="1.0" encoding="UTF-8" standalone="yes"?>
<Relationships xmlns="http://schemas.openxmlformats.org/package/2006/relationships"><Relationship Id="rId9" Type="http://schemas.openxmlformats.org/officeDocument/2006/relationships/tags" Target="../tags/tag123.xml"/><Relationship Id="rId8" Type="http://schemas.openxmlformats.org/officeDocument/2006/relationships/image" Target="../media/image12.png"/><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3" Type="http://schemas.openxmlformats.org/officeDocument/2006/relationships/slideLayout" Target="../slideLayouts/slideLayout1.xml"/><Relationship Id="rId12" Type="http://schemas.openxmlformats.org/officeDocument/2006/relationships/image" Target="../media/image14.png"/><Relationship Id="rId11" Type="http://schemas.openxmlformats.org/officeDocument/2006/relationships/tags" Target="../tags/tag124.xml"/><Relationship Id="rId10" Type="http://schemas.openxmlformats.org/officeDocument/2006/relationships/image" Target="../media/image13.png"/><Relationship Id="rId1" Type="http://schemas.openxmlformats.org/officeDocument/2006/relationships/tags" Target="../tags/tag116.xml"/></Relationships>
</file>

<file path=ppt/slides/_rels/slide7.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tags" Target="../tags/tag131.xml"/><Relationship Id="rId7" Type="http://schemas.openxmlformats.org/officeDocument/2006/relationships/tags" Target="../tags/tag130.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image" Target="../media/image7.png"/><Relationship Id="rId3" Type="http://schemas.openxmlformats.org/officeDocument/2006/relationships/tags" Target="../tags/tag127.xml"/><Relationship Id="rId28" Type="http://schemas.openxmlformats.org/officeDocument/2006/relationships/slideLayout" Target="../slideLayouts/slideLayout7.xml"/><Relationship Id="rId27" Type="http://schemas.openxmlformats.org/officeDocument/2006/relationships/tags" Target="../tags/tag150.xml"/><Relationship Id="rId26" Type="http://schemas.openxmlformats.org/officeDocument/2006/relationships/tags" Target="../tags/tag149.xml"/><Relationship Id="rId25" Type="http://schemas.openxmlformats.org/officeDocument/2006/relationships/tags" Target="../tags/tag148.xml"/><Relationship Id="rId24" Type="http://schemas.openxmlformats.org/officeDocument/2006/relationships/tags" Target="../tags/tag147.xml"/><Relationship Id="rId23" Type="http://schemas.openxmlformats.org/officeDocument/2006/relationships/tags" Target="../tags/tag146.xml"/><Relationship Id="rId22" Type="http://schemas.openxmlformats.org/officeDocument/2006/relationships/tags" Target="../tags/tag145.xml"/><Relationship Id="rId21" Type="http://schemas.openxmlformats.org/officeDocument/2006/relationships/tags" Target="../tags/tag144.xml"/><Relationship Id="rId20" Type="http://schemas.openxmlformats.org/officeDocument/2006/relationships/tags" Target="../tags/tag143.xml"/><Relationship Id="rId2" Type="http://schemas.openxmlformats.org/officeDocument/2006/relationships/tags" Target="../tags/tag126.xml"/><Relationship Id="rId19" Type="http://schemas.openxmlformats.org/officeDocument/2006/relationships/tags" Target="../tags/tag142.xml"/><Relationship Id="rId18" Type="http://schemas.openxmlformats.org/officeDocument/2006/relationships/tags" Target="../tags/tag141.xml"/><Relationship Id="rId17" Type="http://schemas.openxmlformats.org/officeDocument/2006/relationships/tags" Target="../tags/tag140.xml"/><Relationship Id="rId16" Type="http://schemas.openxmlformats.org/officeDocument/2006/relationships/tags" Target="../tags/tag139.xml"/><Relationship Id="rId15" Type="http://schemas.openxmlformats.org/officeDocument/2006/relationships/tags" Target="../tags/tag138.xml"/><Relationship Id="rId14" Type="http://schemas.openxmlformats.org/officeDocument/2006/relationships/tags" Target="../tags/tag137.xml"/><Relationship Id="rId13" Type="http://schemas.openxmlformats.org/officeDocument/2006/relationships/tags" Target="../tags/tag136.xml"/><Relationship Id="rId12" Type="http://schemas.openxmlformats.org/officeDocument/2006/relationships/tags" Target="../tags/tag135.xml"/><Relationship Id="rId11" Type="http://schemas.openxmlformats.org/officeDocument/2006/relationships/tags" Target="../tags/tag134.xml"/><Relationship Id="rId10" Type="http://schemas.openxmlformats.org/officeDocument/2006/relationships/tags" Target="../tags/tag133.xml"/><Relationship Id="rId1" Type="http://schemas.openxmlformats.org/officeDocument/2006/relationships/tags" Target="../tags/tag125.xml"/></Relationships>
</file>

<file path=ppt/slides/_rels/slide8.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image" Target="../media/image7.png"/><Relationship Id="rId3" Type="http://schemas.openxmlformats.org/officeDocument/2006/relationships/tags" Target="../tags/tag153.xml"/><Relationship Id="rId20" Type="http://schemas.openxmlformats.org/officeDocument/2006/relationships/slideLayout" Target="../slideLayouts/slideLayout7.xml"/><Relationship Id="rId2" Type="http://schemas.openxmlformats.org/officeDocument/2006/relationships/tags" Target="../tags/tag152.xml"/><Relationship Id="rId19" Type="http://schemas.openxmlformats.org/officeDocument/2006/relationships/tags" Target="../tags/tag168.xml"/><Relationship Id="rId18" Type="http://schemas.openxmlformats.org/officeDocument/2006/relationships/tags" Target="../tags/tag167.xml"/><Relationship Id="rId17" Type="http://schemas.openxmlformats.org/officeDocument/2006/relationships/tags" Target="../tags/tag166.xml"/><Relationship Id="rId16" Type="http://schemas.openxmlformats.org/officeDocument/2006/relationships/tags" Target="../tags/tag165.xml"/><Relationship Id="rId15" Type="http://schemas.openxmlformats.org/officeDocument/2006/relationships/tags" Target="../tags/tag164.xml"/><Relationship Id="rId14" Type="http://schemas.openxmlformats.org/officeDocument/2006/relationships/tags" Target="../tags/tag163.xml"/><Relationship Id="rId13" Type="http://schemas.openxmlformats.org/officeDocument/2006/relationships/tags" Target="../tags/tag162.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1.xml"/></Relationships>
</file>

<file path=ppt/slides/_rels/slide9.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image" Target="../media/image7.png"/><Relationship Id="rId3" Type="http://schemas.openxmlformats.org/officeDocument/2006/relationships/tags" Target="../tags/tag171.xml"/><Relationship Id="rId2" Type="http://schemas.openxmlformats.org/officeDocument/2006/relationships/tags" Target="../tags/tag170.xml"/><Relationship Id="rId12" Type="http://schemas.openxmlformats.org/officeDocument/2006/relationships/slideLayout" Target="../slideLayouts/slideLayout7.xml"/><Relationship Id="rId11" Type="http://schemas.openxmlformats.org/officeDocument/2006/relationships/tags" Target="../tags/tag178.xml"/><Relationship Id="rId10" Type="http://schemas.openxmlformats.org/officeDocument/2006/relationships/tags" Target="../tags/tag177.xml"/><Relationship Id="rId1" Type="http://schemas.openxmlformats.org/officeDocument/2006/relationships/tags" Target="../tags/tag1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宋体" panose="02010600030101010101" pitchFamily="2" charset="-122"/>
            </a:endParaRPr>
          </a:p>
        </p:txBody>
      </p:sp>
      <p:sp>
        <p:nvSpPr>
          <p:cNvPr id="3"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3097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4" name="Oval 7"/>
          <p:cNvSpPr>
            <a:spLocks noChangeArrowheads="1"/>
          </p:cNvSpPr>
          <p:nvPr>
            <p:custDataLst>
              <p:tags r:id="rId3"/>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5" name="Oval 8"/>
          <p:cNvSpPr>
            <a:spLocks noChangeArrowheads="1"/>
          </p:cNvSpPr>
          <p:nvPr>
            <p:custDataLst>
              <p:tags r:id="rId4"/>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6" name="Oval 9"/>
          <p:cNvSpPr>
            <a:spLocks noChangeArrowheads="1"/>
          </p:cNvSpPr>
          <p:nvPr>
            <p:custDataLst>
              <p:tags r:id="rId5"/>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pic>
        <p:nvPicPr>
          <p:cNvPr id="7" name="图片 6"/>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4" name="文本框 13"/>
          <p:cNvSpPr txBox="1"/>
          <p:nvPr>
            <p:custDataLst>
              <p:tags r:id="rId8"/>
            </p:custDataLst>
          </p:nvPr>
        </p:nvSpPr>
        <p:spPr>
          <a:xfrm>
            <a:off x="558800" y="445135"/>
            <a:ext cx="5384165" cy="583565"/>
          </a:xfrm>
          <a:prstGeom prst="rect">
            <a:avLst/>
          </a:prstGeom>
          <a:noFill/>
        </p:spPr>
        <p:txBody>
          <a:bodyPr wrap="square" rtlCol="0">
            <a:spAutoFit/>
          </a:bodyPr>
          <a:lstStyle/>
          <a:p>
            <a:r>
              <a:rPr lang="zh-CN" altLang="en-US" sz="3200" smtClean="0">
                <a:latin typeface="宋体" panose="02010600030101010101" pitchFamily="2" charset="-122"/>
                <a:ea typeface="宋体" panose="02010600030101010101" pitchFamily="2" charset="-122"/>
                <a:cs typeface="宋体" panose="02010600030101010101" pitchFamily="2" charset="-122"/>
                <a:sym typeface="+mn-ea"/>
              </a:rPr>
              <a:t>人教版化学</a:t>
            </a:r>
            <a:r>
              <a:rPr lang="en-US" altLang="zh-CN" sz="3200" smtClean="0">
                <a:latin typeface="宋体" panose="02010600030101010101" pitchFamily="2" charset="-122"/>
                <a:ea typeface="宋体" panose="02010600030101010101" pitchFamily="2" charset="-122"/>
                <a:cs typeface="宋体" panose="02010600030101010101" pitchFamily="2" charset="-122"/>
                <a:sym typeface="+mn-ea"/>
              </a:rPr>
              <a:t> </a:t>
            </a:r>
            <a:r>
              <a:rPr lang="zh-CN" altLang="en-US" sz="3200" smtClean="0">
                <a:latin typeface="宋体" panose="02010600030101010101" pitchFamily="2" charset="-122"/>
                <a:ea typeface="宋体" panose="02010600030101010101" pitchFamily="2" charset="-122"/>
                <a:cs typeface="宋体" panose="02010600030101010101" pitchFamily="2" charset="-122"/>
                <a:sym typeface="+mn-ea"/>
              </a:rPr>
              <a:t>选择性必修</a:t>
            </a:r>
            <a:r>
              <a:rPr lang="en-US" altLang="zh-CN" sz="3200" smtClean="0">
                <a:latin typeface="宋体" panose="02010600030101010101" pitchFamily="2" charset="-122"/>
                <a:ea typeface="宋体" panose="02010600030101010101" pitchFamily="2" charset="-122"/>
                <a:cs typeface="宋体" panose="02010600030101010101" pitchFamily="2" charset="-122"/>
                <a:sym typeface="+mn-ea"/>
              </a:rPr>
              <a:t>3</a:t>
            </a:r>
            <a:endParaRPr lang="en-US" altLang="zh-CN" sz="3200" smtClean="0">
              <a:solidFill>
                <a:srgbClr val="27406A"/>
              </a:solidFill>
              <a:latin typeface="宋体" panose="02010600030101010101" pitchFamily="2" charset="-122"/>
              <a:ea typeface="宋体" panose="02010600030101010101" pitchFamily="2" charset="-122"/>
              <a:cs typeface="宋体" panose="02010600030101010101" pitchFamily="2" charset="-122"/>
            </a:endParaRPr>
          </a:p>
        </p:txBody>
      </p:sp>
      <p:sp>
        <p:nvSpPr>
          <p:cNvPr id="22" name="Oval 7"/>
          <p:cNvSpPr>
            <a:spLocks noChangeArrowheads="1"/>
          </p:cNvSpPr>
          <p:nvPr>
            <p:custDataLst>
              <p:tags r:id="rId9"/>
            </p:custDataLst>
          </p:nvPr>
        </p:nvSpPr>
        <p:spPr bwMode="auto">
          <a:xfrm>
            <a:off x="1178745" y="2114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16" name="文本框 15"/>
          <p:cNvSpPr txBox="1"/>
          <p:nvPr>
            <p:custDataLst>
              <p:tags r:id="rId10"/>
            </p:custDataLst>
          </p:nvPr>
        </p:nvSpPr>
        <p:spPr>
          <a:xfrm>
            <a:off x="1365250" y="2358390"/>
            <a:ext cx="9461500" cy="645160"/>
          </a:xfrm>
          <a:prstGeom prst="rect">
            <a:avLst/>
          </a:prstGeom>
          <a:noFill/>
        </p:spPr>
        <p:txBody>
          <a:bodyPr wrap="square" rtlCol="0">
            <a:spAutoFit/>
          </a:bodyPr>
          <a:lstStyle/>
          <a:p>
            <a:pPr algn="ctr"/>
            <a:r>
              <a:rPr lang="zh-CN" altLang="en-US" sz="360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第四章 生物大分子</a:t>
            </a:r>
            <a:endParaRPr lang="zh-CN" altLang="en-US" sz="3600" b="1"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8" name="文本框 17"/>
          <p:cNvSpPr txBox="1"/>
          <p:nvPr>
            <p:custDataLst>
              <p:tags r:id="rId11"/>
            </p:custDataLst>
          </p:nvPr>
        </p:nvSpPr>
        <p:spPr>
          <a:xfrm>
            <a:off x="5007610" y="3137535"/>
            <a:ext cx="3695700" cy="583565"/>
          </a:xfrm>
          <a:prstGeom prst="rect">
            <a:avLst/>
          </a:prstGeom>
          <a:noFill/>
        </p:spPr>
        <p:txBody>
          <a:bodyPr wrap="square" rtlCol="0" anchor="t">
            <a:spAutoFit/>
          </a:bodyPr>
          <a:lstStyle/>
          <a:p>
            <a:pPr algn="l"/>
            <a:r>
              <a:rPr lang="zh-CN" altLang="en-US" sz="320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第二节 蛋白质</a:t>
            </a:r>
            <a:endParaRPr lang="zh-CN" altLang="en-US" sz="320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25" name="文本框 24"/>
          <p:cNvSpPr txBox="1"/>
          <p:nvPr>
            <p:custDataLst>
              <p:tags r:id="rId12"/>
            </p:custDataLst>
          </p:nvPr>
        </p:nvSpPr>
        <p:spPr>
          <a:xfrm>
            <a:off x="5843270" y="3836035"/>
            <a:ext cx="5909945" cy="583565"/>
          </a:xfrm>
          <a:prstGeom prst="rect">
            <a:avLst/>
          </a:prstGeom>
          <a:noFill/>
        </p:spPr>
        <p:txBody>
          <a:bodyPr wrap="square" rtlCol="0" anchor="t">
            <a:spAutoFit/>
          </a:bodyPr>
          <a:lstStyle/>
          <a:p>
            <a:pPr algn="l"/>
            <a:r>
              <a:rPr lang="zh-CN" altLang="en-US" sz="320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第一课时</a:t>
            </a:r>
            <a:endParaRPr lang="zh-CN" sz="320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sp>
        <p:nvSpPr>
          <p:cNvPr id="91" name="文本框 90"/>
          <p:cNvSpPr txBox="1"/>
          <p:nvPr>
            <p:custDataLst>
              <p:tags r:id="rId3"/>
            </p:custDataLst>
          </p:nvPr>
        </p:nvSpPr>
        <p:spPr>
          <a:xfrm>
            <a:off x="531495" y="1004570"/>
            <a:ext cx="259461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常见的氨基酸</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graphicFrame>
        <p:nvGraphicFramePr>
          <p:cNvPr id="5" name="表格 4"/>
          <p:cNvGraphicFramePr>
            <a:graphicFrameLocks noGrp="1"/>
          </p:cNvGraphicFramePr>
          <p:nvPr>
            <p:custDataLst>
              <p:tags r:id="rId4"/>
            </p:custDataLst>
          </p:nvPr>
        </p:nvGraphicFramePr>
        <p:xfrm>
          <a:off x="97790" y="1790700"/>
          <a:ext cx="11841480" cy="4878705"/>
        </p:xfrm>
        <a:graphic>
          <a:graphicData uri="http://schemas.openxmlformats.org/drawingml/2006/table">
            <a:tbl>
              <a:tblPr firstRow="1" bandRow="1">
                <a:tableStyleId>{5940675A-B579-460E-94D1-54222C63F5DA}</a:tableStyleId>
              </a:tblPr>
              <a:tblGrid>
                <a:gridCol w="1718945"/>
                <a:gridCol w="6545580"/>
                <a:gridCol w="3576955"/>
              </a:tblGrid>
              <a:tr h="686435">
                <a:tc>
                  <a:txBody>
                    <a:bodyPr wrap="square"/>
                    <a:lstStyle/>
                    <a:p>
                      <a:pPr indent="0" algn="ctr">
                        <a:buNone/>
                      </a:pPr>
                      <a:r>
                        <a:rPr lang="zh-CN" altLang="en-US" sz="2800" b="1">
                          <a:solidFill>
                            <a:srgbClr val="000000"/>
                          </a:solidFill>
                          <a:latin typeface="Arial" panose="020B0604020202020204" pitchFamily="34" charset="0"/>
                          <a:cs typeface="Arial" panose="020B0604020202020204" pitchFamily="34" charset="0"/>
                        </a:rPr>
                        <a:t>俗名</a:t>
                      </a:r>
                      <a:endParaRPr lang="zh-CN" altLang="en-US" sz="28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r>
                        <a:rPr lang="zh-CN" altLang="en-US" sz="2800" b="1">
                          <a:solidFill>
                            <a:srgbClr val="000000"/>
                          </a:solidFill>
                          <a:latin typeface="Arial" panose="020B0604020202020204" pitchFamily="34" charset="0"/>
                          <a:cs typeface="Arial" panose="020B0604020202020204" pitchFamily="34" charset="0"/>
                        </a:rPr>
                        <a:t>结构简式</a:t>
                      </a:r>
                      <a:endParaRPr lang="zh-CN" altLang="en-US" sz="28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r>
                        <a:rPr lang="zh-CN" altLang="en-US" sz="2800" b="1">
                          <a:solidFill>
                            <a:srgbClr val="000000"/>
                          </a:solidFill>
                          <a:latin typeface="Arial" panose="020B0604020202020204" pitchFamily="34" charset="0"/>
                          <a:cs typeface="Arial" panose="020B0604020202020204" pitchFamily="34" charset="0"/>
                        </a:rPr>
                        <a:t>命名</a:t>
                      </a:r>
                      <a:endParaRPr lang="zh-CN" altLang="en-US" sz="28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648970">
                <a:tc>
                  <a:txBody>
                    <a:bodyPr wrap="square"/>
                    <a:lstStyle/>
                    <a:p>
                      <a:pPr indent="0" algn="ctr">
                        <a:buNone/>
                      </a:pPr>
                      <a:r>
                        <a:rPr lang="zh-CN" altLang="en-US" sz="2800" b="1">
                          <a:solidFill>
                            <a:srgbClr val="000000"/>
                          </a:solidFill>
                          <a:latin typeface="Times New Roman" panose="02020603050405020304" charset="0"/>
                          <a:cs typeface="Times New Roman" panose="02020603050405020304" charset="0"/>
                        </a:rPr>
                        <a:t>甘氨酸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endParaRPr lang="en-US" altLang="zh-CN" sz="2800" b="1" u="sng">
                        <a:solidFill>
                          <a:srgbClr val="FF0000"/>
                        </a:solidFill>
                        <a:uFill>
                          <a:solidFill>
                            <a:srgbClr val="000000"/>
                          </a:solidFill>
                        </a:u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871855">
                <a:tc>
                  <a:txBody>
                    <a:bodyPr wrap="square"/>
                    <a:lstStyle/>
                    <a:p>
                      <a:pPr indent="0" algn="ctr">
                        <a:buNone/>
                      </a:pPr>
                      <a:r>
                        <a:rPr lang="zh-CN" altLang="en-US" sz="2800" b="1">
                          <a:solidFill>
                            <a:srgbClr val="000000"/>
                          </a:solidFill>
                          <a:latin typeface="Times New Roman" panose="02020603050405020304" charset="0"/>
                          <a:cs typeface="Times New Roman" panose="02020603050405020304" charset="0"/>
                        </a:rPr>
                        <a:t>丙氨酸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r>
                        <a:rPr lang="en-US" altLang="zh-CN" sz="2800" b="1">
                          <a:solidFill>
                            <a:srgbClr val="000000"/>
                          </a:solidFill>
                          <a:latin typeface="NEU-BZ-S92" charset="0"/>
                          <a:cs typeface="NEU-BZ-S92" charset="0"/>
                        </a:rPr>
                        <a:t> </a:t>
                      </a:r>
                      <a:endParaRPr lang="en-US" altLang="zh-CN" sz="2800" b="1" u="sng">
                        <a:solidFill>
                          <a:srgbClr val="000000"/>
                        </a:solidFill>
                        <a:uFill>
                          <a:solidFill>
                            <a:srgbClr val="000000"/>
                          </a:solidFill>
                        </a:uFill>
                        <a:latin typeface="NEU-BZ-S92" charset="0"/>
                        <a:ea typeface="Times New Roman" panose="02020603050405020304" charset="0"/>
                        <a:cs typeface="NEU-BZ-S92"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871855">
                <a:tc>
                  <a:txBody>
                    <a:bodyPr wrap="square"/>
                    <a:lstStyle/>
                    <a:p>
                      <a:pPr indent="0" algn="ctr">
                        <a:buNone/>
                      </a:pPr>
                      <a:r>
                        <a:rPr lang="zh-CN" altLang="en-US" sz="2800" b="1">
                          <a:solidFill>
                            <a:srgbClr val="000000"/>
                          </a:solidFill>
                          <a:latin typeface="Times New Roman" panose="02020603050405020304" charset="0"/>
                          <a:cs typeface="Times New Roman" panose="02020603050405020304" charset="0"/>
                        </a:rPr>
                        <a:t>谷氨酸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r>
                        <a:rPr lang="en-US" altLang="zh-CN" sz="2800" b="1">
                          <a:solidFill>
                            <a:srgbClr val="000000"/>
                          </a:solidFill>
                          <a:latin typeface="NEU-BZ-S92" charset="0"/>
                          <a:cs typeface="NEU-BZ-S92" charset="0"/>
                        </a:rPr>
                        <a:t> </a:t>
                      </a:r>
                      <a:endParaRPr lang="en-US" altLang="zh-CN" sz="2800" b="1">
                        <a:solidFill>
                          <a:srgbClr val="000000"/>
                        </a:solidFill>
                        <a:latin typeface="NEU-BZ-S92" charset="0"/>
                        <a:ea typeface="Times New Roman" panose="02020603050405020304" charset="0"/>
                        <a:cs typeface="NEU-BZ-S92"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927735">
                <a:tc>
                  <a:txBody>
                    <a:bodyPr wrap="square"/>
                    <a:lstStyle/>
                    <a:p>
                      <a:pPr indent="0" algn="ctr">
                        <a:buNone/>
                      </a:pPr>
                      <a:r>
                        <a:rPr lang="zh-CN" altLang="en-US" sz="2800" b="1">
                          <a:solidFill>
                            <a:srgbClr val="000000"/>
                          </a:solidFill>
                          <a:latin typeface="Times New Roman" panose="02020603050405020304" charset="0"/>
                          <a:cs typeface="Times New Roman" panose="02020603050405020304" charset="0"/>
                        </a:rPr>
                        <a:t>苯丙氨酸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r>
                        <a:rPr lang="en-US" altLang="zh-CN" sz="2800" b="1">
                          <a:solidFill>
                            <a:srgbClr val="000000"/>
                          </a:solidFill>
                          <a:latin typeface="NEU-BZ-S92" charset="0"/>
                          <a:cs typeface="NEU-BZ-S92" charset="0"/>
                        </a:rPr>
                        <a:t> </a:t>
                      </a:r>
                      <a:endParaRPr lang="en-US" altLang="zh-CN" sz="2800" b="1">
                        <a:solidFill>
                          <a:srgbClr val="000000"/>
                        </a:solidFill>
                        <a:latin typeface="NEU-BZ-S92" charset="0"/>
                        <a:ea typeface="Times New Roman" panose="02020603050405020304" charset="0"/>
                        <a:cs typeface="NEU-BZ-S92"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871855">
                <a:tc>
                  <a:txBody>
                    <a:bodyPr wrap="square"/>
                    <a:lstStyle/>
                    <a:p>
                      <a:pPr indent="0" algn="ctr">
                        <a:buNone/>
                      </a:pPr>
                      <a:r>
                        <a:rPr lang="zh-CN" altLang="en-US" sz="2800" b="1">
                          <a:solidFill>
                            <a:srgbClr val="000000"/>
                          </a:solidFill>
                          <a:latin typeface="Times New Roman" panose="02020603050405020304" charset="0"/>
                          <a:cs typeface="Times New Roman" panose="02020603050405020304" charset="0"/>
                        </a:rPr>
                        <a:t>半胱氨酸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r>
                        <a:rPr lang="en-US" altLang="zh-CN" sz="2800" b="1">
                          <a:solidFill>
                            <a:srgbClr val="000000"/>
                          </a:solidFill>
                          <a:latin typeface="NEU-BZ-S92" charset="0"/>
                          <a:cs typeface="NEU-BZ-S92" charset="0"/>
                        </a:rPr>
                        <a:t> </a:t>
                      </a:r>
                      <a:endParaRPr lang="en-US" altLang="zh-CN" sz="2800" b="1">
                        <a:solidFill>
                          <a:srgbClr val="000000"/>
                        </a:solidFill>
                        <a:latin typeface="NEU-BZ-S92" charset="0"/>
                        <a:ea typeface="Times New Roman" panose="02020603050405020304" charset="0"/>
                        <a:cs typeface="NEU-BZ-S92"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wrap="square"/>
                    <a:lstStyle/>
                    <a:p>
                      <a:pPr indent="0" algn="ctr">
                        <a:buNone/>
                      </a:pP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bl>
          </a:graphicData>
        </a:graphic>
      </p:graphicFrame>
      <p:pic>
        <p:nvPicPr>
          <p:cNvPr id="7" name="图片 6"/>
          <p:cNvPicPr/>
          <p:nvPr>
            <p:custDataLst>
              <p:tags r:id="rId5"/>
            </p:custDataLst>
          </p:nvPr>
        </p:nvPicPr>
        <p:blipFill>
          <a:blip r:embed="rId6"/>
          <a:stretch>
            <a:fillRect/>
          </a:stretch>
        </p:blipFill>
        <p:spPr>
          <a:xfrm>
            <a:off x="3380105" y="5828030"/>
            <a:ext cx="3002915" cy="785495"/>
          </a:xfrm>
          <a:prstGeom prst="rect">
            <a:avLst/>
          </a:prstGeom>
          <a:noFill/>
          <a:ln w="9525">
            <a:noFill/>
          </a:ln>
        </p:spPr>
      </p:pic>
      <p:grpSp>
        <p:nvGrpSpPr>
          <p:cNvPr id="11" name="组合 10"/>
          <p:cNvGrpSpPr/>
          <p:nvPr>
            <p:custDataLst>
              <p:tags r:id="rId7"/>
            </p:custDataLst>
          </p:nvPr>
        </p:nvGrpSpPr>
        <p:grpSpPr>
          <a:xfrm>
            <a:off x="2649856" y="2553018"/>
            <a:ext cx="4040188" cy="522288"/>
            <a:chOff x="548" y="1269"/>
            <a:chExt cx="2545" cy="329"/>
          </a:xfrm>
        </p:grpSpPr>
        <p:sp>
          <p:nvSpPr>
            <p:cNvPr id="12" name="文本框 11"/>
            <p:cNvSpPr txBox="1"/>
            <p:nvPr>
              <p:custDataLst>
                <p:tags r:id="rId8"/>
              </p:custDataLst>
            </p:nvPr>
          </p:nvSpPr>
          <p:spPr>
            <a:xfrm>
              <a:off x="1280" y="1269"/>
              <a:ext cx="1813" cy="329"/>
            </a:xfrm>
            <a:prstGeom prst="rect">
              <a:avLst/>
            </a:prstGeom>
            <a:noFill/>
            <a:ln w="9525">
              <a:noFill/>
            </a:ln>
          </p:spPr>
          <p:txBody>
            <a:bodyPr>
              <a:spAutoFit/>
            </a:bodyPr>
            <a:lstStyle/>
            <a:p>
              <a:pPr>
                <a:spcBef>
                  <a:spcPct val="50000"/>
                </a:spcBef>
              </a:pPr>
              <a:r>
                <a:rPr lang="en-US" altLang="zh-CN" sz="2800" b="1">
                  <a:solidFill>
                    <a:schemeClr val="tx1"/>
                  </a:solidFill>
                  <a:latin typeface="Times New Roman" panose="02020603050405020304" charset="0"/>
                </a:rPr>
                <a:t>CH</a:t>
              </a:r>
              <a:r>
                <a:rPr lang="en-US" altLang="zh-CN" sz="2800" b="1" baseline="-25000">
                  <a:solidFill>
                    <a:schemeClr val="tx1"/>
                  </a:solidFill>
                  <a:latin typeface="Times New Roman" panose="02020603050405020304" charset="0"/>
                </a:rPr>
                <a:t>2</a:t>
              </a:r>
              <a:r>
                <a:rPr lang="en-US" altLang="zh-CN" sz="2800" b="1">
                  <a:solidFill>
                    <a:schemeClr val="tx1"/>
                  </a:solidFill>
                  <a:latin typeface="Times New Roman" panose="02020603050405020304" charset="0"/>
                </a:rPr>
                <a:t>—COOH</a:t>
              </a:r>
              <a:endParaRPr lang="en-US" altLang="zh-CN" sz="2800" b="1">
                <a:solidFill>
                  <a:schemeClr val="tx1"/>
                </a:solidFill>
                <a:latin typeface="Times New Roman" panose="02020603050405020304" charset="0"/>
              </a:endParaRPr>
            </a:p>
          </p:txBody>
        </p:sp>
        <p:sp>
          <p:nvSpPr>
            <p:cNvPr id="13" name="文本框 12"/>
            <p:cNvSpPr txBox="1"/>
            <p:nvPr>
              <p:custDataLst>
                <p:tags r:id="rId9"/>
              </p:custDataLst>
            </p:nvPr>
          </p:nvSpPr>
          <p:spPr>
            <a:xfrm>
              <a:off x="548" y="1269"/>
              <a:ext cx="726" cy="329"/>
            </a:xfrm>
            <a:prstGeom prst="rect">
              <a:avLst/>
            </a:prstGeom>
            <a:noFill/>
            <a:ln w="9525">
              <a:noFill/>
            </a:ln>
          </p:spPr>
          <p:txBody>
            <a:bodyPr>
              <a:spAutoFit/>
            </a:bodyPr>
            <a:lstStyle/>
            <a:p>
              <a:pPr>
                <a:spcBef>
                  <a:spcPct val="50000"/>
                </a:spcBef>
              </a:pPr>
              <a:r>
                <a:rPr lang="en-US" altLang="zh-CN" sz="2800" b="1">
                  <a:solidFill>
                    <a:schemeClr val="tx1"/>
                  </a:solidFill>
                  <a:latin typeface="Times New Roman" panose="02020603050405020304" charset="0"/>
                </a:rPr>
                <a:t>H</a:t>
              </a:r>
              <a:r>
                <a:rPr lang="en-US" altLang="zh-CN" sz="2800" b="1" baseline="-25000">
                  <a:solidFill>
                    <a:schemeClr val="tx1"/>
                  </a:solidFill>
                  <a:latin typeface="Times New Roman" panose="02020603050405020304" charset="0"/>
                </a:rPr>
                <a:t>2</a:t>
              </a:r>
              <a:r>
                <a:rPr lang="en-US" altLang="zh-CN" sz="2800" b="1">
                  <a:solidFill>
                    <a:schemeClr val="tx1"/>
                  </a:solidFill>
                  <a:latin typeface="Times New Roman" panose="02020603050405020304" charset="0"/>
                  <a:sym typeface="+mn-ea"/>
                </a:rPr>
                <a:t>N</a:t>
              </a:r>
              <a:endParaRPr lang="en-US" altLang="zh-CN" sz="2800" b="1" baseline="-25000">
                <a:solidFill>
                  <a:schemeClr val="tx1"/>
                </a:solidFill>
                <a:latin typeface="Times New Roman" panose="02020603050405020304" charset="0"/>
                <a:sym typeface="+mn-ea"/>
              </a:endParaRPr>
            </a:p>
          </p:txBody>
        </p:sp>
        <p:sp>
          <p:nvSpPr>
            <p:cNvPr id="14" name="直接连接符 13"/>
            <p:cNvSpPr/>
            <p:nvPr>
              <p:custDataLst>
                <p:tags r:id="rId10"/>
              </p:custDataLst>
            </p:nvPr>
          </p:nvSpPr>
          <p:spPr>
            <a:xfrm rot="5400000" flipH="1">
              <a:off x="1144" y="1298"/>
              <a:ext cx="0" cy="272"/>
            </a:xfrm>
            <a:prstGeom prst="line">
              <a:avLst/>
            </a:prstGeom>
            <a:ln w="38100" cap="flat" cmpd="sng">
              <a:solidFill>
                <a:schemeClr val="tx1"/>
              </a:solidFill>
              <a:prstDash val="solid"/>
              <a:headEnd type="none" w="med" len="med"/>
              <a:tailEnd type="none" w="med" len="med"/>
            </a:ln>
          </p:spPr>
          <p:txBody>
            <a:bodyPr/>
            <a:lstStyle/>
            <a:p/>
          </p:txBody>
        </p:sp>
      </p:grpSp>
      <p:sp>
        <p:nvSpPr>
          <p:cNvPr id="18" name="文本框 17"/>
          <p:cNvSpPr txBox="1"/>
          <p:nvPr>
            <p:custDataLst>
              <p:tags r:id="rId11"/>
            </p:custDataLst>
          </p:nvPr>
        </p:nvSpPr>
        <p:spPr>
          <a:xfrm>
            <a:off x="9111615" y="2553970"/>
            <a:ext cx="1607820" cy="521970"/>
          </a:xfrm>
          <a:prstGeom prst="rect">
            <a:avLst/>
          </a:prstGeom>
          <a:noFill/>
        </p:spPr>
        <p:txBody>
          <a:bodyPr wrap="none" rtlCol="0">
            <a:spAutoFit/>
          </a:bodyPr>
          <a:lstStyle/>
          <a:p>
            <a:pPr indent="0" algn="ctr">
              <a:buNone/>
            </a:pPr>
            <a:r>
              <a:rPr lang="zh-CN" altLang="en-US" sz="2800" b="1">
                <a:solidFill>
                  <a:srgbClr val="000000"/>
                </a:solidFill>
                <a:latin typeface="Times New Roman" panose="02020603050405020304" charset="0"/>
                <a:cs typeface="Times New Roman" panose="02020603050405020304" charset="0"/>
                <a:sym typeface="+mn-ea"/>
              </a:rPr>
              <a:t>氨基乙酸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p:txBody>
      </p:sp>
      <p:sp>
        <p:nvSpPr>
          <p:cNvPr id="19" name="文本框 18"/>
          <p:cNvSpPr txBox="1"/>
          <p:nvPr>
            <p:custDataLst>
              <p:tags r:id="rId12"/>
            </p:custDataLst>
          </p:nvPr>
        </p:nvSpPr>
        <p:spPr>
          <a:xfrm>
            <a:off x="8963660" y="3283585"/>
            <a:ext cx="1903730" cy="521970"/>
          </a:xfrm>
          <a:prstGeom prst="rect">
            <a:avLst/>
          </a:prstGeom>
          <a:noFill/>
        </p:spPr>
        <p:txBody>
          <a:bodyPr wrap="none" rtlCol="0">
            <a:spAutoFit/>
          </a:bodyPr>
          <a:lstStyle/>
          <a:p>
            <a:pPr indent="0" algn="ctr">
              <a:buNone/>
            </a:pPr>
            <a:r>
              <a:rPr lang="en-US" altLang="zh-CN" sz="2800" b="1">
                <a:solidFill>
                  <a:srgbClr val="000000"/>
                </a:solidFill>
                <a:latin typeface="Times New Roman" panose="02020603050405020304" charset="0"/>
                <a:cs typeface="Times New Roman" panose="02020603050405020304" charset="0"/>
                <a:sym typeface="+mn-ea"/>
              </a:rPr>
              <a:t>2-</a:t>
            </a:r>
            <a:r>
              <a:rPr lang="zh-CN" altLang="en-US" sz="2800" b="1">
                <a:solidFill>
                  <a:srgbClr val="000000"/>
                </a:solidFill>
                <a:latin typeface="Times New Roman" panose="02020603050405020304" charset="0"/>
                <a:cs typeface="Times New Roman" panose="02020603050405020304" charset="0"/>
                <a:sym typeface="+mn-ea"/>
              </a:rPr>
              <a:t>氨基丙酸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p:txBody>
      </p:sp>
      <p:sp>
        <p:nvSpPr>
          <p:cNvPr id="20" name="文本框 19"/>
          <p:cNvSpPr txBox="1"/>
          <p:nvPr>
            <p:custDataLst>
              <p:tags r:id="rId13"/>
            </p:custDataLst>
          </p:nvPr>
        </p:nvSpPr>
        <p:spPr>
          <a:xfrm>
            <a:off x="8785225" y="4190365"/>
            <a:ext cx="2259965" cy="521970"/>
          </a:xfrm>
          <a:prstGeom prst="rect">
            <a:avLst/>
          </a:prstGeom>
          <a:noFill/>
        </p:spPr>
        <p:txBody>
          <a:bodyPr wrap="none" rtlCol="0">
            <a:spAutoFit/>
          </a:bodyPr>
          <a:lstStyle/>
          <a:p>
            <a:pPr indent="0" algn="ctr">
              <a:buNone/>
            </a:pPr>
            <a:r>
              <a:rPr lang="en-US" altLang="zh-CN" sz="2800" b="1">
                <a:solidFill>
                  <a:srgbClr val="000000"/>
                </a:solidFill>
                <a:latin typeface="Times New Roman" panose="02020603050405020304" charset="0"/>
                <a:cs typeface="Times New Roman" panose="02020603050405020304" charset="0"/>
                <a:sym typeface="+mn-ea"/>
              </a:rPr>
              <a:t>2-</a:t>
            </a:r>
            <a:r>
              <a:rPr lang="zh-CN" altLang="en-US" sz="2800" b="1">
                <a:solidFill>
                  <a:srgbClr val="000000"/>
                </a:solidFill>
                <a:latin typeface="Times New Roman" panose="02020603050405020304" charset="0"/>
                <a:cs typeface="Times New Roman" panose="02020603050405020304" charset="0"/>
                <a:sym typeface="+mn-ea"/>
              </a:rPr>
              <a:t>氨基戊二酸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p:txBody>
      </p:sp>
      <p:sp>
        <p:nvSpPr>
          <p:cNvPr id="21" name="文本框 20"/>
          <p:cNvSpPr txBox="1"/>
          <p:nvPr>
            <p:custDataLst>
              <p:tags r:id="rId14"/>
            </p:custDataLst>
          </p:nvPr>
        </p:nvSpPr>
        <p:spPr>
          <a:xfrm>
            <a:off x="8628380" y="4888230"/>
            <a:ext cx="3030220" cy="521970"/>
          </a:xfrm>
          <a:prstGeom prst="rect">
            <a:avLst/>
          </a:prstGeom>
          <a:noFill/>
        </p:spPr>
        <p:txBody>
          <a:bodyPr wrap="none" rtlCol="0">
            <a:spAutoFit/>
          </a:bodyPr>
          <a:lstStyle/>
          <a:p>
            <a:pPr indent="0" algn="ctr">
              <a:buNone/>
            </a:pPr>
            <a:r>
              <a:rPr lang="en-US" altLang="zh-CN" sz="2800" b="1">
                <a:solidFill>
                  <a:srgbClr val="000000"/>
                </a:solidFill>
                <a:latin typeface="Times New Roman" panose="02020603050405020304" charset="0"/>
                <a:cs typeface="Times New Roman" panose="02020603050405020304" charset="0"/>
                <a:sym typeface="+mn-ea"/>
              </a:rPr>
              <a:t>2-</a:t>
            </a:r>
            <a:r>
              <a:rPr lang="zh-CN" altLang="en-US" sz="2800" b="1">
                <a:solidFill>
                  <a:srgbClr val="000000"/>
                </a:solidFill>
                <a:latin typeface="Times New Roman" panose="02020603050405020304" charset="0"/>
                <a:cs typeface="Times New Roman" panose="02020603050405020304" charset="0"/>
                <a:sym typeface="+mn-ea"/>
              </a:rPr>
              <a:t>氨基</a:t>
            </a:r>
            <a:r>
              <a:rPr lang="en-US" altLang="zh-CN" sz="2800" b="1">
                <a:solidFill>
                  <a:srgbClr val="000000"/>
                </a:solidFill>
                <a:latin typeface="Times New Roman" panose="02020603050405020304" charset="0"/>
                <a:cs typeface="Times New Roman" panose="02020603050405020304" charset="0"/>
                <a:sym typeface="+mn-ea"/>
              </a:rPr>
              <a:t>-3-</a:t>
            </a:r>
            <a:r>
              <a:rPr lang="zh-CN" altLang="en-US" sz="2800" b="1">
                <a:solidFill>
                  <a:srgbClr val="000000"/>
                </a:solidFill>
                <a:latin typeface="Times New Roman" panose="02020603050405020304" charset="0"/>
                <a:cs typeface="Times New Roman" panose="02020603050405020304" charset="0"/>
                <a:sym typeface="+mn-ea"/>
              </a:rPr>
              <a:t>苯基丙酸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p:txBody>
      </p:sp>
      <p:sp>
        <p:nvSpPr>
          <p:cNvPr id="22" name="文本框 21"/>
          <p:cNvSpPr txBox="1"/>
          <p:nvPr>
            <p:custDataLst>
              <p:tags r:id="rId15"/>
            </p:custDataLst>
          </p:nvPr>
        </p:nvSpPr>
        <p:spPr>
          <a:xfrm>
            <a:off x="8628380" y="5828030"/>
            <a:ext cx="3030220" cy="521970"/>
          </a:xfrm>
          <a:prstGeom prst="rect">
            <a:avLst/>
          </a:prstGeom>
          <a:noFill/>
        </p:spPr>
        <p:txBody>
          <a:bodyPr wrap="none" rtlCol="0">
            <a:spAutoFit/>
          </a:bodyPr>
          <a:lstStyle/>
          <a:p>
            <a:pPr indent="0" algn="ctr">
              <a:buNone/>
            </a:pPr>
            <a:r>
              <a:rPr lang="en-US" altLang="zh-CN" sz="2800" b="1">
                <a:solidFill>
                  <a:srgbClr val="000000"/>
                </a:solidFill>
                <a:latin typeface="Times New Roman" panose="02020603050405020304" charset="0"/>
                <a:cs typeface="Times New Roman" panose="02020603050405020304" charset="0"/>
                <a:sym typeface="+mn-ea"/>
              </a:rPr>
              <a:t>2-</a:t>
            </a:r>
            <a:r>
              <a:rPr lang="zh-CN" altLang="en-US" sz="2800" b="1">
                <a:solidFill>
                  <a:srgbClr val="000000"/>
                </a:solidFill>
                <a:latin typeface="Times New Roman" panose="02020603050405020304" charset="0"/>
                <a:cs typeface="Times New Roman" panose="02020603050405020304" charset="0"/>
                <a:sym typeface="+mn-ea"/>
              </a:rPr>
              <a:t>氨基</a:t>
            </a:r>
            <a:r>
              <a:rPr lang="en-US" altLang="zh-CN" sz="2800" b="1">
                <a:solidFill>
                  <a:srgbClr val="000000"/>
                </a:solidFill>
                <a:latin typeface="Times New Roman" panose="02020603050405020304" charset="0"/>
                <a:cs typeface="Times New Roman" panose="02020603050405020304" charset="0"/>
                <a:sym typeface="+mn-ea"/>
              </a:rPr>
              <a:t>-3-</a:t>
            </a:r>
            <a:r>
              <a:rPr lang="zh-CN" altLang="en-US" sz="2800" b="1">
                <a:solidFill>
                  <a:srgbClr val="000000"/>
                </a:solidFill>
                <a:latin typeface="Times New Roman" panose="02020603050405020304" charset="0"/>
                <a:cs typeface="Times New Roman" panose="02020603050405020304" charset="0"/>
                <a:sym typeface="+mn-ea"/>
              </a:rPr>
              <a:t>巯基丙酸</a:t>
            </a:r>
            <a:endParaRPr lang="zh-CN" altLang="en-US" sz="2800" b="1">
              <a:solidFill>
                <a:srgbClr val="000000"/>
              </a:solidFill>
              <a:latin typeface="Times New Roman" panose="02020603050405020304" charset="0"/>
              <a:ea typeface="Times New Roman" panose="02020603050405020304" charset="0"/>
              <a:cs typeface="Times New Roman" panose="02020603050405020304" charset="0"/>
            </a:endParaRPr>
          </a:p>
        </p:txBody>
      </p:sp>
      <p:grpSp>
        <p:nvGrpSpPr>
          <p:cNvPr id="23" name="组合 22"/>
          <p:cNvGrpSpPr/>
          <p:nvPr>
            <p:custDataLst>
              <p:tags r:id="rId16"/>
            </p:custDataLst>
          </p:nvPr>
        </p:nvGrpSpPr>
        <p:grpSpPr>
          <a:xfrm>
            <a:off x="2650173" y="3028632"/>
            <a:ext cx="4105275" cy="1050926"/>
            <a:chOff x="2745" y="2647"/>
            <a:chExt cx="2586" cy="662"/>
          </a:xfrm>
        </p:grpSpPr>
        <p:sp>
          <p:nvSpPr>
            <p:cNvPr id="24" name="文本框 23"/>
            <p:cNvSpPr txBox="1"/>
            <p:nvPr>
              <p:custDataLst>
                <p:tags r:id="rId17"/>
              </p:custDataLst>
            </p:nvPr>
          </p:nvSpPr>
          <p:spPr>
            <a:xfrm>
              <a:off x="2745" y="2647"/>
              <a:ext cx="2586" cy="290"/>
            </a:xfrm>
            <a:prstGeom prst="rect">
              <a:avLst/>
            </a:prstGeom>
            <a:noFill/>
            <a:ln w="9525">
              <a:noFill/>
            </a:ln>
          </p:spPr>
          <p:txBody>
            <a:bodyPr>
              <a:spAutoFit/>
            </a:bodyPr>
            <a:lstStyle/>
            <a:p>
              <a:pPr>
                <a:spcBef>
                  <a:spcPct val="50000"/>
                </a:spcBef>
              </a:pPr>
              <a:r>
                <a:rPr lang="en-US" altLang="zh-CN" sz="2400" b="1">
                  <a:solidFill>
                    <a:schemeClr val="tx1"/>
                  </a:solidFill>
                  <a:latin typeface="Times New Roman" panose="02020603050405020304" charset="0"/>
                </a:rPr>
                <a:t>CH</a:t>
              </a:r>
              <a:r>
                <a:rPr lang="en-US" altLang="zh-CN" sz="2400" b="1" baseline="-25000">
                  <a:solidFill>
                    <a:schemeClr val="tx1"/>
                  </a:solidFill>
                  <a:latin typeface="Times New Roman" panose="02020603050405020304" charset="0"/>
                </a:rPr>
                <a:t>3</a:t>
              </a:r>
              <a:r>
                <a:rPr lang="en-US" altLang="zh-CN" sz="2400" b="1">
                  <a:solidFill>
                    <a:schemeClr val="tx1"/>
                  </a:solidFill>
                  <a:latin typeface="Times New Roman" panose="02020603050405020304" charset="0"/>
                </a:rPr>
                <a:t>—CH—COOH</a:t>
              </a:r>
              <a:endParaRPr lang="en-US" altLang="zh-CN" sz="2400" b="1">
                <a:solidFill>
                  <a:schemeClr val="tx1"/>
                </a:solidFill>
                <a:latin typeface="Times New Roman" panose="02020603050405020304" charset="0"/>
              </a:endParaRPr>
            </a:p>
          </p:txBody>
        </p:sp>
        <p:sp>
          <p:nvSpPr>
            <p:cNvPr id="25" name="文本框 24"/>
            <p:cNvSpPr txBox="1"/>
            <p:nvPr>
              <p:custDataLst>
                <p:tags r:id="rId18"/>
              </p:custDataLst>
            </p:nvPr>
          </p:nvSpPr>
          <p:spPr>
            <a:xfrm>
              <a:off x="3312" y="3019"/>
              <a:ext cx="726" cy="290"/>
            </a:xfrm>
            <a:prstGeom prst="rect">
              <a:avLst/>
            </a:prstGeom>
            <a:noFill/>
            <a:ln w="9525">
              <a:noFill/>
            </a:ln>
          </p:spPr>
          <p:txBody>
            <a:bodyPr>
              <a:spAutoFit/>
            </a:bodyPr>
            <a:lstStyle/>
            <a:p>
              <a:pPr>
                <a:spcBef>
                  <a:spcPct val="50000"/>
                </a:spcBef>
              </a:pPr>
              <a:r>
                <a:rPr lang="en-US" altLang="zh-CN" sz="2400" b="1">
                  <a:solidFill>
                    <a:schemeClr val="tx1"/>
                  </a:solidFill>
                  <a:latin typeface="Times New Roman" panose="02020603050405020304" charset="0"/>
                </a:rPr>
                <a:t>NH</a:t>
              </a:r>
              <a:r>
                <a:rPr lang="en-US" altLang="zh-CN" sz="2400" b="1" baseline="-25000">
                  <a:solidFill>
                    <a:schemeClr val="tx1"/>
                  </a:solidFill>
                  <a:latin typeface="Times New Roman" panose="02020603050405020304" charset="0"/>
                </a:rPr>
                <a:t>2</a:t>
              </a:r>
              <a:endParaRPr lang="en-US" altLang="zh-CN" sz="2400" b="1" baseline="-25000">
                <a:solidFill>
                  <a:schemeClr val="tx1"/>
                </a:solidFill>
                <a:latin typeface="Times New Roman" panose="02020603050405020304" charset="0"/>
              </a:endParaRPr>
            </a:p>
          </p:txBody>
        </p:sp>
        <p:sp>
          <p:nvSpPr>
            <p:cNvPr id="15" name="直接连接符 14"/>
            <p:cNvSpPr/>
            <p:nvPr>
              <p:custDataLst>
                <p:tags r:id="rId19"/>
              </p:custDataLst>
            </p:nvPr>
          </p:nvSpPr>
          <p:spPr>
            <a:xfrm flipH="1">
              <a:off x="3437" y="2892"/>
              <a:ext cx="0" cy="202"/>
            </a:xfrm>
            <a:prstGeom prst="line">
              <a:avLst/>
            </a:prstGeom>
            <a:ln w="38100" cap="flat" cmpd="sng">
              <a:solidFill>
                <a:schemeClr val="tx1"/>
              </a:solidFill>
              <a:prstDash val="solid"/>
              <a:headEnd type="none" w="med" len="med"/>
              <a:tailEnd type="none" w="med" len="med"/>
            </a:ln>
          </p:spPr>
          <p:txBody>
            <a:bodyPr/>
            <a:lstStyle/>
            <a:p/>
          </p:txBody>
        </p:sp>
      </p:grpSp>
      <p:grpSp>
        <p:nvGrpSpPr>
          <p:cNvPr id="27" name="组合 26"/>
          <p:cNvGrpSpPr/>
          <p:nvPr>
            <p:custDataLst>
              <p:tags r:id="rId20"/>
            </p:custDataLst>
          </p:nvPr>
        </p:nvGrpSpPr>
        <p:grpSpPr>
          <a:xfrm>
            <a:off x="2339658" y="3950970"/>
            <a:ext cx="5978525" cy="974725"/>
            <a:chOff x="476" y="709"/>
            <a:chExt cx="3766" cy="614"/>
          </a:xfrm>
        </p:grpSpPr>
        <p:sp>
          <p:nvSpPr>
            <p:cNvPr id="28" name="文本框 27"/>
            <p:cNvSpPr txBox="1"/>
            <p:nvPr>
              <p:custDataLst>
                <p:tags r:id="rId21"/>
              </p:custDataLst>
            </p:nvPr>
          </p:nvSpPr>
          <p:spPr>
            <a:xfrm>
              <a:off x="476" y="709"/>
              <a:ext cx="3766" cy="290"/>
            </a:xfrm>
            <a:prstGeom prst="rect">
              <a:avLst/>
            </a:prstGeom>
            <a:noFill/>
            <a:ln w="9525">
              <a:noFill/>
            </a:ln>
          </p:spPr>
          <p:txBody>
            <a:bodyPr>
              <a:spAutoFit/>
            </a:bodyPr>
            <a:lstStyle/>
            <a:p>
              <a:pPr>
                <a:spcBef>
                  <a:spcPct val="50000"/>
                </a:spcBef>
              </a:pPr>
              <a:r>
                <a:rPr lang="en-US" altLang="zh-CN" sz="2400" b="1">
                  <a:solidFill>
                    <a:schemeClr val="tx1"/>
                  </a:solidFill>
                  <a:latin typeface="Times New Roman" panose="02020603050405020304" charset="0"/>
                </a:rPr>
                <a:t>HOOC—(CH</a:t>
              </a:r>
              <a:r>
                <a:rPr lang="en-US" altLang="zh-CN" sz="2400" b="1" baseline="-25000">
                  <a:solidFill>
                    <a:schemeClr val="tx1"/>
                  </a:solidFill>
                  <a:latin typeface="Times New Roman" panose="02020603050405020304" charset="0"/>
                </a:rPr>
                <a:t>2</a:t>
              </a:r>
              <a:r>
                <a:rPr lang="en-US" altLang="zh-CN" sz="2400" b="1">
                  <a:solidFill>
                    <a:schemeClr val="tx1"/>
                  </a:solidFill>
                  <a:latin typeface="Times New Roman" panose="02020603050405020304" charset="0"/>
                </a:rPr>
                <a:t>)</a:t>
              </a:r>
              <a:r>
                <a:rPr lang="en-US" altLang="zh-CN" sz="2400" b="1" baseline="-25000">
                  <a:solidFill>
                    <a:schemeClr val="tx1"/>
                  </a:solidFill>
                  <a:latin typeface="Times New Roman" panose="02020603050405020304" charset="0"/>
                </a:rPr>
                <a:t>2</a:t>
              </a:r>
              <a:r>
                <a:rPr lang="en-US" altLang="zh-CN" sz="2400" b="1">
                  <a:solidFill>
                    <a:schemeClr val="tx1"/>
                  </a:solidFill>
                  <a:latin typeface="Times New Roman" panose="02020603050405020304" charset="0"/>
                </a:rPr>
                <a:t>—CH—COOH</a:t>
              </a:r>
              <a:endParaRPr lang="en-US" altLang="zh-CN" sz="2400" b="1">
                <a:solidFill>
                  <a:schemeClr val="tx1"/>
                </a:solidFill>
                <a:latin typeface="Times New Roman" panose="02020603050405020304" charset="0"/>
              </a:endParaRPr>
            </a:p>
          </p:txBody>
        </p:sp>
        <p:sp>
          <p:nvSpPr>
            <p:cNvPr id="29" name="文本框 28"/>
            <p:cNvSpPr txBox="1"/>
            <p:nvPr>
              <p:custDataLst>
                <p:tags r:id="rId22"/>
              </p:custDataLst>
            </p:nvPr>
          </p:nvSpPr>
          <p:spPr>
            <a:xfrm>
              <a:off x="1955" y="1033"/>
              <a:ext cx="726" cy="290"/>
            </a:xfrm>
            <a:prstGeom prst="rect">
              <a:avLst/>
            </a:prstGeom>
            <a:noFill/>
            <a:ln w="9525">
              <a:noFill/>
            </a:ln>
          </p:spPr>
          <p:txBody>
            <a:bodyPr>
              <a:spAutoFit/>
            </a:bodyPr>
            <a:lstStyle/>
            <a:p>
              <a:pPr>
                <a:spcBef>
                  <a:spcPct val="50000"/>
                </a:spcBef>
              </a:pPr>
              <a:r>
                <a:rPr lang="en-US" altLang="zh-CN" sz="2400" b="1">
                  <a:solidFill>
                    <a:schemeClr val="tx1"/>
                  </a:solidFill>
                  <a:latin typeface="Times New Roman" panose="02020603050405020304" charset="0"/>
                </a:rPr>
                <a:t>NH</a:t>
              </a:r>
              <a:r>
                <a:rPr lang="en-US" altLang="zh-CN" sz="2400" b="1" baseline="-25000">
                  <a:solidFill>
                    <a:schemeClr val="tx1"/>
                  </a:solidFill>
                  <a:latin typeface="Times New Roman" panose="02020603050405020304" charset="0"/>
                </a:rPr>
                <a:t>2</a:t>
              </a:r>
              <a:endParaRPr lang="en-US" altLang="zh-CN" sz="2400" b="1" baseline="-25000">
                <a:solidFill>
                  <a:schemeClr val="tx1"/>
                </a:solidFill>
                <a:latin typeface="Times New Roman" panose="02020603050405020304" charset="0"/>
              </a:endParaRPr>
            </a:p>
          </p:txBody>
        </p:sp>
        <p:sp>
          <p:nvSpPr>
            <p:cNvPr id="30" name="直接连接符 29"/>
            <p:cNvSpPr/>
            <p:nvPr>
              <p:custDataLst>
                <p:tags r:id="rId23"/>
              </p:custDataLst>
            </p:nvPr>
          </p:nvSpPr>
          <p:spPr>
            <a:xfrm flipH="1">
              <a:off x="2078" y="931"/>
              <a:ext cx="1" cy="186"/>
            </a:xfrm>
            <a:prstGeom prst="line">
              <a:avLst/>
            </a:prstGeom>
            <a:ln w="38100" cap="flat" cmpd="sng">
              <a:solidFill>
                <a:schemeClr val="tx1"/>
              </a:solidFill>
              <a:prstDash val="solid"/>
              <a:headEnd type="none" w="med" len="med"/>
              <a:tailEnd type="none" w="med" len="med"/>
            </a:ln>
          </p:spPr>
          <p:txBody>
            <a:bodyPr/>
            <a:lstStyle/>
            <a:p/>
          </p:txBody>
        </p:sp>
      </p:grpSp>
      <p:pic>
        <p:nvPicPr>
          <p:cNvPr id="31" name="图片 30"/>
          <p:cNvPicPr>
            <a:picLocks noChangeAspect="1"/>
          </p:cNvPicPr>
          <p:nvPr>
            <p:custDataLst>
              <p:tags r:id="rId24"/>
            </p:custDataLst>
          </p:nvPr>
        </p:nvPicPr>
        <p:blipFill>
          <a:blip r:embed="rId25"/>
          <a:srcRect t="5315" b="5315"/>
          <a:stretch>
            <a:fillRect/>
          </a:stretch>
        </p:blipFill>
        <p:spPr>
          <a:xfrm>
            <a:off x="1842770" y="4899025"/>
            <a:ext cx="3960495" cy="92900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linds(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p:tgtEl>
                                          <p:spTgt spid="23"/>
                                        </p:tgtEl>
                                        <p:attrNameLst>
                                          <p:attrName>ppt_y</p:attrName>
                                        </p:attrNameLst>
                                      </p:cBhvr>
                                      <p:tavLst>
                                        <p:tav tm="0">
                                          <p:val>
                                            <p:strVal val="#ppt_y+#ppt_h*1.125000"/>
                                          </p:val>
                                        </p:tav>
                                        <p:tav tm="100000">
                                          <p:val>
                                            <p:strVal val="#ppt_y"/>
                                          </p:val>
                                        </p:tav>
                                      </p:tavLst>
                                    </p:anim>
                                    <p:animEffect transition="in" filter="wipe(up)">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linds(horizontal)">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500"/>
                                        <p:tgtEl>
                                          <p:spTgt spid="27"/>
                                        </p:tgtEl>
                                        <p:attrNameLst>
                                          <p:attrName>ppt_y</p:attrName>
                                        </p:attrNameLst>
                                      </p:cBhvr>
                                      <p:tavLst>
                                        <p:tav tm="0">
                                          <p:val>
                                            <p:strVal val="#ppt_y+#ppt_h*1.125000"/>
                                          </p:val>
                                        </p:tav>
                                        <p:tav tm="100000">
                                          <p:val>
                                            <p:strVal val="#ppt_y"/>
                                          </p:val>
                                        </p:tav>
                                      </p:tavLst>
                                    </p:anim>
                                    <p:animEffect transition="in" filter="wipe(up)">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linds(horizontal)">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p:tgtEl>
                                          <p:spTgt spid="31"/>
                                        </p:tgtEl>
                                        <p:attrNameLst>
                                          <p:attrName>ppt_y</p:attrName>
                                        </p:attrNameLst>
                                      </p:cBhvr>
                                      <p:tavLst>
                                        <p:tav tm="0">
                                          <p:val>
                                            <p:strVal val="#ppt_y+#ppt_h*1.125000"/>
                                          </p:val>
                                        </p:tav>
                                        <p:tav tm="100000">
                                          <p:val>
                                            <p:strVal val="#ppt_y"/>
                                          </p:val>
                                        </p:tav>
                                      </p:tavLst>
                                    </p:anim>
                                    <p:animEffect transition="in" filter="wipe(up)">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linds(horizontal)">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blinds(horizontal)">
                                      <p:cBhvr>
                                        <p:cTn id="60" dur="500"/>
                                        <p:tgtEl>
                                          <p:spTgt spid="7"/>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blinds(horizontal)">
                                      <p:cBhvr>
                                        <p:cTn id="6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18" grpId="0"/>
      <p:bldP spid="19" grpId="0"/>
      <p:bldP spid="20" grpId="0"/>
      <p:bldP spid="21"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3096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4.</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氨基酸的化学性质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5" name="文本框 4"/>
          <p:cNvSpPr txBox="1"/>
          <p:nvPr>
            <p:custDataLst>
              <p:tags r:id="rId6"/>
            </p:custDataLst>
          </p:nvPr>
        </p:nvSpPr>
        <p:spPr>
          <a:xfrm>
            <a:off x="937260" y="1632585"/>
            <a:ext cx="3205480" cy="521970"/>
          </a:xfrm>
          <a:prstGeom prst="rect">
            <a:avLst/>
          </a:prstGeom>
          <a:noFill/>
        </p:spPr>
        <p:txBody>
          <a:bodyPr wrap="none" rtlCol="0" anchor="t">
            <a:spAutoFit/>
          </a:bodyPr>
          <a:lstStyle/>
          <a:p>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a:t>
            </a:r>
            <a:r>
              <a:rPr lang="en-US" altLang="zh-CN" sz="2800" b="1">
                <a:solidFill>
                  <a:schemeClr val="tx1"/>
                </a:solidFill>
                <a:latin typeface="Times New Roman" panose="02020603050405020304" charset="0"/>
                <a:ea typeface="宋体-简" panose="02010600040101010101" charset="-122"/>
                <a:cs typeface="Times New Roman" panose="02020603050405020304" charset="0"/>
                <a:sym typeface="+mn-ea"/>
              </a:rPr>
              <a:t>1</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）氨基酸的两性</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7" name="文本框 6"/>
          <p:cNvSpPr txBox="1"/>
          <p:nvPr>
            <p:custDataLst>
              <p:tags r:id="rId7"/>
            </p:custDataLst>
          </p:nvPr>
        </p:nvSpPr>
        <p:spPr>
          <a:xfrm>
            <a:off x="937260" y="2332990"/>
            <a:ext cx="6228080" cy="521970"/>
          </a:xfrm>
          <a:prstGeom prst="rect">
            <a:avLst/>
          </a:prstGeom>
          <a:noFill/>
        </p:spPr>
        <p:txBody>
          <a:bodyPr wrap="none" rtlCol="0" anchor="t">
            <a:spAutoFit/>
          </a:bodyPr>
          <a:lstStyle/>
          <a:p>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氨基酸分子中既含有</a:t>
            </a:r>
            <a:r>
              <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rPr>
              <a:t>羧基</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，又含有</a:t>
            </a:r>
            <a:r>
              <a:rPr lang="zh-CN" altLang="en-US" sz="2800" b="1">
                <a:solidFill>
                  <a:srgbClr val="0070C0"/>
                </a:solidFill>
                <a:latin typeface="Times New Roman" panose="02020603050405020304" charset="0"/>
                <a:ea typeface="宋体-简" panose="02010600040101010101" charset="-122"/>
                <a:cs typeface="Times New Roman" panose="02020603050405020304" charset="0"/>
                <a:sym typeface="+mn-ea"/>
              </a:rPr>
              <a:t>氨基</a:t>
            </a:r>
            <a:endParaRPr lang="zh-CN" altLang="en-US" sz="2800" b="1">
              <a:solidFill>
                <a:srgbClr val="0070C0"/>
              </a:solidFill>
              <a:latin typeface="Times New Roman" panose="02020603050405020304" charset="0"/>
              <a:ea typeface="宋体-简" panose="02010600040101010101" charset="-122"/>
              <a:cs typeface="Times New Roman" panose="02020603050405020304" charset="0"/>
              <a:sym typeface="+mn-ea"/>
            </a:endParaRPr>
          </a:p>
        </p:txBody>
      </p:sp>
      <p:sp>
        <p:nvSpPr>
          <p:cNvPr id="11" name="文本框 10"/>
          <p:cNvSpPr txBox="1"/>
          <p:nvPr>
            <p:custDataLst>
              <p:tags r:id="rId8"/>
            </p:custDataLst>
          </p:nvPr>
        </p:nvSpPr>
        <p:spPr>
          <a:xfrm>
            <a:off x="3643630" y="2854960"/>
            <a:ext cx="1605280" cy="521970"/>
          </a:xfrm>
          <a:prstGeom prst="rect">
            <a:avLst/>
          </a:prstGeom>
          <a:noFill/>
        </p:spPr>
        <p:txBody>
          <a:bodyPr wrap="none" rtlCol="0" anchor="t">
            <a:spAutoFit/>
          </a:bodyPr>
          <a:lstStyle/>
          <a:p>
            <a:r>
              <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rPr>
              <a:t>酸性</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基团</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12" name="文本框 11"/>
          <p:cNvSpPr txBox="1"/>
          <p:nvPr>
            <p:custDataLst>
              <p:tags r:id="rId9"/>
            </p:custDataLst>
          </p:nvPr>
        </p:nvSpPr>
        <p:spPr>
          <a:xfrm>
            <a:off x="5960110" y="2854960"/>
            <a:ext cx="1605280" cy="521970"/>
          </a:xfrm>
          <a:prstGeom prst="rect">
            <a:avLst/>
          </a:prstGeom>
          <a:noFill/>
        </p:spPr>
        <p:txBody>
          <a:bodyPr wrap="none" rtlCol="0" anchor="t">
            <a:spAutoFit/>
          </a:bodyPr>
          <a:lstStyle/>
          <a:p>
            <a:r>
              <a:rPr lang="zh-CN" altLang="en-US" sz="2800" b="1">
                <a:solidFill>
                  <a:srgbClr val="0070C0"/>
                </a:solidFill>
                <a:latin typeface="Times New Roman" panose="02020603050405020304" charset="0"/>
                <a:ea typeface="宋体-简" panose="02010600040101010101" charset="-122"/>
                <a:cs typeface="Times New Roman" panose="02020603050405020304" charset="0"/>
                <a:sym typeface="+mn-ea"/>
              </a:rPr>
              <a:t>碱性</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基团</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13" name="文本框 12"/>
          <p:cNvSpPr txBox="1"/>
          <p:nvPr>
            <p:custDataLst>
              <p:tags r:id="rId10"/>
            </p:custDataLst>
          </p:nvPr>
        </p:nvSpPr>
        <p:spPr>
          <a:xfrm>
            <a:off x="7911465" y="2538730"/>
            <a:ext cx="3383280" cy="521970"/>
          </a:xfrm>
          <a:prstGeom prst="rect">
            <a:avLst/>
          </a:prstGeom>
          <a:noFill/>
        </p:spPr>
        <p:txBody>
          <a:bodyPr wrap="none" rtlCol="0" anchor="t">
            <a:spAutoFit/>
          </a:bodyPr>
          <a:lstStyle/>
          <a:p>
            <a:r>
              <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rPr>
              <a:t>氨基酸是两性化合物</a:t>
            </a:r>
            <a:endPar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endParaRPr>
          </a:p>
        </p:txBody>
      </p:sp>
      <p:grpSp>
        <p:nvGrpSpPr>
          <p:cNvPr id="34" name="组合 33"/>
          <p:cNvGrpSpPr/>
          <p:nvPr>
            <p:custDataLst>
              <p:tags r:id="rId11"/>
            </p:custDataLst>
          </p:nvPr>
        </p:nvGrpSpPr>
        <p:grpSpPr>
          <a:xfrm>
            <a:off x="740410" y="5204460"/>
            <a:ext cx="8817610" cy="1010920"/>
            <a:chOff x="2123" y="8517"/>
            <a:chExt cx="13886" cy="1592"/>
          </a:xfrm>
        </p:grpSpPr>
        <p:grpSp>
          <p:nvGrpSpPr>
            <p:cNvPr id="14" name="Group 8"/>
            <p:cNvGrpSpPr/>
            <p:nvPr>
              <p:custDataLst>
                <p:tags r:id="rId12"/>
              </p:custDataLst>
            </p:nvPr>
          </p:nvGrpSpPr>
          <p:grpSpPr>
            <a:xfrm>
              <a:off x="2123" y="8517"/>
              <a:ext cx="8008" cy="1594"/>
              <a:chOff x="96" y="2496"/>
              <a:chExt cx="3216" cy="640"/>
            </a:xfrm>
          </p:grpSpPr>
          <p:grpSp>
            <p:nvGrpSpPr>
              <p:cNvPr id="15" name="Group 9"/>
              <p:cNvGrpSpPr/>
              <p:nvPr>
                <p:custDataLst>
                  <p:tags r:id="rId13"/>
                </p:custDataLst>
              </p:nvPr>
            </p:nvGrpSpPr>
            <p:grpSpPr>
              <a:xfrm>
                <a:off x="96" y="2496"/>
                <a:ext cx="2655" cy="640"/>
                <a:chOff x="710" y="3065"/>
                <a:chExt cx="2655" cy="640"/>
              </a:xfrm>
            </p:grpSpPr>
            <p:sp>
              <p:nvSpPr>
                <p:cNvPr id="16" name="Text Box 10"/>
                <p:cNvSpPr txBox="1">
                  <a:spLocks noChangeArrowheads="1"/>
                </p:cNvSpPr>
                <p:nvPr>
                  <p:custDataLst>
                    <p:tags r:id="rId14"/>
                  </p:custDataLst>
                </p:nvPr>
              </p:nvSpPr>
              <p:spPr bwMode="auto">
                <a:xfrm>
                  <a:off x="710" y="3065"/>
                  <a:ext cx="2655" cy="330"/>
                </a:xfrm>
                <a:prstGeom prst="rect">
                  <a:avLst/>
                </a:prstGeom>
                <a:noFill/>
                <a:ln w="12700" cap="sq">
                  <a:noFill/>
                  <a:miter lim="800000"/>
                </a:ln>
                <a:effectLst/>
              </p:spPr>
              <p:txBody>
                <a:bodyPr wrap="none">
                  <a:spAutoFit/>
                </a:bodyPr>
                <a:lstStyle/>
                <a:p>
                  <a:pPr>
                    <a:buSzTx/>
                    <a:buFont typeface="Times New Roman" panose="02020603050405020304" charset="0"/>
                    <a:buNone/>
                  </a:pPr>
                  <a:r>
                    <a:rPr kumimoji="0" lang="en-US" altLang="zh-CN" sz="2800" b="1">
                      <a:solidFill>
                        <a:schemeClr val="bg2"/>
                      </a:solidFill>
                      <a:latin typeface="Times New Roman" panose="02020603050405020304" charset="0"/>
                      <a:cs typeface="Times New Roman" panose="02020603050405020304" charset="0"/>
                    </a:rPr>
                    <a:t>    </a:t>
                  </a:r>
                  <a:r>
                    <a:rPr kumimoji="0" lang="en-US" altLang="zh-CN" sz="2800" b="1">
                      <a:solidFill>
                        <a:schemeClr val="tx1"/>
                      </a:solidFill>
                      <a:latin typeface="Times New Roman" panose="02020603050405020304" charset="0"/>
                      <a:cs typeface="Times New Roman" panose="02020603050405020304" charset="0"/>
                    </a:rPr>
                    <a:t>R-CH-COOH  +  NaOH </a:t>
                  </a:r>
                  <a:endParaRPr kumimoji="0" lang="en-US" altLang="zh-CN" sz="2800" b="1">
                    <a:solidFill>
                      <a:schemeClr val="tx1"/>
                    </a:solidFill>
                    <a:latin typeface="Times New Roman" panose="02020603050405020304" charset="0"/>
                    <a:cs typeface="Times New Roman" panose="02020603050405020304" charset="0"/>
                  </a:endParaRPr>
                </a:p>
              </p:txBody>
            </p:sp>
            <p:grpSp>
              <p:nvGrpSpPr>
                <p:cNvPr id="17" name="Group 11"/>
                <p:cNvGrpSpPr/>
                <p:nvPr>
                  <p:custDataLst>
                    <p:tags r:id="rId15"/>
                  </p:custDataLst>
                </p:nvPr>
              </p:nvGrpSpPr>
              <p:grpSpPr>
                <a:xfrm>
                  <a:off x="1200" y="3360"/>
                  <a:ext cx="526" cy="345"/>
                  <a:chOff x="288" y="2160"/>
                  <a:chExt cx="526" cy="345"/>
                </a:xfrm>
              </p:grpSpPr>
              <p:sp>
                <p:nvSpPr>
                  <p:cNvPr id="18" name="Text Box 12"/>
                  <p:cNvSpPr txBox="1">
                    <a:spLocks noChangeArrowheads="1"/>
                  </p:cNvSpPr>
                  <p:nvPr>
                    <p:custDataLst>
                      <p:tags r:id="rId16"/>
                    </p:custDataLst>
                  </p:nvPr>
                </p:nvSpPr>
                <p:spPr bwMode="auto">
                  <a:xfrm>
                    <a:off x="288" y="2175"/>
                    <a:ext cx="526" cy="330"/>
                  </a:xfrm>
                  <a:prstGeom prst="rect">
                    <a:avLst/>
                  </a:prstGeom>
                  <a:noFill/>
                  <a:ln w="12700" cap="sq">
                    <a:noFill/>
                    <a:miter lim="800000"/>
                  </a:ln>
                  <a:effectLst/>
                </p:spPr>
                <p:txBody>
                  <a:bodyPr wrap="none">
                    <a:spAutoFit/>
                  </a:bodyPr>
                  <a:lstStyle/>
                  <a:p>
                    <a:pPr>
                      <a:buSzTx/>
                      <a:buFont typeface="Times New Roman" panose="02020603050405020304" charset="0"/>
                      <a:buNone/>
                    </a:pPr>
                    <a:r>
                      <a:rPr kumimoji="0" lang="en-US" altLang="zh-CN" sz="2800" b="1">
                        <a:solidFill>
                          <a:schemeClr val="tx1"/>
                        </a:solidFill>
                        <a:latin typeface="Times New Roman" panose="02020603050405020304" charset="0"/>
                        <a:cs typeface="Times New Roman" panose="02020603050405020304" charset="0"/>
                      </a:rPr>
                      <a:t>NH</a:t>
                    </a:r>
                    <a:r>
                      <a:rPr kumimoji="0" lang="en-US" altLang="zh-CN" sz="2800" b="1" baseline="-25000">
                        <a:solidFill>
                          <a:schemeClr val="tx1"/>
                        </a:solidFill>
                        <a:latin typeface="Times New Roman" panose="02020603050405020304" charset="0"/>
                        <a:cs typeface="Times New Roman" panose="02020603050405020304" charset="0"/>
                      </a:rPr>
                      <a:t>2</a:t>
                    </a:r>
                    <a:endParaRPr kumimoji="0" lang="en-US" altLang="zh-CN" sz="2800" b="1" baseline="-25000">
                      <a:solidFill>
                        <a:schemeClr val="tx1"/>
                      </a:solidFill>
                      <a:latin typeface="Times New Roman" panose="02020603050405020304" charset="0"/>
                      <a:cs typeface="Times New Roman" panose="02020603050405020304" charset="0"/>
                    </a:endParaRPr>
                  </a:p>
                </p:txBody>
              </p:sp>
              <p:sp>
                <p:nvSpPr>
                  <p:cNvPr id="19" name="Line 13"/>
                  <p:cNvSpPr>
                    <a:spLocks noChangeShapeType="1"/>
                  </p:cNvSpPr>
                  <p:nvPr>
                    <p:custDataLst>
                      <p:tags r:id="rId17"/>
                    </p:custDataLst>
                  </p:nvPr>
                </p:nvSpPr>
                <p:spPr bwMode="auto">
                  <a:xfrm flipH="1" flipV="1">
                    <a:off x="432" y="2160"/>
                    <a:ext cx="0" cy="96"/>
                  </a:xfrm>
                  <a:prstGeom prst="line">
                    <a:avLst/>
                  </a:prstGeom>
                  <a:noFill/>
                  <a:ln w="38100" cap="sq">
                    <a:solidFill>
                      <a:schemeClr val="tx1"/>
                    </a:solidFill>
                    <a:round/>
                  </a:ln>
                  <a:effectLst/>
                </p:spPr>
                <p:txBody>
                  <a:bodyPr/>
                  <a:lstStyle/>
                  <a:p>
                    <a:endParaRPr lang="zh-CN" altLang="en-US" sz="100"/>
                  </a:p>
                </p:txBody>
              </p:sp>
            </p:grpSp>
          </p:grpSp>
          <p:sp>
            <p:nvSpPr>
              <p:cNvPr id="20" name="Line 14"/>
              <p:cNvSpPr>
                <a:spLocks noChangeShapeType="1"/>
              </p:cNvSpPr>
              <p:nvPr>
                <p:custDataLst>
                  <p:tags r:id="rId18"/>
                </p:custDataLst>
              </p:nvPr>
            </p:nvSpPr>
            <p:spPr bwMode="auto">
              <a:xfrm>
                <a:off x="2784" y="2640"/>
                <a:ext cx="528" cy="0"/>
              </a:xfrm>
              <a:prstGeom prst="line">
                <a:avLst/>
              </a:prstGeom>
              <a:noFill/>
              <a:ln w="12700" cap="sq">
                <a:solidFill>
                  <a:schemeClr val="tx1"/>
                </a:solidFill>
                <a:round/>
                <a:tailEnd type="triangle" w="med" len="med"/>
              </a:ln>
              <a:effectLst/>
            </p:spPr>
            <p:txBody>
              <a:bodyPr/>
              <a:lstStyle/>
              <a:p>
                <a:endParaRPr lang="zh-CN" altLang="en-US" sz="100"/>
              </a:p>
            </p:txBody>
          </p:sp>
        </p:grpSp>
        <p:grpSp>
          <p:nvGrpSpPr>
            <p:cNvPr id="21" name="Group 3"/>
            <p:cNvGrpSpPr/>
            <p:nvPr>
              <p:custDataLst>
                <p:tags r:id="rId19"/>
              </p:custDataLst>
            </p:nvPr>
          </p:nvGrpSpPr>
          <p:grpSpPr>
            <a:xfrm>
              <a:off x="9653" y="8517"/>
              <a:ext cx="6357" cy="1594"/>
              <a:chOff x="710" y="3065"/>
              <a:chExt cx="2553" cy="640"/>
            </a:xfrm>
          </p:grpSpPr>
          <p:sp>
            <p:nvSpPr>
              <p:cNvPr id="22" name="Text Box 4"/>
              <p:cNvSpPr txBox="1">
                <a:spLocks noChangeArrowheads="1"/>
              </p:cNvSpPr>
              <p:nvPr>
                <p:custDataLst>
                  <p:tags r:id="rId20"/>
                </p:custDataLst>
              </p:nvPr>
            </p:nvSpPr>
            <p:spPr bwMode="auto">
              <a:xfrm>
                <a:off x="710" y="3065"/>
                <a:ext cx="2553" cy="330"/>
              </a:xfrm>
              <a:prstGeom prst="rect">
                <a:avLst/>
              </a:prstGeom>
              <a:noFill/>
              <a:ln w="12700" cap="sq">
                <a:noFill/>
                <a:miter lim="800000"/>
              </a:ln>
              <a:effectLst/>
            </p:spPr>
            <p:txBody>
              <a:bodyPr wrap="none">
                <a:spAutoFit/>
              </a:bodyPr>
              <a:lstStyle/>
              <a:p>
                <a:pPr>
                  <a:buSzTx/>
                  <a:buFont typeface="Times New Roman" panose="02020603050405020304" charset="0"/>
                  <a:buNone/>
                </a:pPr>
                <a:r>
                  <a:rPr kumimoji="0" lang="en-US" altLang="zh-CN" sz="2800" b="1">
                    <a:solidFill>
                      <a:schemeClr val="tx1"/>
                    </a:solidFill>
                    <a:latin typeface="Times New Roman" panose="02020603050405020304" charset="0"/>
                    <a:cs typeface="Times New Roman" panose="02020603050405020304" charset="0"/>
                  </a:rPr>
                  <a:t>    R-CH-COONa  +  H</a:t>
                </a:r>
                <a:r>
                  <a:rPr kumimoji="0" lang="en-US" altLang="zh-CN" sz="2800" b="1" baseline="-25000">
                    <a:solidFill>
                      <a:schemeClr val="tx1"/>
                    </a:solidFill>
                    <a:latin typeface="Times New Roman" panose="02020603050405020304" charset="0"/>
                    <a:cs typeface="Times New Roman" panose="02020603050405020304" charset="0"/>
                  </a:rPr>
                  <a:t>2</a:t>
                </a:r>
                <a:r>
                  <a:rPr kumimoji="0" lang="en-US" altLang="zh-CN" sz="2800" b="1">
                    <a:solidFill>
                      <a:schemeClr val="tx1"/>
                    </a:solidFill>
                    <a:latin typeface="Times New Roman" panose="02020603050405020304" charset="0"/>
                    <a:cs typeface="Times New Roman" panose="02020603050405020304" charset="0"/>
                  </a:rPr>
                  <a:t>O</a:t>
                </a:r>
                <a:endParaRPr kumimoji="0" lang="en-US" altLang="zh-CN" sz="2800" b="1">
                  <a:solidFill>
                    <a:schemeClr val="tx1"/>
                  </a:solidFill>
                  <a:latin typeface="Times New Roman" panose="02020603050405020304" charset="0"/>
                  <a:cs typeface="Times New Roman" panose="02020603050405020304" charset="0"/>
                </a:endParaRPr>
              </a:p>
            </p:txBody>
          </p:sp>
          <p:grpSp>
            <p:nvGrpSpPr>
              <p:cNvPr id="23" name="Group 5"/>
              <p:cNvGrpSpPr/>
              <p:nvPr>
                <p:custDataLst>
                  <p:tags r:id="rId21"/>
                </p:custDataLst>
              </p:nvPr>
            </p:nvGrpSpPr>
            <p:grpSpPr>
              <a:xfrm>
                <a:off x="1200" y="3360"/>
                <a:ext cx="526" cy="345"/>
                <a:chOff x="288" y="2160"/>
                <a:chExt cx="526" cy="345"/>
              </a:xfrm>
            </p:grpSpPr>
            <p:sp>
              <p:nvSpPr>
                <p:cNvPr id="24" name="Text Box 6"/>
                <p:cNvSpPr txBox="1">
                  <a:spLocks noChangeArrowheads="1"/>
                </p:cNvSpPr>
                <p:nvPr>
                  <p:custDataLst>
                    <p:tags r:id="rId22"/>
                  </p:custDataLst>
                </p:nvPr>
              </p:nvSpPr>
              <p:spPr bwMode="auto">
                <a:xfrm>
                  <a:off x="288" y="2175"/>
                  <a:ext cx="526" cy="330"/>
                </a:xfrm>
                <a:prstGeom prst="rect">
                  <a:avLst/>
                </a:prstGeom>
                <a:noFill/>
                <a:ln w="12700" cap="sq">
                  <a:noFill/>
                  <a:miter lim="800000"/>
                </a:ln>
                <a:effectLst/>
              </p:spPr>
              <p:txBody>
                <a:bodyPr wrap="none">
                  <a:spAutoFit/>
                </a:bodyPr>
                <a:lstStyle/>
                <a:p>
                  <a:pPr>
                    <a:buSzTx/>
                    <a:buFont typeface="Times New Roman" panose="02020603050405020304" charset="0"/>
                    <a:buNone/>
                  </a:pPr>
                  <a:r>
                    <a:rPr kumimoji="0" lang="en-US" altLang="zh-CN" sz="2800" b="1">
                      <a:solidFill>
                        <a:schemeClr val="tx1"/>
                      </a:solidFill>
                      <a:latin typeface="Times New Roman" panose="02020603050405020304" charset="0"/>
                      <a:cs typeface="Times New Roman" panose="02020603050405020304" charset="0"/>
                    </a:rPr>
                    <a:t>NH</a:t>
                  </a:r>
                  <a:r>
                    <a:rPr kumimoji="0" lang="en-US" altLang="zh-CN" sz="2800" b="1" baseline="-25000">
                      <a:solidFill>
                        <a:schemeClr val="tx1"/>
                      </a:solidFill>
                      <a:latin typeface="Times New Roman" panose="02020603050405020304" charset="0"/>
                      <a:cs typeface="Times New Roman" panose="02020603050405020304" charset="0"/>
                    </a:rPr>
                    <a:t>2</a:t>
                  </a:r>
                  <a:endParaRPr kumimoji="0" lang="en-US" altLang="zh-CN" sz="2800" b="1" baseline="-25000">
                    <a:solidFill>
                      <a:schemeClr val="tx1"/>
                    </a:solidFill>
                    <a:latin typeface="Times New Roman" panose="02020603050405020304" charset="0"/>
                    <a:cs typeface="Times New Roman" panose="02020603050405020304" charset="0"/>
                  </a:endParaRPr>
                </a:p>
              </p:txBody>
            </p:sp>
            <p:sp>
              <p:nvSpPr>
                <p:cNvPr id="25" name="Line 7"/>
                <p:cNvSpPr>
                  <a:spLocks noChangeShapeType="1"/>
                </p:cNvSpPr>
                <p:nvPr>
                  <p:custDataLst>
                    <p:tags r:id="rId23"/>
                  </p:custDataLst>
                </p:nvPr>
              </p:nvSpPr>
              <p:spPr bwMode="auto">
                <a:xfrm flipH="1" flipV="1">
                  <a:off x="432" y="2160"/>
                  <a:ext cx="0" cy="96"/>
                </a:xfrm>
                <a:prstGeom prst="line">
                  <a:avLst/>
                </a:prstGeom>
                <a:noFill/>
                <a:ln w="38100" cap="sq">
                  <a:solidFill>
                    <a:schemeClr val="tx1"/>
                  </a:solidFill>
                  <a:round/>
                </a:ln>
                <a:effectLst/>
              </p:spPr>
              <p:txBody>
                <a:bodyPr/>
                <a:lstStyle/>
                <a:p>
                  <a:endParaRPr lang="zh-CN" altLang="en-US" sz="100"/>
                </a:p>
              </p:txBody>
            </p:sp>
          </p:grpSp>
        </p:grpSp>
      </p:grpSp>
      <p:grpSp>
        <p:nvGrpSpPr>
          <p:cNvPr id="27" name="组合 26"/>
          <p:cNvGrpSpPr/>
          <p:nvPr>
            <p:custDataLst>
              <p:tags r:id="rId24"/>
            </p:custDataLst>
          </p:nvPr>
        </p:nvGrpSpPr>
        <p:grpSpPr>
          <a:xfrm>
            <a:off x="1844358" y="3614103"/>
            <a:ext cx="5903912" cy="1243012"/>
            <a:chOff x="613" y="3103"/>
            <a:chExt cx="3719" cy="783"/>
          </a:xfrm>
        </p:grpSpPr>
        <p:grpSp>
          <p:nvGrpSpPr>
            <p:cNvPr id="28" name="组合 27"/>
            <p:cNvGrpSpPr/>
            <p:nvPr>
              <p:custDataLst>
                <p:tags r:id="rId25"/>
              </p:custDataLst>
            </p:nvPr>
          </p:nvGrpSpPr>
          <p:grpSpPr>
            <a:xfrm>
              <a:off x="613" y="3103"/>
              <a:ext cx="3719" cy="783"/>
              <a:chOff x="340" y="2840"/>
              <a:chExt cx="3719" cy="783"/>
            </a:xfrm>
          </p:grpSpPr>
          <p:sp>
            <p:nvSpPr>
              <p:cNvPr id="29" name="文本框 28"/>
              <p:cNvSpPr txBox="1"/>
              <p:nvPr>
                <p:custDataLst>
                  <p:tags r:id="rId26"/>
                </p:custDataLst>
              </p:nvPr>
            </p:nvSpPr>
            <p:spPr>
              <a:xfrm>
                <a:off x="340" y="2840"/>
                <a:ext cx="3719" cy="445"/>
              </a:xfrm>
              <a:prstGeom prst="rect">
                <a:avLst/>
              </a:prstGeom>
              <a:noFill/>
              <a:ln w="9525">
                <a:noFill/>
              </a:ln>
            </p:spPr>
            <p:txBody>
              <a:bodyPr>
                <a:spAutoFit/>
              </a:bodyPr>
              <a:lstStyle/>
              <a:p>
                <a:pPr>
                  <a:spcBef>
                    <a:spcPct val="50000"/>
                  </a:spcBef>
                </a:pPr>
                <a:r>
                  <a:rPr lang="en-US" altLang="zh-CN" sz="2800" b="1">
                    <a:solidFill>
                      <a:srgbClr val="000000"/>
                    </a:solidFill>
                    <a:latin typeface="Times New Roman" panose="02020603050405020304" charset="0"/>
                    <a:ea typeface="黑体" panose="02010609060101010101" charset="-122"/>
                  </a:rPr>
                  <a:t>CH</a:t>
                </a:r>
                <a:r>
                  <a:rPr lang="en-US" altLang="zh-CN" sz="2800" b="1" baseline="-25000">
                    <a:solidFill>
                      <a:srgbClr val="000000"/>
                    </a:solidFill>
                    <a:latin typeface="Times New Roman" panose="02020603050405020304" charset="0"/>
                    <a:ea typeface="黑体" panose="02010609060101010101" charset="-122"/>
                  </a:rPr>
                  <a:t>2</a:t>
                </a:r>
                <a:r>
                  <a:rPr lang="en-US" altLang="zh-CN" sz="2800" b="1">
                    <a:solidFill>
                      <a:srgbClr val="000000"/>
                    </a:solidFill>
                    <a:latin typeface="Times New Roman" panose="02020603050405020304" charset="0"/>
                    <a:ea typeface="黑体" panose="02010609060101010101" charset="-122"/>
                  </a:rPr>
                  <a:t>COOH+</a:t>
                </a:r>
                <a:r>
                  <a:rPr lang="en-US" altLang="zh-CN" sz="2800" b="1">
                    <a:solidFill>
                      <a:srgbClr val="3333CC"/>
                    </a:solidFill>
                    <a:latin typeface="Times New Roman" panose="02020603050405020304" charset="0"/>
                    <a:ea typeface="黑体" panose="02010609060101010101" charset="-122"/>
                  </a:rPr>
                  <a:t>HCl</a:t>
                </a:r>
                <a:r>
                  <a:rPr lang="en-US" altLang="zh-CN" sz="2800" b="1">
                    <a:solidFill>
                      <a:schemeClr val="accent2"/>
                    </a:solidFill>
                    <a:latin typeface="Times New Roman" panose="02020603050405020304" charset="0"/>
                    <a:ea typeface="黑体" panose="02010609060101010101" charset="-122"/>
                  </a:rPr>
                  <a:t>         </a:t>
                </a:r>
                <a:r>
                  <a:rPr lang="en-US" altLang="zh-CN" sz="2800" b="1">
                    <a:solidFill>
                      <a:srgbClr val="000000"/>
                    </a:solidFill>
                    <a:latin typeface="Times New Roman" panose="02020603050405020304" charset="0"/>
                    <a:ea typeface="黑体" panose="02010609060101010101" charset="-122"/>
                  </a:rPr>
                  <a:t>CH</a:t>
                </a:r>
                <a:r>
                  <a:rPr lang="en-US" altLang="zh-CN" sz="2800" b="1" baseline="-25000">
                    <a:solidFill>
                      <a:srgbClr val="000000"/>
                    </a:solidFill>
                    <a:latin typeface="Times New Roman" panose="02020603050405020304" charset="0"/>
                    <a:ea typeface="黑体" panose="02010609060101010101" charset="-122"/>
                  </a:rPr>
                  <a:t>2</a:t>
                </a:r>
                <a:r>
                  <a:rPr lang="en-US" altLang="zh-CN" sz="2800" b="1">
                    <a:solidFill>
                      <a:srgbClr val="000000"/>
                    </a:solidFill>
                    <a:latin typeface="Times New Roman" panose="02020603050405020304" charset="0"/>
                    <a:ea typeface="黑体" panose="02010609060101010101" charset="-122"/>
                  </a:rPr>
                  <a:t>COOH</a:t>
                </a:r>
                <a:r>
                  <a:rPr lang="en-US" altLang="zh-CN" sz="4000">
                    <a:solidFill>
                      <a:schemeClr val="accent2"/>
                    </a:solidFill>
                    <a:latin typeface="黑体" panose="02010609060101010101" charset="-122"/>
                    <a:ea typeface="黑体" panose="02010609060101010101" charset="-122"/>
                  </a:rPr>
                  <a:t>     </a:t>
                </a:r>
                <a:endParaRPr lang="en-US" altLang="zh-CN" sz="4000">
                  <a:solidFill>
                    <a:schemeClr val="accent2"/>
                  </a:solidFill>
                  <a:latin typeface="黑体" panose="02010609060101010101" charset="-122"/>
                  <a:ea typeface="黑体" panose="02010609060101010101" charset="-122"/>
                </a:endParaRPr>
              </a:p>
            </p:txBody>
          </p:sp>
          <p:sp>
            <p:nvSpPr>
              <p:cNvPr id="30" name="矩形 29"/>
              <p:cNvSpPr/>
              <p:nvPr>
                <p:custDataLst>
                  <p:tags r:id="rId27"/>
                </p:custDataLst>
              </p:nvPr>
            </p:nvSpPr>
            <p:spPr>
              <a:xfrm>
                <a:off x="340" y="3294"/>
                <a:ext cx="680" cy="329"/>
              </a:xfrm>
              <a:prstGeom prst="rect">
                <a:avLst/>
              </a:prstGeom>
              <a:noFill/>
              <a:ln w="9525">
                <a:noFill/>
              </a:ln>
            </p:spPr>
            <p:txBody>
              <a:bodyPr>
                <a:spAutoFit/>
              </a:bodyPr>
              <a:lstStyle/>
              <a:p>
                <a:r>
                  <a:rPr lang="en-US" altLang="zh-CN" sz="2800" b="1">
                    <a:solidFill>
                      <a:srgbClr val="FF0000"/>
                    </a:solidFill>
                    <a:latin typeface="Times New Roman" panose="02020603050405020304" charset="0"/>
                    <a:ea typeface="黑体" panose="02010609060101010101" charset="-122"/>
                  </a:rPr>
                  <a:t>NH</a:t>
                </a:r>
                <a:r>
                  <a:rPr lang="en-US" altLang="zh-CN" sz="2800" b="1" baseline="-25000">
                    <a:solidFill>
                      <a:srgbClr val="FF0000"/>
                    </a:solidFill>
                    <a:latin typeface="Times New Roman" panose="02020603050405020304" charset="0"/>
                    <a:ea typeface="黑体" panose="02010609060101010101" charset="-122"/>
                  </a:rPr>
                  <a:t>2</a:t>
                </a:r>
                <a:endParaRPr lang="en-US" altLang="zh-CN" sz="2800" b="1" baseline="-25000">
                  <a:solidFill>
                    <a:srgbClr val="FF0000"/>
                  </a:solidFill>
                  <a:latin typeface="Times New Roman" panose="02020603050405020304" charset="0"/>
                  <a:ea typeface="黑体" panose="02010609060101010101" charset="-122"/>
                </a:endParaRPr>
              </a:p>
            </p:txBody>
          </p:sp>
          <p:sp>
            <p:nvSpPr>
              <p:cNvPr id="31" name="直接连接符 30"/>
              <p:cNvSpPr/>
              <p:nvPr>
                <p:custDataLst>
                  <p:tags r:id="rId28"/>
                </p:custDataLst>
              </p:nvPr>
            </p:nvSpPr>
            <p:spPr>
              <a:xfrm flipH="1">
                <a:off x="476" y="3203"/>
                <a:ext cx="0" cy="181"/>
              </a:xfrm>
              <a:prstGeom prst="line">
                <a:avLst/>
              </a:prstGeom>
              <a:ln w="38100" cap="flat" cmpd="sng">
                <a:solidFill>
                  <a:schemeClr val="tx1"/>
                </a:solidFill>
                <a:prstDash val="solid"/>
                <a:miter/>
                <a:headEnd type="none" w="med" len="med"/>
                <a:tailEnd type="none" w="med" len="med"/>
              </a:ln>
            </p:spPr>
            <p:txBody>
              <a:bodyPr/>
              <a:lstStyle/>
              <a:p/>
            </p:txBody>
          </p:sp>
          <p:sp>
            <p:nvSpPr>
              <p:cNvPr id="32" name="矩形 31"/>
              <p:cNvSpPr/>
              <p:nvPr>
                <p:custDataLst>
                  <p:tags r:id="rId29"/>
                </p:custDataLst>
              </p:nvPr>
            </p:nvSpPr>
            <p:spPr>
              <a:xfrm>
                <a:off x="2472" y="3249"/>
                <a:ext cx="816" cy="329"/>
              </a:xfrm>
              <a:prstGeom prst="rect">
                <a:avLst/>
              </a:prstGeom>
              <a:noFill/>
              <a:ln w="9525">
                <a:noFill/>
              </a:ln>
            </p:spPr>
            <p:txBody>
              <a:bodyPr>
                <a:spAutoFit/>
              </a:bodyPr>
              <a:lstStyle/>
              <a:p>
                <a:r>
                  <a:rPr lang="en-US" altLang="zh-CN" sz="2800" b="1">
                    <a:solidFill>
                      <a:srgbClr val="FF0000"/>
                    </a:solidFill>
                    <a:latin typeface="Times New Roman" panose="02020603050405020304" charset="0"/>
                    <a:ea typeface="黑体" panose="02010609060101010101" charset="-122"/>
                  </a:rPr>
                  <a:t>NH</a:t>
                </a:r>
                <a:r>
                  <a:rPr lang="en-US" altLang="zh-CN" sz="2800" b="1" baseline="-25000">
                    <a:solidFill>
                      <a:srgbClr val="FF0000"/>
                    </a:solidFill>
                    <a:latin typeface="Times New Roman" panose="02020603050405020304" charset="0"/>
                    <a:ea typeface="黑体" panose="02010609060101010101" charset="-122"/>
                  </a:rPr>
                  <a:t>3</a:t>
                </a:r>
                <a:r>
                  <a:rPr lang="en-US" altLang="zh-CN" sz="2800" b="1">
                    <a:solidFill>
                      <a:srgbClr val="FF0000"/>
                    </a:solidFill>
                    <a:latin typeface="Times New Roman" panose="02020603050405020304" charset="0"/>
                  </a:rPr>
                  <a:t>Cl</a:t>
                </a:r>
                <a:endParaRPr lang="en-US" altLang="zh-CN" sz="2800" b="1">
                  <a:solidFill>
                    <a:srgbClr val="FF0000"/>
                  </a:solidFill>
                  <a:latin typeface="Times New Roman" panose="02020603050405020304" charset="0"/>
                </a:endParaRPr>
              </a:p>
            </p:txBody>
          </p:sp>
          <p:sp>
            <p:nvSpPr>
              <p:cNvPr id="33" name="直接连接符 32"/>
              <p:cNvSpPr/>
              <p:nvPr>
                <p:custDataLst>
                  <p:tags r:id="rId30"/>
                </p:custDataLst>
              </p:nvPr>
            </p:nvSpPr>
            <p:spPr>
              <a:xfrm flipH="1">
                <a:off x="2608" y="3203"/>
                <a:ext cx="0" cy="136"/>
              </a:xfrm>
              <a:prstGeom prst="line">
                <a:avLst/>
              </a:prstGeom>
              <a:ln w="38100" cap="flat" cmpd="sng">
                <a:solidFill>
                  <a:schemeClr val="tx1"/>
                </a:solidFill>
                <a:prstDash val="solid"/>
                <a:miter/>
                <a:headEnd type="none" w="med" len="med"/>
                <a:tailEnd type="none" w="med" len="med"/>
              </a:ln>
            </p:spPr>
            <p:txBody>
              <a:bodyPr/>
              <a:lstStyle/>
              <a:p/>
            </p:txBody>
          </p:sp>
        </p:grpSp>
        <p:sp>
          <p:nvSpPr>
            <p:cNvPr id="35" name="直接连接符 34"/>
            <p:cNvSpPr/>
            <p:nvPr>
              <p:custDataLst>
                <p:tags r:id="rId31"/>
              </p:custDataLst>
            </p:nvPr>
          </p:nvSpPr>
          <p:spPr>
            <a:xfrm>
              <a:off x="2336" y="3385"/>
              <a:ext cx="408" cy="0"/>
            </a:xfrm>
            <a:prstGeom prst="line">
              <a:avLst/>
            </a:prstGeom>
            <a:ln w="28575" cap="flat" cmpd="sng">
              <a:solidFill>
                <a:schemeClr val="tx1"/>
              </a:solidFill>
              <a:prstDash val="solid"/>
              <a:headEnd type="none" w="med" len="med"/>
              <a:tailEnd type="triangle" w="med" len="med"/>
            </a:ln>
          </p:spPr>
          <p:txBody>
            <a:bodyPr/>
            <a:lstStyle/>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500"/>
                                        <p:tgtEl>
                                          <p:spTgt spid="27"/>
                                        </p:tgtEl>
                                        <p:attrNameLst>
                                          <p:attrName>ppt_y</p:attrName>
                                        </p:attrNameLst>
                                      </p:cBhvr>
                                      <p:tavLst>
                                        <p:tav tm="0">
                                          <p:val>
                                            <p:strVal val="#ppt_y+#ppt_h*1.125000"/>
                                          </p:val>
                                        </p:tav>
                                        <p:tav tm="100000">
                                          <p:val>
                                            <p:strVal val="#ppt_y"/>
                                          </p:val>
                                        </p:tav>
                                      </p:tavLst>
                                    </p:anim>
                                    <p:animEffect transition="in" filter="wipe(up)">
                                      <p:cBhvr>
                                        <p:cTn id="43" dur="5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blinds(horizontal)">
                                      <p:cBhvr>
                                        <p:cTn id="4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5" grpId="0"/>
      <p:bldP spid="7" grpId="0"/>
      <p:bldP spid="11"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3096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4.</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氨基酸的化学性质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5" name="文本框 4"/>
          <p:cNvSpPr txBox="1"/>
          <p:nvPr>
            <p:custDataLst>
              <p:tags r:id="rId6"/>
            </p:custDataLst>
          </p:nvPr>
        </p:nvSpPr>
        <p:spPr>
          <a:xfrm>
            <a:off x="937260" y="1632585"/>
            <a:ext cx="2505710" cy="521970"/>
          </a:xfrm>
          <a:prstGeom prst="rect">
            <a:avLst/>
          </a:prstGeom>
          <a:noFill/>
        </p:spPr>
        <p:txBody>
          <a:bodyPr wrap="none" rtlCol="0" anchor="t">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a:t>
            </a:r>
            <a:r>
              <a:rPr lang="en-US" altLang="zh-CN" sz="2800" b="1">
                <a:latin typeface="Times New Roman" panose="02020603050405020304" charset="0"/>
                <a:ea typeface="宋体-简" panose="02010600040101010101" charset="-122"/>
                <a:cs typeface="Times New Roman" panose="02020603050405020304" charset="0"/>
                <a:sym typeface="+mn-ea"/>
              </a:rPr>
              <a:t>2</a:t>
            </a:r>
            <a:r>
              <a:rPr lang="zh-CN" altLang="en-US" sz="2800" b="1">
                <a:latin typeface="Times New Roman" panose="02020603050405020304" charset="0"/>
                <a:ea typeface="宋体-简" panose="02010600040101010101" charset="-122"/>
                <a:cs typeface="Times New Roman" panose="02020603050405020304" charset="0"/>
                <a:sym typeface="+mn-ea"/>
              </a:rPr>
              <a:t>）成肽反应</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pic>
        <p:nvPicPr>
          <p:cNvPr id="8195" name="图片 8194"/>
          <p:cNvPicPr>
            <a:picLocks noChangeAspect="1"/>
          </p:cNvPicPr>
          <p:nvPr>
            <p:custDataLst>
              <p:tags r:id="rId7"/>
            </p:custDataLst>
          </p:nvPr>
        </p:nvPicPr>
        <p:blipFill>
          <a:blip r:embed="rId8"/>
          <a:stretch>
            <a:fillRect/>
          </a:stretch>
        </p:blipFill>
        <p:spPr>
          <a:xfrm>
            <a:off x="1800860" y="2914968"/>
            <a:ext cx="3240088" cy="1800225"/>
          </a:xfrm>
          <a:prstGeom prst="rect">
            <a:avLst/>
          </a:prstGeom>
          <a:noFill/>
          <a:ln w="9525">
            <a:noFill/>
          </a:ln>
        </p:spPr>
      </p:pic>
      <p:pic>
        <p:nvPicPr>
          <p:cNvPr id="2" name="图片 1"/>
          <p:cNvPicPr>
            <a:picLocks noChangeAspect="1"/>
          </p:cNvPicPr>
          <p:nvPr>
            <p:custDataLst>
              <p:tags r:id="rId9"/>
            </p:custDataLst>
          </p:nvPr>
        </p:nvPicPr>
        <p:blipFill>
          <a:blip r:embed="rId10"/>
          <a:stretch>
            <a:fillRect/>
          </a:stretch>
        </p:blipFill>
        <p:spPr>
          <a:xfrm>
            <a:off x="5546090" y="3059430"/>
            <a:ext cx="3100388" cy="1655763"/>
          </a:xfrm>
          <a:prstGeom prst="rect">
            <a:avLst/>
          </a:prstGeom>
          <a:noFill/>
          <a:ln w="9525">
            <a:noFill/>
          </a:ln>
        </p:spPr>
      </p:pic>
      <p:sp>
        <p:nvSpPr>
          <p:cNvPr id="36" name="矩形 35"/>
          <p:cNvSpPr/>
          <p:nvPr>
            <p:custDataLst>
              <p:tags r:id="rId11"/>
            </p:custDataLst>
          </p:nvPr>
        </p:nvSpPr>
        <p:spPr>
          <a:xfrm>
            <a:off x="4177665" y="3491230"/>
            <a:ext cx="1871663" cy="792163"/>
          </a:xfrm>
          <a:prstGeom prst="rect">
            <a:avLst/>
          </a:prstGeom>
          <a:noFill/>
          <a:ln w="28575" cap="flat" cmpd="sng">
            <a:solidFill>
              <a:srgbClr val="FF0000"/>
            </a:solidFill>
            <a:prstDash val="sysDot"/>
            <a:miter/>
            <a:headEnd type="none" w="med" len="med"/>
            <a:tailEnd type="none" w="med" len="med"/>
          </a:ln>
        </p:spPr>
        <p:txBody>
          <a:bodyPr/>
          <a:lstStyle/>
          <a:p>
            <a:endParaRPr lang="zh-CN" altLang="en-US">
              <a:latin typeface="Times New Roman" panose="02020603050405020304" charset="0"/>
              <a:ea typeface="宋体-简" panose="02010600040101010101" charset="-122"/>
              <a:cs typeface="Times New Roman" panose="02020603050405020304" charset="0"/>
            </a:endParaRPr>
          </a:p>
        </p:txBody>
      </p:sp>
      <p:grpSp>
        <p:nvGrpSpPr>
          <p:cNvPr id="37" name="组合 36"/>
          <p:cNvGrpSpPr/>
          <p:nvPr>
            <p:custDataLst>
              <p:tags r:id="rId12"/>
            </p:custDataLst>
          </p:nvPr>
        </p:nvGrpSpPr>
        <p:grpSpPr>
          <a:xfrm>
            <a:off x="8641715" y="3491230"/>
            <a:ext cx="1439863" cy="368301"/>
            <a:chOff x="4558" y="2110"/>
            <a:chExt cx="907" cy="232"/>
          </a:xfrm>
        </p:grpSpPr>
        <p:sp>
          <p:nvSpPr>
            <p:cNvPr id="38" name="矩形 37"/>
            <p:cNvSpPr/>
            <p:nvPr>
              <p:custDataLst>
                <p:tags r:id="rId13"/>
              </p:custDataLst>
            </p:nvPr>
          </p:nvSpPr>
          <p:spPr>
            <a:xfrm>
              <a:off x="4558" y="2110"/>
              <a:ext cx="862" cy="232"/>
            </a:xfrm>
            <a:prstGeom prst="rect">
              <a:avLst/>
            </a:prstGeom>
            <a:noFill/>
            <a:ln w="9525">
              <a:noFill/>
            </a:ln>
          </p:spPr>
          <p:txBody>
            <a:bodyPr>
              <a:spAutoFit/>
            </a:bodyPr>
            <a:lstStyle/>
            <a:p>
              <a:r>
                <a:rPr lang="zh-CN" altLang="en-US" b="1">
                  <a:solidFill>
                    <a:schemeClr val="tx2"/>
                  </a:solidFill>
                  <a:latin typeface="Times New Roman" panose="02020603050405020304" charset="0"/>
                  <a:ea typeface="宋体-简" panose="02010600040101010101" charset="-122"/>
                </a:rPr>
                <a:t>一定条件</a:t>
              </a:r>
              <a:endParaRPr lang="zh-CN" altLang="en-US" b="1">
                <a:solidFill>
                  <a:schemeClr val="tx2"/>
                </a:solidFill>
                <a:latin typeface="Times New Roman" panose="02020603050405020304" charset="0"/>
                <a:ea typeface="宋体-简" panose="02010600040101010101" charset="-122"/>
              </a:endParaRPr>
            </a:p>
          </p:txBody>
        </p:sp>
        <p:sp>
          <p:nvSpPr>
            <p:cNvPr id="39" name="直接连接符 38"/>
            <p:cNvSpPr/>
            <p:nvPr>
              <p:custDataLst>
                <p:tags r:id="rId14"/>
              </p:custDataLst>
            </p:nvPr>
          </p:nvSpPr>
          <p:spPr>
            <a:xfrm>
              <a:off x="4558" y="2341"/>
              <a:ext cx="907" cy="0"/>
            </a:xfrm>
            <a:prstGeom prst="line">
              <a:avLst/>
            </a:prstGeom>
            <a:ln w="28575" cap="flat" cmpd="sng">
              <a:solidFill>
                <a:schemeClr val="tx1"/>
              </a:solidFill>
              <a:prstDash val="solid"/>
              <a:miter/>
              <a:headEnd type="none" w="med" len="med"/>
              <a:tailEnd type="triangle" w="med" len="med"/>
            </a:ln>
          </p:spPr>
          <p:txBody>
            <a:bodyPr/>
            <a:lstStyle/>
            <a:p/>
          </p:txBody>
        </p:sp>
      </p:grpSp>
      <p:grpSp>
        <p:nvGrpSpPr>
          <p:cNvPr id="40" name="组合 39"/>
          <p:cNvGrpSpPr/>
          <p:nvPr>
            <p:custDataLst>
              <p:tags r:id="rId15"/>
            </p:custDataLst>
          </p:nvPr>
        </p:nvGrpSpPr>
        <p:grpSpPr>
          <a:xfrm>
            <a:off x="2521903" y="5075555"/>
            <a:ext cx="6804025" cy="1728788"/>
            <a:chOff x="703" y="2750"/>
            <a:chExt cx="4286" cy="1089"/>
          </a:xfrm>
        </p:grpSpPr>
        <p:pic>
          <p:nvPicPr>
            <p:cNvPr id="41" name="图片 40"/>
            <p:cNvPicPr>
              <a:picLocks noChangeAspect="1"/>
            </p:cNvPicPr>
            <p:nvPr>
              <p:custDataLst>
                <p:tags r:id="rId16"/>
              </p:custDataLst>
            </p:nvPr>
          </p:nvPicPr>
          <p:blipFill>
            <a:blip r:embed="rId17"/>
            <a:stretch>
              <a:fillRect/>
            </a:stretch>
          </p:blipFill>
          <p:spPr>
            <a:xfrm>
              <a:off x="703" y="2750"/>
              <a:ext cx="3311" cy="1089"/>
            </a:xfrm>
            <a:prstGeom prst="rect">
              <a:avLst/>
            </a:prstGeom>
            <a:noFill/>
            <a:ln w="9525">
              <a:noFill/>
            </a:ln>
          </p:spPr>
        </p:pic>
        <p:sp>
          <p:nvSpPr>
            <p:cNvPr id="42" name="文本框 41"/>
            <p:cNvSpPr txBox="1"/>
            <p:nvPr>
              <p:custDataLst>
                <p:tags r:id="rId18"/>
              </p:custDataLst>
            </p:nvPr>
          </p:nvSpPr>
          <p:spPr>
            <a:xfrm>
              <a:off x="4059" y="3067"/>
              <a:ext cx="930" cy="368"/>
            </a:xfrm>
            <a:prstGeom prst="rect">
              <a:avLst/>
            </a:prstGeom>
            <a:noFill/>
            <a:ln w="9525">
              <a:noFill/>
            </a:ln>
            <a:scene3d>
              <a:camera prst="legacyPerspectiveFront">
                <a:rot lat="20520000" lon="1080000" rev="0"/>
              </a:camera>
              <a:lightRig rig="legacyHarsh2" dir="b"/>
            </a:scene3d>
            <a:sp3d extrusionH="430200" prstMaterial="legacyMatte">
              <a:bevelT w="13500" h="13500" prst="angle"/>
              <a:bevelB w="13500" h="13500" prst="angle"/>
              <a:extrusionClr>
                <a:srgbClr val="FF6600"/>
              </a:extrusionClr>
            </a:sp3d>
          </p:spPr>
          <p:txBody>
            <a:bodyPr>
              <a:spAutoFit/>
            </a:bodyPr>
            <a:lstStyle/>
            <a:p>
              <a:pPr>
                <a:spcBef>
                  <a:spcPct val="50000"/>
                </a:spcBef>
              </a:pPr>
              <a:endParaRPr lang="en-US" altLang="zh-CN" sz="3200">
                <a:latin typeface="Times New Roman" panose="02020603050405020304" charset="0"/>
                <a:ea typeface="宋体-简" panose="02010600040101010101" charset="-122"/>
                <a:cs typeface="Times New Roman" panose="02020603050405020304" charset="0"/>
              </a:endParaRPr>
            </a:p>
          </p:txBody>
        </p:sp>
      </p:grpSp>
      <p:sp>
        <p:nvSpPr>
          <p:cNvPr id="43" name="文本框 42"/>
          <p:cNvSpPr txBox="1"/>
          <p:nvPr>
            <p:custDataLst>
              <p:tags r:id="rId19"/>
            </p:custDataLst>
          </p:nvPr>
        </p:nvSpPr>
        <p:spPr>
          <a:xfrm>
            <a:off x="5041265" y="3630930"/>
            <a:ext cx="414655" cy="583565"/>
          </a:xfrm>
          <a:prstGeom prst="rect">
            <a:avLst/>
          </a:prstGeom>
          <a:noFill/>
          <a:ln w="9525">
            <a:noFill/>
          </a:ln>
          <a:scene3d>
            <a:camera prst="legacyPerspectiveFront">
              <a:rot lat="20520000" lon="1080000" rev="0"/>
            </a:camera>
            <a:lightRig rig="legacyHarsh2" dir="b"/>
          </a:scene3d>
          <a:sp3d extrusionH="430200" prstMaterial="legacyMatte">
            <a:bevelT w="13500" h="13500" prst="angle"/>
            <a:bevelB w="13500" h="13500" prst="angle"/>
            <a:extrusionClr>
              <a:srgbClr val="FF6600"/>
            </a:extrusionClr>
          </a:sp3d>
        </p:spPr>
        <p:txBody>
          <a:bodyPr wrap="none" anchor="t">
            <a:spAutoFit/>
          </a:bodyPr>
          <a:lstStyle/>
          <a:p>
            <a:r>
              <a:rPr lang="en-US" altLang="zh-CN" sz="3200" b="1">
                <a:latin typeface="Times New Roman" panose="02020603050405020304" charset="0"/>
                <a:ea typeface="宋体-简" panose="02010600040101010101" charset="-122"/>
                <a:cs typeface="Times New Roman" panose="02020603050405020304" charset="0"/>
              </a:rPr>
              <a:t>+</a:t>
            </a:r>
            <a:endParaRPr lang="en-US" altLang="zh-CN" sz="3200" b="1">
              <a:latin typeface="Times New Roman" panose="02020603050405020304" charset="0"/>
              <a:ea typeface="宋体-简" panose="02010600040101010101" charset="-122"/>
              <a:cs typeface="Times New Roman" panose="02020603050405020304" charset="0"/>
            </a:endParaRPr>
          </a:p>
        </p:txBody>
      </p:sp>
      <p:sp>
        <p:nvSpPr>
          <p:cNvPr id="44" name="矩形 43"/>
          <p:cNvSpPr/>
          <p:nvPr>
            <p:custDataLst>
              <p:tags r:id="rId20"/>
            </p:custDataLst>
          </p:nvPr>
        </p:nvSpPr>
        <p:spPr>
          <a:xfrm>
            <a:off x="4393565" y="4931093"/>
            <a:ext cx="1295400" cy="1295400"/>
          </a:xfrm>
          <a:prstGeom prst="rect">
            <a:avLst/>
          </a:prstGeom>
          <a:noFill/>
          <a:ln w="28575" cap="flat" cmpd="sng">
            <a:solidFill>
              <a:srgbClr val="FF0000"/>
            </a:solidFill>
            <a:prstDash val="solid"/>
            <a:miter/>
            <a:headEnd type="none" w="med" len="med"/>
            <a:tailEnd type="none" w="med" len="med"/>
          </a:ln>
        </p:spPr>
        <p:txBody>
          <a:bodyPr/>
          <a:lstStyle/>
          <a:p>
            <a:endParaRPr lang="zh-CN" altLang="en-US">
              <a:latin typeface="Times New Roman" panose="02020603050405020304" charset="0"/>
              <a:ea typeface="宋体-简" panose="02010600040101010101" charset="-122"/>
              <a:cs typeface="Times New Roman" panose="02020603050405020304" charset="0"/>
            </a:endParaRPr>
          </a:p>
        </p:txBody>
      </p:sp>
      <p:sp>
        <p:nvSpPr>
          <p:cNvPr id="45" name="椭圆形标注 44"/>
          <p:cNvSpPr/>
          <p:nvPr>
            <p:custDataLst>
              <p:tags r:id="rId21"/>
            </p:custDataLst>
          </p:nvPr>
        </p:nvSpPr>
        <p:spPr>
          <a:xfrm>
            <a:off x="5546090" y="4427855"/>
            <a:ext cx="1307465" cy="647700"/>
          </a:xfrm>
          <a:prstGeom prst="wedgeEllipseCallout">
            <a:avLst>
              <a:gd name="adj1" fmla="val -36870"/>
              <a:gd name="adj2" fmla="val 81861"/>
            </a:avLst>
          </a:prstGeom>
          <a:solidFill>
            <a:schemeClr val="bg1"/>
          </a:solidFill>
          <a:ln w="25400">
            <a:solidFill>
              <a:schemeClr val="accent1"/>
            </a:solidFill>
          </a:ln>
        </p:spPr>
        <p:txBody>
          <a:bodyPr/>
          <a:lstStyle/>
          <a:p>
            <a:pPr algn="ctr"/>
            <a:r>
              <a:rPr lang="zh-CN" altLang="en-US" sz="2800" b="1">
                <a:solidFill>
                  <a:srgbClr val="FF0000"/>
                </a:solidFill>
                <a:latin typeface="Times New Roman" panose="02020603050405020304" charset="0"/>
                <a:ea typeface="宋体-简" panose="02010600040101010101" charset="-122"/>
              </a:rPr>
              <a:t>肽键</a:t>
            </a:r>
            <a:endParaRPr lang="zh-CN" altLang="en-US" sz="2800" b="1">
              <a:solidFill>
                <a:srgbClr val="FF0000"/>
              </a:solidFill>
              <a:latin typeface="Times New Roman" panose="02020603050405020304" charset="0"/>
              <a:ea typeface="宋体-简" panose="02010600040101010101" charset="-122"/>
            </a:endParaRPr>
          </a:p>
        </p:txBody>
      </p:sp>
      <p:sp>
        <p:nvSpPr>
          <p:cNvPr id="47" name="文本框 46"/>
          <p:cNvSpPr txBox="1"/>
          <p:nvPr>
            <p:custDataLst>
              <p:tags r:id="rId22"/>
            </p:custDataLst>
          </p:nvPr>
        </p:nvSpPr>
        <p:spPr>
          <a:xfrm>
            <a:off x="1102995" y="2135505"/>
            <a:ext cx="10477500" cy="1038860"/>
          </a:xfrm>
          <a:prstGeom prst="rect">
            <a:avLst/>
          </a:prstGeom>
          <a:noFill/>
        </p:spPr>
        <p:txBody>
          <a:bodyPr wrap="square" rtlCol="0" anchor="t">
            <a:spAutoFit/>
          </a:bodyPr>
          <a:lstStyle/>
          <a:p>
            <a:pPr>
              <a:lnSpc>
                <a:spcPct val="110000"/>
              </a:lnSpc>
            </a:pP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两个氨基酸分子（可以相同，也可以不同）在一定条件下，通过氨基和羧基间缩合脱去水形成含有</a:t>
            </a:r>
            <a:r>
              <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rPr>
              <a:t>肽键</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的化合物</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48" name="文本框 47"/>
          <p:cNvSpPr txBox="1"/>
          <p:nvPr>
            <p:custDataLst>
              <p:tags r:id="rId23"/>
            </p:custDataLst>
          </p:nvPr>
        </p:nvSpPr>
        <p:spPr>
          <a:xfrm>
            <a:off x="8018780" y="5579745"/>
            <a:ext cx="1307465" cy="583565"/>
          </a:xfrm>
          <a:prstGeom prst="rect">
            <a:avLst/>
          </a:prstGeom>
          <a:noFill/>
        </p:spPr>
        <p:txBody>
          <a:bodyPr wrap="none" rtlCol="0">
            <a:spAutoFit/>
          </a:bodyPr>
          <a:lstStyle/>
          <a:p>
            <a:pPr algn="l">
              <a:spcBef>
                <a:spcPct val="50000"/>
              </a:spcBef>
            </a:pPr>
            <a:r>
              <a:rPr lang="en-US" altLang="zh-CN" sz="3200" b="1">
                <a:latin typeface="Times New Roman" panose="02020603050405020304" charset="0"/>
                <a:ea typeface="宋体-简" panose="02010600040101010101" charset="-122"/>
                <a:cs typeface="Times New Roman" panose="02020603050405020304" charset="0"/>
                <a:sym typeface="+mn-ea"/>
              </a:rPr>
              <a:t>+ </a:t>
            </a:r>
            <a:r>
              <a:rPr lang="en-US" altLang="zh-CN" sz="3200">
                <a:latin typeface="Times New Roman" panose="02020603050405020304" charset="0"/>
                <a:ea typeface="宋体-简" panose="02010600040101010101" charset="-122"/>
                <a:cs typeface="Times New Roman" panose="02020603050405020304" charset="0"/>
                <a:sym typeface="+mn-ea"/>
              </a:rPr>
              <a:t>H</a:t>
            </a:r>
            <a:r>
              <a:rPr lang="en-US" altLang="zh-CN" sz="3200" baseline="-25000">
                <a:latin typeface="Times New Roman" panose="02020603050405020304" charset="0"/>
                <a:ea typeface="宋体-简" panose="02010600040101010101" charset="-122"/>
                <a:cs typeface="Times New Roman" panose="02020603050405020304" charset="0"/>
                <a:sym typeface="+mn-ea"/>
              </a:rPr>
              <a:t>2</a:t>
            </a:r>
            <a:r>
              <a:rPr lang="en-US" altLang="zh-CN" sz="3200">
                <a:latin typeface="Times New Roman" panose="02020603050405020304" charset="0"/>
                <a:ea typeface="宋体-简" panose="02010600040101010101" charset="-122"/>
                <a:cs typeface="Times New Roman" panose="02020603050405020304" charset="0"/>
                <a:sym typeface="+mn-ea"/>
              </a:rPr>
              <a:t>O</a:t>
            </a:r>
            <a:endParaRPr lang="en-US" altLang="zh-CN" sz="3200">
              <a:latin typeface="Times New Roman" panose="02020603050405020304" charset="0"/>
              <a:ea typeface="宋体-简" panose="02010600040101010101" charset="-122"/>
              <a:cs typeface="Times New Roman" panose="02020603050405020304" charset="0"/>
            </a:endParaRPr>
          </a:p>
        </p:txBody>
      </p:sp>
      <p:sp>
        <p:nvSpPr>
          <p:cNvPr id="49" name="矩形 48"/>
          <p:cNvSpPr/>
          <p:nvPr>
            <p:custDataLst>
              <p:tags r:id="rId24"/>
            </p:custDataLst>
          </p:nvPr>
        </p:nvSpPr>
        <p:spPr>
          <a:xfrm>
            <a:off x="2133600" y="4763135"/>
            <a:ext cx="5752465" cy="2078355"/>
          </a:xfrm>
          <a:prstGeom prst="rect">
            <a:avLst/>
          </a:prstGeom>
          <a:noFill/>
          <a:ln w="25400" cmpd="sng">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形标注 49"/>
          <p:cNvSpPr/>
          <p:nvPr>
            <p:custDataLst>
              <p:tags r:id="rId25"/>
            </p:custDataLst>
          </p:nvPr>
        </p:nvSpPr>
        <p:spPr>
          <a:xfrm>
            <a:off x="7778115" y="4283710"/>
            <a:ext cx="1307465" cy="647700"/>
          </a:xfrm>
          <a:prstGeom prst="wedgeEllipseCallout">
            <a:avLst>
              <a:gd name="adj1" fmla="val -36870"/>
              <a:gd name="adj2" fmla="val 81861"/>
            </a:avLst>
          </a:prstGeom>
          <a:solidFill>
            <a:schemeClr val="bg1"/>
          </a:solidFill>
          <a:ln w="25400">
            <a:solidFill>
              <a:schemeClr val="accent1"/>
            </a:solidFill>
          </a:ln>
        </p:spPr>
        <p:txBody>
          <a:bodyPr/>
          <a:lstStyle/>
          <a:p>
            <a:pPr algn="ctr"/>
            <a:r>
              <a:rPr lang="zh-CN" altLang="en-US" sz="2800" b="1">
                <a:solidFill>
                  <a:srgbClr val="FF0000"/>
                </a:solidFill>
                <a:latin typeface="Times New Roman" panose="02020603050405020304" charset="0"/>
                <a:ea typeface="宋体-简" panose="02010600040101010101" charset="-122"/>
              </a:rPr>
              <a:t>二肽</a:t>
            </a:r>
            <a:endParaRPr lang="zh-CN" altLang="en-US" sz="2800" b="1">
              <a:solidFill>
                <a:srgbClr val="FF0000"/>
              </a:solidFill>
              <a:latin typeface="Times New Roman" panose="02020603050405020304" charset="0"/>
              <a:ea typeface="宋体-简"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linds(horizontal)">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8195"/>
                                        </p:tgtEl>
                                        <p:attrNameLst>
                                          <p:attrName>style.visibility</p:attrName>
                                        </p:attrNameLst>
                                      </p:cBhvr>
                                      <p:to>
                                        <p:strVal val="visible"/>
                                      </p:to>
                                    </p:set>
                                    <p:animEffect transition="in" filter="slide(fromBottom)">
                                      <p:cBhvr>
                                        <p:cTn id="27" dur="500"/>
                                        <p:tgtEl>
                                          <p:spTgt spid="819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499"/>
                                          </p:stCondLst>
                                        </p:cTn>
                                        <p:tgtEl>
                                          <p:spTgt spid="43"/>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499"/>
                                          </p:stCondLst>
                                        </p:cTn>
                                        <p:tgtEl>
                                          <p:spTgt spid="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blinds(horizontal)">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edge">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blinds(horizontal)">
                                      <p:cBhvr>
                                        <p:cTn id="48" dur="500"/>
                                        <p:tgtEl>
                                          <p:spTgt spid="40"/>
                                        </p:tgtEl>
                                      </p:cBhvr>
                                    </p:animEffect>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wedge">
                                      <p:cBhvr>
                                        <p:cTn id="53" dur="500"/>
                                        <p:tgtEl>
                                          <p:spTgt spid="44"/>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45"/>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Effect transition="in" filter="blinds(horizontal)">
                                      <p:cBhvr>
                                        <p:cTn id="62" dur="500"/>
                                        <p:tgtEl>
                                          <p:spTgt spid="48"/>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blinds(horizontal)">
                                      <p:cBhvr>
                                        <p:cTn id="67" dur="500"/>
                                        <p:tgtEl>
                                          <p:spTgt spid="49"/>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499"/>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5" grpId="0"/>
      <p:bldP spid="43" grpId="0"/>
      <p:bldP spid="45" grpId="0"/>
      <p:bldP spid="47" grpId="0"/>
      <p:bldP spid="48" grpId="0"/>
      <p:bldP spid="50"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3096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4.</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氨基酸的化学性质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grpSp>
        <p:nvGrpSpPr>
          <p:cNvPr id="3" name="组合 2"/>
          <p:cNvGrpSpPr/>
          <p:nvPr>
            <p:custDataLst>
              <p:tags r:id="rId6"/>
            </p:custDataLst>
          </p:nvPr>
        </p:nvGrpSpPr>
        <p:grpSpPr>
          <a:xfrm>
            <a:off x="972820" y="1840230"/>
            <a:ext cx="2969260" cy="556895"/>
            <a:chOff x="830" y="2334"/>
            <a:chExt cx="4676" cy="877"/>
          </a:xfrm>
        </p:grpSpPr>
        <p:sp>
          <p:nvSpPr>
            <p:cNvPr id="7" name="文本框 6"/>
            <p:cNvSpPr txBox="1"/>
            <p:nvPr>
              <p:custDataLst>
                <p:tags r:id="rId7"/>
              </p:custDataLst>
            </p:nvPr>
          </p:nvSpPr>
          <p:spPr>
            <a:xfrm>
              <a:off x="1344" y="2389"/>
              <a:ext cx="364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楷体_GB2312" charset="0"/>
                  <a:sym typeface="+mn-ea"/>
                </a:rPr>
                <a:t>两分子氨基酸</a:t>
              </a:r>
              <a:endParaRPr lang="zh-CN" altLang="en-US" sz="2800" b="1">
                <a:latin typeface="Times New Roman" panose="02020603050405020304" charset="0"/>
                <a:ea typeface="宋体-简" panose="02010600040101010101" charset="-122"/>
                <a:cs typeface="楷体_GB2312" charset="0"/>
                <a:sym typeface="+mn-ea"/>
              </a:endParaRPr>
            </a:p>
          </p:txBody>
        </p:sp>
        <p:sp>
          <p:nvSpPr>
            <p:cNvPr id="8" name="椭圆 7"/>
            <p:cNvSpPr/>
            <p:nvPr>
              <p:custDataLst>
                <p:tags r:id="rId8"/>
              </p:custDataLst>
            </p:nvPr>
          </p:nvSpPr>
          <p:spPr>
            <a:xfrm>
              <a:off x="830" y="2334"/>
              <a:ext cx="4676" cy="877"/>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custDataLst>
              <p:tags r:id="rId9"/>
            </p:custDataLst>
          </p:nvPr>
        </p:nvGrpSpPr>
        <p:grpSpPr>
          <a:xfrm>
            <a:off x="3942080" y="1597025"/>
            <a:ext cx="1569085" cy="521970"/>
            <a:chOff x="5506" y="1951"/>
            <a:chExt cx="2471" cy="822"/>
          </a:xfrm>
        </p:grpSpPr>
        <p:cxnSp>
          <p:nvCxnSpPr>
            <p:cNvPr id="9" name="直接箭头连接符 8"/>
            <p:cNvCxnSpPr>
              <a:stCxn id="8" idx="6"/>
            </p:cNvCxnSpPr>
            <p:nvPr>
              <p:custDataLst>
                <p:tags r:id="rId10"/>
              </p:custDataLst>
            </p:nvPr>
          </p:nvCxnSpPr>
          <p:spPr>
            <a:xfrm>
              <a:off x="5506" y="2755"/>
              <a:ext cx="2471" cy="0"/>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11"/>
              </p:custDataLst>
            </p:nvPr>
          </p:nvSpPr>
          <p:spPr>
            <a:xfrm>
              <a:off x="6037" y="1951"/>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缩合</a:t>
              </a:r>
              <a:endParaRPr lang="zh-CN" altLang="en-US" sz="2800" b="1">
                <a:latin typeface="Times New Roman" panose="02020603050405020304" charset="0"/>
                <a:ea typeface="宋体-简" panose="02010600040101010101" charset="-122"/>
                <a:cs typeface="Times New Roman" panose="02020603050405020304" charset="0"/>
              </a:endParaRPr>
            </a:p>
          </p:txBody>
        </p:sp>
      </p:grpSp>
      <p:grpSp>
        <p:nvGrpSpPr>
          <p:cNvPr id="13" name="组合 12"/>
          <p:cNvGrpSpPr/>
          <p:nvPr>
            <p:custDataLst>
              <p:tags r:id="rId12"/>
            </p:custDataLst>
          </p:nvPr>
        </p:nvGrpSpPr>
        <p:grpSpPr>
          <a:xfrm>
            <a:off x="5511165" y="1849120"/>
            <a:ext cx="909320" cy="574040"/>
            <a:chOff x="8333" y="2348"/>
            <a:chExt cx="1432" cy="904"/>
          </a:xfrm>
        </p:grpSpPr>
        <p:sp>
          <p:nvSpPr>
            <p:cNvPr id="11" name="文本框 10"/>
            <p:cNvSpPr txBox="1"/>
            <p:nvPr>
              <p:custDataLst>
                <p:tags r:id="rId13"/>
              </p:custDataLst>
            </p:nvPr>
          </p:nvSpPr>
          <p:spPr>
            <a:xfrm>
              <a:off x="8357" y="2389"/>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二肽</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12" name="椭圆 11"/>
            <p:cNvSpPr/>
            <p:nvPr>
              <p:custDataLst>
                <p:tags r:id="rId14"/>
              </p:custDataLst>
            </p:nvPr>
          </p:nvSpPr>
          <p:spPr>
            <a:xfrm>
              <a:off x="8333" y="2348"/>
              <a:ext cx="1432" cy="905"/>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15"/>
            </p:custDataLst>
          </p:nvPr>
        </p:nvGrpSpPr>
        <p:grpSpPr>
          <a:xfrm>
            <a:off x="7989570" y="1822450"/>
            <a:ext cx="909320" cy="574675"/>
            <a:chOff x="8333" y="2348"/>
            <a:chExt cx="1432" cy="905"/>
          </a:xfrm>
        </p:grpSpPr>
        <p:sp>
          <p:nvSpPr>
            <p:cNvPr id="19" name="文本框 18"/>
            <p:cNvSpPr txBox="1"/>
            <p:nvPr>
              <p:custDataLst>
                <p:tags r:id="rId16"/>
              </p:custDataLst>
            </p:nvPr>
          </p:nvSpPr>
          <p:spPr>
            <a:xfrm>
              <a:off x="8357" y="2389"/>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三肽</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20" name="椭圆 19"/>
            <p:cNvSpPr/>
            <p:nvPr>
              <p:custDataLst>
                <p:tags r:id="rId17"/>
              </p:custDataLst>
            </p:nvPr>
          </p:nvSpPr>
          <p:spPr>
            <a:xfrm>
              <a:off x="8333" y="2348"/>
              <a:ext cx="1432" cy="905"/>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custDataLst>
              <p:tags r:id="rId18"/>
            </p:custDataLst>
          </p:nvPr>
        </p:nvGrpSpPr>
        <p:grpSpPr>
          <a:xfrm>
            <a:off x="6420485" y="1597025"/>
            <a:ext cx="1568450" cy="1043940"/>
            <a:chOff x="9409" y="1951"/>
            <a:chExt cx="2470" cy="1644"/>
          </a:xfrm>
        </p:grpSpPr>
        <p:grpSp>
          <p:nvGrpSpPr>
            <p:cNvPr id="15" name="组合 14"/>
            <p:cNvGrpSpPr/>
            <p:nvPr>
              <p:custDataLst>
                <p:tags r:id="rId19"/>
              </p:custDataLst>
            </p:nvPr>
          </p:nvGrpSpPr>
          <p:grpSpPr>
            <a:xfrm>
              <a:off x="9409" y="2773"/>
              <a:ext cx="2471" cy="822"/>
              <a:chOff x="5506" y="2773"/>
              <a:chExt cx="2471" cy="822"/>
            </a:xfrm>
          </p:grpSpPr>
          <p:cxnSp>
            <p:nvCxnSpPr>
              <p:cNvPr id="16" name="直接箭头连接符 15"/>
              <p:cNvCxnSpPr/>
              <p:nvPr>
                <p:custDataLst>
                  <p:tags r:id="rId20"/>
                </p:custDataLst>
              </p:nvPr>
            </p:nvCxnSpPr>
            <p:spPr>
              <a:xfrm>
                <a:off x="5506" y="2773"/>
                <a:ext cx="2471" cy="0"/>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21"/>
                </p:custDataLst>
              </p:nvPr>
            </p:nvSpPr>
            <p:spPr>
              <a:xfrm>
                <a:off x="6038" y="2773"/>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缩合</a:t>
                </a:r>
                <a:endParaRPr lang="zh-CN" altLang="en-US" sz="2800" b="1">
                  <a:latin typeface="Times New Roman" panose="02020603050405020304" charset="0"/>
                  <a:ea typeface="宋体-简" panose="02010600040101010101" charset="-122"/>
                  <a:cs typeface="Times New Roman" panose="02020603050405020304" charset="0"/>
                </a:endParaRPr>
              </a:p>
            </p:txBody>
          </p:sp>
        </p:grpSp>
        <p:sp>
          <p:nvSpPr>
            <p:cNvPr id="24" name="文本框 23"/>
            <p:cNvSpPr txBox="1"/>
            <p:nvPr>
              <p:custDataLst>
                <p:tags r:id="rId22"/>
              </p:custDataLst>
            </p:nvPr>
          </p:nvSpPr>
          <p:spPr>
            <a:xfrm>
              <a:off x="9409" y="1951"/>
              <a:ext cx="2287" cy="822"/>
            </a:xfrm>
            <a:prstGeom prst="rect">
              <a:avLst/>
            </a:prstGeom>
            <a:noFill/>
          </p:spPr>
          <p:txBody>
            <a:bodyPr wrap="none" rtlCol="0">
              <a:spAutoFit/>
            </a:bodyPr>
            <a:lstStyle/>
            <a:p>
              <a:pPr algn="l"/>
              <a:r>
                <a:rPr lang="en-US" altLang="zh-CN" sz="2800" b="1">
                  <a:latin typeface="Times New Roman" panose="02020603050405020304" charset="0"/>
                  <a:ea typeface="宋体-简" panose="02010600040101010101" charset="-122"/>
                  <a:cs typeface="Times New Roman" panose="02020603050405020304" charset="0"/>
                  <a:sym typeface="+mn-ea"/>
                </a:rPr>
                <a:t>+</a:t>
              </a:r>
              <a:r>
                <a:rPr lang="zh-CN" altLang="en-US" sz="2800" b="1">
                  <a:latin typeface="Times New Roman" panose="02020603050405020304" charset="0"/>
                  <a:ea typeface="宋体-简" panose="02010600040101010101" charset="-122"/>
                  <a:cs typeface="Times New Roman" panose="02020603050405020304" charset="0"/>
                  <a:sym typeface="+mn-ea"/>
                </a:rPr>
                <a:t>氨基酸</a:t>
              </a:r>
              <a:endParaRPr lang="zh-CN" altLang="en-US" sz="2800" b="1">
                <a:latin typeface="Times New Roman" panose="02020603050405020304" charset="0"/>
                <a:ea typeface="宋体-简" panose="02010600040101010101" charset="-122"/>
                <a:cs typeface="Times New Roman" panose="02020603050405020304" charset="0"/>
                <a:sym typeface="+mn-ea"/>
              </a:endParaRPr>
            </a:p>
          </p:txBody>
        </p:sp>
      </p:grpSp>
      <p:grpSp>
        <p:nvGrpSpPr>
          <p:cNvPr id="26" name="组合 25"/>
          <p:cNvGrpSpPr/>
          <p:nvPr>
            <p:custDataLst>
              <p:tags r:id="rId23"/>
            </p:custDataLst>
          </p:nvPr>
        </p:nvGrpSpPr>
        <p:grpSpPr>
          <a:xfrm>
            <a:off x="8898890" y="1620520"/>
            <a:ext cx="1568450" cy="1043940"/>
            <a:chOff x="9409" y="1951"/>
            <a:chExt cx="2470" cy="1644"/>
          </a:xfrm>
        </p:grpSpPr>
        <p:grpSp>
          <p:nvGrpSpPr>
            <p:cNvPr id="27" name="组合 26"/>
            <p:cNvGrpSpPr/>
            <p:nvPr>
              <p:custDataLst>
                <p:tags r:id="rId24"/>
              </p:custDataLst>
            </p:nvPr>
          </p:nvGrpSpPr>
          <p:grpSpPr>
            <a:xfrm>
              <a:off x="9409" y="2773"/>
              <a:ext cx="2471" cy="822"/>
              <a:chOff x="5506" y="2773"/>
              <a:chExt cx="2471" cy="822"/>
            </a:xfrm>
          </p:grpSpPr>
          <p:cxnSp>
            <p:nvCxnSpPr>
              <p:cNvPr id="28" name="直接箭头连接符 27"/>
              <p:cNvCxnSpPr/>
              <p:nvPr>
                <p:custDataLst>
                  <p:tags r:id="rId25"/>
                </p:custDataLst>
              </p:nvPr>
            </p:nvCxnSpPr>
            <p:spPr>
              <a:xfrm>
                <a:off x="5506" y="2773"/>
                <a:ext cx="2471" cy="0"/>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9" name="文本框 28"/>
              <p:cNvSpPr txBox="1"/>
              <p:nvPr>
                <p:custDataLst>
                  <p:tags r:id="rId26"/>
                </p:custDataLst>
              </p:nvPr>
            </p:nvSpPr>
            <p:spPr>
              <a:xfrm>
                <a:off x="6038" y="2773"/>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缩合</a:t>
                </a:r>
                <a:endParaRPr lang="zh-CN" altLang="en-US" sz="2800" b="1">
                  <a:latin typeface="Times New Roman" panose="02020603050405020304" charset="0"/>
                  <a:ea typeface="宋体-简" panose="02010600040101010101" charset="-122"/>
                  <a:cs typeface="Times New Roman" panose="02020603050405020304" charset="0"/>
                </a:endParaRPr>
              </a:p>
            </p:txBody>
          </p:sp>
        </p:grpSp>
        <p:sp>
          <p:nvSpPr>
            <p:cNvPr id="30" name="文本框 29"/>
            <p:cNvSpPr txBox="1"/>
            <p:nvPr>
              <p:custDataLst>
                <p:tags r:id="rId27"/>
              </p:custDataLst>
            </p:nvPr>
          </p:nvSpPr>
          <p:spPr>
            <a:xfrm>
              <a:off x="9409" y="1951"/>
              <a:ext cx="2287" cy="822"/>
            </a:xfrm>
            <a:prstGeom prst="rect">
              <a:avLst/>
            </a:prstGeom>
            <a:noFill/>
          </p:spPr>
          <p:txBody>
            <a:bodyPr wrap="none" rtlCol="0">
              <a:spAutoFit/>
            </a:bodyPr>
            <a:lstStyle/>
            <a:p>
              <a:pPr algn="l"/>
              <a:r>
                <a:rPr lang="en-US" altLang="zh-CN" sz="2800" b="1">
                  <a:latin typeface="Times New Roman" panose="02020603050405020304" charset="0"/>
                  <a:ea typeface="宋体-简" panose="02010600040101010101" charset="-122"/>
                  <a:cs typeface="Times New Roman" panose="02020603050405020304" charset="0"/>
                  <a:sym typeface="+mn-ea"/>
                </a:rPr>
                <a:t>+</a:t>
              </a:r>
              <a:r>
                <a:rPr lang="zh-CN" altLang="en-US" sz="2800" b="1">
                  <a:latin typeface="Times New Roman" panose="02020603050405020304" charset="0"/>
                  <a:ea typeface="宋体-简" panose="02010600040101010101" charset="-122"/>
                  <a:cs typeface="Times New Roman" panose="02020603050405020304" charset="0"/>
                  <a:sym typeface="+mn-ea"/>
                </a:rPr>
                <a:t>氨基酸</a:t>
              </a:r>
              <a:endParaRPr lang="zh-CN" altLang="en-US" sz="2800" b="1">
                <a:latin typeface="Times New Roman" panose="02020603050405020304" charset="0"/>
                <a:ea typeface="宋体-简" panose="02010600040101010101" charset="-122"/>
                <a:cs typeface="Times New Roman" panose="02020603050405020304" charset="0"/>
                <a:sym typeface="+mn-ea"/>
              </a:endParaRPr>
            </a:p>
          </p:txBody>
        </p:sp>
      </p:grpSp>
      <p:grpSp>
        <p:nvGrpSpPr>
          <p:cNvPr id="31" name="组合 30"/>
          <p:cNvGrpSpPr/>
          <p:nvPr>
            <p:custDataLst>
              <p:tags r:id="rId28"/>
            </p:custDataLst>
          </p:nvPr>
        </p:nvGrpSpPr>
        <p:grpSpPr>
          <a:xfrm>
            <a:off x="10467975" y="1855470"/>
            <a:ext cx="909320" cy="574675"/>
            <a:chOff x="8333" y="2348"/>
            <a:chExt cx="1432" cy="905"/>
          </a:xfrm>
        </p:grpSpPr>
        <p:sp>
          <p:nvSpPr>
            <p:cNvPr id="32" name="文本框 31"/>
            <p:cNvSpPr txBox="1"/>
            <p:nvPr>
              <p:custDataLst>
                <p:tags r:id="rId29"/>
              </p:custDataLst>
            </p:nvPr>
          </p:nvSpPr>
          <p:spPr>
            <a:xfrm>
              <a:off x="8357" y="2389"/>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四肽</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33" name="椭圆 32"/>
            <p:cNvSpPr/>
            <p:nvPr>
              <p:custDataLst>
                <p:tags r:id="rId30"/>
              </p:custDataLst>
            </p:nvPr>
          </p:nvSpPr>
          <p:spPr>
            <a:xfrm>
              <a:off x="8333" y="2348"/>
              <a:ext cx="1432" cy="905"/>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custDataLst>
              <p:tags r:id="rId31"/>
            </p:custDataLst>
          </p:nvPr>
        </p:nvGrpSpPr>
        <p:grpSpPr>
          <a:xfrm>
            <a:off x="8972550" y="2418412"/>
            <a:ext cx="1950036" cy="2721046"/>
            <a:chOff x="13428" y="3252"/>
            <a:chExt cx="3129" cy="2551"/>
          </a:xfrm>
        </p:grpSpPr>
        <p:cxnSp>
          <p:nvCxnSpPr>
            <p:cNvPr id="34" name="直接连接符 33"/>
            <p:cNvCxnSpPr>
              <a:stCxn id="33" idx="4"/>
            </p:cNvCxnSpPr>
            <p:nvPr>
              <p:custDataLst>
                <p:tags r:id="rId32"/>
              </p:custDataLst>
            </p:nvPr>
          </p:nvCxnSpPr>
          <p:spPr>
            <a:xfrm flipH="1">
              <a:off x="16539" y="3252"/>
              <a:ext cx="18" cy="2077"/>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22" name="组合 21"/>
            <p:cNvGrpSpPr/>
            <p:nvPr>
              <p:custDataLst>
                <p:tags r:id="rId33"/>
              </p:custDataLst>
            </p:nvPr>
          </p:nvGrpSpPr>
          <p:grpSpPr>
            <a:xfrm>
              <a:off x="13428" y="4492"/>
              <a:ext cx="3040" cy="1311"/>
              <a:chOff x="13091" y="4578"/>
              <a:chExt cx="3040" cy="1311"/>
            </a:xfrm>
          </p:grpSpPr>
          <p:cxnSp>
            <p:nvCxnSpPr>
              <p:cNvPr id="23" name="直接箭头连接符 22"/>
              <p:cNvCxnSpPr/>
              <p:nvPr>
                <p:custDataLst>
                  <p:tags r:id="rId34"/>
                </p:custDataLst>
              </p:nvPr>
            </p:nvCxnSpPr>
            <p:spPr>
              <a:xfrm flipH="1">
                <a:off x="13091" y="5400"/>
                <a:ext cx="3040" cy="0"/>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35"/>
                </p:custDataLst>
              </p:nvPr>
            </p:nvSpPr>
            <p:spPr>
              <a:xfrm>
                <a:off x="14040" y="5400"/>
                <a:ext cx="1713" cy="489"/>
              </a:xfrm>
              <a:prstGeom prst="rect">
                <a:avLst/>
              </a:prstGeom>
              <a:noFill/>
            </p:spPr>
            <p:txBody>
              <a:bodyPr wrap="squar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缩合</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46" name="文本框 45"/>
              <p:cNvSpPr txBox="1"/>
              <p:nvPr>
                <p:custDataLst>
                  <p:tags r:id="rId36"/>
                </p:custDataLst>
              </p:nvPr>
            </p:nvSpPr>
            <p:spPr>
              <a:xfrm>
                <a:off x="13600" y="4578"/>
                <a:ext cx="2346" cy="489"/>
              </a:xfrm>
              <a:prstGeom prst="rect">
                <a:avLst/>
              </a:prstGeom>
              <a:noFill/>
            </p:spPr>
            <p:txBody>
              <a:bodyPr wrap="square" rtlCol="0">
                <a:spAutoFit/>
              </a:bodyPr>
              <a:lstStyle/>
              <a:p>
                <a:pPr algn="l"/>
                <a:r>
                  <a:rPr lang="en-US" altLang="zh-CN" sz="2800" b="1">
                    <a:latin typeface="Times New Roman" panose="02020603050405020304" charset="0"/>
                    <a:ea typeface="宋体-简" panose="02010600040101010101" charset="-122"/>
                    <a:cs typeface="Times New Roman" panose="02020603050405020304" charset="0"/>
                    <a:sym typeface="+mn-ea"/>
                  </a:rPr>
                  <a:t>+</a:t>
                </a:r>
                <a:r>
                  <a:rPr lang="zh-CN" altLang="en-US" sz="2800" b="1">
                    <a:latin typeface="Times New Roman" panose="02020603050405020304" charset="0"/>
                    <a:ea typeface="宋体-简" panose="02010600040101010101" charset="-122"/>
                    <a:cs typeface="Times New Roman" panose="02020603050405020304" charset="0"/>
                    <a:sym typeface="+mn-ea"/>
                  </a:rPr>
                  <a:t>氨基酸</a:t>
                </a:r>
                <a:endParaRPr lang="zh-CN" altLang="en-US" sz="2800" b="1">
                  <a:latin typeface="Times New Roman" panose="02020603050405020304" charset="0"/>
                  <a:ea typeface="宋体-简" panose="02010600040101010101" charset="-122"/>
                  <a:cs typeface="Times New Roman" panose="02020603050405020304" charset="0"/>
                  <a:sym typeface="+mn-ea"/>
                </a:endParaRPr>
              </a:p>
            </p:txBody>
          </p:sp>
        </p:grpSp>
      </p:grpSp>
      <p:grpSp>
        <p:nvGrpSpPr>
          <p:cNvPr id="51" name="组合 50"/>
          <p:cNvGrpSpPr/>
          <p:nvPr>
            <p:custDataLst>
              <p:tags r:id="rId37"/>
            </p:custDataLst>
          </p:nvPr>
        </p:nvGrpSpPr>
        <p:grpSpPr>
          <a:xfrm>
            <a:off x="5495925" y="4262755"/>
            <a:ext cx="909320" cy="574675"/>
            <a:chOff x="8333" y="2348"/>
            <a:chExt cx="1432" cy="905"/>
          </a:xfrm>
        </p:grpSpPr>
        <p:sp>
          <p:nvSpPr>
            <p:cNvPr id="52" name="文本框 51"/>
            <p:cNvSpPr txBox="1"/>
            <p:nvPr>
              <p:custDataLst>
                <p:tags r:id="rId38"/>
              </p:custDataLst>
            </p:nvPr>
          </p:nvSpPr>
          <p:spPr>
            <a:xfrm>
              <a:off x="8357" y="2389"/>
              <a:ext cx="1408" cy="822"/>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多肽</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53" name="椭圆 52"/>
            <p:cNvSpPr/>
            <p:nvPr>
              <p:custDataLst>
                <p:tags r:id="rId39"/>
              </p:custDataLst>
            </p:nvPr>
          </p:nvSpPr>
          <p:spPr>
            <a:xfrm>
              <a:off x="8333" y="2348"/>
              <a:ext cx="1432" cy="905"/>
            </a:xfrm>
            <a:prstGeom prst="ellipse">
              <a:avLst/>
            </a:prstGeom>
            <a:noFill/>
            <a:ln w="2540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54" name="直接箭头连接符 53"/>
          <p:cNvCxnSpPr/>
          <p:nvPr>
            <p:custDataLst>
              <p:tags r:id="rId40"/>
            </p:custDataLst>
          </p:nvPr>
        </p:nvCxnSpPr>
        <p:spPr>
          <a:xfrm flipH="1">
            <a:off x="6420485" y="4634865"/>
            <a:ext cx="723900" cy="0"/>
          </a:xfrm>
          <a:prstGeom prst="straightConnector1">
            <a:avLst/>
          </a:prstGeom>
          <a:ln w="28575">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55" name="文本框 54"/>
          <p:cNvSpPr txBox="1"/>
          <p:nvPr>
            <p:custDataLst>
              <p:tags r:id="rId41"/>
            </p:custDataLst>
          </p:nvPr>
        </p:nvSpPr>
        <p:spPr>
          <a:xfrm>
            <a:off x="7144385" y="4280535"/>
            <a:ext cx="2150745" cy="706755"/>
          </a:xfrm>
          <a:prstGeom prst="rect">
            <a:avLst/>
          </a:prstGeom>
          <a:noFill/>
        </p:spPr>
        <p:txBody>
          <a:bodyPr wrap="square" rtlCol="0">
            <a:spAutoFit/>
          </a:bodyPr>
          <a:lstStyle/>
          <a:p>
            <a:r>
              <a:rPr lang="en-US" altLang="zh-CN" sz="4000" b="1">
                <a:latin typeface="Times New Roman" panose="02020603050405020304" charset="0"/>
                <a:ea typeface="宋体-简" panose="02010600040101010101" charset="-122"/>
                <a:cs typeface="Times New Roman" panose="02020603050405020304" charset="0"/>
              </a:rPr>
              <a:t>· · · · · ·</a:t>
            </a:r>
            <a:endParaRPr lang="en-US" altLang="zh-CN" sz="4000" b="1">
              <a:latin typeface="Times New Roman" panose="02020603050405020304" charset="0"/>
              <a:ea typeface="宋体-简" panose="02010600040101010101" charset="-122"/>
              <a:cs typeface="Times New Roman" panose="02020603050405020304" charset="0"/>
            </a:endParaRPr>
          </a:p>
        </p:txBody>
      </p:sp>
      <p:cxnSp>
        <p:nvCxnSpPr>
          <p:cNvPr id="56" name="肘形连接符 55"/>
          <p:cNvCxnSpPr/>
          <p:nvPr>
            <p:custDataLst>
              <p:tags r:id="rId42"/>
            </p:custDataLst>
          </p:nvPr>
        </p:nvCxnSpPr>
        <p:spPr>
          <a:xfrm rot="10800000" flipV="1">
            <a:off x="2600960" y="4617720"/>
            <a:ext cx="2894965" cy="408305"/>
          </a:xfrm>
          <a:prstGeom prst="bentConnector3">
            <a:avLst>
              <a:gd name="adj1" fmla="val 17920"/>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57" name="文本框 56"/>
          <p:cNvSpPr txBox="1"/>
          <p:nvPr>
            <p:custDataLst>
              <p:tags r:id="rId43"/>
            </p:custDataLst>
          </p:nvPr>
        </p:nvSpPr>
        <p:spPr>
          <a:xfrm>
            <a:off x="3042920" y="4428490"/>
            <a:ext cx="1403350" cy="521970"/>
          </a:xfrm>
          <a:prstGeom prst="rect">
            <a:avLst/>
          </a:prstGeom>
          <a:noFill/>
        </p:spPr>
        <p:txBody>
          <a:bodyPr wrap="square" rtlCol="0">
            <a:spAutoFit/>
          </a:bodyPr>
          <a:lstStyle/>
          <a:p>
            <a:r>
              <a:rPr lang="zh-CN" altLang="en-US" sz="2800" b="1">
                <a:latin typeface="宋体-简" panose="02010600040101010101" charset="-122"/>
                <a:ea typeface="宋体-简" panose="02010600040101010101" charset="-122"/>
              </a:rPr>
              <a:t>呈链状</a:t>
            </a:r>
            <a:endParaRPr lang="zh-CN" altLang="en-US" sz="2800" b="1">
              <a:latin typeface="宋体-简" panose="02010600040101010101" charset="-122"/>
              <a:ea typeface="宋体-简" panose="02010600040101010101" charset="-122"/>
            </a:endParaRPr>
          </a:p>
        </p:txBody>
      </p:sp>
      <p:grpSp>
        <p:nvGrpSpPr>
          <p:cNvPr id="58" name="组合 57"/>
          <p:cNvGrpSpPr/>
          <p:nvPr>
            <p:custDataLst>
              <p:tags r:id="rId44"/>
            </p:custDataLst>
          </p:nvPr>
        </p:nvGrpSpPr>
        <p:grpSpPr>
          <a:xfrm>
            <a:off x="1315720" y="4784725"/>
            <a:ext cx="1353820" cy="521970"/>
            <a:chOff x="1370" y="5550"/>
            <a:chExt cx="2132" cy="822"/>
          </a:xfrm>
        </p:grpSpPr>
        <p:sp>
          <p:nvSpPr>
            <p:cNvPr id="59" name="文本框 58"/>
            <p:cNvSpPr txBox="1"/>
            <p:nvPr>
              <p:custDataLst>
                <p:tags r:id="rId45"/>
              </p:custDataLst>
            </p:nvPr>
          </p:nvSpPr>
          <p:spPr>
            <a:xfrm>
              <a:off x="1660" y="5550"/>
              <a:ext cx="1440" cy="822"/>
            </a:xfrm>
            <a:prstGeom prst="rect">
              <a:avLst/>
            </a:prstGeom>
            <a:noFill/>
          </p:spPr>
          <p:txBody>
            <a:bodyPr wrap="square" rtlCol="0">
              <a:spAutoFit/>
            </a:bodyPr>
            <a:lstStyle/>
            <a:p>
              <a:r>
                <a:rPr lang="zh-CN" altLang="en-US" sz="2800" b="1">
                  <a:solidFill>
                    <a:srgbClr val="FF0000"/>
                  </a:solidFill>
                  <a:latin typeface="宋体-简" panose="02010600040101010101" charset="-122"/>
                  <a:ea typeface="宋体-简" panose="02010600040101010101" charset="-122"/>
                </a:rPr>
                <a:t>肽链</a:t>
              </a:r>
              <a:endParaRPr lang="zh-CN" altLang="en-US" sz="2800" b="1">
                <a:solidFill>
                  <a:srgbClr val="FF0000"/>
                </a:solidFill>
                <a:latin typeface="宋体-简" panose="02010600040101010101" charset="-122"/>
                <a:ea typeface="宋体-简" panose="02010600040101010101" charset="-122"/>
              </a:endParaRPr>
            </a:p>
          </p:txBody>
        </p:sp>
        <p:sp>
          <p:nvSpPr>
            <p:cNvPr id="60" name="椭圆 59"/>
            <p:cNvSpPr/>
            <p:nvPr>
              <p:custDataLst>
                <p:tags r:id="rId46"/>
              </p:custDataLst>
            </p:nvPr>
          </p:nvSpPr>
          <p:spPr>
            <a:xfrm>
              <a:off x="1370" y="5554"/>
              <a:ext cx="2133" cy="81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1" name="文本框 60"/>
          <p:cNvSpPr txBox="1"/>
          <p:nvPr>
            <p:custDataLst>
              <p:tags r:id="rId47"/>
            </p:custDataLst>
          </p:nvPr>
        </p:nvSpPr>
        <p:spPr>
          <a:xfrm>
            <a:off x="1546225" y="4262755"/>
            <a:ext cx="894080" cy="521970"/>
          </a:xfrm>
          <a:prstGeom prst="rect">
            <a:avLst/>
          </a:prstGeom>
          <a:noFill/>
        </p:spPr>
        <p:txBody>
          <a:bodyPr wrap="none" rtlCol="0">
            <a:spAutoFit/>
          </a:bodyPr>
          <a:lstStyle/>
          <a:p>
            <a:pPr algn="l"/>
            <a:r>
              <a:rPr lang="zh-CN" altLang="en-US" sz="2800" b="1">
                <a:latin typeface="宋体-简" panose="02010600040101010101" charset="-122"/>
                <a:ea typeface="宋体-简" panose="02010600040101010101" charset="-122"/>
                <a:sym typeface="+mn-ea"/>
              </a:rPr>
              <a:t>又称</a:t>
            </a:r>
            <a:endParaRPr lang="zh-CN" altLang="en-US" sz="2800" b="1">
              <a:solidFill>
                <a:srgbClr val="FF0000"/>
              </a:solidFill>
              <a:latin typeface="宋体-简" panose="02010600040101010101" charset="-122"/>
              <a:ea typeface="宋体-简" panose="02010600040101010101" charset="-122"/>
            </a:endParaRPr>
          </a:p>
        </p:txBody>
      </p:sp>
      <p:grpSp>
        <p:nvGrpSpPr>
          <p:cNvPr id="62" name="组合 61"/>
          <p:cNvGrpSpPr/>
          <p:nvPr>
            <p:custDataLst>
              <p:tags r:id="rId48"/>
            </p:custDataLst>
          </p:nvPr>
        </p:nvGrpSpPr>
        <p:grpSpPr>
          <a:xfrm>
            <a:off x="1966595" y="5295265"/>
            <a:ext cx="2691130" cy="1100455"/>
            <a:chOff x="2395" y="6354"/>
            <a:chExt cx="4238" cy="1733"/>
          </a:xfrm>
        </p:grpSpPr>
        <p:cxnSp>
          <p:nvCxnSpPr>
            <p:cNvPr id="63" name="直接连接符 62"/>
            <p:cNvCxnSpPr>
              <a:stCxn id="60" idx="4"/>
            </p:cNvCxnSpPr>
            <p:nvPr>
              <p:custDataLst>
                <p:tags r:id="rId49"/>
              </p:custDataLst>
            </p:nvPr>
          </p:nvCxnSpPr>
          <p:spPr>
            <a:xfrm flipH="1">
              <a:off x="2437" y="6354"/>
              <a:ext cx="0" cy="1657"/>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直接箭头连接符 63"/>
            <p:cNvCxnSpPr/>
            <p:nvPr>
              <p:custDataLst>
                <p:tags r:id="rId50"/>
              </p:custDataLst>
            </p:nvPr>
          </p:nvCxnSpPr>
          <p:spPr>
            <a:xfrm>
              <a:off x="2395" y="8087"/>
              <a:ext cx="4238" cy="0"/>
            </a:xfrm>
            <a:prstGeom prst="straightConnector1">
              <a:avLst/>
            </a:prstGeom>
            <a:ln w="2540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65" name="文本框 64"/>
          <p:cNvSpPr txBox="1"/>
          <p:nvPr>
            <p:custDataLst>
              <p:tags r:id="rId51"/>
            </p:custDataLst>
          </p:nvPr>
        </p:nvSpPr>
        <p:spPr>
          <a:xfrm>
            <a:off x="2153920" y="6395720"/>
            <a:ext cx="2316480" cy="521970"/>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相互结合形成</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66" name="文本框 65"/>
          <p:cNvSpPr txBox="1"/>
          <p:nvPr>
            <p:custDataLst>
              <p:tags r:id="rId52"/>
            </p:custDataLst>
          </p:nvPr>
        </p:nvSpPr>
        <p:spPr>
          <a:xfrm>
            <a:off x="2440305" y="5836920"/>
            <a:ext cx="1960880" cy="521970"/>
          </a:xfrm>
          <a:prstGeom prst="rect">
            <a:avLst/>
          </a:prstGeom>
          <a:noFill/>
        </p:spPr>
        <p:txBody>
          <a:bodyPr wrap="none" rtlCol="0">
            <a:spAutoFit/>
          </a:bodyPr>
          <a:lstStyle/>
          <a:p>
            <a:pPr algn="l"/>
            <a:r>
              <a:rPr lang="zh-CN" altLang="en-US" sz="2800" b="1">
                <a:latin typeface="Times New Roman" panose="02020603050405020304" charset="0"/>
                <a:ea typeface="宋体-简" panose="02010600040101010101" charset="-122"/>
                <a:cs typeface="Times New Roman" panose="02020603050405020304" charset="0"/>
                <a:sym typeface="+mn-ea"/>
              </a:rPr>
              <a:t>盘曲、折叠</a:t>
            </a:r>
            <a:endParaRPr lang="zh-CN" altLang="en-US" sz="2800" b="1">
              <a:latin typeface="Times New Roman" panose="02020603050405020304" charset="0"/>
              <a:ea typeface="宋体-简" panose="02010600040101010101" charset="-122"/>
              <a:cs typeface="Times New Roman" panose="02020603050405020304" charset="0"/>
            </a:endParaRPr>
          </a:p>
        </p:txBody>
      </p:sp>
      <p:grpSp>
        <p:nvGrpSpPr>
          <p:cNvPr id="67" name="组合 66"/>
          <p:cNvGrpSpPr/>
          <p:nvPr>
            <p:custDataLst>
              <p:tags r:id="rId53"/>
            </p:custDataLst>
          </p:nvPr>
        </p:nvGrpSpPr>
        <p:grpSpPr>
          <a:xfrm>
            <a:off x="4075430" y="5950585"/>
            <a:ext cx="2110740" cy="890270"/>
            <a:chOff x="5716" y="8807"/>
            <a:chExt cx="3324" cy="1402"/>
          </a:xfrm>
        </p:grpSpPr>
        <p:sp>
          <p:nvSpPr>
            <p:cNvPr id="100" name="文本框 99"/>
            <p:cNvSpPr txBox="1"/>
            <p:nvPr>
              <p:custDataLst>
                <p:tags r:id="rId54"/>
              </p:custDataLst>
            </p:nvPr>
          </p:nvSpPr>
          <p:spPr>
            <a:xfrm>
              <a:off x="5716" y="9097"/>
              <a:ext cx="3325" cy="822"/>
            </a:xfrm>
            <a:prstGeom prst="rect">
              <a:avLst/>
            </a:prstGeom>
            <a:noFill/>
            <a:ln w="9525">
              <a:noFill/>
            </a:ln>
          </p:spPr>
          <p:txBody>
            <a:bodyPr wrap="square">
              <a:spAutoFit/>
            </a:bodyPr>
            <a:lstStyle/>
            <a:p>
              <a:pPr marL="0" indent="711835" algn="l"/>
              <a:r>
                <a:rPr lang="zh-CN" altLang="en-US" sz="2800" b="1">
                  <a:latin typeface="Times New Roman" panose="02020603050405020304" charset="0"/>
                  <a:ea typeface="宋体-简" panose="02010600040101010101" charset="-122"/>
                  <a:cs typeface="Times New Roman" panose="02020603050405020304" charset="0"/>
                </a:rPr>
                <a:t>蛋白质</a:t>
              </a:r>
              <a:endParaRPr lang="zh-CN" altLang="en-US" sz="2800" b="1">
                <a:latin typeface="Times New Roman" panose="02020603050405020304" charset="0"/>
                <a:ea typeface="宋体-简" panose="02010600040101010101" charset="-122"/>
                <a:cs typeface="Times New Roman" panose="02020603050405020304" charset="0"/>
              </a:endParaRPr>
            </a:p>
          </p:txBody>
        </p:sp>
        <p:sp>
          <p:nvSpPr>
            <p:cNvPr id="68" name="椭圆 67"/>
            <p:cNvSpPr/>
            <p:nvPr>
              <p:custDataLst>
                <p:tags r:id="rId55"/>
              </p:custDataLst>
            </p:nvPr>
          </p:nvSpPr>
          <p:spPr>
            <a:xfrm>
              <a:off x="6721" y="8807"/>
              <a:ext cx="2133" cy="14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69" name="直接箭头连接符 68"/>
          <p:cNvCxnSpPr/>
          <p:nvPr>
            <p:custDataLst>
              <p:tags r:id="rId56"/>
            </p:custDataLst>
          </p:nvPr>
        </p:nvCxnSpPr>
        <p:spPr>
          <a:xfrm>
            <a:off x="5950585" y="4855845"/>
            <a:ext cx="117475" cy="1558925"/>
          </a:xfrm>
          <a:prstGeom prst="straightConnector1">
            <a:avLst/>
          </a:prstGeom>
          <a:ln w="254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70" name="文本框 69"/>
          <p:cNvSpPr txBox="1"/>
          <p:nvPr>
            <p:custDataLst>
              <p:tags r:id="rId57"/>
            </p:custDataLst>
          </p:nvPr>
        </p:nvSpPr>
        <p:spPr>
          <a:xfrm>
            <a:off x="6186805" y="5156835"/>
            <a:ext cx="2498090" cy="521970"/>
          </a:xfrm>
          <a:prstGeom prst="rect">
            <a:avLst/>
          </a:prstGeom>
          <a:noFill/>
        </p:spPr>
        <p:txBody>
          <a:bodyPr wrap="square" rtlCol="0">
            <a:spAutoFit/>
          </a:bodyPr>
          <a:lstStyle/>
          <a:p>
            <a:r>
              <a:rPr lang="en-US" altLang="zh-CN" sz="2800" b="1">
                <a:latin typeface="宋体-简" panose="02010600040101010101" charset="-122"/>
                <a:ea typeface="宋体-简" panose="02010600040101010101" charset="-122"/>
              </a:rPr>
              <a:t>Mr&gt;10000</a:t>
            </a:r>
            <a:endParaRPr lang="zh-CN" altLang="en-US" sz="2800" b="1">
              <a:latin typeface="宋体-简" panose="02010600040101010101" charset="-122"/>
              <a:ea typeface="宋体-简" panose="02010600040101010101" charset="-122"/>
            </a:endParaRPr>
          </a:p>
        </p:txBody>
      </p:sp>
      <p:sp>
        <p:nvSpPr>
          <p:cNvPr id="71" name="文本框 70"/>
          <p:cNvSpPr txBox="1"/>
          <p:nvPr>
            <p:custDataLst>
              <p:tags r:id="rId58"/>
            </p:custDataLst>
          </p:nvPr>
        </p:nvSpPr>
        <p:spPr>
          <a:xfrm>
            <a:off x="6186805" y="5678805"/>
            <a:ext cx="3601720" cy="521970"/>
          </a:xfrm>
          <a:prstGeom prst="rect">
            <a:avLst/>
          </a:prstGeom>
          <a:noFill/>
        </p:spPr>
        <p:txBody>
          <a:bodyPr wrap="square" rtlCol="0">
            <a:spAutoFit/>
          </a:bodyPr>
          <a:lstStyle/>
          <a:p>
            <a:r>
              <a:rPr lang="zh-CN" altLang="en-US" sz="2800" b="1">
                <a:latin typeface="宋体-简" panose="02010600040101010101" charset="-122"/>
                <a:ea typeface="宋体-简" panose="02010600040101010101" charset="-122"/>
              </a:rPr>
              <a:t>具有一定的空间结构</a:t>
            </a:r>
            <a:endParaRPr lang="zh-CN" altLang="en-US" sz="2800" b="1">
              <a:latin typeface="宋体-简" panose="02010600040101010101" charset="-122"/>
              <a:ea typeface="宋体-简" panose="02010600040101010101" charset="-122"/>
            </a:endParaRPr>
          </a:p>
        </p:txBody>
      </p:sp>
      <p:pic>
        <p:nvPicPr>
          <p:cNvPr id="72" name="Picture 4"/>
          <p:cNvPicPr>
            <a:picLocks noChangeAspect="1" noChangeArrowheads="1"/>
          </p:cNvPicPr>
          <p:nvPr>
            <p:custDataLst>
              <p:tags r:id="rId59"/>
            </p:custDataLst>
          </p:nvPr>
        </p:nvPicPr>
        <p:blipFill>
          <a:blip r:embed="rId60"/>
          <a:stretch>
            <a:fillRect/>
          </a:stretch>
        </p:blipFill>
        <p:spPr bwMode="auto">
          <a:xfrm>
            <a:off x="1381125" y="2664460"/>
            <a:ext cx="7499350" cy="145351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linds(horizont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linds(horizont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linds(horizont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blinds(horizontal)">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blinds(horizontal)">
                                      <p:cBhvr>
                                        <p:cTn id="57" dur="500"/>
                                        <p:tgtEl>
                                          <p:spTgt spid="5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blinds(horizontal)">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72"/>
                                        </p:tgtEl>
                                        <p:attrNameLst>
                                          <p:attrName>style.visibility</p:attrName>
                                        </p:attrNameLst>
                                      </p:cBhvr>
                                      <p:to>
                                        <p:strVal val="visible"/>
                                      </p:to>
                                    </p:set>
                                    <p:animEffect transition="in" filter="blinds(horizontal)">
                                      <p:cBhvr>
                                        <p:cTn id="67" dur="500"/>
                                        <p:tgtEl>
                                          <p:spTgt spid="7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blinds(horizontal)">
                                      <p:cBhvr>
                                        <p:cTn id="72" dur="500"/>
                                        <p:tgtEl>
                                          <p:spTgt spid="51"/>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56"/>
                                        </p:tgtEl>
                                        <p:attrNameLst>
                                          <p:attrName>style.visibility</p:attrName>
                                        </p:attrNameLst>
                                      </p:cBhvr>
                                      <p:to>
                                        <p:strVal val="visible"/>
                                      </p:to>
                                    </p:set>
                                    <p:animEffect transition="in" filter="blinds(horizontal)">
                                      <p:cBhvr>
                                        <p:cTn id="77" dur="500"/>
                                        <p:tgtEl>
                                          <p:spTgt spid="56"/>
                                        </p:tgtEl>
                                      </p:cBhvr>
                                    </p:animEffect>
                                  </p:childTnLst>
                                </p:cTn>
                              </p:par>
                              <p:par>
                                <p:cTn id="78" presetID="3" presetClass="entr" presetSubtype="10" fill="hold" grpId="0" nodeType="withEffect">
                                  <p:stCondLst>
                                    <p:cond delay="0"/>
                                  </p:stCondLst>
                                  <p:childTnLst>
                                    <p:set>
                                      <p:cBhvr>
                                        <p:cTn id="79" dur="1" fill="hold">
                                          <p:stCondLst>
                                            <p:cond delay="0"/>
                                          </p:stCondLst>
                                        </p:cTn>
                                        <p:tgtEl>
                                          <p:spTgt spid="57"/>
                                        </p:tgtEl>
                                        <p:attrNameLst>
                                          <p:attrName>style.visibility</p:attrName>
                                        </p:attrNameLst>
                                      </p:cBhvr>
                                      <p:to>
                                        <p:strVal val="visible"/>
                                      </p:to>
                                    </p:set>
                                    <p:animEffect transition="in" filter="blinds(horizontal)">
                                      <p:cBhvr>
                                        <p:cTn id="80" dur="500"/>
                                        <p:tgtEl>
                                          <p:spTgt spid="57"/>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61"/>
                                        </p:tgtEl>
                                        <p:attrNameLst>
                                          <p:attrName>style.visibility</p:attrName>
                                        </p:attrNameLst>
                                      </p:cBhvr>
                                      <p:to>
                                        <p:strVal val="visible"/>
                                      </p:to>
                                    </p:set>
                                    <p:animEffect transition="in" filter="blinds(horizontal)">
                                      <p:cBhvr>
                                        <p:cTn id="85" dur="500"/>
                                        <p:tgtEl>
                                          <p:spTgt spid="61"/>
                                        </p:tgtEl>
                                      </p:cBhvr>
                                    </p:animEffect>
                                  </p:childTnLst>
                                </p:cTn>
                              </p:par>
                              <p:par>
                                <p:cTn id="86" presetID="3" presetClass="entr" presetSubtype="10" fill="hold" nodeType="withEffect">
                                  <p:stCondLst>
                                    <p:cond delay="0"/>
                                  </p:stCondLst>
                                  <p:childTnLst>
                                    <p:set>
                                      <p:cBhvr>
                                        <p:cTn id="87" dur="1" fill="hold">
                                          <p:stCondLst>
                                            <p:cond delay="0"/>
                                          </p:stCondLst>
                                        </p:cTn>
                                        <p:tgtEl>
                                          <p:spTgt spid="58"/>
                                        </p:tgtEl>
                                        <p:attrNameLst>
                                          <p:attrName>style.visibility</p:attrName>
                                        </p:attrNameLst>
                                      </p:cBhvr>
                                      <p:to>
                                        <p:strVal val="visible"/>
                                      </p:to>
                                    </p:set>
                                    <p:animEffect transition="in" filter="blinds(horizontal)">
                                      <p:cBhvr>
                                        <p:cTn id="88" dur="500"/>
                                        <p:tgtEl>
                                          <p:spTgt spid="58"/>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ntr" presetSubtype="10" fill="hold" nodeType="clickEffect">
                                  <p:stCondLst>
                                    <p:cond delay="0"/>
                                  </p:stCondLst>
                                  <p:childTnLst>
                                    <p:set>
                                      <p:cBhvr>
                                        <p:cTn id="92" dur="1" fill="hold">
                                          <p:stCondLst>
                                            <p:cond delay="0"/>
                                          </p:stCondLst>
                                        </p:cTn>
                                        <p:tgtEl>
                                          <p:spTgt spid="62"/>
                                        </p:tgtEl>
                                        <p:attrNameLst>
                                          <p:attrName>style.visibility</p:attrName>
                                        </p:attrNameLst>
                                      </p:cBhvr>
                                      <p:to>
                                        <p:strVal val="visible"/>
                                      </p:to>
                                    </p:set>
                                    <p:animEffect transition="in" filter="blinds(horizontal)">
                                      <p:cBhvr>
                                        <p:cTn id="93" dur="500"/>
                                        <p:tgtEl>
                                          <p:spTgt spid="62"/>
                                        </p:tgtEl>
                                      </p:cBhvr>
                                    </p:animEffect>
                                  </p:childTnLst>
                                </p:cTn>
                              </p:par>
                            </p:childTnLst>
                          </p:cTn>
                        </p:par>
                      </p:childTnLst>
                    </p:cTn>
                  </p:par>
                  <p:par>
                    <p:cTn id="94" fill="hold">
                      <p:stCondLst>
                        <p:cond delay="indefinite"/>
                      </p:stCondLst>
                      <p:childTnLst>
                        <p:par>
                          <p:cTn id="95" fill="hold">
                            <p:stCondLst>
                              <p:cond delay="0"/>
                            </p:stCondLst>
                            <p:childTnLst>
                              <p:par>
                                <p:cTn id="96" presetID="3" presetClass="entr" presetSubtype="10" fill="hold" nodeType="clickEffect">
                                  <p:stCondLst>
                                    <p:cond delay="0"/>
                                  </p:stCondLst>
                                  <p:childTnLst>
                                    <p:set>
                                      <p:cBhvr>
                                        <p:cTn id="97" dur="1" fill="hold">
                                          <p:stCondLst>
                                            <p:cond delay="0"/>
                                          </p:stCondLst>
                                        </p:cTn>
                                        <p:tgtEl>
                                          <p:spTgt spid="62"/>
                                        </p:tgtEl>
                                        <p:attrNameLst>
                                          <p:attrName>style.visibility</p:attrName>
                                        </p:attrNameLst>
                                      </p:cBhvr>
                                      <p:to>
                                        <p:strVal val="visible"/>
                                      </p:to>
                                    </p:set>
                                    <p:animEffect transition="in" filter="blinds(horizontal)">
                                      <p:cBhvr>
                                        <p:cTn id="98" dur="500"/>
                                        <p:tgtEl>
                                          <p:spTgt spid="62"/>
                                        </p:tgtEl>
                                      </p:cBhvr>
                                    </p:animEffect>
                                  </p:childTnLst>
                                </p:cTn>
                              </p:par>
                              <p:par>
                                <p:cTn id="99" presetID="3" presetClass="entr" presetSubtype="10" fill="hold" grpId="0" nodeType="withEffect">
                                  <p:stCondLst>
                                    <p:cond delay="0"/>
                                  </p:stCondLst>
                                  <p:childTnLst>
                                    <p:set>
                                      <p:cBhvr>
                                        <p:cTn id="100" dur="1" fill="hold">
                                          <p:stCondLst>
                                            <p:cond delay="0"/>
                                          </p:stCondLst>
                                        </p:cTn>
                                        <p:tgtEl>
                                          <p:spTgt spid="66"/>
                                        </p:tgtEl>
                                        <p:attrNameLst>
                                          <p:attrName>style.visibility</p:attrName>
                                        </p:attrNameLst>
                                      </p:cBhvr>
                                      <p:to>
                                        <p:strVal val="visible"/>
                                      </p:to>
                                    </p:set>
                                    <p:animEffect transition="in" filter="blinds(horizontal)">
                                      <p:cBhvr>
                                        <p:cTn id="101" dur="500"/>
                                        <p:tgtEl>
                                          <p:spTgt spid="66"/>
                                        </p:tgtEl>
                                      </p:cBhvr>
                                    </p:animEffect>
                                  </p:childTnLst>
                                </p:cTn>
                              </p:par>
                              <p:par>
                                <p:cTn id="102" presetID="3" presetClass="entr" presetSubtype="10" fill="hold" grpId="0" nodeType="withEffect">
                                  <p:stCondLst>
                                    <p:cond delay="0"/>
                                  </p:stCondLst>
                                  <p:childTnLst>
                                    <p:set>
                                      <p:cBhvr>
                                        <p:cTn id="103" dur="1" fill="hold">
                                          <p:stCondLst>
                                            <p:cond delay="0"/>
                                          </p:stCondLst>
                                        </p:cTn>
                                        <p:tgtEl>
                                          <p:spTgt spid="65"/>
                                        </p:tgtEl>
                                        <p:attrNameLst>
                                          <p:attrName>style.visibility</p:attrName>
                                        </p:attrNameLst>
                                      </p:cBhvr>
                                      <p:to>
                                        <p:strVal val="visible"/>
                                      </p:to>
                                    </p:set>
                                    <p:animEffect transition="in" filter="blinds(horizontal)">
                                      <p:cBhvr>
                                        <p:cTn id="104" dur="500"/>
                                        <p:tgtEl>
                                          <p:spTgt spid="65"/>
                                        </p:tgtEl>
                                      </p:cBhvr>
                                    </p:animEffect>
                                  </p:childTnLst>
                                </p:cTn>
                              </p:par>
                            </p:childTnLst>
                          </p:cTn>
                        </p:par>
                      </p:childTnLst>
                    </p:cTn>
                  </p:par>
                  <p:par>
                    <p:cTn id="105" fill="hold">
                      <p:stCondLst>
                        <p:cond delay="indefinite"/>
                      </p:stCondLst>
                      <p:childTnLst>
                        <p:par>
                          <p:cTn id="106" fill="hold">
                            <p:stCondLst>
                              <p:cond delay="0"/>
                            </p:stCondLst>
                            <p:childTnLst>
                              <p:par>
                                <p:cTn id="107" presetID="3" presetClass="entr" presetSubtype="10" fill="hold" nodeType="clickEffect">
                                  <p:stCondLst>
                                    <p:cond delay="0"/>
                                  </p:stCondLst>
                                  <p:childTnLst>
                                    <p:set>
                                      <p:cBhvr>
                                        <p:cTn id="108" dur="1" fill="hold">
                                          <p:stCondLst>
                                            <p:cond delay="0"/>
                                          </p:stCondLst>
                                        </p:cTn>
                                        <p:tgtEl>
                                          <p:spTgt spid="69"/>
                                        </p:tgtEl>
                                        <p:attrNameLst>
                                          <p:attrName>style.visibility</p:attrName>
                                        </p:attrNameLst>
                                      </p:cBhvr>
                                      <p:to>
                                        <p:strVal val="visible"/>
                                      </p:to>
                                    </p:set>
                                    <p:animEffect transition="in" filter="blinds(horizontal)">
                                      <p:cBhvr>
                                        <p:cTn id="109" dur="500"/>
                                        <p:tgtEl>
                                          <p:spTgt spid="69"/>
                                        </p:tgtEl>
                                      </p:cBhvr>
                                    </p:animEffect>
                                  </p:childTnLst>
                                </p:cTn>
                              </p:par>
                            </p:childTnLst>
                          </p:cTn>
                        </p:par>
                      </p:childTnLst>
                    </p:cTn>
                  </p:par>
                  <p:par>
                    <p:cTn id="110" fill="hold">
                      <p:stCondLst>
                        <p:cond delay="indefinite"/>
                      </p:stCondLst>
                      <p:childTnLst>
                        <p:par>
                          <p:cTn id="111" fill="hold">
                            <p:stCondLst>
                              <p:cond delay="0"/>
                            </p:stCondLst>
                            <p:childTnLst>
                              <p:par>
                                <p:cTn id="112" presetID="3" presetClass="entr" presetSubtype="10" fill="hold" nodeType="clickEffect">
                                  <p:stCondLst>
                                    <p:cond delay="0"/>
                                  </p:stCondLst>
                                  <p:childTnLst>
                                    <p:set>
                                      <p:cBhvr>
                                        <p:cTn id="113" dur="1" fill="hold">
                                          <p:stCondLst>
                                            <p:cond delay="0"/>
                                          </p:stCondLst>
                                        </p:cTn>
                                        <p:tgtEl>
                                          <p:spTgt spid="67"/>
                                        </p:tgtEl>
                                        <p:attrNameLst>
                                          <p:attrName>style.visibility</p:attrName>
                                        </p:attrNameLst>
                                      </p:cBhvr>
                                      <p:to>
                                        <p:strVal val="visible"/>
                                      </p:to>
                                    </p:set>
                                    <p:animEffect transition="in" filter="blinds(horizontal)">
                                      <p:cBhvr>
                                        <p:cTn id="114" dur="500"/>
                                        <p:tgtEl>
                                          <p:spTgt spid="67"/>
                                        </p:tgtEl>
                                      </p:cBhvr>
                                    </p:animEffect>
                                  </p:childTnLst>
                                </p:cTn>
                              </p:par>
                            </p:childTnLst>
                          </p:cTn>
                        </p:par>
                      </p:childTnLst>
                    </p:cTn>
                  </p:par>
                  <p:par>
                    <p:cTn id="115" fill="hold">
                      <p:stCondLst>
                        <p:cond delay="indefinite"/>
                      </p:stCondLst>
                      <p:childTnLst>
                        <p:par>
                          <p:cTn id="116" fill="hold">
                            <p:stCondLst>
                              <p:cond delay="0"/>
                            </p:stCondLst>
                            <p:childTnLst>
                              <p:par>
                                <p:cTn id="117" presetID="3" presetClass="entr" presetSubtype="10" fill="hold" grpId="0" nodeType="clickEffect">
                                  <p:stCondLst>
                                    <p:cond delay="0"/>
                                  </p:stCondLst>
                                  <p:childTnLst>
                                    <p:set>
                                      <p:cBhvr>
                                        <p:cTn id="118" dur="1" fill="hold">
                                          <p:stCondLst>
                                            <p:cond delay="0"/>
                                          </p:stCondLst>
                                        </p:cTn>
                                        <p:tgtEl>
                                          <p:spTgt spid="70"/>
                                        </p:tgtEl>
                                        <p:attrNameLst>
                                          <p:attrName>style.visibility</p:attrName>
                                        </p:attrNameLst>
                                      </p:cBhvr>
                                      <p:to>
                                        <p:strVal val="visible"/>
                                      </p:to>
                                    </p:set>
                                    <p:animEffect transition="in" filter="blinds(horizontal)">
                                      <p:cBhvr>
                                        <p:cTn id="119" dur="500"/>
                                        <p:tgtEl>
                                          <p:spTgt spid="70"/>
                                        </p:tgtEl>
                                      </p:cBhvr>
                                    </p:animEffect>
                                  </p:childTnLst>
                                </p:cTn>
                              </p:par>
                              <p:par>
                                <p:cTn id="120" presetID="3" presetClass="entr" presetSubtype="10" fill="hold" grpId="0" nodeType="withEffect">
                                  <p:stCondLst>
                                    <p:cond delay="0"/>
                                  </p:stCondLst>
                                  <p:childTnLst>
                                    <p:set>
                                      <p:cBhvr>
                                        <p:cTn id="121" dur="1" fill="hold">
                                          <p:stCondLst>
                                            <p:cond delay="0"/>
                                          </p:stCondLst>
                                        </p:cTn>
                                        <p:tgtEl>
                                          <p:spTgt spid="71"/>
                                        </p:tgtEl>
                                        <p:attrNameLst>
                                          <p:attrName>style.visibility</p:attrName>
                                        </p:attrNameLst>
                                      </p:cBhvr>
                                      <p:to>
                                        <p:strVal val="visible"/>
                                      </p:to>
                                    </p:set>
                                    <p:animEffect transition="in" filter="blinds(horizontal)">
                                      <p:cBhvr>
                                        <p:cTn id="12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55" grpId="0"/>
      <p:bldP spid="57" grpId="0"/>
      <p:bldP spid="61" grpId="0"/>
      <p:bldP spid="66" grpId="0"/>
      <p:bldP spid="65" grpId="0"/>
      <p:bldP spid="70" grpId="0"/>
      <p:bldP spid="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9" name="椭圆 8"/>
          <p:cNvSpPr/>
          <p:nvPr>
            <p:custDataLst>
              <p:tags r:id="rId5"/>
            </p:custDataLst>
          </p:nvPr>
        </p:nvSpPr>
        <p:spPr>
          <a:xfrm>
            <a:off x="4956791" y="1214903"/>
            <a:ext cx="1947553" cy="194755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smtClean="0">
                <a:latin typeface="宋体" panose="02010600030101010101" pitchFamily="2" charset="-122"/>
                <a:ea typeface="宋体" panose="02010600030101010101" pitchFamily="2" charset="-122"/>
                <a:cs typeface="+mn-ea"/>
                <a:sym typeface="+mn-lt"/>
              </a:rPr>
              <a:t>三</a:t>
            </a:r>
            <a:endParaRPr lang="zh-CN" altLang="en-US" sz="7200" smtClean="0">
              <a:latin typeface="宋体" panose="02010600030101010101" pitchFamily="2" charset="-122"/>
              <a:ea typeface="宋体" panose="02010600030101010101" pitchFamily="2" charset="-122"/>
              <a:cs typeface="+mn-ea"/>
              <a:sym typeface="+mn-lt"/>
            </a:endParaRPr>
          </a:p>
        </p:txBody>
      </p:sp>
      <p:sp>
        <p:nvSpPr>
          <p:cNvPr id="12" name="文本框 11"/>
          <p:cNvSpPr txBox="1"/>
          <p:nvPr>
            <p:custDataLst>
              <p:tags r:id="rId6"/>
            </p:custDataLst>
          </p:nvPr>
        </p:nvSpPr>
        <p:spPr>
          <a:xfrm>
            <a:off x="4924729" y="3296149"/>
            <a:ext cx="2011680" cy="829945"/>
          </a:xfrm>
          <a:prstGeom prst="rect">
            <a:avLst/>
          </a:prstGeom>
          <a:noFill/>
        </p:spPr>
        <p:txBody>
          <a:bodyPr wrap="none" rtlCol="0">
            <a:spAutoFit/>
          </a:bodyPr>
          <a:lstStyle/>
          <a:p>
            <a:pPr algn="ctr"/>
            <a:r>
              <a:rPr lang="zh-CN" altLang="en-US" sz="4800" smtClean="0">
                <a:latin typeface="宋体" panose="02010600030101010101" pitchFamily="2" charset="-122"/>
                <a:ea typeface="宋体" panose="02010600030101010101" pitchFamily="2" charset="-122"/>
                <a:cs typeface="+mn-ea"/>
                <a:sym typeface="+mn-lt"/>
              </a:rPr>
              <a:t>蛋白质</a:t>
            </a:r>
            <a:endParaRPr lang="zh-CN" altLang="en-US" sz="4800" smtClean="0">
              <a:latin typeface="宋体" panose="02010600030101010101" pitchFamily="2" charset="-122"/>
              <a:ea typeface="宋体" panose="02010600030101010101" pitchFamily="2" charset="-122"/>
              <a:cs typeface="+mn-ea"/>
              <a:sym typeface="+mn-lt"/>
            </a:endParaRPr>
          </a:p>
        </p:txBody>
      </p:sp>
      <p:pic>
        <p:nvPicPr>
          <p:cNvPr id="3" name="图片 2" descr="66765214"/>
          <p:cNvPicPr>
            <a:picLocks noChangeAspect="1"/>
          </p:cNvPicPr>
          <p:nvPr>
            <p:custDataLst>
              <p:tags r:id="rId7"/>
            </p:custDataLst>
          </p:nvPr>
        </p:nvPicPr>
        <p:blipFill>
          <a:blip r:embed="rId8"/>
          <a:stretch>
            <a:fillRect/>
          </a:stretch>
        </p:blipFill>
        <p:spPr>
          <a:xfrm>
            <a:off x="793115" y="4447540"/>
            <a:ext cx="1012825" cy="1783080"/>
          </a:xfrm>
          <a:prstGeom prst="rect">
            <a:avLst/>
          </a:prstGeom>
        </p:spPr>
      </p:pic>
      <p:pic>
        <p:nvPicPr>
          <p:cNvPr id="4" name="图片 3" descr="66765242"/>
          <p:cNvPicPr>
            <a:picLocks noChangeAspect="1"/>
          </p:cNvPicPr>
          <p:nvPr>
            <p:custDataLst>
              <p:tags r:id="rId9"/>
            </p:custDataLst>
          </p:nvPr>
        </p:nvPicPr>
        <p:blipFill>
          <a:blip r:embed="rId10"/>
          <a:stretch>
            <a:fillRect/>
          </a:stretch>
        </p:blipFill>
        <p:spPr>
          <a:xfrm>
            <a:off x="2005965" y="4994275"/>
            <a:ext cx="1094740" cy="1217295"/>
          </a:xfrm>
          <a:prstGeom prst="rect">
            <a:avLst/>
          </a:prstGeom>
        </p:spPr>
      </p:pic>
      <p:pic>
        <p:nvPicPr>
          <p:cNvPr id="14" name="图片 13" descr="66765246"/>
          <p:cNvPicPr>
            <a:picLocks noChangeAspect="1"/>
          </p:cNvPicPr>
          <p:nvPr>
            <p:custDataLst>
              <p:tags r:id="rId11"/>
            </p:custDataLst>
          </p:nvPr>
        </p:nvPicPr>
        <p:blipFill>
          <a:blip r:embed="rId12"/>
          <a:stretch>
            <a:fillRect/>
          </a:stretch>
        </p:blipFill>
        <p:spPr>
          <a:xfrm>
            <a:off x="10151745" y="537845"/>
            <a:ext cx="1143635" cy="9912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259461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1.</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蛋白质的组成</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2" name="Text Box 5"/>
          <p:cNvSpPr txBox="1">
            <a:spLocks noChangeArrowheads="1"/>
          </p:cNvSpPr>
          <p:nvPr>
            <p:custDataLst>
              <p:tags r:id="rId6"/>
            </p:custDataLst>
          </p:nvPr>
        </p:nvSpPr>
        <p:spPr bwMode="auto">
          <a:xfrm>
            <a:off x="1894048" y="1849606"/>
            <a:ext cx="2496650" cy="521970"/>
          </a:xfrm>
          <a:prstGeom prst="rect">
            <a:avLst/>
          </a:prstGeom>
          <a:noFill/>
          <a:ln w="12700">
            <a:noFill/>
            <a:miter lim="800000"/>
            <a:headEnd type="none" w="sm" len="sm"/>
            <a:tailEnd type="none" w="sm" len="sm"/>
          </a:ln>
          <a:effectLst/>
        </p:spPr>
        <p:txBody>
          <a:bodyPr>
            <a:spAutoFit/>
          </a:bodyPr>
          <a:lstStyle/>
          <a:p>
            <a:pPr>
              <a:spcBef>
                <a:spcPct val="50000"/>
              </a:spcBef>
            </a:pPr>
            <a:r>
              <a:rPr lang="zh-CN" altLang="en-US" sz="2800" b="1">
                <a:latin typeface="Times New Roman" panose="02020603050405020304" charset="0"/>
              </a:rPr>
              <a:t>组成主要元素：</a:t>
            </a:r>
            <a:endParaRPr lang="zh-CN" altLang="en-US" sz="2800" b="1">
              <a:latin typeface="Times New Roman" panose="02020603050405020304" charset="0"/>
            </a:endParaRPr>
          </a:p>
        </p:txBody>
      </p:sp>
      <p:sp>
        <p:nvSpPr>
          <p:cNvPr id="5" name="Text Box 2"/>
          <p:cNvSpPr txBox="1">
            <a:spLocks noChangeArrowheads="1"/>
          </p:cNvSpPr>
          <p:nvPr>
            <p:custDataLst>
              <p:tags r:id="rId7"/>
            </p:custDataLst>
          </p:nvPr>
        </p:nvSpPr>
        <p:spPr bwMode="auto">
          <a:xfrm>
            <a:off x="4238714" y="1849606"/>
            <a:ext cx="4324469" cy="521970"/>
          </a:xfrm>
          <a:prstGeom prst="rect">
            <a:avLst/>
          </a:prstGeom>
          <a:noFill/>
          <a:ln w="9525">
            <a:noFill/>
            <a:miter lim="800000"/>
          </a:ln>
          <a:effectLst/>
        </p:spPr>
        <p:txBody>
          <a:bodyPr>
            <a:spAutoFit/>
          </a:bodyPr>
          <a:lstStyle/>
          <a:p>
            <a:pPr>
              <a:spcBef>
                <a:spcPct val="50000"/>
              </a:spcBef>
            </a:pPr>
            <a:r>
              <a:rPr lang="en-US" altLang="zh-CN" sz="2800" b="1">
                <a:solidFill>
                  <a:srgbClr val="FF0000"/>
                </a:solidFill>
                <a:latin typeface="Times New Roman" panose="02020603050405020304" charset="0"/>
                <a:cs typeface="Times New Roman" panose="02020603050405020304" charset="0"/>
              </a:rPr>
              <a:t>C</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H</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O</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N</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S </a:t>
            </a:r>
            <a:r>
              <a:rPr lang="zh-CN" altLang="en-US" sz="2800" b="1">
                <a:solidFill>
                  <a:srgbClr val="FF0000"/>
                </a:solidFill>
                <a:latin typeface="Times New Roman" panose="02020603050405020304" charset="0"/>
                <a:cs typeface="Times New Roman" panose="02020603050405020304" charset="0"/>
              </a:rPr>
              <a:t>等</a:t>
            </a:r>
            <a:endParaRPr lang="zh-CN" altLang="en-US" sz="2800" b="1">
              <a:solidFill>
                <a:srgbClr val="FF0000"/>
              </a:solidFill>
              <a:latin typeface="Times New Roman" panose="02020603050405020304" charset="0"/>
              <a:cs typeface="Times New Roman" panose="02020603050405020304" charset="0"/>
            </a:endParaRPr>
          </a:p>
        </p:txBody>
      </p:sp>
      <p:sp>
        <p:nvSpPr>
          <p:cNvPr id="36" name="Text Box 6"/>
          <p:cNvSpPr txBox="1">
            <a:spLocks noChangeArrowheads="1"/>
          </p:cNvSpPr>
          <p:nvPr>
            <p:custDataLst>
              <p:tags r:id="rId8"/>
            </p:custDataLst>
          </p:nvPr>
        </p:nvSpPr>
        <p:spPr bwMode="auto">
          <a:xfrm>
            <a:off x="1236188" y="2490321"/>
            <a:ext cx="3859609" cy="521970"/>
          </a:xfrm>
          <a:prstGeom prst="rect">
            <a:avLst/>
          </a:prstGeom>
          <a:noFill/>
          <a:ln w="12700">
            <a:noFill/>
            <a:miter lim="800000"/>
            <a:headEnd type="none" w="sm" len="sm"/>
            <a:tailEnd type="none" w="sm" len="sm"/>
          </a:ln>
          <a:effectLst/>
        </p:spPr>
        <p:txBody>
          <a:bodyPr>
            <a:spAutoFit/>
          </a:bodyPr>
          <a:lstStyle/>
          <a:p>
            <a:pPr>
              <a:spcBef>
                <a:spcPct val="50000"/>
              </a:spcBef>
            </a:pPr>
            <a:r>
              <a:rPr lang="zh-CN" altLang="en-US" sz="2800" b="1">
                <a:latin typeface="Times New Roman" panose="02020603050405020304" charset="0"/>
              </a:rPr>
              <a:t>有些蛋白质还含有：</a:t>
            </a:r>
            <a:endParaRPr lang="zh-CN" altLang="en-US" sz="2800" b="1">
              <a:solidFill>
                <a:srgbClr val="3333CC"/>
              </a:solidFill>
              <a:latin typeface="Times New Roman" panose="02020603050405020304" charset="0"/>
            </a:endParaRPr>
          </a:p>
        </p:txBody>
      </p:sp>
      <p:sp>
        <p:nvSpPr>
          <p:cNvPr id="37" name="矩形 36"/>
          <p:cNvSpPr/>
          <p:nvPr>
            <p:custDataLst>
              <p:tags r:id="rId9"/>
            </p:custDataLst>
          </p:nvPr>
        </p:nvSpPr>
        <p:spPr>
          <a:xfrm>
            <a:off x="2315210" y="3168015"/>
            <a:ext cx="2075180" cy="521970"/>
          </a:xfrm>
          <a:prstGeom prst="rect">
            <a:avLst/>
          </a:prstGeom>
        </p:spPr>
        <p:txBody>
          <a:bodyPr wrap="square">
            <a:spAutoFit/>
          </a:bodyPr>
          <a:lstStyle/>
          <a:p>
            <a:r>
              <a:rPr lang="zh-CN" altLang="en-US" sz="2800" b="1">
                <a:solidFill>
                  <a:schemeClr val="tx1"/>
                </a:solidFill>
                <a:latin typeface="Times New Roman" panose="02020603050405020304" charset="0"/>
                <a:sym typeface="+mn-ea"/>
              </a:rPr>
              <a:t>蛋白质属于：</a:t>
            </a:r>
            <a:endParaRPr lang="zh-CN" altLang="en-US" sz="2800" b="1" smtClean="0">
              <a:solidFill>
                <a:srgbClr val="FF0000"/>
              </a:solidFill>
              <a:latin typeface="Times New Roman" panose="02020603050405020304" charset="0"/>
              <a:cs typeface="Times New Roman" panose="02020603050405020304" charset="0"/>
            </a:endParaRPr>
          </a:p>
        </p:txBody>
      </p:sp>
      <p:sp>
        <p:nvSpPr>
          <p:cNvPr id="38" name="Text Box 11"/>
          <p:cNvSpPr txBox="1">
            <a:spLocks noChangeArrowheads="1"/>
          </p:cNvSpPr>
          <p:nvPr>
            <p:custDataLst>
              <p:tags r:id="rId10"/>
            </p:custDataLst>
          </p:nvPr>
        </p:nvSpPr>
        <p:spPr bwMode="auto">
          <a:xfrm>
            <a:off x="1236613" y="4022408"/>
            <a:ext cx="8857652" cy="521970"/>
          </a:xfrm>
          <a:prstGeom prst="rect">
            <a:avLst/>
          </a:prstGeom>
          <a:noFill/>
          <a:ln w="9525">
            <a:noFill/>
            <a:miter lim="800000"/>
          </a:ln>
          <a:effectLst/>
        </p:spPr>
        <p:txBody>
          <a:bodyPr>
            <a:spAutoFit/>
          </a:bodyPr>
          <a:lstStyle/>
          <a:p>
            <a:pPr>
              <a:spcBef>
                <a:spcPct val="50000"/>
              </a:spcBef>
            </a:pPr>
            <a:r>
              <a:rPr lang="zh-CN" altLang="en-US" sz="2800" b="1">
                <a:solidFill>
                  <a:schemeClr val="bg2">
                    <a:lumMod val="10000"/>
                  </a:schemeClr>
                </a:solidFill>
                <a:latin typeface="Times New Roman" panose="02020603050405020304" charset="0"/>
                <a:cs typeface="Times New Roman" panose="02020603050405020304" charset="0"/>
              </a:rPr>
              <a:t>人体内所具有的蛋白质种类达到了</a:t>
            </a:r>
            <a:r>
              <a:rPr lang="en-US" altLang="zh-CN" sz="2800" b="1">
                <a:solidFill>
                  <a:srgbClr val="FF0000"/>
                </a:solidFill>
                <a:latin typeface="Times New Roman" panose="02020603050405020304" charset="0"/>
                <a:cs typeface="Times New Roman" panose="02020603050405020304" charset="0"/>
              </a:rPr>
              <a:t>10</a:t>
            </a:r>
            <a:r>
              <a:rPr lang="zh-CN" altLang="en-US" sz="2800" b="1">
                <a:solidFill>
                  <a:srgbClr val="FF0000"/>
                </a:solidFill>
                <a:latin typeface="Times New Roman" panose="02020603050405020304" charset="0"/>
                <a:cs typeface="Times New Roman" panose="02020603050405020304" charset="0"/>
              </a:rPr>
              <a:t>万种</a:t>
            </a:r>
            <a:r>
              <a:rPr lang="zh-CN" altLang="en-US" sz="2800" b="1">
                <a:solidFill>
                  <a:schemeClr val="bg2">
                    <a:lumMod val="10000"/>
                  </a:schemeClr>
                </a:solidFill>
                <a:latin typeface="Times New Roman" panose="02020603050405020304" charset="0"/>
                <a:cs typeface="Times New Roman" panose="02020603050405020304" charset="0"/>
              </a:rPr>
              <a:t>以上。</a:t>
            </a:r>
            <a:endParaRPr lang="zh-CN" altLang="en-US" sz="2800" b="1">
              <a:solidFill>
                <a:schemeClr val="bg2">
                  <a:lumMod val="10000"/>
                </a:schemeClr>
              </a:solidFill>
              <a:latin typeface="Times New Roman" panose="02020603050405020304" charset="0"/>
              <a:cs typeface="Times New Roman" panose="02020603050405020304" charset="0"/>
            </a:endParaRPr>
          </a:p>
        </p:txBody>
      </p:sp>
      <p:sp>
        <p:nvSpPr>
          <p:cNvPr id="39" name="Text Box 2"/>
          <p:cNvSpPr txBox="1">
            <a:spLocks noChangeArrowheads="1"/>
          </p:cNvSpPr>
          <p:nvPr>
            <p:custDataLst>
              <p:tags r:id="rId11"/>
            </p:custDataLst>
          </p:nvPr>
        </p:nvSpPr>
        <p:spPr bwMode="auto">
          <a:xfrm>
            <a:off x="4391114" y="2490321"/>
            <a:ext cx="4324469" cy="521970"/>
          </a:xfrm>
          <a:prstGeom prst="rect">
            <a:avLst/>
          </a:prstGeom>
          <a:noFill/>
          <a:ln w="9525">
            <a:noFill/>
            <a:miter lim="800000"/>
          </a:ln>
          <a:effectLst/>
        </p:spPr>
        <p:txBody>
          <a:bodyPr>
            <a:spAutoFit/>
          </a:bodyPr>
          <a:lstStyle/>
          <a:p>
            <a:pPr>
              <a:spcBef>
                <a:spcPct val="50000"/>
              </a:spcBef>
            </a:pPr>
            <a:r>
              <a:rPr lang="en-US" altLang="zh-CN" sz="2800" b="1">
                <a:solidFill>
                  <a:srgbClr val="FF0000"/>
                </a:solidFill>
                <a:latin typeface="Times New Roman" panose="02020603050405020304" charset="0"/>
                <a:cs typeface="Times New Roman" panose="02020603050405020304" charset="0"/>
              </a:rPr>
              <a:t>P</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Fe</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Zn</a:t>
            </a:r>
            <a:r>
              <a:rPr lang="zh-CN" altLang="en-US" sz="2800" b="1">
                <a:solidFill>
                  <a:srgbClr val="FF0000"/>
                </a:solidFill>
                <a:latin typeface="Times New Roman" panose="02020603050405020304" charset="0"/>
                <a:cs typeface="Times New Roman" panose="02020603050405020304" charset="0"/>
              </a:rPr>
              <a:t>、</a:t>
            </a:r>
            <a:r>
              <a:rPr lang="en-US" altLang="zh-CN" sz="2800" b="1">
                <a:solidFill>
                  <a:srgbClr val="FF0000"/>
                </a:solidFill>
                <a:latin typeface="Times New Roman" panose="02020603050405020304" charset="0"/>
                <a:cs typeface="Times New Roman" panose="02020603050405020304" charset="0"/>
              </a:rPr>
              <a:t>Cu</a:t>
            </a:r>
            <a:r>
              <a:rPr lang="zh-CN" altLang="en-US" sz="2800" b="1">
                <a:solidFill>
                  <a:srgbClr val="FF0000"/>
                </a:solidFill>
                <a:latin typeface="Times New Roman" panose="02020603050405020304" charset="0"/>
                <a:cs typeface="Times New Roman" panose="02020603050405020304" charset="0"/>
              </a:rPr>
              <a:t>等</a:t>
            </a:r>
            <a:endParaRPr lang="zh-CN" altLang="en-US" sz="2800" b="1">
              <a:solidFill>
                <a:srgbClr val="FF0000"/>
              </a:solidFill>
              <a:latin typeface="Times New Roman" panose="02020603050405020304" charset="0"/>
              <a:cs typeface="Times New Roman" panose="02020603050405020304" charset="0"/>
            </a:endParaRPr>
          </a:p>
        </p:txBody>
      </p:sp>
      <p:sp>
        <p:nvSpPr>
          <p:cNvPr id="40" name="文本框 39"/>
          <p:cNvSpPr txBox="1"/>
          <p:nvPr>
            <p:custDataLst>
              <p:tags r:id="rId12"/>
            </p:custDataLst>
          </p:nvPr>
        </p:nvSpPr>
        <p:spPr>
          <a:xfrm>
            <a:off x="4391025" y="3252470"/>
            <a:ext cx="3042920" cy="521970"/>
          </a:xfrm>
          <a:prstGeom prst="rect">
            <a:avLst/>
          </a:prstGeom>
          <a:noFill/>
        </p:spPr>
        <p:txBody>
          <a:bodyPr wrap="square" rtlCol="0">
            <a:spAutoFit/>
          </a:bodyPr>
          <a:lstStyle/>
          <a:p>
            <a:pPr algn="l"/>
            <a:r>
              <a:rPr lang="zh-CN" altLang="en-US" sz="2800" b="1">
                <a:solidFill>
                  <a:srgbClr val="FF0000"/>
                </a:solidFill>
                <a:latin typeface="Times New Roman" panose="02020603050405020304" charset="0"/>
                <a:sym typeface="+mn-ea"/>
              </a:rPr>
              <a:t>天然高分子化合物</a:t>
            </a:r>
            <a:endParaRPr lang="zh-CN" altLang="en-US" sz="2800" b="1" smtClean="0">
              <a:solidFill>
                <a:srgbClr val="FF0000"/>
              </a:solidFill>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p:tgtEl>
                                          <p:spTgt spid="5"/>
                                        </p:tgtEl>
                                        <p:attrNameLst>
                                          <p:attrName>ppt_y</p:attrName>
                                        </p:attrNameLst>
                                      </p:cBhvr>
                                      <p:tavLst>
                                        <p:tav tm="0">
                                          <p:val>
                                            <p:strVal val="#ppt_y+#ppt_h*1.125000"/>
                                          </p:val>
                                        </p:tav>
                                        <p:tav tm="100000">
                                          <p:val>
                                            <p:strVal val="#ppt_y"/>
                                          </p:val>
                                        </p:tav>
                                      </p:tavLst>
                                    </p:anim>
                                    <p:animEffect transition="in" filter="wipe(up)">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blinds(horizontal)">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p:tgtEl>
                                          <p:spTgt spid="39"/>
                                        </p:tgtEl>
                                        <p:attrNameLst>
                                          <p:attrName>ppt_y</p:attrName>
                                        </p:attrNameLst>
                                      </p:cBhvr>
                                      <p:tavLst>
                                        <p:tav tm="0">
                                          <p:val>
                                            <p:strVal val="#ppt_y+#ppt_h*1.125000"/>
                                          </p:val>
                                        </p:tav>
                                        <p:tav tm="100000">
                                          <p:val>
                                            <p:strVal val="#ppt_y"/>
                                          </p:val>
                                        </p:tav>
                                      </p:tavLst>
                                    </p:anim>
                                    <p:animEffect transition="in" filter="wipe(up)">
                                      <p:cBhvr>
                                        <p:cTn id="34" dur="5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additive="base">
                                        <p:cTn id="39" dur="500" fill="hold"/>
                                        <p:tgtEl>
                                          <p:spTgt spid="37"/>
                                        </p:tgtEl>
                                        <p:attrNameLst>
                                          <p:attrName>ppt_x</p:attrName>
                                        </p:attrNameLst>
                                      </p:cBhvr>
                                      <p:tavLst>
                                        <p:tav tm="0">
                                          <p:val>
                                            <p:strVal val="#ppt_x"/>
                                          </p:val>
                                        </p:tav>
                                        <p:tav tm="100000">
                                          <p:val>
                                            <p:strVal val="#ppt_x"/>
                                          </p:val>
                                        </p:tav>
                                      </p:tavLst>
                                    </p:anim>
                                    <p:anim calcmode="lin" valueType="num">
                                      <p:cBhvr additive="base">
                                        <p:cTn id="4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blinds(horizontal)">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4" fill="hold" grpId="0" nodeType="click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additive="base">
                                        <p:cTn id="50" dur="500"/>
                                        <p:tgtEl>
                                          <p:spTgt spid="38"/>
                                        </p:tgtEl>
                                        <p:attrNameLst>
                                          <p:attrName>ppt_y</p:attrName>
                                        </p:attrNameLst>
                                      </p:cBhvr>
                                      <p:tavLst>
                                        <p:tav tm="0">
                                          <p:val>
                                            <p:strVal val="#ppt_y+#ppt_h*1.125000"/>
                                          </p:val>
                                        </p:tav>
                                        <p:tav tm="100000">
                                          <p:val>
                                            <p:strVal val="#ppt_y"/>
                                          </p:val>
                                        </p:tav>
                                      </p:tavLst>
                                    </p:anim>
                                    <p:animEffect transition="in" filter="wipe(up)">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5" grpId="0"/>
      <p:bldP spid="37" grpId="0"/>
      <p:bldP spid="38" grpId="0"/>
      <p:bldP spid="39" grpId="0"/>
      <p:bldP spid="2" grpId="0"/>
      <p:bldP spid="36" grpId="0"/>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259461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蛋白质的结构</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3" name="文本框 2"/>
          <p:cNvSpPr txBox="1"/>
          <p:nvPr>
            <p:custDataLst>
              <p:tags r:id="rId6"/>
            </p:custDataLst>
          </p:nvPr>
        </p:nvSpPr>
        <p:spPr>
          <a:xfrm>
            <a:off x="3698875" y="1841500"/>
            <a:ext cx="3757930" cy="521970"/>
          </a:xfrm>
          <a:prstGeom prst="rect">
            <a:avLst/>
          </a:prstGeom>
          <a:noFill/>
        </p:spPr>
        <p:txBody>
          <a:bodyPr wrap="none" rtlCol="0">
            <a:spAutoFit/>
          </a:bodyPr>
          <a:lstStyle/>
          <a:p>
            <a:pPr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种类、数目及排列顺序</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7" name="文本框 6"/>
          <p:cNvSpPr txBox="1"/>
          <p:nvPr>
            <p:custDataLst>
              <p:tags r:id="rId7"/>
            </p:custDataLst>
          </p:nvPr>
        </p:nvSpPr>
        <p:spPr>
          <a:xfrm>
            <a:off x="4234815" y="2436495"/>
            <a:ext cx="2685415" cy="521970"/>
          </a:xfrm>
          <a:prstGeom prst="rect">
            <a:avLst/>
          </a:prstGeom>
          <a:noFill/>
        </p:spPr>
        <p:txBody>
          <a:bodyPr wrap="none" rtlCol="0">
            <a:spAutoFit/>
          </a:bodyPr>
          <a:lstStyle/>
          <a:p>
            <a:pPr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特定的空间结构</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8" name="文本框 7"/>
          <p:cNvSpPr txBox="1"/>
          <p:nvPr>
            <p:custDataLst>
              <p:tags r:id="rId8"/>
            </p:custDataLst>
          </p:nvPr>
        </p:nvSpPr>
        <p:spPr>
          <a:xfrm>
            <a:off x="790575" y="2102485"/>
            <a:ext cx="2685415" cy="521970"/>
          </a:xfrm>
          <a:prstGeom prst="rect">
            <a:avLst/>
          </a:prstGeom>
          <a:noFill/>
        </p:spPr>
        <p:txBody>
          <a:bodyPr wrap="none" rtlCol="0">
            <a:spAutoFit/>
          </a:bodyPr>
          <a:lstStyle/>
          <a:p>
            <a:pPr algn="l"/>
            <a:r>
              <a:rPr lang="zh-CN" altLang="en-US" sz="2800" b="1">
                <a:latin typeface="宋体" panose="02010600030101010101" pitchFamily="2" charset="-122"/>
                <a:ea typeface="宋体" panose="02010600030101010101" pitchFamily="2" charset="-122"/>
                <a:cs typeface="宋体" panose="02010600030101010101" pitchFamily="2" charset="-122"/>
                <a:sym typeface="+mn-ea"/>
              </a:rPr>
              <a:t>多肽链的氨基酸</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9" name="直接箭头连接符 8"/>
          <p:cNvCxnSpPr>
            <a:stCxn id="8" idx="3"/>
          </p:cNvCxnSpPr>
          <p:nvPr>
            <p:custDataLst>
              <p:tags r:id="rId9"/>
            </p:custDataLst>
          </p:nvPr>
        </p:nvCxnSpPr>
        <p:spPr>
          <a:xfrm>
            <a:off x="3475990" y="2363470"/>
            <a:ext cx="42037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10"/>
            </p:custDataLst>
          </p:nvPr>
        </p:nvSpPr>
        <p:spPr>
          <a:xfrm>
            <a:off x="7842250" y="2102485"/>
            <a:ext cx="2327910" cy="521970"/>
          </a:xfrm>
          <a:prstGeom prst="rect">
            <a:avLst/>
          </a:prstGeom>
          <a:noFill/>
        </p:spPr>
        <p:txBody>
          <a:bodyPr wrap="none" rtlCol="0">
            <a:spAutoFit/>
          </a:bodyPr>
          <a:lstStyle/>
          <a:p>
            <a:pPr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蛋白质的结构</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1" name="文本框 10"/>
          <p:cNvSpPr txBox="1"/>
          <p:nvPr>
            <p:custDataLst>
              <p:tags r:id="rId11"/>
            </p:custDataLst>
          </p:nvPr>
        </p:nvSpPr>
        <p:spPr>
          <a:xfrm>
            <a:off x="1374775" y="4723765"/>
            <a:ext cx="5545455" cy="521970"/>
          </a:xfrm>
          <a:prstGeom prst="rect">
            <a:avLst/>
          </a:prstGeom>
          <a:noFill/>
        </p:spPr>
        <p:txBody>
          <a:bodyPr wrap="none" rtlCol="0">
            <a:spAutoFit/>
          </a:bodyPr>
          <a:lstStyle/>
          <a:p>
            <a:pPr algn="l"/>
            <a:r>
              <a:rPr lang="zh-CN" altLang="en-US" sz="2800" b="1">
                <a:latin typeface="宋体" panose="02010600030101010101" pitchFamily="2" charset="-122"/>
                <a:ea typeface="宋体" panose="02010600030101010101" pitchFamily="2" charset="-122"/>
                <a:cs typeface="宋体" panose="02010600030101010101" pitchFamily="2" charset="-122"/>
                <a:sym typeface="+mn-ea"/>
              </a:rPr>
              <a:t>各种蛋白质都有其特殊功能和活性</a:t>
            </a:r>
            <a:endParaRPr lang="zh-CN" altLang="en-US" sz="2800" b="1">
              <a:solidFill>
                <a:srgbClr val="3333CC"/>
              </a:solidFill>
              <a:latin typeface="宋体" panose="02010600030101010101" pitchFamily="2" charset="-122"/>
              <a:ea typeface="宋体" panose="02010600030101010101" pitchFamily="2" charset="-122"/>
              <a:cs typeface="宋体" panose="02010600030101010101" pitchFamily="2" charset="-122"/>
            </a:endParaRPr>
          </a:p>
        </p:txBody>
      </p:sp>
      <p:cxnSp>
        <p:nvCxnSpPr>
          <p:cNvPr id="12" name="直接箭头连接符 11"/>
          <p:cNvCxnSpPr>
            <a:stCxn id="10" idx="2"/>
          </p:cNvCxnSpPr>
          <p:nvPr>
            <p:custDataLst>
              <p:tags r:id="rId12"/>
            </p:custDataLst>
          </p:nvPr>
        </p:nvCxnSpPr>
        <p:spPr>
          <a:xfrm flipH="1">
            <a:off x="9006205" y="2624455"/>
            <a:ext cx="0" cy="80391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custDataLst>
              <p:tags r:id="rId13"/>
            </p:custDataLst>
          </p:nvPr>
        </p:nvCxnSpPr>
        <p:spPr>
          <a:xfrm flipH="1" flipV="1">
            <a:off x="6920230" y="4980305"/>
            <a:ext cx="1255395" cy="95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14"/>
            </p:custDataLst>
          </p:nvPr>
        </p:nvSpPr>
        <p:spPr>
          <a:xfrm>
            <a:off x="8528685" y="3616325"/>
            <a:ext cx="1612900" cy="521970"/>
          </a:xfrm>
          <a:prstGeom prst="rect">
            <a:avLst/>
          </a:prstGeom>
          <a:noFill/>
        </p:spPr>
        <p:txBody>
          <a:bodyPr wrap="none" rtlCol="0">
            <a:spAutoFit/>
          </a:bodyPr>
          <a:lstStyle/>
          <a:p>
            <a:pPr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一级结构</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5" name="文本框 14"/>
          <p:cNvSpPr txBox="1"/>
          <p:nvPr>
            <p:custDataLst>
              <p:tags r:id="rId15"/>
            </p:custDataLst>
          </p:nvPr>
        </p:nvSpPr>
        <p:spPr>
          <a:xfrm>
            <a:off x="8574405" y="4377055"/>
            <a:ext cx="1612900" cy="521970"/>
          </a:xfrm>
          <a:prstGeom prst="rect">
            <a:avLst/>
          </a:prstGeom>
          <a:noFill/>
        </p:spPr>
        <p:txBody>
          <a:bodyPr wrap="none" rtlCol="0">
            <a:spAutoFit/>
          </a:bodyPr>
          <a:lstStyle/>
          <a:p>
            <a:pPr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二级结构</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6" name="文本框 15"/>
          <p:cNvSpPr txBox="1"/>
          <p:nvPr>
            <p:custDataLst>
              <p:tags r:id="rId16"/>
            </p:custDataLst>
          </p:nvPr>
        </p:nvSpPr>
        <p:spPr>
          <a:xfrm>
            <a:off x="8633460" y="5069840"/>
            <a:ext cx="1612900" cy="521970"/>
          </a:xfrm>
          <a:prstGeom prst="rect">
            <a:avLst/>
          </a:prstGeom>
          <a:noFill/>
        </p:spPr>
        <p:txBody>
          <a:bodyPr wrap="none" rtlCol="0">
            <a:spAutoFit/>
          </a:bodyPr>
          <a:lstStyle/>
          <a:p>
            <a:pPr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三级结构</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7" name="文本框 16"/>
          <p:cNvSpPr txBox="1"/>
          <p:nvPr>
            <p:custDataLst>
              <p:tags r:id="rId17"/>
            </p:custDataLst>
          </p:nvPr>
        </p:nvSpPr>
        <p:spPr>
          <a:xfrm>
            <a:off x="7968615" y="5591810"/>
            <a:ext cx="2296160" cy="737235"/>
          </a:xfrm>
          <a:prstGeom prst="rect">
            <a:avLst/>
          </a:prstGeom>
          <a:noFill/>
        </p:spPr>
        <p:txBody>
          <a:bodyPr wrap="none" rtlCol="0">
            <a:spAutoFit/>
          </a:bodyPr>
          <a:lstStyle/>
          <a:p>
            <a:pPr indent="683260" algn="l">
              <a:lnSpc>
                <a:spcPct val="150000"/>
              </a:lnSpc>
            </a:pP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四级结构</a:t>
            </a:r>
            <a:endParaRPr lang="zh-CN" altLang="en-US" sz="280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8" name="左大括号 17"/>
          <p:cNvSpPr/>
          <p:nvPr>
            <p:custDataLst>
              <p:tags r:id="rId18"/>
            </p:custDataLst>
          </p:nvPr>
        </p:nvSpPr>
        <p:spPr>
          <a:xfrm>
            <a:off x="8355330" y="3874770"/>
            <a:ext cx="278130" cy="221996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linds(horizontal)">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blinds(horizontal)">
                                      <p:cBhvr>
                                        <p:cTn id="50" dur="500"/>
                                        <p:tgtEl>
                                          <p:spTgt spid="15"/>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linds(horizontal)">
                                      <p:cBhvr>
                                        <p:cTn id="53" dur="500"/>
                                        <p:tgtEl>
                                          <p:spTgt spid="16"/>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linds(horizontal)">
                                      <p:cBhvr>
                                        <p:cTn id="56" dur="500"/>
                                        <p:tgtEl>
                                          <p:spTgt spid="14"/>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blinds(horizontal)">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blinds(horizontal)">
                                      <p:cBhvr>
                                        <p:cTn id="64" dur="500"/>
                                        <p:tgtEl>
                                          <p:spTgt spid="13"/>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blinds(horizontal)">
                                      <p:cBhvr>
                                        <p:cTn id="6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8" grpId="0"/>
      <p:bldP spid="3" grpId="0"/>
      <p:bldP spid="7" grpId="0"/>
      <p:bldP spid="10" grpId="0"/>
      <p:bldP spid="18" grpId="0"/>
      <p:bldP spid="15" grpId="0"/>
      <p:bldP spid="16" grpId="0"/>
      <p:bldP spid="14" grpId="0"/>
      <p:bldP spid="17"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4"/>
          <p:cNvPicPr>
            <a:picLocks noChangeAspect="1" noChangeArrowheads="1"/>
          </p:cNvPicPr>
          <p:nvPr>
            <p:custDataLst>
              <p:tags r:id="rId1"/>
            </p:custDataLst>
          </p:nvPr>
        </p:nvPicPr>
        <p:blipFill>
          <a:blip r:embed="rId2"/>
          <a:stretch>
            <a:fillRect/>
          </a:stretch>
        </p:blipFill>
        <p:spPr bwMode="auto">
          <a:xfrm>
            <a:off x="4445635" y="1004570"/>
            <a:ext cx="7499350" cy="1453515"/>
          </a:xfrm>
          <a:prstGeom prst="rect">
            <a:avLst/>
          </a:prstGeom>
          <a:noFill/>
        </p:spPr>
      </p:pic>
      <p:sp>
        <p:nvSpPr>
          <p:cNvPr id="4" name="等腰三角形 3"/>
          <p:cNvSpPr/>
          <p:nvPr>
            <p:custDataLst>
              <p:tags r:id="rId3"/>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4"/>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5"/>
            </p:custDataLst>
          </p:nvPr>
        </p:nvPicPr>
        <p:blipFill>
          <a:blip r:embed="rId6"/>
          <a:stretch>
            <a:fillRect/>
          </a:stretch>
        </p:blipFill>
        <p:spPr>
          <a:xfrm>
            <a:off x="10815955" y="4614545"/>
            <a:ext cx="1367790" cy="2235835"/>
          </a:xfrm>
          <a:prstGeom prst="rect">
            <a:avLst/>
          </a:prstGeom>
        </p:spPr>
      </p:pic>
      <p:sp>
        <p:nvSpPr>
          <p:cNvPr id="91" name="文本框 90"/>
          <p:cNvSpPr txBox="1"/>
          <p:nvPr>
            <p:custDataLst>
              <p:tags r:id="rId7"/>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蛋白质的结构</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一级结构</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22" name="文本框 21"/>
          <p:cNvSpPr txBox="1"/>
          <p:nvPr>
            <p:custDataLst>
              <p:tags r:id="rId8"/>
            </p:custDataLst>
          </p:nvPr>
        </p:nvSpPr>
        <p:spPr>
          <a:xfrm>
            <a:off x="490855" y="3989070"/>
            <a:ext cx="6236970" cy="2245360"/>
          </a:xfrm>
          <a:prstGeom prst="rect">
            <a:avLst/>
          </a:prstGeom>
          <a:noFill/>
        </p:spPr>
        <p:txBody>
          <a:bodyPr wrap="square" rtlCol="0" anchor="t">
            <a:spAutoFit/>
          </a:bodyPr>
          <a:lstStyle/>
          <a:p>
            <a:r>
              <a:rPr lang="zh-CN" altLang="en-US" sz="2800" b="1">
                <a:latin typeface="Times New Roman" panose="02020603050405020304" charset="0"/>
                <a:ea typeface="宋体" panose="02010600030101010101" pitchFamily="2" charset="-122"/>
              </a:rPr>
              <a:t>例如</a:t>
            </a:r>
            <a:r>
              <a:rPr lang="zh-CN" altLang="en-US" sz="2800" b="1">
                <a:solidFill>
                  <a:schemeClr val="tx1"/>
                </a:solidFill>
                <a:latin typeface="Times New Roman" panose="02020603050405020304" charset="0"/>
                <a:ea typeface="宋体" panose="02010600030101010101" pitchFamily="2" charset="-122"/>
              </a:rPr>
              <a:t>，</a:t>
            </a:r>
            <a:r>
              <a:rPr lang="zh-CN" altLang="en-US" sz="2800" b="1">
                <a:solidFill>
                  <a:srgbClr val="FF0000"/>
                </a:solidFill>
                <a:latin typeface="Times New Roman" panose="02020603050405020304" charset="0"/>
                <a:ea typeface="宋体" panose="02010600030101010101" pitchFamily="2" charset="-122"/>
              </a:rPr>
              <a:t>血红蛋白</a:t>
            </a:r>
            <a:r>
              <a:rPr lang="zh-CN" altLang="en-US" sz="2800" b="1">
                <a:latin typeface="Times New Roman" panose="02020603050405020304" charset="0"/>
                <a:ea typeface="宋体" panose="02010600030101010101" pitchFamily="2" charset="-122"/>
              </a:rPr>
              <a:t>分子中的</a:t>
            </a:r>
            <a:r>
              <a:rPr lang="en-US" altLang="zh-CN" sz="2800" b="1">
                <a:latin typeface="Times New Roman" panose="02020603050405020304" charset="0"/>
                <a:ea typeface="宋体" panose="02010600030101010101" pitchFamily="2" charset="-122"/>
              </a:rPr>
              <a:t>________</a:t>
            </a:r>
            <a:r>
              <a:rPr lang="zh-CN" altLang="en-US" sz="2800" b="1">
                <a:latin typeface="Times New Roman" panose="02020603050405020304" charset="0"/>
                <a:ea typeface="宋体" panose="02010600030101010101" pitchFamily="2" charset="-122"/>
              </a:rPr>
              <a:t>会因遗传因素变成</a:t>
            </a:r>
            <a:r>
              <a:rPr lang="en-US" altLang="zh-CN" sz="2800" b="1">
                <a:latin typeface="Times New Roman" panose="02020603050405020304" charset="0"/>
                <a:ea typeface="宋体" panose="02010600030101010101" pitchFamily="2" charset="-122"/>
              </a:rPr>
              <a:t>________</a:t>
            </a:r>
            <a:r>
              <a:rPr lang="zh-CN" altLang="en-US" sz="2800" b="1">
                <a:latin typeface="Times New Roman" panose="02020603050405020304" charset="0"/>
                <a:ea typeface="宋体" panose="02010600030101010101" pitchFamily="2" charset="-122"/>
              </a:rPr>
              <a:t>，这一微小差别会导致红细胞的形态由正常的圆饼状变为异常的镰刀状，使人患</a:t>
            </a:r>
            <a:r>
              <a:rPr lang="zh-CN" altLang="en-US" sz="2800" b="1">
                <a:solidFill>
                  <a:srgbClr val="FF0000"/>
                </a:solidFill>
                <a:latin typeface="Times New Roman" panose="02020603050405020304" charset="0"/>
                <a:ea typeface="宋体" panose="02010600030101010101" pitchFamily="2" charset="-122"/>
              </a:rPr>
              <a:t>镰状细胞贫血</a:t>
            </a:r>
            <a:r>
              <a:rPr lang="zh-CN" altLang="en-US" sz="2800" b="1">
                <a:latin typeface="Times New Roman" panose="02020603050405020304" charset="0"/>
                <a:ea typeface="宋体" panose="02010600030101010101" pitchFamily="2" charset="-122"/>
              </a:rPr>
              <a:t>。</a:t>
            </a:r>
            <a:endParaRPr lang="zh-CN" altLang="en-US" sz="2800" b="1">
              <a:latin typeface="Times New Roman" panose="02020603050405020304" charset="0"/>
              <a:ea typeface="宋体" panose="02010600030101010101" pitchFamily="2" charset="-122"/>
            </a:endParaRPr>
          </a:p>
        </p:txBody>
      </p:sp>
      <p:sp>
        <p:nvSpPr>
          <p:cNvPr id="24" name="文本框 23"/>
          <p:cNvSpPr txBox="1"/>
          <p:nvPr>
            <p:custDataLst>
              <p:tags r:id="rId9"/>
            </p:custDataLst>
          </p:nvPr>
        </p:nvSpPr>
        <p:spPr>
          <a:xfrm>
            <a:off x="936625" y="2458085"/>
            <a:ext cx="982599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sym typeface="+mn-ea"/>
              </a:rPr>
              <a:t>蛋白质分子中氨基酸单体的</a:t>
            </a:r>
            <a:r>
              <a:rPr lang="en-US" altLang="zh-CN" sz="2800" b="1">
                <a:latin typeface="Times New Roman" panose="02020603050405020304" charset="0"/>
                <a:ea typeface="宋体" panose="02010600030101010101" pitchFamily="2" charset="-122"/>
                <a:sym typeface="+mn-ea"/>
              </a:rPr>
              <a:t>__________</a:t>
            </a:r>
            <a:r>
              <a:rPr lang="zh-CN" altLang="en-US" sz="2800" b="1">
                <a:latin typeface="Times New Roman" panose="02020603050405020304" charset="0"/>
                <a:ea typeface="宋体" panose="02010600030101010101" pitchFamily="2" charset="-122"/>
                <a:sym typeface="+mn-ea"/>
              </a:rPr>
              <a:t>称为蛋白质的</a:t>
            </a:r>
            <a:r>
              <a:rPr lang="zh-CN" altLang="en-US" sz="2800" b="1">
                <a:solidFill>
                  <a:srgbClr val="FF0000"/>
                </a:solidFill>
                <a:latin typeface="Times New Roman" panose="02020603050405020304" charset="0"/>
                <a:ea typeface="宋体" panose="02010600030101010101" pitchFamily="2" charset="-122"/>
                <a:sym typeface="+mn-ea"/>
              </a:rPr>
              <a:t>一级结构</a:t>
            </a:r>
            <a:endParaRPr lang="zh-CN" altLang="en-US" sz="2800" b="1">
              <a:solidFill>
                <a:srgbClr val="FF0000"/>
              </a:solidFill>
              <a:latin typeface="Times New Roman" panose="02020603050405020304" charset="0"/>
              <a:ea typeface="宋体" panose="02010600030101010101" pitchFamily="2" charset="-122"/>
              <a:sym typeface="+mn-ea"/>
            </a:endParaRPr>
          </a:p>
        </p:txBody>
      </p:sp>
      <p:sp>
        <p:nvSpPr>
          <p:cNvPr id="25" name="文本框 24"/>
          <p:cNvSpPr txBox="1"/>
          <p:nvPr>
            <p:custDataLst>
              <p:tags r:id="rId10"/>
            </p:custDataLst>
          </p:nvPr>
        </p:nvSpPr>
        <p:spPr>
          <a:xfrm>
            <a:off x="5396230" y="2427605"/>
            <a:ext cx="161290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排列顺序</a:t>
            </a:r>
            <a:endParaRPr lang="zh-CN" altLang="en-US" sz="2800" b="1">
              <a:solidFill>
                <a:srgbClr val="FF0000"/>
              </a:solidFill>
              <a:latin typeface="Times New Roman" panose="02020603050405020304" charset="0"/>
              <a:ea typeface="宋体" panose="02010600030101010101" pitchFamily="2" charset="-122"/>
              <a:sym typeface="+mn-ea"/>
            </a:endParaRPr>
          </a:p>
        </p:txBody>
      </p:sp>
      <p:sp>
        <p:nvSpPr>
          <p:cNvPr id="26" name="文本框 25"/>
          <p:cNvSpPr txBox="1"/>
          <p:nvPr>
            <p:custDataLst>
              <p:tags r:id="rId11"/>
            </p:custDataLst>
          </p:nvPr>
        </p:nvSpPr>
        <p:spPr>
          <a:xfrm>
            <a:off x="135255" y="3168015"/>
            <a:ext cx="1213548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sym typeface="+mn-ea"/>
              </a:rPr>
              <a:t>一级结构是</a:t>
            </a:r>
            <a:r>
              <a:rPr lang="en-US" altLang="zh-CN" sz="2800" b="1">
                <a:latin typeface="Times New Roman" panose="02020603050405020304" charset="0"/>
                <a:ea typeface="宋体" panose="02010600030101010101" pitchFamily="2" charset="-122"/>
                <a:sym typeface="+mn-ea"/>
              </a:rPr>
              <a:t>______________</a:t>
            </a:r>
            <a:r>
              <a:rPr lang="zh-CN" altLang="en-US" sz="2800" b="1">
                <a:latin typeface="Times New Roman" panose="02020603050405020304" charset="0"/>
                <a:ea typeface="宋体" panose="02010600030101010101" pitchFamily="2" charset="-122"/>
                <a:sym typeface="+mn-ea"/>
              </a:rPr>
              <a:t>的基础，对蛋白质的</a:t>
            </a:r>
            <a:r>
              <a:rPr lang="en-US" altLang="zh-CN" sz="2800" b="1">
                <a:latin typeface="Times New Roman" panose="02020603050405020304" charset="0"/>
                <a:ea typeface="宋体" panose="02010600030101010101" pitchFamily="2" charset="-122"/>
                <a:sym typeface="+mn-ea"/>
              </a:rPr>
              <a:t>___________</a:t>
            </a:r>
            <a:r>
              <a:rPr lang="zh-CN" altLang="en-US" sz="2800" b="1">
                <a:latin typeface="Times New Roman" panose="02020603050405020304" charset="0"/>
                <a:ea typeface="宋体" panose="02010600030101010101" pitchFamily="2" charset="-122"/>
                <a:sym typeface="+mn-ea"/>
              </a:rPr>
              <a:t>起着决定性作用</a:t>
            </a:r>
            <a:endParaRPr lang="zh-CN" altLang="en-US" sz="2800" b="1">
              <a:latin typeface="Times New Roman" panose="02020603050405020304" charset="0"/>
              <a:ea typeface="宋体" panose="02010600030101010101" pitchFamily="2" charset="-122"/>
            </a:endParaRPr>
          </a:p>
        </p:txBody>
      </p:sp>
      <p:sp>
        <p:nvSpPr>
          <p:cNvPr id="27" name="文本框 26"/>
          <p:cNvSpPr txBox="1"/>
          <p:nvPr>
            <p:custDataLst>
              <p:tags r:id="rId12"/>
            </p:custDataLst>
          </p:nvPr>
        </p:nvSpPr>
        <p:spPr>
          <a:xfrm>
            <a:off x="1939925" y="3168015"/>
            <a:ext cx="2828290" cy="521970"/>
          </a:xfrm>
          <a:prstGeom prst="rect">
            <a:avLst/>
          </a:prstGeom>
          <a:noFill/>
        </p:spPr>
        <p:txBody>
          <a:bodyPr wrap="squar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蛋白质高级结构</a:t>
            </a:r>
            <a:endParaRPr lang="zh-CN" altLang="en-US" sz="2800" b="1">
              <a:latin typeface="Times New Roman" panose="02020603050405020304" charset="0"/>
              <a:ea typeface="宋体" panose="02010600030101010101" pitchFamily="2" charset="-122"/>
            </a:endParaRPr>
          </a:p>
        </p:txBody>
      </p:sp>
      <p:sp>
        <p:nvSpPr>
          <p:cNvPr id="28" name="文本框 27"/>
          <p:cNvSpPr txBox="1"/>
          <p:nvPr>
            <p:custDataLst>
              <p:tags r:id="rId13"/>
            </p:custDataLst>
          </p:nvPr>
        </p:nvSpPr>
        <p:spPr>
          <a:xfrm>
            <a:off x="7720965" y="3168015"/>
            <a:ext cx="197040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性质和功能</a:t>
            </a:r>
            <a:endParaRPr lang="zh-CN" altLang="en-US" sz="2800" b="1">
              <a:latin typeface="Times New Roman" panose="02020603050405020304" charset="0"/>
              <a:ea typeface="宋体" panose="02010600030101010101" pitchFamily="2" charset="-122"/>
            </a:endParaRPr>
          </a:p>
        </p:txBody>
      </p:sp>
      <p:sp>
        <p:nvSpPr>
          <p:cNvPr id="31" name="文本框 30"/>
          <p:cNvSpPr txBox="1"/>
          <p:nvPr>
            <p:custDataLst>
              <p:tags r:id="rId14"/>
            </p:custDataLst>
          </p:nvPr>
        </p:nvSpPr>
        <p:spPr>
          <a:xfrm>
            <a:off x="4564380" y="3989070"/>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谷氨酸</a:t>
            </a:r>
            <a:endParaRPr lang="zh-CN" altLang="en-US" sz="2800" b="1">
              <a:latin typeface="Times New Roman" panose="02020603050405020304" charset="0"/>
              <a:ea typeface="宋体" panose="02010600030101010101" pitchFamily="2" charset="-122"/>
            </a:endParaRPr>
          </a:p>
        </p:txBody>
      </p:sp>
      <p:sp>
        <p:nvSpPr>
          <p:cNvPr id="32" name="文本框 31"/>
          <p:cNvSpPr txBox="1"/>
          <p:nvPr>
            <p:custDataLst>
              <p:tags r:id="rId15"/>
            </p:custDataLst>
          </p:nvPr>
        </p:nvSpPr>
        <p:spPr>
          <a:xfrm>
            <a:off x="3103880" y="4411980"/>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缬氨酸</a:t>
            </a:r>
            <a:endParaRPr lang="zh-CN" altLang="en-US" sz="2800" b="1">
              <a:latin typeface="Times New Roman" panose="02020603050405020304" charset="0"/>
              <a:ea typeface="宋体" panose="02010600030101010101" pitchFamily="2" charset="-122"/>
            </a:endParaRPr>
          </a:p>
        </p:txBody>
      </p:sp>
      <p:pic>
        <p:nvPicPr>
          <p:cNvPr id="2" name="图片 1"/>
          <p:cNvPicPr>
            <a:picLocks noChangeAspect="1"/>
          </p:cNvPicPr>
          <p:nvPr>
            <p:custDataLst>
              <p:tags r:id="rId16"/>
            </p:custDataLst>
          </p:nvPr>
        </p:nvPicPr>
        <p:blipFill>
          <a:blip r:embed="rId17"/>
          <a:stretch>
            <a:fillRect/>
          </a:stretch>
        </p:blipFill>
        <p:spPr>
          <a:xfrm>
            <a:off x="6605270" y="3989070"/>
            <a:ext cx="3923665" cy="23660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linds(horizont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blinds(horizontal)">
                                      <p:cBhvr>
                                        <p:cTn id="27" dur="500"/>
                                        <p:tgtEl>
                                          <p:spTgt spid="6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linds(horizont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blinds(horizontal)">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linds(horizontal)">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linds(horizont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blinds(horizontal)">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blinds(horizontal)">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24" grpId="0"/>
      <p:bldP spid="25" grpId="0"/>
      <p:bldP spid="26" grpId="0"/>
      <p:bldP spid="27" grpId="0"/>
      <p:bldP spid="28" grpId="0"/>
      <p:bldP spid="22" grpId="0"/>
      <p:bldP spid="31"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蛋白质的结构</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二级结构</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3" name="文本框 2"/>
          <p:cNvSpPr txBox="1"/>
          <p:nvPr>
            <p:custDataLst>
              <p:tags r:id="rId6"/>
            </p:custDataLst>
          </p:nvPr>
        </p:nvSpPr>
        <p:spPr>
          <a:xfrm>
            <a:off x="544830" y="1930400"/>
            <a:ext cx="11719560" cy="953135"/>
          </a:xfrm>
          <a:prstGeom prst="rect">
            <a:avLst/>
          </a:prstGeom>
          <a:noFill/>
        </p:spPr>
        <p:txBody>
          <a:bodyPr wrap="square" rtlCol="0">
            <a:spAutoFit/>
          </a:bodyPr>
          <a:lstStyle/>
          <a:p>
            <a:pPr algn="l"/>
            <a:r>
              <a:rPr sz="2800" b="1">
                <a:latin typeface="Times New Roman" panose="02020603050405020304" charset="0"/>
                <a:ea typeface="宋体" panose="02010600030101010101" pitchFamily="2" charset="-122"/>
                <a:sym typeface="+mn-ea"/>
              </a:rPr>
              <a:t>肽键中的氧原子与氢原子之间</a:t>
            </a:r>
            <a:r>
              <a:rPr lang="en-US" sz="2800" b="1">
                <a:latin typeface="Times New Roman" panose="02020603050405020304" charset="0"/>
                <a:ea typeface="宋体" panose="02010600030101010101" pitchFamily="2" charset="-122"/>
                <a:sym typeface="+mn-ea"/>
              </a:rPr>
              <a:t>__________</a:t>
            </a:r>
            <a:r>
              <a:rPr sz="2800" b="1">
                <a:latin typeface="Times New Roman" panose="02020603050405020304" charset="0"/>
                <a:ea typeface="宋体" panose="02010600030101010101" pitchFamily="2" charset="-122"/>
                <a:sym typeface="+mn-ea"/>
              </a:rPr>
              <a:t>，会使肽链</a:t>
            </a:r>
            <a:r>
              <a:rPr lang="en-US" sz="2800" b="1">
                <a:latin typeface="Times New Roman" panose="02020603050405020304" charset="0"/>
                <a:ea typeface="宋体" panose="02010600030101010101" pitchFamily="2" charset="-122"/>
                <a:sym typeface="+mn-ea"/>
              </a:rPr>
              <a:t>___________</a:t>
            </a:r>
            <a:r>
              <a:rPr sz="2800" b="1">
                <a:latin typeface="Times New Roman" panose="02020603050405020304" charset="0"/>
                <a:ea typeface="宋体" panose="02010600030101010101" pitchFamily="2" charset="-122"/>
                <a:sym typeface="+mn-ea"/>
              </a:rPr>
              <a:t>成特定的空间结构，形成蛋白质的</a:t>
            </a:r>
            <a:r>
              <a:rPr sz="2800" b="1">
                <a:solidFill>
                  <a:srgbClr val="FF0000"/>
                </a:solidFill>
                <a:latin typeface="Times New Roman" panose="02020603050405020304" charset="0"/>
                <a:ea typeface="宋体" panose="02010600030101010101" pitchFamily="2" charset="-122"/>
                <a:sym typeface="+mn-ea"/>
              </a:rPr>
              <a:t>二级结构</a:t>
            </a:r>
            <a:endParaRPr sz="2800" b="1">
              <a:solidFill>
                <a:srgbClr val="FF0000"/>
              </a:solidFill>
              <a:latin typeface="Times New Roman" panose="02020603050405020304" charset="0"/>
              <a:ea typeface="宋体" panose="02010600030101010101" pitchFamily="2" charset="-122"/>
              <a:sym typeface="+mn-ea"/>
            </a:endParaRPr>
          </a:p>
        </p:txBody>
      </p:sp>
      <p:sp>
        <p:nvSpPr>
          <p:cNvPr id="5" name="文本框 4"/>
          <p:cNvSpPr txBox="1"/>
          <p:nvPr>
            <p:custDataLst>
              <p:tags r:id="rId7"/>
            </p:custDataLst>
          </p:nvPr>
        </p:nvSpPr>
        <p:spPr>
          <a:xfrm>
            <a:off x="5364480" y="1863725"/>
            <a:ext cx="1612900" cy="521970"/>
          </a:xfrm>
          <a:prstGeom prst="rect">
            <a:avLst/>
          </a:prstGeom>
          <a:noFill/>
        </p:spPr>
        <p:txBody>
          <a:bodyPr wrap="none" rtlCol="0">
            <a:spAutoFit/>
          </a:bodyPr>
          <a:lstStyle/>
          <a:p>
            <a:pPr algn="l"/>
            <a:r>
              <a:rPr sz="2800" b="1">
                <a:solidFill>
                  <a:srgbClr val="FF0000"/>
                </a:solidFill>
                <a:latin typeface="Times New Roman" panose="02020603050405020304" charset="0"/>
                <a:ea typeface="宋体" panose="02010600030101010101" pitchFamily="2" charset="-122"/>
                <a:sym typeface="+mn-ea"/>
              </a:rPr>
              <a:t>存在氢键</a:t>
            </a:r>
            <a:endParaRPr lang="zh-CN" altLang="en-US" sz="2800" b="1">
              <a:latin typeface="Times New Roman" panose="02020603050405020304" charset="0"/>
              <a:ea typeface="宋体" panose="02010600030101010101" pitchFamily="2" charset="-122"/>
              <a:sym typeface="+mn-ea"/>
            </a:endParaRPr>
          </a:p>
        </p:txBody>
      </p:sp>
      <p:sp>
        <p:nvSpPr>
          <p:cNvPr id="7" name="文本框 6"/>
          <p:cNvSpPr txBox="1"/>
          <p:nvPr>
            <p:custDataLst>
              <p:tags r:id="rId8"/>
            </p:custDataLst>
          </p:nvPr>
        </p:nvSpPr>
        <p:spPr>
          <a:xfrm>
            <a:off x="8862695" y="1850390"/>
            <a:ext cx="1970405" cy="521970"/>
          </a:xfrm>
          <a:prstGeom prst="rect">
            <a:avLst/>
          </a:prstGeom>
          <a:noFill/>
        </p:spPr>
        <p:txBody>
          <a:bodyPr wrap="none" rtlCol="0">
            <a:spAutoFit/>
          </a:bodyPr>
          <a:lstStyle/>
          <a:p>
            <a:pPr algn="l"/>
            <a:r>
              <a:rPr sz="2800" b="1">
                <a:solidFill>
                  <a:srgbClr val="FF0000"/>
                </a:solidFill>
                <a:latin typeface="Times New Roman" panose="02020603050405020304" charset="0"/>
                <a:ea typeface="宋体" panose="02010600030101010101" pitchFamily="2" charset="-122"/>
                <a:sym typeface="+mn-ea"/>
              </a:rPr>
              <a:t>盘绕或折叠</a:t>
            </a:r>
            <a:endParaRPr lang="zh-CN" altLang="en-US" sz="2800" b="1">
              <a:latin typeface="Times New Roman" panose="02020603050405020304" charset="0"/>
              <a:ea typeface="宋体" panose="02010600030101010101" pitchFamily="2" charset="-122"/>
              <a:sym typeface="+mn-ea"/>
            </a:endParaRPr>
          </a:p>
        </p:txBody>
      </p:sp>
      <p:pic>
        <p:nvPicPr>
          <p:cNvPr id="8" name="Picture 2"/>
          <p:cNvPicPr>
            <a:picLocks noChangeAspect="1" noChangeArrowheads="1"/>
          </p:cNvPicPr>
          <p:nvPr>
            <p:custDataLst>
              <p:tags r:id="rId9"/>
            </p:custDataLst>
          </p:nvPr>
        </p:nvPicPr>
        <p:blipFill>
          <a:blip r:embed="rId10"/>
          <a:stretch>
            <a:fillRect/>
          </a:stretch>
        </p:blipFill>
        <p:spPr bwMode="auto">
          <a:xfrm>
            <a:off x="1130935" y="3575050"/>
            <a:ext cx="4634230" cy="3352800"/>
          </a:xfrm>
          <a:prstGeom prst="rect">
            <a:avLst/>
          </a:prstGeom>
          <a:noFill/>
          <a:ln w="12700" cap="sq">
            <a:noFill/>
            <a:miter lim="800000"/>
            <a:headEnd/>
            <a:tailEnd/>
          </a:ln>
          <a:effectLst/>
        </p:spPr>
      </p:pic>
      <p:pic>
        <p:nvPicPr>
          <p:cNvPr id="9" name="图片 8"/>
          <p:cNvPicPr>
            <a:picLocks noChangeAspect="1"/>
          </p:cNvPicPr>
          <p:nvPr>
            <p:custDataLst>
              <p:tags r:id="rId11"/>
            </p:custDataLst>
          </p:nvPr>
        </p:nvPicPr>
        <p:blipFill>
          <a:blip r:embed="rId12"/>
          <a:srcRect r="457"/>
          <a:stretch>
            <a:fillRect/>
          </a:stretch>
        </p:blipFill>
        <p:spPr>
          <a:xfrm>
            <a:off x="5281930" y="3261360"/>
            <a:ext cx="5458460" cy="3411855"/>
          </a:xfrm>
          <a:prstGeom prst="rect">
            <a:avLst/>
          </a:prstGeom>
        </p:spPr>
      </p:pic>
      <p:sp>
        <p:nvSpPr>
          <p:cNvPr id="10" name="矩形 9"/>
          <p:cNvSpPr/>
          <p:nvPr>
            <p:custDataLst>
              <p:tags r:id="rId13"/>
            </p:custDataLst>
          </p:nvPr>
        </p:nvSpPr>
        <p:spPr>
          <a:xfrm>
            <a:off x="6639560" y="4432300"/>
            <a:ext cx="640080" cy="37465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14"/>
            </p:custDataLst>
          </p:nvPr>
        </p:nvSpPr>
        <p:spPr>
          <a:xfrm>
            <a:off x="7279640" y="3575050"/>
            <a:ext cx="1250315" cy="521970"/>
          </a:xfrm>
          <a:prstGeom prst="rect">
            <a:avLst/>
          </a:prstGeom>
          <a:noFill/>
        </p:spPr>
        <p:txBody>
          <a:bodyPr wrap="square" rtlCol="0">
            <a:spAutoFit/>
          </a:bodyPr>
          <a:lstStyle/>
          <a:p>
            <a:r>
              <a:rPr lang="zh-CN" altLang="en-US" sz="2800" b="1">
                <a:solidFill>
                  <a:srgbClr val="FF0000"/>
                </a:solidFill>
              </a:rPr>
              <a:t>氢键</a:t>
            </a:r>
            <a:endParaRPr lang="zh-CN" altLang="en-US" sz="2800" b="1">
              <a:solidFill>
                <a:srgbClr val="FF0000"/>
              </a:solidFill>
            </a:endParaRPr>
          </a:p>
        </p:txBody>
      </p:sp>
      <p:cxnSp>
        <p:nvCxnSpPr>
          <p:cNvPr id="12" name="直接箭头连接符 11"/>
          <p:cNvCxnSpPr/>
          <p:nvPr>
            <p:custDataLst>
              <p:tags r:id="rId15"/>
            </p:custDataLst>
          </p:nvPr>
        </p:nvCxnSpPr>
        <p:spPr>
          <a:xfrm flipV="1">
            <a:off x="7148195" y="4097020"/>
            <a:ext cx="533400" cy="17208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linds(horizontal)">
                                      <p:cBhvr>
                                        <p:cTn id="46" dur="500"/>
                                        <p:tgtEl>
                                          <p:spTgt spid="11"/>
                                        </p:tgtEl>
                                      </p:cBhvr>
                                    </p:animEffect>
                                  </p:childTnLst>
                                </p:cTn>
                              </p:par>
                              <p:par>
                                <p:cTn id="47" presetID="3" presetClass="entr" presetSubtype="1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linds(horizontal)">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3" grpId="0"/>
      <p:bldP spid="5" grpId="0"/>
      <p:bldP spid="7" grpId="0"/>
      <p:bldP spid="10" grpId="0" bldLvl="0" animBg="1"/>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蛋白质的结构</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三级结构</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pic>
        <p:nvPicPr>
          <p:cNvPr id="2" name="图片 1"/>
          <p:cNvPicPr>
            <a:picLocks noChangeAspect="1"/>
          </p:cNvPicPr>
          <p:nvPr>
            <p:custDataLst>
              <p:tags r:id="rId6"/>
            </p:custDataLst>
          </p:nvPr>
        </p:nvPicPr>
        <p:blipFill>
          <a:blip r:embed="rId7"/>
          <a:stretch>
            <a:fillRect/>
          </a:stretch>
        </p:blipFill>
        <p:spPr>
          <a:xfrm>
            <a:off x="3535680" y="3041650"/>
            <a:ext cx="4087495" cy="3596640"/>
          </a:xfrm>
          <a:prstGeom prst="rect">
            <a:avLst/>
          </a:prstGeom>
        </p:spPr>
      </p:pic>
      <p:sp>
        <p:nvSpPr>
          <p:cNvPr id="13" name="文本框 12"/>
          <p:cNvSpPr txBox="1"/>
          <p:nvPr>
            <p:custDataLst>
              <p:tags r:id="rId8"/>
            </p:custDataLst>
          </p:nvPr>
        </p:nvSpPr>
        <p:spPr>
          <a:xfrm>
            <a:off x="636270" y="2338070"/>
            <a:ext cx="11719560" cy="521970"/>
          </a:xfrm>
          <a:prstGeom prst="rect">
            <a:avLst/>
          </a:prstGeom>
          <a:noFill/>
        </p:spPr>
        <p:txBody>
          <a:bodyPr wrap="square" rtlCol="0">
            <a:spAutoFit/>
          </a:bodyPr>
          <a:lstStyle/>
          <a:p>
            <a:pPr algn="l"/>
            <a:r>
              <a:rPr sz="2800" b="1">
                <a:latin typeface="Times New Roman" panose="02020603050405020304" charset="0"/>
                <a:ea typeface="宋体" panose="02010600030101010101" pitchFamily="2" charset="-122"/>
                <a:sym typeface="+mn-ea"/>
              </a:rPr>
              <a:t>肽链在二级结构基础上还会进一步盘曲折叠，形成更复杂的三级结构</a:t>
            </a:r>
            <a:endParaRPr sz="2800" b="1">
              <a:latin typeface="Times New Roman" panose="02020603050405020304" charset="0"/>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7"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8"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0" name="椭圆 9"/>
          <p:cNvSpPr/>
          <p:nvPr>
            <p:custDataLst>
              <p:tags r:id="rId5"/>
            </p:custDataLst>
          </p:nvPr>
        </p:nvSpPr>
        <p:spPr>
          <a:xfrm>
            <a:off x="4956791" y="1214903"/>
            <a:ext cx="1947553" cy="19475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smtClean="0">
                <a:latin typeface="宋体" panose="02010600030101010101" pitchFamily="2" charset="-122"/>
                <a:ea typeface="宋体" panose="02010600030101010101" pitchFamily="2" charset="-122"/>
                <a:cs typeface="+mn-ea"/>
                <a:sym typeface="+mn-lt"/>
              </a:rPr>
              <a:t>一</a:t>
            </a:r>
            <a:endParaRPr lang="zh-CN" altLang="en-US" sz="7200" smtClean="0">
              <a:latin typeface="宋体" panose="02010600030101010101" pitchFamily="2" charset="-122"/>
              <a:ea typeface="宋体" panose="02010600030101010101" pitchFamily="2" charset="-122"/>
              <a:cs typeface="+mn-ea"/>
              <a:sym typeface="+mn-lt"/>
            </a:endParaRPr>
          </a:p>
        </p:txBody>
      </p:sp>
      <p:sp>
        <p:nvSpPr>
          <p:cNvPr id="12" name="文本框 11"/>
          <p:cNvSpPr txBox="1"/>
          <p:nvPr>
            <p:custDataLst>
              <p:tags r:id="rId6"/>
            </p:custDataLst>
          </p:nvPr>
        </p:nvSpPr>
        <p:spPr>
          <a:xfrm>
            <a:off x="4924729" y="3296149"/>
            <a:ext cx="2011680" cy="829945"/>
          </a:xfrm>
          <a:prstGeom prst="rect">
            <a:avLst/>
          </a:prstGeom>
          <a:noFill/>
        </p:spPr>
        <p:txBody>
          <a:bodyPr wrap="none" rtlCol="0">
            <a:spAutoFit/>
          </a:bodyPr>
          <a:lstStyle/>
          <a:p>
            <a:pPr algn="ctr"/>
            <a:r>
              <a:rPr lang="zh-CN" altLang="en-US" sz="4800" smtClean="0">
                <a:latin typeface="宋体" panose="02010600030101010101" pitchFamily="2" charset="-122"/>
                <a:ea typeface="宋体" panose="02010600030101010101" pitchFamily="2" charset="-122"/>
                <a:cs typeface="+mn-ea"/>
                <a:sym typeface="+mn-lt"/>
              </a:rPr>
              <a:t>蛋白质</a:t>
            </a:r>
            <a:endParaRPr lang="zh-CN" altLang="en-US" sz="4800" smtClean="0">
              <a:latin typeface="宋体" panose="02010600030101010101" pitchFamily="2" charset="-122"/>
              <a:ea typeface="宋体" panose="02010600030101010101" pitchFamily="2" charset="-122"/>
              <a:cs typeface="+mn-ea"/>
              <a:sym typeface="+mn-lt"/>
            </a:endParaRPr>
          </a:p>
        </p:txBody>
      </p:sp>
      <p:pic>
        <p:nvPicPr>
          <p:cNvPr id="14" name="图片 13" descr="图层 02"/>
          <p:cNvPicPr>
            <a:picLocks noChangeAspect="1"/>
          </p:cNvPicPr>
          <p:nvPr>
            <p:custDataLst>
              <p:tags r:id="rId7"/>
            </p:custDataLst>
          </p:nvPr>
        </p:nvPicPr>
        <p:blipFill>
          <a:blip r:embed="rId8"/>
          <a:stretch>
            <a:fillRect/>
          </a:stretch>
        </p:blipFill>
        <p:spPr>
          <a:xfrm>
            <a:off x="622300" y="4498975"/>
            <a:ext cx="1280160" cy="1736090"/>
          </a:xfrm>
          <a:prstGeom prst="rect">
            <a:avLst/>
          </a:prstGeom>
        </p:spPr>
      </p:pic>
      <p:pic>
        <p:nvPicPr>
          <p:cNvPr id="15" name="图片 14" descr="图层 03"/>
          <p:cNvPicPr>
            <a:picLocks noChangeAspect="1"/>
          </p:cNvPicPr>
          <p:nvPr>
            <p:custDataLst>
              <p:tags r:id="rId9"/>
            </p:custDataLst>
          </p:nvPr>
        </p:nvPicPr>
        <p:blipFill>
          <a:blip r:embed="rId10"/>
          <a:stretch>
            <a:fillRect/>
          </a:stretch>
        </p:blipFill>
        <p:spPr>
          <a:xfrm>
            <a:off x="1913890" y="5053330"/>
            <a:ext cx="1771650" cy="1194435"/>
          </a:xfrm>
          <a:prstGeom prst="rect">
            <a:avLst/>
          </a:prstGeom>
        </p:spPr>
      </p:pic>
      <p:pic>
        <p:nvPicPr>
          <p:cNvPr id="16" name="图片 15" descr="66765245"/>
          <p:cNvPicPr>
            <a:picLocks noChangeAspect="1"/>
          </p:cNvPicPr>
          <p:nvPr>
            <p:custDataLst>
              <p:tags r:id="rId11"/>
            </p:custDataLst>
          </p:nvPr>
        </p:nvPicPr>
        <p:blipFill>
          <a:blip r:embed="rId12"/>
          <a:stretch>
            <a:fillRect/>
          </a:stretch>
        </p:blipFill>
        <p:spPr>
          <a:xfrm>
            <a:off x="9846945" y="469265"/>
            <a:ext cx="1448435" cy="10801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蛋白质的结构</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四级结构</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24" name="文本框 23"/>
          <p:cNvSpPr txBox="1"/>
          <p:nvPr>
            <p:custDataLst>
              <p:tags r:id="rId6"/>
            </p:custDataLst>
          </p:nvPr>
        </p:nvSpPr>
        <p:spPr>
          <a:xfrm>
            <a:off x="636270" y="2006600"/>
            <a:ext cx="11719560" cy="953135"/>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多个具有特定三级结构的多肽链通过</a:t>
            </a:r>
            <a:r>
              <a:rPr lang="en-US" altLang="zh-CN" sz="2800" b="1">
                <a:latin typeface="Times New Roman" panose="02020603050405020304" charset="0"/>
                <a:ea typeface="宋体" panose="02010600030101010101" pitchFamily="2" charset="-122"/>
                <a:cs typeface="Times New Roman" panose="02020603050405020304" charset="0"/>
                <a:sym typeface="+mn-ea"/>
              </a:rPr>
              <a:t>_________________</a:t>
            </a:r>
            <a:r>
              <a:rPr lang="zh-CN" altLang="en-US" sz="2800" b="1">
                <a:latin typeface="Times New Roman" panose="02020603050405020304" charset="0"/>
                <a:ea typeface="宋体" panose="02010600030101010101" pitchFamily="2" charset="-122"/>
                <a:cs typeface="Times New Roman" panose="02020603050405020304" charset="0"/>
                <a:sym typeface="+mn-ea"/>
              </a:rPr>
              <a:t>(如氢键等）排列组装，形成蛋白质的四级结构。</a:t>
            </a:r>
            <a:endParaRPr sz="2800" b="1">
              <a:latin typeface="Times New Roman" panose="02020603050405020304" charset="0"/>
              <a:ea typeface="宋体" panose="02010600030101010101" pitchFamily="2" charset="-122"/>
              <a:sym typeface="+mn-ea"/>
            </a:endParaRPr>
          </a:p>
        </p:txBody>
      </p:sp>
      <p:pic>
        <p:nvPicPr>
          <p:cNvPr id="12" name="图片 11"/>
          <p:cNvPicPr>
            <a:picLocks noChangeAspect="1"/>
          </p:cNvPicPr>
          <p:nvPr>
            <p:custDataLst>
              <p:tags r:id="rId7"/>
            </p:custDataLst>
          </p:nvPr>
        </p:nvPicPr>
        <p:blipFill>
          <a:blip r:embed="rId8"/>
          <a:stretch>
            <a:fillRect/>
          </a:stretch>
        </p:blipFill>
        <p:spPr>
          <a:xfrm>
            <a:off x="3130550" y="2959735"/>
            <a:ext cx="4439285" cy="3314065"/>
          </a:xfrm>
          <a:prstGeom prst="rect">
            <a:avLst/>
          </a:prstGeom>
        </p:spPr>
      </p:pic>
      <p:sp>
        <p:nvSpPr>
          <p:cNvPr id="3" name="文本框 2"/>
          <p:cNvSpPr txBox="1"/>
          <p:nvPr>
            <p:custDataLst>
              <p:tags r:id="rId9"/>
            </p:custDataLst>
          </p:nvPr>
        </p:nvSpPr>
        <p:spPr>
          <a:xfrm>
            <a:off x="6440805" y="1926590"/>
            <a:ext cx="304292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非共价键相互作用</a:t>
            </a:r>
            <a:endParaRPr lang="zh-CN" altLang="en-US" sz="2800" b="1">
              <a:latin typeface="Times New Roman" panose="02020603050405020304" charset="0"/>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24"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水解反应</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7" name="Rectangle 8"/>
          <p:cNvSpPr>
            <a:spLocks noChangeArrowheads="1"/>
          </p:cNvSpPr>
          <p:nvPr>
            <p:custDataLst>
              <p:tags r:id="rId6"/>
            </p:custDataLst>
          </p:nvPr>
        </p:nvSpPr>
        <p:spPr bwMode="auto">
          <a:xfrm>
            <a:off x="710565" y="1617980"/>
            <a:ext cx="10030460" cy="1124585"/>
          </a:xfrm>
          <a:prstGeom prst="rect">
            <a:avLst/>
          </a:prstGeom>
          <a:noFill/>
          <a:ln w="9525">
            <a:noFill/>
            <a:miter lim="800000"/>
          </a:ln>
          <a:effectLst/>
        </p:spPr>
        <p:txBody>
          <a:bodyPr wrap="square">
            <a:spAutoFit/>
          </a:bodyPr>
          <a:lstStyle/>
          <a:p>
            <a:pPr algn="l">
              <a:lnSpc>
                <a:spcPct val="120000"/>
              </a:lnSpc>
            </a:pPr>
            <a:r>
              <a:rPr lang="zh-CN" altLang="en-US" sz="2800" b="1">
                <a:solidFill>
                  <a:schemeClr val="tx1"/>
                </a:solidFill>
                <a:latin typeface="Times New Roman" panose="02020603050405020304" charset="0"/>
                <a:ea typeface="宋体" panose="02010600030101010101" pitchFamily="2" charset="-122"/>
              </a:rPr>
              <a:t>在</a:t>
            </a:r>
            <a:r>
              <a:rPr lang="zh-CN" altLang="en-US" sz="2800" b="1">
                <a:solidFill>
                  <a:srgbClr val="FF0000"/>
                </a:solidFill>
                <a:latin typeface="Times New Roman" panose="02020603050405020304" charset="0"/>
                <a:ea typeface="宋体" panose="02010600030101010101" pitchFamily="2" charset="-122"/>
              </a:rPr>
              <a:t>酸、碱或酶</a:t>
            </a:r>
            <a:r>
              <a:rPr lang="zh-CN" altLang="en-US" sz="2800" b="1">
                <a:solidFill>
                  <a:schemeClr val="tx1"/>
                </a:solidFill>
                <a:latin typeface="Times New Roman" panose="02020603050405020304" charset="0"/>
                <a:ea typeface="宋体" panose="02010600030101010101" pitchFamily="2" charset="-122"/>
              </a:rPr>
              <a:t>作用下，逐步水解成相对分子质量较小的</a:t>
            </a:r>
            <a:r>
              <a:rPr lang="en-US" altLang="zh-CN" sz="2800" b="1">
                <a:solidFill>
                  <a:schemeClr val="tx1"/>
                </a:solidFill>
                <a:latin typeface="Times New Roman" panose="02020603050405020304" charset="0"/>
                <a:ea typeface="宋体" panose="02010600030101010101" pitchFamily="2" charset="-122"/>
              </a:rPr>
              <a:t>_____</a:t>
            </a:r>
            <a:r>
              <a:rPr lang="zh-CN" altLang="en-US" sz="2800" b="1">
                <a:solidFill>
                  <a:schemeClr val="tx1"/>
                </a:solidFill>
                <a:latin typeface="Times New Roman" panose="02020603050405020304" charset="0"/>
                <a:ea typeface="宋体" panose="02010600030101010101" pitchFamily="2" charset="-122"/>
              </a:rPr>
              <a:t>，最终水解得到</a:t>
            </a:r>
            <a:r>
              <a:rPr lang="en-US" altLang="zh-CN" sz="2800" b="1">
                <a:solidFill>
                  <a:schemeClr val="tx1"/>
                </a:solidFill>
                <a:latin typeface="Times New Roman" panose="02020603050405020304" charset="0"/>
                <a:ea typeface="宋体" panose="02010600030101010101" pitchFamily="2" charset="-122"/>
              </a:rPr>
              <a:t>________</a:t>
            </a:r>
            <a:r>
              <a:rPr lang="zh-CN" altLang="en-US" sz="2800" b="1">
                <a:solidFill>
                  <a:schemeClr val="tx1"/>
                </a:solidFill>
                <a:latin typeface="Times New Roman" panose="02020603050405020304" charset="0"/>
                <a:ea typeface="宋体" panose="02010600030101010101" pitchFamily="2" charset="-122"/>
              </a:rPr>
              <a:t>。</a:t>
            </a:r>
            <a:endParaRPr lang="zh-CN" altLang="en-US" sz="2800" b="1">
              <a:solidFill>
                <a:schemeClr val="tx1"/>
              </a:solidFill>
              <a:latin typeface="Times New Roman" panose="02020603050405020304" charset="0"/>
              <a:ea typeface="宋体" panose="02010600030101010101" pitchFamily="2" charset="-122"/>
            </a:endParaRPr>
          </a:p>
        </p:txBody>
      </p:sp>
      <p:sp>
        <p:nvSpPr>
          <p:cNvPr id="2" name="文本框 1"/>
          <p:cNvSpPr txBox="1"/>
          <p:nvPr>
            <p:custDataLst>
              <p:tags r:id="rId7"/>
            </p:custDataLst>
          </p:nvPr>
        </p:nvSpPr>
        <p:spPr>
          <a:xfrm>
            <a:off x="9413240" y="1606550"/>
            <a:ext cx="897890" cy="521970"/>
          </a:xfrm>
          <a:prstGeom prst="rect">
            <a:avLst/>
          </a:prstGeom>
          <a:noFill/>
        </p:spPr>
        <p:txBody>
          <a:bodyPr wrap="squar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多肽</a:t>
            </a:r>
            <a:endParaRPr lang="zh-CN" altLang="en-US" sz="2800" b="1">
              <a:solidFill>
                <a:schemeClr val="tx1"/>
              </a:solidFill>
              <a:latin typeface="Times New Roman" panose="02020603050405020304" charset="0"/>
              <a:ea typeface="宋体" panose="02010600030101010101" pitchFamily="2" charset="-122"/>
            </a:endParaRPr>
          </a:p>
        </p:txBody>
      </p:sp>
      <p:sp>
        <p:nvSpPr>
          <p:cNvPr id="5" name="文本框 4"/>
          <p:cNvSpPr txBox="1"/>
          <p:nvPr>
            <p:custDataLst>
              <p:tags r:id="rId8"/>
            </p:custDataLst>
          </p:nvPr>
        </p:nvSpPr>
        <p:spPr>
          <a:xfrm>
            <a:off x="2926715" y="2129155"/>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氨基酸</a:t>
            </a:r>
            <a:endParaRPr lang="zh-CN" altLang="en-US" sz="2800" b="1">
              <a:solidFill>
                <a:schemeClr val="tx1"/>
              </a:solidFill>
              <a:latin typeface="Times New Roman" panose="02020603050405020304" charset="0"/>
              <a:ea typeface="宋体" panose="02010600030101010101" pitchFamily="2" charset="-122"/>
            </a:endParaRPr>
          </a:p>
        </p:txBody>
      </p:sp>
      <p:sp>
        <p:nvSpPr>
          <p:cNvPr id="8" name="文本框 7"/>
          <p:cNvSpPr txBox="1"/>
          <p:nvPr>
            <p:custDataLst>
              <p:tags r:id="rId9"/>
            </p:custDataLst>
          </p:nvPr>
        </p:nvSpPr>
        <p:spPr>
          <a:xfrm>
            <a:off x="709930" y="4227195"/>
            <a:ext cx="11062970" cy="1641475"/>
          </a:xfrm>
          <a:prstGeom prst="rect">
            <a:avLst/>
          </a:prstGeom>
          <a:noFill/>
        </p:spPr>
        <p:txBody>
          <a:bodyPr wrap="square" rtlCol="0" anchor="t">
            <a:spAutoFit/>
          </a:bodyPr>
          <a:lstStyle/>
          <a:p>
            <a:pPr>
              <a:lnSpc>
                <a:spcPct val="120000"/>
              </a:lnSpc>
            </a:pPr>
            <a:r>
              <a:rPr lang="zh-CN" altLang="en-US" sz="2800" b="1">
                <a:latin typeface="Times New Roman" panose="02020603050405020304" charset="0"/>
                <a:ea typeface="宋体" panose="02010600030101010101" pitchFamily="2" charset="-122"/>
              </a:rPr>
              <a:t>食物中的蛋白质在人体内各种</a:t>
            </a:r>
            <a:r>
              <a:rPr lang="en-US" altLang="zh-CN" sz="2800" b="1">
                <a:latin typeface="Times New Roman" panose="02020603050405020304" charset="0"/>
                <a:ea typeface="宋体" panose="02010600030101010101" pitchFamily="2" charset="-122"/>
              </a:rPr>
              <a:t>_______</a:t>
            </a:r>
            <a:r>
              <a:rPr lang="zh-CN" altLang="en-US" sz="2800" b="1">
                <a:latin typeface="Times New Roman" panose="02020603050405020304" charset="0"/>
                <a:ea typeface="宋体" panose="02010600030101010101" pitchFamily="2" charset="-122"/>
              </a:rPr>
              <a:t>的作用下水解成</a:t>
            </a:r>
            <a:r>
              <a:rPr lang="en-US" altLang="zh-CN" sz="2800" b="1">
                <a:latin typeface="Times New Roman" panose="02020603050405020304" charset="0"/>
                <a:ea typeface="宋体" panose="02010600030101010101" pitchFamily="2" charset="-122"/>
              </a:rPr>
              <a:t>_______</a:t>
            </a:r>
            <a:r>
              <a:rPr lang="zh-CN" altLang="en-US" sz="2800" b="1">
                <a:latin typeface="Times New Roman" panose="02020603050405020304" charset="0"/>
                <a:ea typeface="宋体" panose="02010600030101010101" pitchFamily="2" charset="-122"/>
              </a:rPr>
              <a:t>，</a:t>
            </a:r>
            <a:endParaRPr lang="zh-CN" altLang="en-US" sz="2800" b="1">
              <a:latin typeface="Times New Roman" panose="02020603050405020304" charset="0"/>
              <a:ea typeface="宋体" panose="02010600030101010101" pitchFamily="2" charset="-122"/>
            </a:endParaRPr>
          </a:p>
          <a:p>
            <a:pPr>
              <a:lnSpc>
                <a:spcPct val="120000"/>
              </a:lnSpc>
            </a:pPr>
            <a:r>
              <a:rPr lang="zh-CN" altLang="en-US" sz="2800" b="1">
                <a:latin typeface="Times New Roman" panose="02020603050405020304" charset="0"/>
                <a:ea typeface="宋体" panose="02010600030101010101" pitchFamily="2" charset="-122"/>
              </a:rPr>
              <a:t>氨基酸被</a:t>
            </a:r>
            <a:r>
              <a:rPr lang="en-US" altLang="zh-CN" sz="2800" b="1">
                <a:latin typeface="Times New Roman" panose="02020603050405020304" charset="0"/>
                <a:ea typeface="宋体" panose="02010600030101010101" pitchFamily="2" charset="-122"/>
              </a:rPr>
              <a:t>_____</a:t>
            </a:r>
            <a:r>
              <a:rPr lang="zh-CN" altLang="en-US" sz="2800" b="1">
                <a:latin typeface="Times New Roman" panose="02020603050405020304" charset="0"/>
                <a:ea typeface="宋体" panose="02010600030101010101" pitchFamily="2" charset="-122"/>
              </a:rPr>
              <a:t>吸收进入</a:t>
            </a:r>
            <a:r>
              <a:rPr lang="en-US" altLang="zh-CN" sz="2800" b="1">
                <a:latin typeface="Times New Roman" panose="02020603050405020304" charset="0"/>
                <a:ea typeface="宋体" panose="02010600030101010101" pitchFamily="2" charset="-122"/>
              </a:rPr>
              <a:t>_____</a:t>
            </a:r>
            <a:r>
              <a:rPr lang="zh-CN" altLang="en-US" sz="2800" b="1">
                <a:latin typeface="Times New Roman" panose="02020603050405020304" charset="0"/>
                <a:ea typeface="宋体" panose="02010600030101010101" pitchFamily="2" charset="-122"/>
              </a:rPr>
              <a:t>，再在体内</a:t>
            </a:r>
            <a:r>
              <a:rPr lang="en-US" altLang="zh-CN" sz="2800" b="1">
                <a:latin typeface="Times New Roman" panose="02020603050405020304" charset="0"/>
                <a:ea typeface="宋体" panose="02010600030101010101" pitchFamily="2" charset="-122"/>
              </a:rPr>
              <a:t>_________</a:t>
            </a:r>
            <a:r>
              <a:rPr lang="zh-CN" altLang="en-US" sz="2800" b="1">
                <a:latin typeface="Times New Roman" panose="02020603050405020304" charset="0"/>
                <a:ea typeface="宋体" panose="02010600030101010101" pitchFamily="2" charset="-122"/>
              </a:rPr>
              <a:t>人体所需要的</a:t>
            </a:r>
            <a:endParaRPr lang="zh-CN" altLang="en-US" sz="2800" b="1">
              <a:latin typeface="Times New Roman" panose="02020603050405020304" charset="0"/>
              <a:ea typeface="宋体" panose="02010600030101010101" pitchFamily="2" charset="-122"/>
            </a:endParaRPr>
          </a:p>
          <a:p>
            <a:pPr>
              <a:lnSpc>
                <a:spcPct val="120000"/>
              </a:lnSpc>
            </a:pPr>
            <a:r>
              <a:rPr lang="zh-CN" altLang="en-US" sz="2800" b="1">
                <a:latin typeface="Times New Roman" panose="02020603050405020304" charset="0"/>
                <a:ea typeface="宋体" panose="02010600030101010101" pitchFamily="2" charset="-122"/>
              </a:rPr>
              <a:t>蛋白质。</a:t>
            </a:r>
            <a:endParaRPr lang="zh-CN" altLang="en-US" sz="2800" b="1">
              <a:latin typeface="Times New Roman" panose="02020603050405020304" charset="0"/>
              <a:ea typeface="宋体" panose="02010600030101010101" pitchFamily="2" charset="-122"/>
            </a:endParaRPr>
          </a:p>
        </p:txBody>
      </p:sp>
      <p:sp>
        <p:nvSpPr>
          <p:cNvPr id="9" name="文本框 8"/>
          <p:cNvSpPr txBox="1"/>
          <p:nvPr>
            <p:custDataLst>
              <p:tags r:id="rId10"/>
            </p:custDataLst>
          </p:nvPr>
        </p:nvSpPr>
        <p:spPr>
          <a:xfrm>
            <a:off x="5462270" y="4211955"/>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蛋白酶</a:t>
            </a:r>
            <a:endParaRPr lang="zh-CN" altLang="en-US" sz="2800" b="1">
              <a:latin typeface="Times New Roman" panose="02020603050405020304" charset="0"/>
              <a:ea typeface="宋体" panose="02010600030101010101" pitchFamily="2" charset="-122"/>
            </a:endParaRPr>
          </a:p>
        </p:txBody>
      </p:sp>
      <p:sp>
        <p:nvSpPr>
          <p:cNvPr id="10" name="文本框 9"/>
          <p:cNvSpPr txBox="1"/>
          <p:nvPr>
            <p:custDataLst>
              <p:tags r:id="rId11"/>
            </p:custDataLst>
          </p:nvPr>
        </p:nvSpPr>
        <p:spPr>
          <a:xfrm>
            <a:off x="9246235" y="4215765"/>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氨基酸</a:t>
            </a:r>
            <a:endParaRPr lang="zh-CN" altLang="en-US" sz="2800" b="1">
              <a:latin typeface="Times New Roman" panose="02020603050405020304" charset="0"/>
              <a:ea typeface="宋体" panose="02010600030101010101" pitchFamily="2" charset="-122"/>
            </a:endParaRPr>
          </a:p>
        </p:txBody>
      </p:sp>
      <p:sp>
        <p:nvSpPr>
          <p:cNvPr id="11" name="文本框 10"/>
          <p:cNvSpPr txBox="1"/>
          <p:nvPr>
            <p:custDataLst>
              <p:tags r:id="rId12"/>
            </p:custDataLst>
          </p:nvPr>
        </p:nvSpPr>
        <p:spPr>
          <a:xfrm>
            <a:off x="2261870" y="473773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肠壁</a:t>
            </a:r>
            <a:endParaRPr lang="zh-CN" altLang="en-US" sz="2800" b="1">
              <a:latin typeface="Times New Roman" panose="02020603050405020304" charset="0"/>
              <a:ea typeface="宋体" panose="02010600030101010101" pitchFamily="2" charset="-122"/>
            </a:endParaRPr>
          </a:p>
        </p:txBody>
      </p:sp>
      <p:sp>
        <p:nvSpPr>
          <p:cNvPr id="13" name="文本框 12"/>
          <p:cNvSpPr txBox="1"/>
          <p:nvPr>
            <p:custDataLst>
              <p:tags r:id="rId13"/>
            </p:custDataLst>
          </p:nvPr>
        </p:nvSpPr>
        <p:spPr>
          <a:xfrm>
            <a:off x="4570730" y="474916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血液</a:t>
            </a:r>
            <a:endParaRPr lang="zh-CN" altLang="en-US" sz="2800" b="1">
              <a:latin typeface="Times New Roman" panose="02020603050405020304" charset="0"/>
              <a:ea typeface="宋体" panose="02010600030101010101" pitchFamily="2" charset="-122"/>
            </a:endParaRPr>
          </a:p>
        </p:txBody>
      </p:sp>
      <p:sp>
        <p:nvSpPr>
          <p:cNvPr id="14" name="文本框 13"/>
          <p:cNvSpPr txBox="1"/>
          <p:nvPr>
            <p:custDataLst>
              <p:tags r:id="rId14"/>
            </p:custDataLst>
          </p:nvPr>
        </p:nvSpPr>
        <p:spPr>
          <a:xfrm>
            <a:off x="7197725" y="4738370"/>
            <a:ext cx="161290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重新合成</a:t>
            </a:r>
            <a:endParaRPr lang="zh-CN" altLang="en-US" sz="2800" b="1">
              <a:latin typeface="Times New Roman" panose="02020603050405020304" charset="0"/>
              <a:ea typeface="宋体" panose="02010600030101010101" pitchFamily="2" charset="-122"/>
            </a:endParaRPr>
          </a:p>
        </p:txBody>
      </p:sp>
      <p:graphicFrame>
        <p:nvGraphicFramePr>
          <p:cNvPr id="1514501" name="对象 1514500"/>
          <p:cNvGraphicFramePr>
            <a:graphicFrameLocks noChangeAspect="1"/>
          </p:cNvGraphicFramePr>
          <p:nvPr>
            <p:custDataLst>
              <p:tags r:id="rId15"/>
            </p:custDataLst>
          </p:nvPr>
        </p:nvGraphicFramePr>
        <p:xfrm>
          <a:off x="1232307" y="2939206"/>
          <a:ext cx="6042246" cy="1091871"/>
        </p:xfrm>
        <a:graphic>
          <a:graphicData uri="http://schemas.openxmlformats.org/presentationml/2006/ole">
            <mc:AlternateContent xmlns:mc="http://schemas.openxmlformats.org/markup-compatibility/2006">
              <mc:Choice xmlns:v="urn:schemas-microsoft-com:vml" Requires="v">
                <p:oleObj spid="_x0000_s1038" name="" r:id="rId16" imgW="7581900" imgH="1371600" progId="Photoshop.Image.10">
                  <p:embed/>
                </p:oleObj>
              </mc:Choice>
              <mc:Fallback>
                <p:oleObj name="" r:id="rId16" imgW="7581900" imgH="1371600" progId="Photoshop.Image.10">
                  <p:embed/>
                  <p:pic>
                    <p:nvPicPr>
                      <p:cNvPr id="0" name="OLE substitute image"/>
                      <p:cNvPicPr/>
                      <p:nvPr/>
                    </p:nvPicPr>
                    <p:blipFill>
                      <a:blip r:embed="rId17"/>
                      <a:stretch>
                        <a:fillRect/>
                      </a:stretch>
                    </p:blipFill>
                    <p:spPr>
                      <a:xfrm>
                        <a:off x="1232307" y="2939206"/>
                        <a:ext cx="6042246" cy="1091871"/>
                      </a:xfrm>
                      <a:prstGeom prst="rect">
                        <a:avLst/>
                      </a:prstGeom>
                      <a:noFill/>
                      <a:ln w="38100">
                        <a:noFill/>
                        <a:miter/>
                      </a:ln>
                    </p:spPr>
                  </p:pic>
                </p:oleObj>
              </mc:Fallback>
            </mc:AlternateContent>
          </a:graphicData>
        </a:graphic>
      </p:graphicFrame>
      <p:graphicFrame>
        <p:nvGraphicFramePr>
          <p:cNvPr id="1514503" name="对象 1514502"/>
          <p:cNvGraphicFramePr>
            <a:graphicFrameLocks noChangeAspect="1"/>
          </p:cNvGraphicFramePr>
          <p:nvPr>
            <p:custDataLst>
              <p:tags r:id="rId18"/>
            </p:custDataLst>
          </p:nvPr>
        </p:nvGraphicFramePr>
        <p:xfrm>
          <a:off x="4465925" y="2918125"/>
          <a:ext cx="1385837" cy="982683"/>
        </p:xfrm>
        <a:graphic>
          <a:graphicData uri="http://schemas.openxmlformats.org/presentationml/2006/ole">
            <mc:AlternateContent xmlns:mc="http://schemas.openxmlformats.org/markup-compatibility/2006">
              <mc:Choice xmlns:v="urn:schemas-microsoft-com:vml" Requires="v">
                <p:oleObj spid="_x0000_s1039" name="" r:id="rId19" imgW="1574800" imgH="1117600" progId="Photoshop.Image.10">
                  <p:embed/>
                </p:oleObj>
              </mc:Choice>
              <mc:Fallback>
                <p:oleObj name="" r:id="rId19" imgW="1574800" imgH="1117600" progId="Photoshop.Image.10">
                  <p:embed/>
                  <p:pic>
                    <p:nvPicPr>
                      <p:cNvPr id="0" name="OLE substitute image"/>
                      <p:cNvPicPr/>
                      <p:nvPr/>
                    </p:nvPicPr>
                    <p:blipFill>
                      <a:blip r:embed="rId20"/>
                      <a:stretch>
                        <a:fillRect/>
                      </a:stretch>
                    </p:blipFill>
                    <p:spPr>
                      <a:xfrm>
                        <a:off x="4465925" y="2918125"/>
                        <a:ext cx="1385837" cy="982683"/>
                      </a:xfrm>
                      <a:prstGeom prst="rect">
                        <a:avLst/>
                      </a:prstGeom>
                      <a:noFill/>
                      <a:ln w="38100">
                        <a:noFill/>
                        <a:miter/>
                      </a:ln>
                    </p:spPr>
                  </p:pic>
                </p:oleObj>
              </mc:Fallback>
            </mc:AlternateContent>
          </a:graphicData>
        </a:graphic>
      </p:graphicFrame>
      <p:graphicFrame>
        <p:nvGraphicFramePr>
          <p:cNvPr id="1514504" name="对象 1514503"/>
          <p:cNvGraphicFramePr>
            <a:graphicFrameLocks noChangeAspect="1"/>
          </p:cNvGraphicFramePr>
          <p:nvPr>
            <p:custDataLst>
              <p:tags r:id="rId21"/>
            </p:custDataLst>
          </p:nvPr>
        </p:nvGraphicFramePr>
        <p:xfrm>
          <a:off x="6233076" y="3551410"/>
          <a:ext cx="744153" cy="349399"/>
        </p:xfrm>
        <a:graphic>
          <a:graphicData uri="http://schemas.openxmlformats.org/presentationml/2006/ole">
            <mc:AlternateContent xmlns:mc="http://schemas.openxmlformats.org/markup-compatibility/2006">
              <mc:Choice xmlns:v="urn:schemas-microsoft-com:vml" Requires="v">
                <p:oleObj spid="_x0000_s1040" name="" r:id="rId22" imgW="1054100" imgH="495300" progId="Photoshop.Image.10">
                  <p:embed/>
                </p:oleObj>
              </mc:Choice>
              <mc:Fallback>
                <p:oleObj name="" r:id="rId22" imgW="1054100" imgH="495300" progId="Photoshop.Image.10">
                  <p:embed/>
                  <p:pic>
                    <p:nvPicPr>
                      <p:cNvPr id="0" name="OLE substitute image"/>
                      <p:cNvPicPr/>
                      <p:nvPr/>
                    </p:nvPicPr>
                    <p:blipFill>
                      <a:blip r:embed="rId23"/>
                      <a:stretch>
                        <a:fillRect/>
                      </a:stretch>
                    </p:blipFill>
                    <p:spPr>
                      <a:xfrm>
                        <a:off x="6233076" y="3551410"/>
                        <a:ext cx="744153" cy="349399"/>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p:tgtEl>
                                          <p:spTgt spid="7"/>
                                        </p:tgtEl>
                                        <p:attrNameLst>
                                          <p:attrName>ppt_y</p:attrName>
                                        </p:attrNameLst>
                                      </p:cBhvr>
                                      <p:tavLst>
                                        <p:tav tm="0">
                                          <p:val>
                                            <p:strVal val="#ppt_y+#ppt_h*1.125000"/>
                                          </p:val>
                                        </p:tav>
                                        <p:tav tm="100000">
                                          <p:val>
                                            <p:strVal val="#ppt_y"/>
                                          </p:val>
                                        </p:tav>
                                      </p:tavLst>
                                    </p:anim>
                                    <p:animEffect transition="in" filter="wipe(up)">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linds(horizont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514501"/>
                                        </p:tgtEl>
                                        <p:attrNameLst>
                                          <p:attrName>style.visibility</p:attrName>
                                        </p:attrNameLst>
                                      </p:cBhvr>
                                      <p:to>
                                        <p:strVal val="visible"/>
                                      </p:to>
                                    </p:set>
                                    <p:animEffect transition="in" filter="blinds(horizontal)">
                                      <p:cBhvr>
                                        <p:cTn id="33" dur="500"/>
                                        <p:tgtEl>
                                          <p:spTgt spid="1514501"/>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514503"/>
                                        </p:tgtEl>
                                        <p:attrNameLst>
                                          <p:attrName>style.visibility</p:attrName>
                                        </p:attrNameLst>
                                      </p:cBhvr>
                                      <p:to>
                                        <p:strVal val="visible"/>
                                      </p:to>
                                    </p:set>
                                    <p:animEffect transition="in" filter="blinds(horizontal)">
                                      <p:cBhvr>
                                        <p:cTn id="38" dur="500"/>
                                        <p:tgtEl>
                                          <p:spTgt spid="1514503"/>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514504"/>
                                        </p:tgtEl>
                                        <p:attrNameLst>
                                          <p:attrName>style.visibility</p:attrName>
                                        </p:attrNameLst>
                                      </p:cBhvr>
                                      <p:to>
                                        <p:strVal val="visible"/>
                                      </p:to>
                                    </p:set>
                                    <p:animEffect transition="in" filter="blinds(horizontal)">
                                      <p:cBhvr>
                                        <p:cTn id="43" dur="500"/>
                                        <p:tgtEl>
                                          <p:spTgt spid="151450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blinds(horizontal)">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Effect transition="in" filter="blinds(horizontal)">
                                      <p:cBhvr>
                                        <p:cTn id="53" dur="500"/>
                                        <p:tgtEl>
                                          <p:spTgt spid="9">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blinds(horizontal)">
                                      <p:cBhvr>
                                        <p:cTn id="58" dur="5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blinds(horizontal)">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blinds(horizontal)">
                                      <p:cBhvr>
                                        <p:cTn id="68" dur="500"/>
                                        <p:tgtEl>
                                          <p:spTgt spid="13"/>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blinds(horizontal)">
                                      <p:cBhvr>
                                        <p:cTn id="7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7" grpId="0"/>
      <p:bldP spid="2" grpId="0"/>
      <p:bldP spid="5" grpId="0"/>
      <p:bldP spid="8" grpId="0"/>
      <p:bldP spid="10" grpId="0"/>
      <p:bldP spid="11"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9611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实验</a:t>
            </a:r>
            <a:r>
              <a:rPr lang="en-US" altLang="zh-CN" sz="2800" b="1" kern="100">
                <a:solidFill>
                  <a:srgbClr val="92D050"/>
                </a:solidFill>
                <a:latin typeface="Times New Roman" panose="02020603050405020304" charset="0"/>
                <a:ea typeface="宋体-简" panose="02010600040101010101" charset="-122"/>
                <a:cs typeface="Times New Roman" panose="02020603050405020304" charset="0"/>
                <a:sym typeface="+mn-ea"/>
              </a:rPr>
              <a:t>4-3</a:t>
            </a:r>
            <a:endParaRPr lang="en-US" altLang="zh-CN"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pic>
        <p:nvPicPr>
          <p:cNvPr id="3" name="实验4-3 蛋白质盐析">
            <a:hlinkClick r:id="" action="ppaction://media"/>
          </p:cNvPr>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1580515" y="1588770"/>
            <a:ext cx="8452485" cy="48031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18" fill="hold" display="0">
                  <p:stCondLst>
                    <p:cond delay="indefinite"/>
                  </p:stCondLst>
                  <p:endCondLst>
                    <p:cond evt="onNext" delay="0">
                      <p:tgtEl>
                        <p:sldTgt/>
                      </p:tgtEl>
                    </p:cond>
                    <p:cond evt="onPrev">
                      <p:tgtEl>
                        <p:sldTgt/>
                      </p:tgtEl>
                    </p:cond>
                  </p:endCondLst>
                </p:cTn>
                <p:tgtEl>
                  <p:spTgt spid="3"/>
                </p:tgtEl>
              </p:cMediaNode>
            </p:video>
          </p:childTnLst>
        </p:cTn>
      </p:par>
    </p:tnLst>
    <p:bldLst>
      <p:bldP spid="6" grpId="0"/>
      <p:bldP spid="9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4874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sz="2800" b="1" kern="100">
                <a:solidFill>
                  <a:srgbClr val="92D050"/>
                </a:solidFill>
                <a:latin typeface="Times New Roman" panose="02020603050405020304" charset="0"/>
                <a:ea typeface="宋体-简" panose="02010600040101010101" charset="-122"/>
                <a:cs typeface="Times New Roman" panose="02020603050405020304" charset="0"/>
                <a:sym typeface="+mn-ea"/>
              </a:rPr>
              <a:t>盐析</a:t>
            </a:r>
            <a:endParaRPr lang="zh-CN"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12" name="文本框 11"/>
          <p:cNvSpPr txBox="1"/>
          <p:nvPr>
            <p:custDataLst>
              <p:tags r:id="rId6"/>
            </p:custDataLst>
          </p:nvPr>
        </p:nvSpPr>
        <p:spPr>
          <a:xfrm>
            <a:off x="428625" y="2338070"/>
            <a:ext cx="11751945" cy="1641475"/>
          </a:xfrm>
          <a:prstGeom prst="rect">
            <a:avLst/>
          </a:prstGeom>
          <a:noFill/>
        </p:spPr>
        <p:txBody>
          <a:bodyPr wrap="square" rtlCol="0" anchor="t">
            <a:spAutoFit/>
          </a:bodyPr>
          <a:lstStyle/>
          <a:p>
            <a:pPr>
              <a:lnSpc>
                <a:spcPct val="120000"/>
              </a:lnSpc>
            </a:pPr>
            <a:r>
              <a:rPr lang="zh-CN" altLang="en-US" sz="2800" b="1">
                <a:latin typeface="Times New Roman" panose="02020603050405020304" charset="0"/>
                <a:ea typeface="宋体" panose="02010600030101010101" pitchFamily="2" charset="-122"/>
              </a:rPr>
              <a:t>少量的</a:t>
            </a:r>
            <a:r>
              <a:rPr lang="en-US" altLang="zh-CN" sz="2800" b="1">
                <a:latin typeface="Times New Roman" panose="02020603050405020304" charset="0"/>
                <a:ea typeface="宋体" panose="02010600030101010101" pitchFamily="2" charset="-122"/>
              </a:rPr>
              <a:t>_____________</a:t>
            </a:r>
            <a:r>
              <a:rPr lang="zh-CN" altLang="en-US" sz="2800" b="1">
                <a:latin typeface="Times New Roman" panose="02020603050405020304" charset="0"/>
                <a:ea typeface="宋体" panose="02010600030101010101" pitchFamily="2" charset="-122"/>
                <a:sym typeface="+mn-ea"/>
              </a:rPr>
              <a:t>（</a:t>
            </a:r>
            <a:r>
              <a:rPr lang="zh-CN" altLang="en-US" sz="2800" b="1">
                <a:latin typeface="Times New Roman" panose="02020603050405020304" charset="0"/>
                <a:ea typeface="宋体" panose="02010600030101010101" pitchFamily="2" charset="-122"/>
              </a:rPr>
              <a:t>如硫酸铵、硫酸钠、氯化钠等）能</a:t>
            </a:r>
            <a:r>
              <a:rPr lang="en-US" altLang="zh-CN" sz="2800" b="1">
                <a:latin typeface="Times New Roman" panose="02020603050405020304" charset="0"/>
                <a:ea typeface="宋体" panose="02010600030101010101" pitchFamily="2" charset="-122"/>
              </a:rPr>
              <a:t>_____</a:t>
            </a:r>
            <a:r>
              <a:rPr lang="zh-CN" altLang="en-US" sz="2800" b="1">
                <a:latin typeface="Times New Roman" panose="02020603050405020304" charset="0"/>
                <a:ea typeface="宋体" panose="02010600030101010101" pitchFamily="2" charset="-122"/>
              </a:rPr>
              <a:t>蛋白质的</a:t>
            </a:r>
            <a:r>
              <a:rPr lang="en-US" altLang="zh-CN" sz="2800" b="1">
                <a:latin typeface="Times New Roman" panose="02020603050405020304" charset="0"/>
                <a:ea typeface="宋体" panose="02010600030101010101" pitchFamily="2" charset="-122"/>
              </a:rPr>
              <a:t>_____</a:t>
            </a:r>
            <a:r>
              <a:rPr lang="zh-CN" altLang="en-US" sz="2800" b="1">
                <a:latin typeface="Times New Roman" panose="02020603050405020304" charset="0"/>
                <a:ea typeface="宋体" panose="02010600030101010101" pitchFamily="2" charset="-122"/>
              </a:rPr>
              <a:t>。但当这些盐在蛋白质溶液中达到一定浓度时，反而使蛋白质的</a:t>
            </a:r>
            <a:r>
              <a:rPr lang="en-US" altLang="zh-CN" sz="2800" b="1">
                <a:latin typeface="Times New Roman" panose="02020603050405020304" charset="0"/>
                <a:ea typeface="宋体" panose="02010600030101010101" pitchFamily="2" charset="-122"/>
              </a:rPr>
              <a:t>____________</a:t>
            </a:r>
            <a:r>
              <a:rPr lang="zh-CN" altLang="en-US" sz="2800" b="1">
                <a:latin typeface="Times New Roman" panose="02020603050405020304" charset="0"/>
                <a:ea typeface="宋体" panose="02010600030101010101" pitchFamily="2" charset="-122"/>
              </a:rPr>
              <a:t>而使其从溶液中</a:t>
            </a:r>
            <a:r>
              <a:rPr lang="en-US" altLang="zh-CN" sz="2800" b="1">
                <a:latin typeface="Times New Roman" panose="02020603050405020304" charset="0"/>
                <a:ea typeface="宋体" panose="02010600030101010101" pitchFamily="2" charset="-122"/>
              </a:rPr>
              <a:t>______</a:t>
            </a:r>
            <a:r>
              <a:rPr lang="zh-CN" altLang="en-US" sz="2800" b="1">
                <a:latin typeface="Times New Roman" panose="02020603050405020304" charset="0"/>
                <a:ea typeface="宋体" panose="02010600030101010101" pitchFamily="2" charset="-122"/>
              </a:rPr>
              <a:t>，这种作用称为</a:t>
            </a:r>
            <a:r>
              <a:rPr lang="zh-CN" altLang="en-US" sz="2800" b="1">
                <a:solidFill>
                  <a:srgbClr val="FF0000"/>
                </a:solidFill>
                <a:latin typeface="Times New Roman" panose="02020603050405020304" charset="0"/>
                <a:ea typeface="宋体" panose="02010600030101010101" pitchFamily="2" charset="-122"/>
              </a:rPr>
              <a:t>盐析</a:t>
            </a:r>
            <a:r>
              <a:rPr lang="zh-CN" altLang="en-US" sz="2800" b="1">
                <a:latin typeface="Times New Roman" panose="02020603050405020304" charset="0"/>
                <a:ea typeface="宋体" panose="02010600030101010101" pitchFamily="2" charset="-122"/>
              </a:rPr>
              <a:t>。</a:t>
            </a:r>
            <a:endParaRPr lang="zh-CN" altLang="en-US" sz="2800" b="1">
              <a:latin typeface="Times New Roman" panose="02020603050405020304" charset="0"/>
              <a:ea typeface="宋体" panose="02010600030101010101" pitchFamily="2" charset="-122"/>
            </a:endParaRPr>
          </a:p>
        </p:txBody>
      </p:sp>
      <p:sp>
        <p:nvSpPr>
          <p:cNvPr id="13" name="文本框 12"/>
          <p:cNvSpPr txBox="1"/>
          <p:nvPr>
            <p:custDataLst>
              <p:tags r:id="rId7"/>
            </p:custDataLst>
          </p:nvPr>
        </p:nvSpPr>
        <p:spPr>
          <a:xfrm>
            <a:off x="1596390" y="2338070"/>
            <a:ext cx="232791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某些可溶性盐</a:t>
            </a:r>
            <a:endParaRPr lang="zh-CN" altLang="en-US" sz="2800" b="1">
              <a:latin typeface="Times New Roman" panose="02020603050405020304" charset="0"/>
              <a:ea typeface="宋体" panose="02010600030101010101" pitchFamily="2" charset="-122"/>
            </a:endParaRPr>
          </a:p>
        </p:txBody>
      </p:sp>
      <p:sp>
        <p:nvSpPr>
          <p:cNvPr id="15" name="文本框 14"/>
          <p:cNvSpPr txBox="1"/>
          <p:nvPr>
            <p:custDataLst>
              <p:tags r:id="rId8"/>
            </p:custDataLst>
          </p:nvPr>
        </p:nvSpPr>
        <p:spPr>
          <a:xfrm>
            <a:off x="9590405" y="2338070"/>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促进</a:t>
            </a:r>
            <a:endParaRPr lang="zh-CN" altLang="en-US" sz="2800" b="1">
              <a:latin typeface="Times New Roman" panose="02020603050405020304" charset="0"/>
              <a:ea typeface="宋体" panose="02010600030101010101" pitchFamily="2" charset="-122"/>
            </a:endParaRPr>
          </a:p>
        </p:txBody>
      </p:sp>
      <p:sp>
        <p:nvSpPr>
          <p:cNvPr id="16" name="文本框 15"/>
          <p:cNvSpPr txBox="1"/>
          <p:nvPr>
            <p:custDataLst>
              <p:tags r:id="rId9"/>
            </p:custDataLst>
          </p:nvPr>
        </p:nvSpPr>
        <p:spPr>
          <a:xfrm>
            <a:off x="670560" y="289750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溶解</a:t>
            </a:r>
            <a:endParaRPr lang="zh-CN" altLang="en-US" sz="2800" b="1">
              <a:solidFill>
                <a:srgbClr val="FF0000"/>
              </a:solidFill>
              <a:latin typeface="Times New Roman" panose="02020603050405020304" charset="0"/>
              <a:ea typeface="宋体" panose="02010600030101010101" pitchFamily="2" charset="-122"/>
              <a:sym typeface="+mn-ea"/>
            </a:endParaRPr>
          </a:p>
        </p:txBody>
      </p:sp>
      <p:sp>
        <p:nvSpPr>
          <p:cNvPr id="19" name="文本框 18"/>
          <p:cNvSpPr txBox="1"/>
          <p:nvPr>
            <p:custDataLst>
              <p:tags r:id="rId10"/>
            </p:custDataLst>
          </p:nvPr>
        </p:nvSpPr>
        <p:spPr>
          <a:xfrm>
            <a:off x="469265" y="3385185"/>
            <a:ext cx="197040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溶解度降低</a:t>
            </a:r>
            <a:endParaRPr lang="zh-CN" altLang="en-US" sz="2800" b="1">
              <a:latin typeface="Times New Roman" panose="02020603050405020304" charset="0"/>
              <a:ea typeface="宋体" panose="02010600030101010101" pitchFamily="2" charset="-122"/>
            </a:endParaRPr>
          </a:p>
        </p:txBody>
      </p:sp>
      <p:sp>
        <p:nvSpPr>
          <p:cNvPr id="20" name="文本框 19"/>
          <p:cNvSpPr txBox="1"/>
          <p:nvPr>
            <p:custDataLst>
              <p:tags r:id="rId11"/>
            </p:custDataLst>
          </p:nvPr>
        </p:nvSpPr>
        <p:spPr>
          <a:xfrm>
            <a:off x="5227320" y="338518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析出</a:t>
            </a:r>
            <a:endParaRPr lang="zh-CN" altLang="en-US" sz="2800" b="1">
              <a:latin typeface="Times New Roman" panose="02020603050405020304" charset="0"/>
              <a:ea typeface="宋体" panose="02010600030101010101" pitchFamily="2" charset="-122"/>
            </a:endParaRPr>
          </a:p>
        </p:txBody>
      </p:sp>
      <p:sp>
        <p:nvSpPr>
          <p:cNvPr id="21" name="文本框 20"/>
          <p:cNvSpPr txBox="1"/>
          <p:nvPr>
            <p:custDataLst>
              <p:tags r:id="rId12"/>
            </p:custDataLst>
          </p:nvPr>
        </p:nvSpPr>
        <p:spPr>
          <a:xfrm>
            <a:off x="357505" y="4461510"/>
            <a:ext cx="11033125" cy="953135"/>
          </a:xfrm>
          <a:prstGeom prst="rect">
            <a:avLst/>
          </a:prstGeom>
          <a:noFill/>
        </p:spPr>
        <p:txBody>
          <a:bodyPr wrap="square" rtlCol="0" anchor="t">
            <a:spAutoFit/>
          </a:bodyPr>
          <a:lstStyle/>
          <a:p>
            <a:r>
              <a:rPr lang="zh-CN" altLang="en-US" sz="2800" b="1">
                <a:latin typeface="Times New Roman" panose="02020603050405020304" charset="0"/>
                <a:ea typeface="宋体" panose="02010600030101010101" pitchFamily="2" charset="-122"/>
              </a:rPr>
              <a:t>蛋白质的盐析是一个</a:t>
            </a:r>
            <a:r>
              <a:rPr lang="en-US" altLang="zh-CN" sz="2800" b="1">
                <a:latin typeface="Times New Roman" panose="02020603050405020304" charset="0"/>
                <a:ea typeface="宋体" panose="02010600030101010101" pitchFamily="2" charset="-122"/>
              </a:rPr>
              <a:t>_________</a:t>
            </a:r>
            <a:r>
              <a:rPr lang="zh-CN" altLang="en-US" sz="2800" b="1">
                <a:latin typeface="Times New Roman" panose="02020603050405020304" charset="0"/>
                <a:ea typeface="宋体" panose="02010600030101010101" pitchFamily="2" charset="-122"/>
              </a:rPr>
              <a:t>，盐析出的蛋白质在水中仍能溶解，并不影响其</a:t>
            </a:r>
            <a:r>
              <a:rPr lang="en-US" altLang="zh-CN" sz="2800" b="1">
                <a:latin typeface="Times New Roman" panose="02020603050405020304" charset="0"/>
                <a:ea typeface="宋体" panose="02010600030101010101" pitchFamily="2" charset="-122"/>
              </a:rPr>
              <a:t>_______</a:t>
            </a:r>
            <a:r>
              <a:rPr lang="zh-CN" altLang="en-US" sz="2800" b="1">
                <a:latin typeface="Times New Roman" panose="02020603050405020304" charset="0"/>
                <a:ea typeface="宋体" panose="02010600030101010101" pitchFamily="2" charset="-122"/>
              </a:rPr>
              <a:t>。采用</a:t>
            </a:r>
            <a:r>
              <a:rPr lang="en-US" altLang="zh-CN" sz="2800" b="1">
                <a:latin typeface="Times New Roman" panose="02020603050405020304" charset="0"/>
                <a:ea typeface="宋体" panose="02010600030101010101" pitchFamily="2" charset="-122"/>
              </a:rPr>
              <a:t>_________________</a:t>
            </a:r>
            <a:r>
              <a:rPr lang="zh-CN" altLang="en-US" sz="2800" b="1">
                <a:latin typeface="Times New Roman" panose="02020603050405020304" charset="0"/>
                <a:ea typeface="宋体" panose="02010600030101010101" pitchFamily="2" charset="-122"/>
              </a:rPr>
              <a:t>，可以</a:t>
            </a:r>
            <a:r>
              <a:rPr lang="zh-CN" altLang="en-US" sz="2800" b="1">
                <a:solidFill>
                  <a:srgbClr val="FF0000"/>
                </a:solidFill>
                <a:latin typeface="Times New Roman" panose="02020603050405020304" charset="0"/>
                <a:ea typeface="宋体" panose="02010600030101010101" pitchFamily="2" charset="-122"/>
                <a:sym typeface="+mn-ea"/>
              </a:rPr>
              <a:t>分离提纯蛋白质</a:t>
            </a:r>
            <a:r>
              <a:rPr lang="zh-CN" altLang="en-US" sz="2800" b="1">
                <a:latin typeface="Times New Roman" panose="02020603050405020304" charset="0"/>
                <a:ea typeface="宋体" panose="02010600030101010101" pitchFamily="2" charset="-122"/>
              </a:rPr>
              <a:t>。</a:t>
            </a:r>
            <a:endParaRPr lang="zh-CN" altLang="en-US" sz="2800" b="1">
              <a:latin typeface="Times New Roman" panose="02020603050405020304" charset="0"/>
              <a:ea typeface="宋体" panose="02010600030101010101" pitchFamily="2" charset="-122"/>
            </a:endParaRPr>
          </a:p>
        </p:txBody>
      </p:sp>
      <p:sp>
        <p:nvSpPr>
          <p:cNvPr id="22" name="文本框 21"/>
          <p:cNvSpPr txBox="1"/>
          <p:nvPr>
            <p:custDataLst>
              <p:tags r:id="rId13"/>
            </p:custDataLst>
          </p:nvPr>
        </p:nvSpPr>
        <p:spPr>
          <a:xfrm>
            <a:off x="3624580" y="4438650"/>
            <a:ext cx="161290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可逆过程</a:t>
            </a:r>
            <a:endParaRPr lang="zh-CN" altLang="en-US" sz="2800" b="1">
              <a:latin typeface="Times New Roman" panose="02020603050405020304" charset="0"/>
              <a:ea typeface="宋体" panose="02010600030101010101" pitchFamily="2" charset="-122"/>
            </a:endParaRPr>
          </a:p>
        </p:txBody>
      </p:sp>
      <p:sp>
        <p:nvSpPr>
          <p:cNvPr id="23" name="文本框 22"/>
          <p:cNvSpPr txBox="1"/>
          <p:nvPr>
            <p:custDataLst>
              <p:tags r:id="rId14"/>
            </p:custDataLst>
          </p:nvPr>
        </p:nvSpPr>
        <p:spPr>
          <a:xfrm>
            <a:off x="2094230" y="1671320"/>
            <a:ext cx="161290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可逆过程</a:t>
            </a:r>
            <a:endParaRPr lang="zh-CN" altLang="en-US" sz="2800" b="1">
              <a:latin typeface="Times New Roman" panose="02020603050405020304" charset="0"/>
              <a:ea typeface="宋体" panose="02010600030101010101" pitchFamily="2" charset="-122"/>
            </a:endParaRPr>
          </a:p>
        </p:txBody>
      </p:sp>
      <p:sp>
        <p:nvSpPr>
          <p:cNvPr id="24" name="文本框 23"/>
          <p:cNvSpPr txBox="1"/>
          <p:nvPr>
            <p:custDataLst>
              <p:tags r:id="rId15"/>
            </p:custDataLst>
          </p:nvPr>
        </p:nvSpPr>
        <p:spPr>
          <a:xfrm>
            <a:off x="2308225" y="484695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活性</a:t>
            </a:r>
            <a:endParaRPr lang="zh-CN" altLang="en-US" sz="2800" b="1">
              <a:latin typeface="Times New Roman" panose="02020603050405020304" charset="0"/>
              <a:ea typeface="宋体" panose="02010600030101010101" pitchFamily="2" charset="-122"/>
            </a:endParaRPr>
          </a:p>
        </p:txBody>
      </p:sp>
      <p:sp>
        <p:nvSpPr>
          <p:cNvPr id="25" name="文本框 24"/>
          <p:cNvSpPr txBox="1"/>
          <p:nvPr>
            <p:custDataLst>
              <p:tags r:id="rId16"/>
            </p:custDataLst>
          </p:nvPr>
        </p:nvSpPr>
        <p:spPr>
          <a:xfrm>
            <a:off x="4584700" y="4869815"/>
            <a:ext cx="268541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多次盐析和溶解</a:t>
            </a:r>
            <a:endParaRPr lang="zh-CN" altLang="en-US" sz="2800" b="1">
              <a:latin typeface="Times New Roman" panose="02020603050405020304" charset="0"/>
              <a:ea typeface="宋体" panose="02010600030101010101" pitchFamily="2" charset="-122"/>
            </a:endParaRPr>
          </a:p>
        </p:txBody>
      </p:sp>
      <p:sp>
        <p:nvSpPr>
          <p:cNvPr id="26" name="文本框 25"/>
          <p:cNvSpPr txBox="1"/>
          <p:nvPr>
            <p:custDataLst>
              <p:tags r:id="rId17"/>
            </p:custDataLst>
          </p:nvPr>
        </p:nvSpPr>
        <p:spPr>
          <a:xfrm>
            <a:off x="5033010" y="1671320"/>
            <a:ext cx="268541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分离提纯蛋白质</a:t>
            </a:r>
            <a:endParaRPr lang="zh-CN" altLang="en-US" sz="2800" b="1">
              <a:latin typeface="Times New Roman" panose="0202060305040502030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linds(horizont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linds(horizont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blinds(horizontal)">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linds(horizontal)">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linds(horizontal)">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linds(horizontal)">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linds(horizontal)">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blinds(horizontal)">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12" grpId="0"/>
      <p:bldP spid="13" grpId="0"/>
      <p:bldP spid="15" grpId="0"/>
      <p:bldP spid="16" grpId="0"/>
      <p:bldP spid="19" grpId="0"/>
      <p:bldP spid="20" grpId="0"/>
      <p:bldP spid="21" grpId="0"/>
      <p:bldP spid="22" grpId="0"/>
      <p:bldP spid="24" grpId="0"/>
      <p:bldP spid="25" grpId="0"/>
      <p:bldP spid="23"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9611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实验</a:t>
            </a:r>
            <a:r>
              <a:rPr lang="en-US" altLang="zh-CN" sz="2800" b="1" kern="100">
                <a:solidFill>
                  <a:srgbClr val="92D050"/>
                </a:solidFill>
                <a:latin typeface="Times New Roman" panose="02020603050405020304" charset="0"/>
                <a:ea typeface="宋体-简" panose="02010600040101010101" charset="-122"/>
                <a:cs typeface="Times New Roman" panose="02020603050405020304" charset="0"/>
                <a:sym typeface="+mn-ea"/>
              </a:rPr>
              <a:t>4-4</a:t>
            </a:r>
            <a:endParaRPr lang="en-US" altLang="zh-CN"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pic>
        <p:nvPicPr>
          <p:cNvPr id="2" name="304_1680759152">
            <a:hlinkClick r:id="" action="ppaction://media"/>
          </p:cNvPr>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711200" y="1537970"/>
            <a:ext cx="10409555" cy="531304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3" fill="hold" display="0">
                  <p:stCondLst>
                    <p:cond delay="indefinite"/>
                  </p:stCondLst>
                  <p:endCondLst>
                    <p:cond evt="onNext" delay="0">
                      <p:tgtEl>
                        <p:sldTgt/>
                      </p:tgtEl>
                    </p:cond>
                    <p:cond evt="onPrev">
                      <p:tgtEl>
                        <p:sldTgt/>
                      </p:tgtEl>
                    </p:cond>
                  </p:endCondLst>
                </p:cTn>
                <p:tgtEl>
                  <p:spTgt spid="2"/>
                </p:tgtEl>
              </p:cMediaNode>
            </p:video>
          </p:childTnLst>
        </p:cTn>
      </p:par>
    </p:tnLst>
    <p:bldLst>
      <p:bldP spid="6" grpId="0"/>
      <p:bldP spid="9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4874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变性</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graphicFrame>
        <p:nvGraphicFramePr>
          <p:cNvPr id="2" name="表格 1"/>
          <p:cNvGraphicFramePr>
            <a:graphicFrameLocks noGrp="1"/>
          </p:cNvGraphicFramePr>
          <p:nvPr>
            <p:custDataLst>
              <p:tags r:id="rId6"/>
            </p:custDataLst>
          </p:nvPr>
        </p:nvGraphicFramePr>
        <p:xfrm>
          <a:off x="281305" y="2360295"/>
          <a:ext cx="11631295" cy="3702050"/>
        </p:xfrm>
        <a:graphic>
          <a:graphicData uri="http://schemas.openxmlformats.org/drawingml/2006/table">
            <a:tbl>
              <a:tblPr firstRow="1" bandRow="1">
                <a:tableStyleId>{5940675A-B579-460E-94D1-54222C63F5DA}</a:tableStyleId>
              </a:tblPr>
              <a:tblGrid>
                <a:gridCol w="549275"/>
                <a:gridCol w="1878965"/>
                <a:gridCol w="9203055"/>
              </a:tblGrid>
              <a:tr h="902335">
                <a:tc gridSpan="2">
                  <a:txBody>
                    <a:bodyPr wrap="square"/>
                    <a:lstStyle/>
                    <a:p>
                      <a:pPr indent="0" algn="ctr">
                        <a:buNone/>
                      </a:pPr>
                      <a:r>
                        <a:rPr lang="en-US" sz="2800" b="1">
                          <a:latin typeface="Times New Roman" panose="02020603050405020304" charset="0"/>
                          <a:cs typeface="Times New Roman" panose="02020603050405020304" charset="0"/>
                        </a:rPr>
                        <a:t>概念</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wrap="square"/>
                    <a:lstStyle/>
                    <a:p>
                      <a:pPr indent="0">
                        <a:buNone/>
                      </a:pPr>
                      <a:endParaRPr lang="en-US" altLang="en-US" sz="2800" b="1">
                        <a:solidFill>
                          <a:srgbClr val="FF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22655">
                <a:tc rowSpan="2">
                  <a:txBody>
                    <a:bodyPr wrap="square"/>
                    <a:lstStyle/>
                    <a:p>
                      <a:pPr indent="0" algn="ctr">
                        <a:buNone/>
                      </a:pPr>
                      <a:r>
                        <a:rPr lang="en-US" sz="2800" b="1">
                          <a:latin typeface="Times New Roman" panose="02020603050405020304" charset="0"/>
                          <a:cs typeface="Times New Roman" panose="02020603050405020304" charset="0"/>
                        </a:rPr>
                        <a:t>影响因素</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800" b="1">
                          <a:latin typeface="Times New Roman" panose="02020603050405020304" charset="0"/>
                          <a:cs typeface="Times New Roman" panose="02020603050405020304" charset="0"/>
                        </a:rPr>
                        <a:t>物理</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2800" b="1">
                          <a:latin typeface="Times New Roman" panose="02020603050405020304" charset="0"/>
                          <a:cs typeface="Times New Roman" panose="02020603050405020304" charset="0"/>
                        </a:rPr>
                        <a:t>______</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加压</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搅拌</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振荡</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紫外线和放射线</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超声波等</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85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wrap="square"/>
                    <a:lstStyle/>
                    <a:p>
                      <a:pPr indent="0" algn="ctr">
                        <a:buNone/>
                      </a:pPr>
                      <a:r>
                        <a:rPr lang="en-US" sz="2800" b="1">
                          <a:latin typeface="Times New Roman" panose="02020603050405020304" charset="0"/>
                          <a:cs typeface="Times New Roman" panose="02020603050405020304" charset="0"/>
                        </a:rPr>
                        <a:t>化学因素</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2800" b="1">
                          <a:latin typeface="Times New Roman" panose="02020603050405020304" charset="0"/>
                          <a:cs typeface="Times New Roman" panose="02020603050405020304" charset="0"/>
                        </a:rPr>
                        <a:t>______</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u="sng">
                          <a:latin typeface="Times New Roman" panose="02020603050405020304" charset="0"/>
                          <a:cs typeface="Times New Roman" panose="02020603050405020304" charset="0"/>
                        </a:rPr>
                        <a:t>          </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u="sng">
                          <a:latin typeface="Times New Roman" panose="02020603050405020304" charset="0"/>
                          <a:cs typeface="Times New Roman" panose="02020603050405020304" charset="0"/>
                        </a:rPr>
                        <a:t>                </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乙醇</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甲醛</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丙酮等</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8530">
                <a:tc gridSpan="2">
                  <a:txBody>
                    <a:bodyPr wrap="square"/>
                    <a:lstStyle/>
                    <a:p>
                      <a:pPr indent="0" algn="ctr">
                        <a:buNone/>
                      </a:pPr>
                      <a:r>
                        <a:rPr lang="zh-CN" altLang="en-US" sz="2800" b="1">
                          <a:latin typeface="Times New Roman" panose="02020603050405020304" charset="0"/>
                          <a:ea typeface="宋体" panose="02010600030101010101" pitchFamily="2" charset="-122"/>
                          <a:cs typeface="Times New Roman" panose="02020603050405020304" charset="0"/>
                        </a:rPr>
                        <a:t>特点</a:t>
                      </a:r>
                      <a:endParaRPr lang="zh-CN" altLang="en-US" sz="2800" b="1">
                        <a:latin typeface="Times New Roman" panose="02020603050405020304" charset="0"/>
                        <a:ea typeface="宋体" panose="02010600030101010101" pitchFamily="2" charset="-122"/>
                        <a:cs typeface="Times New Roman" panose="02020603050405020304" charset="0"/>
                      </a:endParaRPr>
                    </a:p>
                  </a:txBody>
                  <a:tcPr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noFill/>
                  </a:tcPr>
                </a:tc>
                <a:tc hMerge="1">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r>
                        <a:rPr lang="en-US" sz="2800" b="1">
                          <a:latin typeface="Times New Roman" panose="02020603050405020304" charset="0"/>
                          <a:cs typeface="Times New Roman" panose="02020603050405020304" charset="0"/>
                        </a:rPr>
                        <a:t>变性会使蛋白质的结构发生变化</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使其失去原有的__________</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在水中不能重新溶解</a:t>
                      </a:r>
                      <a:r>
                        <a:rPr lang="en-US" sz="2800" b="1">
                          <a:latin typeface="宋体" panose="02010600030101010101" pitchFamily="2" charset="-122"/>
                          <a:ea typeface="宋体" panose="02010600030101010101" pitchFamily="2" charset="-122"/>
                          <a:cs typeface="宋体" panose="02010600030101010101" pitchFamily="2" charset="-122"/>
                        </a:rPr>
                        <a:t>，</a:t>
                      </a:r>
                      <a:r>
                        <a:rPr lang="en-US" sz="2800" b="1">
                          <a:latin typeface="Times New Roman" panose="02020603050405020304" charset="0"/>
                          <a:cs typeface="Times New Roman" panose="02020603050405020304" charset="0"/>
                        </a:rPr>
                        <a:t>是</a:t>
                      </a:r>
                      <a:r>
                        <a:rPr lang="en-US" sz="2800" b="1" u="sng">
                          <a:latin typeface="Times New Roman" panose="02020603050405020304" charset="0"/>
                          <a:cs typeface="Times New Roman" panose="02020603050405020304" charset="0"/>
                        </a:rPr>
                        <a:t>             </a:t>
                      </a:r>
                      <a:r>
                        <a:rPr lang="en-US" sz="2800" b="1">
                          <a:latin typeface="Times New Roman" panose="02020603050405020304" charset="0"/>
                          <a:cs typeface="Times New Roman" panose="02020603050405020304" charset="0"/>
                        </a:rPr>
                        <a:t>过程</a:t>
                      </a:r>
                      <a:endParaRPr lang="en-US" altLang="en-US" sz="28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custDataLst>
              <p:tags r:id="rId7"/>
            </p:custDataLst>
          </p:nvPr>
        </p:nvSpPr>
        <p:spPr>
          <a:xfrm>
            <a:off x="2954020" y="2363470"/>
            <a:ext cx="7041515" cy="953135"/>
          </a:xfrm>
          <a:prstGeom prst="rect">
            <a:avLst/>
          </a:prstGeom>
          <a:noFill/>
        </p:spPr>
        <p:txBody>
          <a:bodyPr wrap="square" rtlCol="0">
            <a:spAutoFit/>
          </a:bodyPr>
          <a:lstStyle/>
          <a:p>
            <a:pPr indent="0">
              <a:buNone/>
            </a:pPr>
            <a:r>
              <a:rPr lang="en-US" sz="2800" b="1">
                <a:solidFill>
                  <a:srgbClr val="FF0000"/>
                </a:solidFill>
                <a:latin typeface="Times New Roman" panose="02020603050405020304" charset="0"/>
                <a:cs typeface="Times New Roman" panose="02020603050405020304" charset="0"/>
                <a:sym typeface="+mn-ea"/>
              </a:rPr>
              <a:t>在某些物理或化学因素的影响下</a:t>
            </a:r>
            <a:r>
              <a:rPr lang="en-US" sz="2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sz="2800" b="1">
                <a:solidFill>
                  <a:srgbClr val="FF0000"/>
                </a:solidFill>
                <a:latin typeface="Times New Roman" panose="02020603050405020304" charset="0"/>
                <a:cs typeface="Times New Roman" panose="02020603050405020304" charset="0"/>
                <a:sym typeface="+mn-ea"/>
              </a:rPr>
              <a:t>蛋白质的性质和生理功能发生改变的现象</a:t>
            </a:r>
            <a:endParaRPr lang="en-US" altLang="en-US" sz="2800" b="1">
              <a:solidFill>
                <a:srgbClr val="FF0000"/>
              </a:solidFill>
              <a:latin typeface="Times New Roman" panose="02020603050405020304" charset="0"/>
              <a:ea typeface="Times New Roman" panose="02020603050405020304" charset="0"/>
              <a:cs typeface="Times New Roman" panose="02020603050405020304" charset="0"/>
            </a:endParaRPr>
          </a:p>
        </p:txBody>
      </p:sp>
      <p:sp>
        <p:nvSpPr>
          <p:cNvPr id="1572870" name="矩形 1572869"/>
          <p:cNvSpPr/>
          <p:nvPr>
            <p:custDataLst>
              <p:tags r:id="rId8"/>
            </p:custDataLst>
          </p:nvPr>
        </p:nvSpPr>
        <p:spPr>
          <a:xfrm>
            <a:off x="2826897" y="3477200"/>
            <a:ext cx="897890" cy="521970"/>
          </a:xfrm>
          <a:prstGeom prst="rect">
            <a:avLst/>
          </a:prstGeom>
          <a:noFill/>
          <a:ln w="9525">
            <a:noFill/>
          </a:ln>
        </p:spPr>
        <p:txBody>
          <a:bodyPr wrap="none" anchor="t" anchorCtr="0">
            <a:spAutoFit/>
          </a:bodyPr>
          <a:lstStyle/>
          <a:p>
            <a:pPr defTabSz="863600"/>
            <a:r>
              <a:rPr lang="zh-CN" altLang="en-US" sz="2800" b="1">
                <a:solidFill>
                  <a:srgbClr val="FF0000"/>
                </a:solidFill>
                <a:latin typeface="Times New Roman" panose="02020603050405020304" charset="0"/>
                <a:ea typeface="宋体" panose="02010600030101010101" pitchFamily="2" charset="-122"/>
              </a:rPr>
              <a:t>加热</a:t>
            </a:r>
            <a:endParaRPr lang="zh-CN" altLang="en-US" sz="2800" b="1">
              <a:solidFill>
                <a:srgbClr val="FF0000"/>
              </a:solidFill>
              <a:latin typeface="Times New Roman" panose="02020603050405020304" charset="0"/>
              <a:ea typeface="宋体" panose="02010600030101010101" pitchFamily="2" charset="-122"/>
            </a:endParaRPr>
          </a:p>
        </p:txBody>
      </p:sp>
      <p:sp>
        <p:nvSpPr>
          <p:cNvPr id="1572871" name="矩形 1572870"/>
          <p:cNvSpPr/>
          <p:nvPr>
            <p:custDataLst>
              <p:tags r:id="rId9"/>
            </p:custDataLst>
          </p:nvPr>
        </p:nvSpPr>
        <p:spPr>
          <a:xfrm>
            <a:off x="2969359" y="4303465"/>
            <a:ext cx="897890" cy="521970"/>
          </a:xfrm>
          <a:prstGeom prst="rect">
            <a:avLst/>
          </a:prstGeom>
          <a:noFill/>
          <a:ln w="9525">
            <a:noFill/>
          </a:ln>
        </p:spPr>
        <p:txBody>
          <a:bodyPr wrap="none" anchor="t" anchorCtr="0">
            <a:spAutoFit/>
          </a:bodyPr>
          <a:lstStyle/>
          <a:p>
            <a:pPr defTabSz="863600"/>
            <a:r>
              <a:rPr lang="zh-CN" altLang="en-US" sz="2800" b="1">
                <a:solidFill>
                  <a:srgbClr val="FF0000"/>
                </a:solidFill>
                <a:latin typeface="Times New Roman" panose="02020603050405020304" charset="0"/>
                <a:ea typeface="宋体" panose="02010600030101010101" pitchFamily="2" charset="-122"/>
              </a:rPr>
              <a:t>强酸</a:t>
            </a:r>
            <a:endParaRPr lang="zh-CN" altLang="en-US" sz="2800" b="1">
              <a:solidFill>
                <a:srgbClr val="FF0000"/>
              </a:solidFill>
              <a:latin typeface="Times New Roman" panose="02020603050405020304" charset="0"/>
              <a:ea typeface="宋体" panose="02010600030101010101" pitchFamily="2" charset="-122"/>
            </a:endParaRPr>
          </a:p>
        </p:txBody>
      </p:sp>
      <p:sp>
        <p:nvSpPr>
          <p:cNvPr id="1572872" name="矩形 1572871"/>
          <p:cNvSpPr/>
          <p:nvPr>
            <p:custDataLst>
              <p:tags r:id="rId10"/>
            </p:custDataLst>
          </p:nvPr>
        </p:nvSpPr>
        <p:spPr>
          <a:xfrm>
            <a:off x="4251824" y="4303195"/>
            <a:ext cx="897890" cy="521970"/>
          </a:xfrm>
          <a:prstGeom prst="rect">
            <a:avLst/>
          </a:prstGeom>
          <a:noFill/>
          <a:ln w="9525">
            <a:noFill/>
          </a:ln>
        </p:spPr>
        <p:txBody>
          <a:bodyPr wrap="none" anchor="t" anchorCtr="0">
            <a:spAutoFit/>
          </a:bodyPr>
          <a:lstStyle/>
          <a:p>
            <a:pPr defTabSz="863600"/>
            <a:r>
              <a:rPr lang="zh-CN" altLang="en-US" sz="2800" b="1">
                <a:solidFill>
                  <a:srgbClr val="FF0000"/>
                </a:solidFill>
                <a:latin typeface="Times New Roman" panose="02020603050405020304" charset="0"/>
                <a:ea typeface="宋体" panose="02010600030101010101" pitchFamily="2" charset="-122"/>
              </a:rPr>
              <a:t>强碱</a:t>
            </a:r>
            <a:endParaRPr lang="zh-CN" altLang="en-US" sz="2800" b="1">
              <a:solidFill>
                <a:srgbClr val="FF0000"/>
              </a:solidFill>
              <a:latin typeface="Times New Roman" panose="02020603050405020304" charset="0"/>
              <a:ea typeface="宋体" panose="02010600030101010101" pitchFamily="2" charset="-122"/>
            </a:endParaRPr>
          </a:p>
        </p:txBody>
      </p:sp>
      <p:sp>
        <p:nvSpPr>
          <p:cNvPr id="1572873" name="矩形 1572872"/>
          <p:cNvSpPr/>
          <p:nvPr>
            <p:custDataLst>
              <p:tags r:id="rId11"/>
            </p:custDataLst>
          </p:nvPr>
        </p:nvSpPr>
        <p:spPr>
          <a:xfrm>
            <a:off x="5401614" y="4303195"/>
            <a:ext cx="1612900" cy="521970"/>
          </a:xfrm>
          <a:prstGeom prst="rect">
            <a:avLst/>
          </a:prstGeom>
          <a:noFill/>
          <a:ln w="9525">
            <a:noFill/>
          </a:ln>
        </p:spPr>
        <p:txBody>
          <a:bodyPr wrap="none" anchor="t" anchorCtr="0">
            <a:spAutoFit/>
          </a:bodyPr>
          <a:lstStyle/>
          <a:p>
            <a:pPr defTabSz="863600"/>
            <a:r>
              <a:rPr lang="zh-CN" altLang="en-US" sz="2800" b="1">
                <a:solidFill>
                  <a:srgbClr val="FF0000"/>
                </a:solidFill>
                <a:latin typeface="Times New Roman" panose="02020603050405020304" charset="0"/>
                <a:ea typeface="宋体" panose="02010600030101010101" pitchFamily="2" charset="-122"/>
              </a:rPr>
              <a:t>重金属盐</a:t>
            </a:r>
            <a:endParaRPr lang="zh-CN" altLang="en-US" sz="2800" b="1">
              <a:solidFill>
                <a:srgbClr val="FF0000"/>
              </a:solidFill>
              <a:latin typeface="Times New Roman" panose="02020603050405020304" charset="0"/>
              <a:ea typeface="宋体" panose="02010600030101010101" pitchFamily="2" charset="-122"/>
            </a:endParaRPr>
          </a:p>
        </p:txBody>
      </p:sp>
      <p:sp>
        <p:nvSpPr>
          <p:cNvPr id="1571844" name="矩形 1571843"/>
          <p:cNvSpPr/>
          <p:nvPr>
            <p:custDataLst>
              <p:tags r:id="rId12"/>
            </p:custDataLst>
          </p:nvPr>
        </p:nvSpPr>
        <p:spPr>
          <a:xfrm>
            <a:off x="8740391" y="5540152"/>
            <a:ext cx="1255395" cy="521970"/>
          </a:xfrm>
          <a:prstGeom prst="rect">
            <a:avLst/>
          </a:prstGeom>
          <a:noFill/>
          <a:ln w="9525">
            <a:noFill/>
          </a:ln>
        </p:spPr>
        <p:txBody>
          <a:bodyPr wrap="none" anchor="ctr" anchorCtr="0">
            <a:spAutoFit/>
          </a:bodyPr>
          <a:lstStyle/>
          <a:p>
            <a:pPr algn="ctr"/>
            <a:r>
              <a:rPr lang="zh-CN" altLang="en-US" sz="2800" b="1">
                <a:solidFill>
                  <a:srgbClr val="FF0000"/>
                </a:solidFill>
                <a:latin typeface="Times New Roman" panose="02020603050405020304" charset="0"/>
                <a:ea typeface="宋体" panose="02010600030101010101" pitchFamily="2" charset="-122"/>
              </a:rPr>
              <a:t>不可逆</a:t>
            </a:r>
            <a:endParaRPr lang="zh-CN" altLang="en-US" sz="2800" b="1">
              <a:solidFill>
                <a:srgbClr val="FF0000"/>
              </a:solidFill>
              <a:latin typeface="Times New Roman" panose="02020603050405020304" charset="0"/>
              <a:ea typeface="宋体" panose="02010600030101010101" pitchFamily="2" charset="-122"/>
            </a:endParaRPr>
          </a:p>
        </p:txBody>
      </p:sp>
      <p:sp>
        <p:nvSpPr>
          <p:cNvPr id="1571845" name="矩形 1571844"/>
          <p:cNvSpPr/>
          <p:nvPr>
            <p:custDataLst>
              <p:tags r:id="rId13"/>
            </p:custDataLst>
          </p:nvPr>
        </p:nvSpPr>
        <p:spPr>
          <a:xfrm>
            <a:off x="2827167" y="5540279"/>
            <a:ext cx="1612900" cy="521970"/>
          </a:xfrm>
          <a:prstGeom prst="rect">
            <a:avLst/>
          </a:prstGeom>
          <a:noFill/>
          <a:ln w="9525">
            <a:noFill/>
          </a:ln>
        </p:spPr>
        <p:txBody>
          <a:bodyPr wrap="none" anchor="t" anchorCtr="0">
            <a:spAutoFit/>
          </a:bodyPr>
          <a:lstStyle/>
          <a:p>
            <a:pPr defTabSz="863600"/>
            <a:r>
              <a:rPr lang="zh-CN" altLang="en-US" sz="2800" b="1">
                <a:solidFill>
                  <a:srgbClr val="FF0000"/>
                </a:solidFill>
                <a:latin typeface="Times New Roman" panose="02020603050405020304" charset="0"/>
                <a:ea typeface="宋体" panose="02010600030101010101" pitchFamily="2" charset="-122"/>
              </a:rPr>
              <a:t>生理活性</a:t>
            </a:r>
            <a:endParaRPr lang="zh-CN" altLang="en-US" sz="2800" b="1">
              <a:solidFill>
                <a:srgbClr val="FF0000"/>
              </a:solidFill>
              <a:latin typeface="Times New Roman" panose="0202060305040502030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72870"/>
                                        </p:tgtEl>
                                        <p:attrNameLst>
                                          <p:attrName>style.visibility</p:attrName>
                                        </p:attrNameLst>
                                      </p:cBhvr>
                                      <p:to>
                                        <p:strVal val="visible"/>
                                      </p:to>
                                    </p:set>
                                    <p:animEffect transition="in" filter="blinds(horizontal)">
                                      <p:cBhvr>
                                        <p:cTn id="27" dur="500"/>
                                        <p:tgtEl>
                                          <p:spTgt spid="157287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72871"/>
                                        </p:tgtEl>
                                        <p:attrNameLst>
                                          <p:attrName>style.visibility</p:attrName>
                                        </p:attrNameLst>
                                      </p:cBhvr>
                                      <p:to>
                                        <p:strVal val="visible"/>
                                      </p:to>
                                    </p:set>
                                    <p:animEffect transition="in" filter="blinds(horizontal)">
                                      <p:cBhvr>
                                        <p:cTn id="32" dur="500"/>
                                        <p:tgtEl>
                                          <p:spTgt spid="157287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72872"/>
                                        </p:tgtEl>
                                        <p:attrNameLst>
                                          <p:attrName>style.visibility</p:attrName>
                                        </p:attrNameLst>
                                      </p:cBhvr>
                                      <p:to>
                                        <p:strVal val="visible"/>
                                      </p:to>
                                    </p:set>
                                    <p:animEffect transition="in" filter="blinds(horizontal)">
                                      <p:cBhvr>
                                        <p:cTn id="37" dur="500"/>
                                        <p:tgtEl>
                                          <p:spTgt spid="157287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572873"/>
                                        </p:tgtEl>
                                        <p:attrNameLst>
                                          <p:attrName>style.visibility</p:attrName>
                                        </p:attrNameLst>
                                      </p:cBhvr>
                                      <p:to>
                                        <p:strVal val="visible"/>
                                      </p:to>
                                    </p:set>
                                    <p:animEffect transition="in" filter="blinds(horizontal)">
                                      <p:cBhvr>
                                        <p:cTn id="42" dur="500"/>
                                        <p:tgtEl>
                                          <p:spTgt spid="1572873"/>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571845"/>
                                        </p:tgtEl>
                                        <p:attrNameLst>
                                          <p:attrName>style.visibility</p:attrName>
                                        </p:attrNameLst>
                                      </p:cBhvr>
                                      <p:to>
                                        <p:strVal val="visible"/>
                                      </p:to>
                                    </p:set>
                                    <p:animEffect transition="in" filter="blinds(horizontal)">
                                      <p:cBhvr>
                                        <p:cTn id="47" dur="500"/>
                                        <p:tgtEl>
                                          <p:spTgt spid="1571845"/>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571844"/>
                                        </p:tgtEl>
                                        <p:attrNameLst>
                                          <p:attrName>style.visibility</p:attrName>
                                        </p:attrNameLst>
                                      </p:cBhvr>
                                      <p:to>
                                        <p:strVal val="visible"/>
                                      </p:to>
                                    </p:set>
                                    <p:animEffect transition="in" filter="blinds(horizontal)">
                                      <p:cBhvr>
                                        <p:cTn id="52" dur="500"/>
                                        <p:tgtEl>
                                          <p:spTgt spid="1571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1572870" grpId="0"/>
      <p:bldP spid="1572871" grpId="0"/>
      <p:bldP spid="1572872" grpId="0"/>
      <p:bldP spid="1572873" grpId="0"/>
      <p:bldP spid="1571844" grpId="0"/>
      <p:bldP spid="1571845"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4874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变性</a:t>
            </a:r>
            <a:endParaRPr lang="zh-CN" altLang="en-US"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3" name="文本框 2"/>
          <p:cNvSpPr txBox="1"/>
          <p:nvPr>
            <p:custDataLst>
              <p:tags r:id="rId6"/>
            </p:custDataLst>
          </p:nvPr>
        </p:nvSpPr>
        <p:spPr>
          <a:xfrm>
            <a:off x="269240" y="1880870"/>
            <a:ext cx="6894195" cy="521970"/>
          </a:xfrm>
          <a:prstGeom prst="rect">
            <a:avLst/>
          </a:prstGeom>
          <a:noFill/>
        </p:spPr>
        <p:txBody>
          <a:bodyPr wrap="square" rtlCol="0" anchor="t">
            <a:spAutoFit/>
          </a:bodyPr>
          <a:lstStyle/>
          <a:p>
            <a:r>
              <a:rPr lang="en-US" altLang="zh-CN" sz="2800" b="1">
                <a:latin typeface="Times New Roman" panose="02020603050405020304" charset="0"/>
                <a:ea typeface="宋体" panose="02010600030101010101" pitchFamily="2" charset="-122"/>
              </a:rPr>
              <a:t>    </a:t>
            </a:r>
            <a:r>
              <a:rPr lang="zh-CN" altLang="en-US" sz="2800" b="1">
                <a:latin typeface="Times New Roman" panose="02020603050405020304" charset="0"/>
                <a:ea typeface="宋体" panose="02010600030101010101" pitchFamily="2" charset="-122"/>
              </a:rPr>
              <a:t>在日常生活中有时需要利用蛋白质变性</a:t>
            </a:r>
            <a:endParaRPr lang="zh-CN" altLang="en-US" sz="2800" b="1">
              <a:latin typeface="Times New Roman" panose="02020603050405020304" charset="0"/>
              <a:ea typeface="宋体" panose="02010600030101010101" pitchFamily="2" charset="-122"/>
            </a:endParaRPr>
          </a:p>
        </p:txBody>
      </p:sp>
      <p:sp>
        <p:nvSpPr>
          <p:cNvPr id="7" name="文本框 6"/>
          <p:cNvSpPr txBox="1"/>
          <p:nvPr>
            <p:custDataLst>
              <p:tags r:id="rId7"/>
            </p:custDataLst>
          </p:nvPr>
        </p:nvSpPr>
        <p:spPr>
          <a:xfrm>
            <a:off x="1499235" y="2473325"/>
            <a:ext cx="983551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sym typeface="+mn-ea"/>
              </a:rPr>
              <a:t>食物加热后，其中的蛋白质发生了变性，有利于人体消化吸收</a:t>
            </a:r>
            <a:endParaRPr lang="zh-CN" altLang="en-US" sz="2800" b="1">
              <a:latin typeface="Times New Roman" panose="02020603050405020304" charset="0"/>
              <a:ea typeface="宋体" panose="02010600030101010101" pitchFamily="2" charset="-122"/>
            </a:endParaRPr>
          </a:p>
        </p:txBody>
      </p:sp>
      <p:sp>
        <p:nvSpPr>
          <p:cNvPr id="8" name="文本框 7"/>
          <p:cNvSpPr txBox="1"/>
          <p:nvPr>
            <p:custDataLst>
              <p:tags r:id="rId8"/>
            </p:custDataLst>
          </p:nvPr>
        </p:nvSpPr>
        <p:spPr>
          <a:xfrm>
            <a:off x="1499235" y="3098165"/>
            <a:ext cx="10200005" cy="953135"/>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sym typeface="+mn-ea"/>
              </a:rPr>
              <a:t>乙醇、苯酚和碘等作为消毒防腐药可以使微生物的蛋白质变性，导致其死亡，达到消毒的目的</a:t>
            </a:r>
            <a:endParaRPr lang="zh-CN" altLang="en-US" sz="2800" b="1">
              <a:latin typeface="Times New Roman" panose="02020603050405020304" charset="0"/>
              <a:ea typeface="宋体" panose="02010600030101010101" pitchFamily="2" charset="-122"/>
            </a:endParaRPr>
          </a:p>
        </p:txBody>
      </p:sp>
      <p:sp>
        <p:nvSpPr>
          <p:cNvPr id="9" name="文本框 8"/>
          <p:cNvSpPr txBox="1"/>
          <p:nvPr>
            <p:custDataLst>
              <p:tags r:id="rId9"/>
            </p:custDataLst>
          </p:nvPr>
        </p:nvSpPr>
        <p:spPr>
          <a:xfrm>
            <a:off x="1519555" y="4114800"/>
            <a:ext cx="912050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sym typeface="+mn-ea"/>
              </a:rPr>
              <a:t>紫外线可用于杀菌消毒。有时也要注意防止蛋白质变性。</a:t>
            </a:r>
            <a:endParaRPr lang="zh-CN" altLang="en-US" sz="2800" b="1">
              <a:latin typeface="Times New Roman" panose="02020603050405020304" charset="0"/>
              <a:ea typeface="宋体" panose="02010600030101010101" pitchFamily="2" charset="-122"/>
            </a:endParaRPr>
          </a:p>
        </p:txBody>
      </p:sp>
      <p:sp>
        <p:nvSpPr>
          <p:cNvPr id="10" name="文本框 9"/>
          <p:cNvSpPr txBox="1"/>
          <p:nvPr>
            <p:custDataLst>
              <p:tags r:id="rId10"/>
            </p:custDataLst>
          </p:nvPr>
        </p:nvSpPr>
        <p:spPr>
          <a:xfrm>
            <a:off x="1519555" y="4668520"/>
            <a:ext cx="554545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sym typeface="+mn-ea"/>
              </a:rPr>
              <a:t>疫苗等生物制剂需要在低温下保存</a:t>
            </a:r>
            <a:endParaRPr lang="zh-CN" altLang="en-US" sz="2800" b="1">
              <a:latin typeface="Times New Roman" panose="02020603050405020304" charset="0"/>
              <a:ea typeface="宋体" panose="02010600030101010101" pitchFamily="2" charset="-122"/>
            </a:endParaRPr>
          </a:p>
        </p:txBody>
      </p:sp>
      <p:sp>
        <p:nvSpPr>
          <p:cNvPr id="11" name="文本框 10"/>
          <p:cNvSpPr txBox="1"/>
          <p:nvPr>
            <p:custDataLst>
              <p:tags r:id="rId11"/>
            </p:custDataLst>
          </p:nvPr>
        </p:nvSpPr>
        <p:spPr>
          <a:xfrm>
            <a:off x="1519555" y="5173980"/>
            <a:ext cx="9814560" cy="953135"/>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sym typeface="+mn-ea"/>
              </a:rPr>
              <a:t>攀登高山时为防止强紫外线引起皮肤和眼睛的蛋白质变性灼伤，需要防晒护目。</a:t>
            </a:r>
            <a:endParaRPr lang="zh-CN" altLang="en-US" sz="2800" b="1">
              <a:latin typeface="Times New Roman" panose="0202060305040502030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3" grpId="0"/>
      <p:bldP spid="7" grpId="0"/>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rgbClr val="92D050"/>
                </a:solidFill>
                <a:latin typeface="Times New Roman" panose="02020603050405020304" charset="0"/>
                <a:ea typeface="宋体-简" panose="02010600040101010101" charset="-122"/>
                <a:cs typeface="Times New Roman" panose="02020603050405020304" charset="0"/>
                <a:sym typeface="+mn-ea"/>
              </a:rPr>
              <a:t>显色反应</a:t>
            </a:r>
            <a:endParaRPr lang="en-US" altLang="zh-CN" sz="2800" b="1" kern="100" smtClean="0">
              <a:solidFill>
                <a:srgbClr val="92D050"/>
              </a:solidFill>
              <a:latin typeface="Times New Roman" panose="02020603050405020304" charset="0"/>
              <a:ea typeface="宋体-简" panose="02010600040101010101" charset="-122"/>
              <a:cs typeface="Times New Roman" panose="02020603050405020304" charset="0"/>
              <a:sym typeface="+mn-ea"/>
            </a:endParaRPr>
          </a:p>
        </p:txBody>
      </p:sp>
      <p:sp>
        <p:nvSpPr>
          <p:cNvPr id="3" name="文本框 2"/>
          <p:cNvSpPr txBox="1"/>
          <p:nvPr>
            <p:custDataLst>
              <p:tags r:id="rId6"/>
            </p:custDataLst>
          </p:nvPr>
        </p:nvSpPr>
        <p:spPr>
          <a:xfrm>
            <a:off x="151130" y="2578735"/>
            <a:ext cx="12002770" cy="798830"/>
          </a:xfrm>
          <a:prstGeom prst="rect">
            <a:avLst/>
          </a:prstGeom>
          <a:noFill/>
          <a:ln w="9525">
            <a:noFill/>
          </a:ln>
        </p:spPr>
        <p:txBody>
          <a:bodyPr wrap="square">
            <a:spAutoFit/>
          </a:bodyPr>
          <a:lstStyle/>
          <a:p>
            <a:pPr indent="713740"/>
            <a:r>
              <a:rPr lang="zh-CN" sz="2800" b="1">
                <a:ea typeface="宋体" panose="02010600030101010101" pitchFamily="2" charset="-122"/>
              </a:rPr>
              <a:t>向蛋白质溶液加入浓硝酸会有</a:t>
            </a:r>
            <a:r>
              <a:rPr lang="en-US" altLang="zh-CN" sz="2800" b="1">
                <a:ea typeface="宋体" panose="02010600030101010101" pitchFamily="2" charset="-122"/>
              </a:rPr>
              <a:t>___</a:t>
            </a:r>
            <a:r>
              <a:rPr lang="zh-CN" sz="2800" b="1">
                <a:ea typeface="宋体" panose="02010600030101010101" pitchFamily="2" charset="-122"/>
              </a:rPr>
              <a:t>色沉淀产生，加热后沉淀变</a:t>
            </a:r>
            <a:r>
              <a:rPr lang="en-US" sz="2800" b="1" u="sng">
                <a:latin typeface="Times New Roman" panose="02020603050405020304" charset="0"/>
                <a:ea typeface="宋体" panose="02010600030101010101" pitchFamily="2" charset="-122"/>
              </a:rPr>
              <a:t>_____</a:t>
            </a:r>
            <a:r>
              <a:rPr lang="zh-CN" sz="2800" b="1">
                <a:ea typeface="宋体" panose="02010600030101010101" pitchFamily="2" charset="-122"/>
              </a:rPr>
              <a:t>色。</a:t>
            </a:r>
            <a:endParaRPr lang="en-US" sz="2800" b="1">
              <a:latin typeface="宋体" panose="02010600030101010101" pitchFamily="2" charset="-122"/>
              <a:cs typeface="Times New Roman" panose="02020603050405020304" charset="0"/>
            </a:endParaRPr>
          </a:p>
          <a:p>
            <a:endParaRPr lang="zh-CN" altLang="en-US"/>
          </a:p>
        </p:txBody>
      </p:sp>
      <p:sp>
        <p:nvSpPr>
          <p:cNvPr id="5" name="文本框 4"/>
          <p:cNvSpPr txBox="1"/>
          <p:nvPr>
            <p:custDataLst>
              <p:tags r:id="rId7"/>
            </p:custDataLst>
          </p:nvPr>
        </p:nvSpPr>
        <p:spPr>
          <a:xfrm>
            <a:off x="3849370" y="1688465"/>
            <a:ext cx="5584190" cy="521970"/>
          </a:xfrm>
          <a:prstGeom prst="rect">
            <a:avLst/>
          </a:prstGeom>
          <a:noFill/>
        </p:spPr>
        <p:txBody>
          <a:bodyPr wrap="square" rtlCol="0">
            <a:spAutoFit/>
          </a:bodyPr>
          <a:lstStyle/>
          <a:p>
            <a:pPr algn="l"/>
            <a:r>
              <a:rPr lang="zh-CN" sz="2800" b="1">
                <a:solidFill>
                  <a:srgbClr val="FF0000"/>
                </a:solidFill>
                <a:ea typeface="宋体" panose="02010600030101010101" pitchFamily="2" charset="-122"/>
                <a:sym typeface="+mn-ea"/>
              </a:rPr>
              <a:t>可用于蛋白质的分析检测</a:t>
            </a:r>
            <a:endParaRPr lang="zh-CN" altLang="en-US" sz="2800" b="1">
              <a:solidFill>
                <a:srgbClr val="FF0000"/>
              </a:solidFill>
              <a:ea typeface="宋体" panose="02010600030101010101" pitchFamily="2" charset="-122"/>
              <a:sym typeface="+mn-ea"/>
            </a:endParaRPr>
          </a:p>
        </p:txBody>
      </p:sp>
      <p:sp>
        <p:nvSpPr>
          <p:cNvPr id="7" name="文本框 6"/>
          <p:cNvSpPr txBox="1"/>
          <p:nvPr>
            <p:custDataLst>
              <p:tags r:id="rId8"/>
            </p:custDataLst>
          </p:nvPr>
        </p:nvSpPr>
        <p:spPr>
          <a:xfrm>
            <a:off x="626110" y="4355465"/>
            <a:ext cx="9337675" cy="521970"/>
          </a:xfrm>
          <a:prstGeom prst="rect">
            <a:avLst/>
          </a:prstGeom>
          <a:noFill/>
        </p:spPr>
        <p:txBody>
          <a:bodyPr wrap="square" rtlCol="0">
            <a:spAutoFit/>
          </a:bodyPr>
          <a:lstStyle/>
          <a:p>
            <a:pPr indent="713740" algn="l"/>
            <a:r>
              <a:rPr lang="zh-CN" sz="2800" b="1">
                <a:ea typeface="宋体" panose="02010600030101010101" pitchFamily="2" charset="-122"/>
                <a:sym typeface="+mn-ea"/>
              </a:rPr>
              <a:t>固体蛋白质如皮肤、指甲遇浓硝酸变</a:t>
            </a:r>
            <a:r>
              <a:rPr lang="en-US" sz="2800" b="1" u="sng">
                <a:latin typeface="Times New Roman" panose="02020603050405020304" charset="0"/>
                <a:ea typeface="宋体" panose="02010600030101010101" pitchFamily="2" charset="-122"/>
                <a:sym typeface="+mn-ea"/>
              </a:rPr>
              <a:t>______</a:t>
            </a:r>
            <a:r>
              <a:rPr lang="zh-CN" sz="2800" b="1">
                <a:ea typeface="宋体" panose="02010600030101010101" pitchFamily="2" charset="-122"/>
                <a:sym typeface="+mn-ea"/>
              </a:rPr>
              <a:t>色。</a:t>
            </a:r>
            <a:endParaRPr lang="zh-CN" altLang="en-US"/>
          </a:p>
        </p:txBody>
      </p:sp>
      <p:sp>
        <p:nvSpPr>
          <p:cNvPr id="1569797" name="矩形 1569796"/>
          <p:cNvSpPr/>
          <p:nvPr>
            <p:custDataLst>
              <p:tags r:id="rId9"/>
            </p:custDataLst>
          </p:nvPr>
        </p:nvSpPr>
        <p:spPr>
          <a:xfrm>
            <a:off x="5660067" y="2578529"/>
            <a:ext cx="540385" cy="521970"/>
          </a:xfrm>
          <a:prstGeom prst="rect">
            <a:avLst/>
          </a:prstGeom>
          <a:noFill/>
          <a:ln w="9525">
            <a:noFill/>
          </a:ln>
        </p:spPr>
        <p:txBody>
          <a:bodyPr wrap="none" anchor="t" anchorCtr="0">
            <a:spAutoFit/>
          </a:bodyPr>
          <a:lstStyle/>
          <a:p>
            <a:pPr defTabSz="863600"/>
            <a:r>
              <a:rPr lang="zh-CN" altLang="en-US" sz="2800" b="1">
                <a:solidFill>
                  <a:srgbClr val="FF0000"/>
                </a:solidFill>
                <a:latin typeface="Times New Roman" panose="02020603050405020304" charset="0"/>
                <a:ea typeface="宋体" panose="02010600030101010101" pitchFamily="2" charset="-122"/>
              </a:rPr>
              <a:t>白</a:t>
            </a:r>
            <a:endParaRPr lang="zh-CN" altLang="en-US" sz="2800" b="1">
              <a:solidFill>
                <a:srgbClr val="FF0000"/>
              </a:solidFill>
              <a:latin typeface="Times New Roman" panose="02020603050405020304" charset="0"/>
              <a:ea typeface="宋体" panose="02010600030101010101" pitchFamily="2" charset="-122"/>
            </a:endParaRPr>
          </a:p>
        </p:txBody>
      </p:sp>
      <p:sp>
        <p:nvSpPr>
          <p:cNvPr id="8" name="椭圆 7"/>
          <p:cNvSpPr/>
          <p:nvPr>
            <p:custDataLst>
              <p:tags r:id="rId10"/>
            </p:custDataLst>
          </p:nvPr>
        </p:nvSpPr>
        <p:spPr>
          <a:xfrm>
            <a:off x="1172845" y="2522855"/>
            <a:ext cx="1360170" cy="5778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箭头连接符 8"/>
          <p:cNvCxnSpPr>
            <a:stCxn id="8" idx="4"/>
          </p:cNvCxnSpPr>
          <p:nvPr>
            <p:custDataLst>
              <p:tags r:id="rId11"/>
            </p:custDataLst>
          </p:nvPr>
        </p:nvCxnSpPr>
        <p:spPr>
          <a:xfrm flipH="1">
            <a:off x="1852930" y="3100705"/>
            <a:ext cx="0" cy="49403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12"/>
            </p:custDataLst>
          </p:nvPr>
        </p:nvSpPr>
        <p:spPr>
          <a:xfrm>
            <a:off x="1047750" y="3594735"/>
            <a:ext cx="1913255" cy="521970"/>
          </a:xfrm>
          <a:prstGeom prst="rect">
            <a:avLst/>
          </a:prstGeom>
          <a:noFill/>
        </p:spPr>
        <p:txBody>
          <a:bodyPr wrap="square" rtlCol="0">
            <a:spAutoFit/>
          </a:bodyPr>
          <a:lstStyle/>
          <a:p>
            <a:pPr algn="l"/>
            <a:r>
              <a:rPr lang="zh-CN" altLang="en-US" sz="2800" b="1">
                <a:solidFill>
                  <a:srgbClr val="FF0000"/>
                </a:solidFill>
                <a:ea typeface="宋体" panose="02010600030101010101" pitchFamily="2" charset="-122"/>
                <a:sym typeface="+mn-ea"/>
              </a:rPr>
              <a:t>含有苯环</a:t>
            </a:r>
            <a:endParaRPr lang="zh-CN" altLang="en-US" sz="2800" b="1">
              <a:solidFill>
                <a:srgbClr val="FF0000"/>
              </a:solidFill>
              <a:ea typeface="宋体" panose="02010600030101010101" pitchFamily="2" charset="-122"/>
              <a:sym typeface="+mn-ea"/>
            </a:endParaRPr>
          </a:p>
        </p:txBody>
      </p:sp>
      <p:sp>
        <p:nvSpPr>
          <p:cNvPr id="11" name="矩形 10"/>
          <p:cNvSpPr/>
          <p:nvPr>
            <p:custDataLst>
              <p:tags r:id="rId13"/>
            </p:custDataLst>
          </p:nvPr>
        </p:nvSpPr>
        <p:spPr>
          <a:xfrm>
            <a:off x="7448227" y="4355259"/>
            <a:ext cx="540385" cy="521970"/>
          </a:xfrm>
          <a:prstGeom prst="rect">
            <a:avLst/>
          </a:prstGeom>
          <a:noFill/>
          <a:ln w="9525">
            <a:noFill/>
          </a:ln>
        </p:spPr>
        <p:txBody>
          <a:bodyPr wrap="square" anchor="t" anchorCtr="0">
            <a:spAutoFit/>
          </a:bodyPr>
          <a:lstStyle/>
          <a:p>
            <a:pPr defTabSz="863600"/>
            <a:r>
              <a:rPr lang="zh-CN" altLang="zh-CN" sz="2800" b="1">
                <a:solidFill>
                  <a:srgbClr val="FF0000"/>
                </a:solidFill>
                <a:latin typeface="Times New Roman" panose="02020603050405020304" charset="0"/>
                <a:ea typeface="宋体" panose="02010600030101010101" pitchFamily="2" charset="-122"/>
              </a:rPr>
              <a:t>黄</a:t>
            </a:r>
            <a:endParaRPr lang="zh-CN" altLang="zh-CN" sz="2800" b="1">
              <a:solidFill>
                <a:srgbClr val="FF0000"/>
              </a:solidFill>
              <a:latin typeface="Times New Roman" panose="02020603050405020304" charset="0"/>
              <a:ea typeface="宋体" panose="02010600030101010101" pitchFamily="2" charset="-122"/>
            </a:endParaRPr>
          </a:p>
        </p:txBody>
      </p:sp>
      <p:sp>
        <p:nvSpPr>
          <p:cNvPr id="12" name="矩形 11"/>
          <p:cNvSpPr/>
          <p:nvPr>
            <p:custDataLst>
              <p:tags r:id="rId14"/>
            </p:custDataLst>
          </p:nvPr>
        </p:nvSpPr>
        <p:spPr>
          <a:xfrm>
            <a:off x="10518452" y="2522649"/>
            <a:ext cx="540385" cy="521970"/>
          </a:xfrm>
          <a:prstGeom prst="rect">
            <a:avLst/>
          </a:prstGeom>
          <a:noFill/>
          <a:ln w="9525">
            <a:noFill/>
          </a:ln>
        </p:spPr>
        <p:txBody>
          <a:bodyPr wrap="square" anchor="t" anchorCtr="0">
            <a:spAutoFit/>
          </a:bodyPr>
          <a:lstStyle/>
          <a:p>
            <a:pPr defTabSz="863600"/>
            <a:r>
              <a:rPr lang="zh-CN" altLang="zh-CN" sz="2800" b="1">
                <a:solidFill>
                  <a:srgbClr val="FF0000"/>
                </a:solidFill>
                <a:latin typeface="Times New Roman" panose="02020603050405020304" charset="0"/>
                <a:ea typeface="宋体" panose="02010600030101010101" pitchFamily="2" charset="-122"/>
              </a:rPr>
              <a:t>黄</a:t>
            </a:r>
            <a:endParaRPr lang="zh-CN" altLang="zh-CN" sz="2800" b="1">
              <a:solidFill>
                <a:srgbClr val="FF0000"/>
              </a:solidFill>
              <a:latin typeface="Times New Roman" panose="02020603050405020304" charset="0"/>
              <a:ea typeface="宋体" panose="02010600030101010101" pitchFamily="2" charset="-122"/>
            </a:endParaRPr>
          </a:p>
        </p:txBody>
      </p:sp>
      <p:sp>
        <p:nvSpPr>
          <p:cNvPr id="13" name="文本框 12"/>
          <p:cNvSpPr txBox="1"/>
          <p:nvPr>
            <p:custDataLst>
              <p:tags r:id="rId15"/>
            </p:custDataLst>
          </p:nvPr>
        </p:nvSpPr>
        <p:spPr>
          <a:xfrm>
            <a:off x="516255" y="5061585"/>
            <a:ext cx="10109200" cy="521970"/>
          </a:xfrm>
          <a:prstGeom prst="rect">
            <a:avLst/>
          </a:prstGeom>
          <a:noFill/>
        </p:spPr>
        <p:txBody>
          <a:bodyPr wrap="square" rtlCol="0">
            <a:spAutoFit/>
          </a:bodyPr>
          <a:lstStyle/>
          <a:p>
            <a:pPr indent="713740" algn="l"/>
            <a:r>
              <a:rPr lang="zh-CN" altLang="en-US" sz="2800" b="1">
                <a:latin typeface="Times New Roman" panose="02020603050405020304" charset="0"/>
                <a:ea typeface="宋体" panose="02010600030101010101" pitchFamily="2" charset="-122"/>
              </a:rPr>
              <a:t>其他一些试剂也可以与蛋白质作用，呈现特定颜色</a:t>
            </a:r>
            <a:endParaRPr lang="zh-CN" altLang="en-US" sz="2800" b="1">
              <a:latin typeface="Times New Roman" panose="0202060305040502030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69797"/>
                                        </p:tgtEl>
                                        <p:attrNameLst>
                                          <p:attrName>style.visibility</p:attrName>
                                        </p:attrNameLst>
                                      </p:cBhvr>
                                      <p:to>
                                        <p:strVal val="visible"/>
                                      </p:to>
                                    </p:set>
                                    <p:animEffect transition="in" filter="blinds(horizontal)">
                                      <p:cBhvr>
                                        <p:cTn id="22" dur="500"/>
                                        <p:tgtEl>
                                          <p:spTgt spid="156979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par>
                                <p:cTn id="33" presetID="3" presetClass="entr" presetSubtype="1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linds(horizontal)">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linds(horizontal)">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linds(horizontal)">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linds(horizontal)">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blinds(horizontal)">
                                      <p:cBhvr>
                                        <p:cTn id="6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1569797" grpId="0"/>
      <p:bldP spid="3" grpId="0"/>
      <p:bldP spid="8" grpId="0"/>
      <p:bldP spid="10" grpId="0"/>
      <p:bldP spid="11" grpId="0"/>
      <p:bldP spid="5" grpId="0"/>
      <p:bldP spid="7" grpId="0"/>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三</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420243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3.</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蛋白质的</a:t>
            </a:r>
            <a:r>
              <a:rPr 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性质</a:t>
            </a:r>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  </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燃烧反应</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2" name="文本框 1"/>
          <p:cNvSpPr txBox="1"/>
          <p:nvPr>
            <p:custDataLst>
              <p:tags r:id="rId6"/>
            </p:custDataLst>
          </p:nvPr>
        </p:nvSpPr>
        <p:spPr>
          <a:xfrm>
            <a:off x="0" y="5484495"/>
            <a:ext cx="3558540" cy="521970"/>
          </a:xfrm>
          <a:prstGeom prst="rect">
            <a:avLst/>
          </a:prstGeom>
          <a:noFill/>
        </p:spPr>
        <p:txBody>
          <a:bodyPr wrap="square" rtlCol="0">
            <a:spAutoFit/>
          </a:bodyPr>
          <a:lstStyle/>
          <a:p>
            <a:pPr algn="l"/>
            <a:r>
              <a:rPr lang="zh-CN" sz="2800" b="1">
                <a:solidFill>
                  <a:srgbClr val="FF0000"/>
                </a:solidFill>
                <a:ea typeface="宋体" panose="02010600030101010101" pitchFamily="2" charset="-122"/>
                <a:sym typeface="+mn-ea"/>
              </a:rPr>
              <a:t>可用于</a:t>
            </a:r>
            <a:r>
              <a:rPr lang="zh-CN" altLang="en-US" sz="2800" b="1" smtClean="0">
                <a:solidFill>
                  <a:srgbClr val="FF0000"/>
                </a:solidFill>
                <a:latin typeface="Times New Roman" panose="02020603050405020304" charset="0"/>
                <a:cs typeface="Times New Roman" panose="02020603050405020304" charset="0"/>
                <a:sym typeface="+mn-ea"/>
              </a:rPr>
              <a:t>蛋白质的鉴别</a:t>
            </a:r>
            <a:endParaRPr lang="zh-CN" altLang="en-US" sz="2800" b="1">
              <a:solidFill>
                <a:srgbClr val="FF0000"/>
              </a:solidFill>
              <a:ea typeface="宋体" panose="02010600030101010101" pitchFamily="2" charset="-122"/>
              <a:sym typeface="+mn-ea"/>
            </a:endParaRPr>
          </a:p>
        </p:txBody>
      </p:sp>
      <p:sp>
        <p:nvSpPr>
          <p:cNvPr id="14" name="矩形 13"/>
          <p:cNvSpPr/>
          <p:nvPr>
            <p:custDataLst>
              <p:tags r:id="rId7"/>
            </p:custDataLst>
          </p:nvPr>
        </p:nvSpPr>
        <p:spPr>
          <a:xfrm>
            <a:off x="0" y="2210435"/>
            <a:ext cx="3118485" cy="2030095"/>
          </a:xfrm>
          <a:prstGeom prst="rect">
            <a:avLst/>
          </a:prstGeom>
        </p:spPr>
        <p:txBody>
          <a:bodyPr wrap="square">
            <a:spAutoFit/>
          </a:bodyPr>
          <a:lstStyle/>
          <a:p>
            <a:pPr indent="0" fontAlgn="auto">
              <a:lnSpc>
                <a:spcPct val="150000"/>
              </a:lnSpc>
            </a:pPr>
            <a:r>
              <a:rPr lang="zh-CN" altLang="en-US"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一般生成</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CO</a:t>
            </a:r>
            <a:r>
              <a:rPr lang="en-US" altLang="zh-CN" sz="2800" b="1" baseline="-25000" smtClean="0">
                <a:solidFill>
                  <a:schemeClr val="tx1"/>
                </a:solidFill>
                <a:latin typeface="宋体" panose="02010600030101010101" pitchFamily="2" charset="-122"/>
                <a:ea typeface="宋体" panose="02010600030101010101" pitchFamily="2" charset="-122"/>
                <a:cs typeface="宋体" panose="02010600030101010101" pitchFamily="2" charset="-122"/>
              </a:rPr>
              <a:t>2</a:t>
            </a:r>
            <a:r>
              <a:rPr lang="zh-CN" altLang="en-US"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H</a:t>
            </a:r>
            <a:r>
              <a:rPr lang="en-US" altLang="zh-CN" sz="2800" b="1" baseline="-25000" smtClean="0">
                <a:solidFill>
                  <a:schemeClr val="tx1"/>
                </a:solidFill>
                <a:latin typeface="宋体" panose="02010600030101010101" pitchFamily="2" charset="-122"/>
                <a:ea typeface="宋体" panose="02010600030101010101" pitchFamily="2" charset="-122"/>
                <a:cs typeface="宋体" panose="02010600030101010101" pitchFamily="2" charset="-122"/>
              </a:rPr>
              <a:t>2</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O</a:t>
            </a:r>
            <a:r>
              <a:rPr lang="zh-CN" altLang="en-US"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N</a:t>
            </a:r>
            <a:r>
              <a:rPr lang="en-US" altLang="zh-CN" sz="2800" b="1" baseline="-25000" smtClean="0">
                <a:solidFill>
                  <a:schemeClr val="tx1"/>
                </a:solidFill>
                <a:latin typeface="宋体" panose="02010600030101010101" pitchFamily="2" charset="-122"/>
                <a:ea typeface="宋体" panose="02010600030101010101" pitchFamily="2" charset="-122"/>
                <a:cs typeface="宋体" panose="02010600030101010101" pitchFamily="2" charset="-122"/>
              </a:rPr>
              <a:t>2</a:t>
            </a:r>
            <a:r>
              <a:rPr lang="zh-CN" altLang="en-US"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SO</a:t>
            </a:r>
            <a:r>
              <a:rPr lang="en-US" altLang="zh-CN" sz="2800" b="1" baseline="-25000" smtClean="0">
                <a:solidFill>
                  <a:schemeClr val="tx1"/>
                </a:solidFill>
                <a:latin typeface="宋体" panose="02010600030101010101" pitchFamily="2" charset="-122"/>
                <a:ea typeface="宋体" panose="02010600030101010101" pitchFamily="2" charset="-122"/>
                <a:cs typeface="宋体" panose="02010600030101010101" pitchFamily="2" charset="-122"/>
              </a:rPr>
              <a:t>2</a:t>
            </a:r>
            <a:r>
              <a:rPr lang="zh-CN" altLang="en-US"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P</a:t>
            </a:r>
            <a:r>
              <a:rPr lang="en-US" altLang="zh-CN" sz="2800" b="1" baseline="-25000" smtClean="0">
                <a:solidFill>
                  <a:schemeClr val="tx1"/>
                </a:solidFill>
                <a:latin typeface="宋体" panose="02010600030101010101" pitchFamily="2" charset="-122"/>
                <a:ea typeface="宋体" panose="02010600030101010101" pitchFamily="2" charset="-122"/>
                <a:cs typeface="宋体" panose="02010600030101010101" pitchFamily="2" charset="-122"/>
              </a:rPr>
              <a:t>2</a:t>
            </a:r>
            <a:r>
              <a:rPr lang="en-US" altLang="zh-CN"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O</a:t>
            </a:r>
            <a:r>
              <a:rPr lang="en-US" altLang="zh-CN" sz="2800" b="1" baseline="-25000" smtClean="0">
                <a:solidFill>
                  <a:schemeClr val="tx1"/>
                </a:solidFill>
                <a:latin typeface="宋体" panose="02010600030101010101" pitchFamily="2" charset="-122"/>
                <a:ea typeface="宋体" panose="02010600030101010101" pitchFamily="2" charset="-122"/>
                <a:cs typeface="宋体" panose="02010600030101010101" pitchFamily="2" charset="-122"/>
              </a:rPr>
              <a:t>5</a:t>
            </a:r>
            <a:r>
              <a:rPr lang="zh-CN" altLang="en-US" sz="2800" b="1" smtClean="0">
                <a:solidFill>
                  <a:schemeClr val="tx1"/>
                </a:solidFill>
                <a:latin typeface="宋体" panose="02010600030101010101" pitchFamily="2" charset="-122"/>
                <a:ea typeface="宋体" panose="02010600030101010101" pitchFamily="2" charset="-122"/>
                <a:cs typeface="宋体" panose="02010600030101010101" pitchFamily="2" charset="-122"/>
              </a:rPr>
              <a:t>等物质。烧焦羽毛味。</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
        <p:nvSpPr>
          <p:cNvPr id="15" name="矩形 14"/>
          <p:cNvSpPr/>
          <p:nvPr>
            <p:custDataLst>
              <p:tags r:id="rId8"/>
            </p:custDataLst>
          </p:nvPr>
        </p:nvSpPr>
        <p:spPr>
          <a:xfrm>
            <a:off x="3119120" y="6197030"/>
            <a:ext cx="5902960" cy="521970"/>
          </a:xfrm>
          <a:prstGeom prst="rect">
            <a:avLst/>
          </a:prstGeom>
        </p:spPr>
        <p:txBody>
          <a:bodyPr wrap="none">
            <a:spAutoFit/>
          </a:bodyPr>
          <a:lstStyle/>
          <a:p>
            <a:r>
              <a:rPr lang="en-US" altLang="zh-CN" sz="2800" b="1" smtClean="0">
                <a:latin typeface="Times New Roman" panose="02020603050405020304" charset="0"/>
              </a:rPr>
              <a:t>【</a:t>
            </a:r>
            <a:r>
              <a:rPr lang="zh-CN" altLang="en-US" sz="2800" b="1" smtClean="0">
                <a:latin typeface="Times New Roman" panose="02020603050405020304" charset="0"/>
              </a:rPr>
              <a:t>应用</a:t>
            </a:r>
            <a:r>
              <a:rPr lang="en-US" altLang="zh-CN" sz="2800" b="1" smtClean="0">
                <a:latin typeface="Times New Roman" panose="02020603050405020304" charset="0"/>
              </a:rPr>
              <a:t>】</a:t>
            </a:r>
            <a:r>
              <a:rPr lang="zh-CN" altLang="en-US" sz="2800" b="1" smtClean="0">
                <a:latin typeface="Times New Roman" panose="02020603050405020304" charset="0"/>
              </a:rPr>
              <a:t>真假羊毛衫、蚕丝被的鉴别</a:t>
            </a:r>
            <a:endParaRPr lang="zh-CN" altLang="en-US" sz="2800" b="1">
              <a:latin typeface="Times New Roman" panose="02020603050405020304" charset="0"/>
            </a:endParaRPr>
          </a:p>
        </p:txBody>
      </p:sp>
      <p:pic>
        <p:nvPicPr>
          <p:cNvPr id="16" name="实验 蛋白质燃烧">
            <a:hlinkClick r:id="" action="ppaction://media"/>
          </p:cNvPr>
          <p:cNvPicPr/>
          <p:nvPr>
            <a:videoFile r:link="rId9"/>
            <p:extLst>
              <p:ext uri="{DAA4B4D4-6D71-4841-9C94-3DE7FCFB9230}">
                <p14:media xmlns:p14="http://schemas.microsoft.com/office/powerpoint/2010/main" r:embed="rId10"/>
              </p:ext>
            </p:extLst>
            <p:custDataLst>
              <p:tags r:id="rId11"/>
            </p:custDataLst>
          </p:nvPr>
        </p:nvPicPr>
        <p:blipFill>
          <a:blip r:embed="rId12"/>
          <a:stretch>
            <a:fillRect/>
          </a:stretch>
        </p:blipFill>
        <p:spPr>
          <a:xfrm>
            <a:off x="3230880" y="832485"/>
            <a:ext cx="8975090" cy="536384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 calcmode="lin" valueType="num">
                                      <p:cBhvr additive="base">
                                        <p:cTn id="1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additive="base">
                                        <p:cTn id="34" dur="1" fill="hold"/>
                                        <p:tgtEl>
                                          <p:spTgt spid="16"/>
                                        </p:tgtEl>
                                      </p:cBhvr>
                                    </p:cmd>
                                  </p:childTnLst>
                                </p:cTn>
                              </p:par>
                            </p:childTnLst>
                          </p:cTn>
                        </p:par>
                      </p:childTnLst>
                    </p:cTn>
                  </p:par>
                </p:childTnLst>
              </p:cTn>
              <p:nextCondLst>
                <p:cond evt="onClick" delay="0">
                  <p:tgtEl>
                    <p:spTgt spid="16"/>
                  </p:tgtEl>
                </p:cond>
              </p:nextCondLst>
            </p:seq>
            <p:video>
              <p:cMediaNode>
                <p:cTn id="35" fill="hold" display="0">
                  <p:stCondLst>
                    <p:cond delay="indefinite"/>
                  </p:stCondLst>
                  <p:endCondLst>
                    <p:cond evt="onNext">
                      <p:tgtEl>
                        <p:sldTgt/>
                      </p:tgtEl>
                    </p:cond>
                    <p:cond evt="onPrev">
                      <p:tgtEl>
                        <p:sldTgt/>
                      </p:tgtEl>
                    </p:cond>
                  </p:endCondLst>
                </p:cTn>
                <p:tgtEl>
                  <p:spTgt spid="16"/>
                </p:tgtEl>
              </p:cMediaNode>
            </p:video>
          </p:childTnLst>
        </p:cTn>
      </p:par>
    </p:tnLst>
    <p:bldLst>
      <p:bldP spid="6" grpId="0"/>
      <p:bldP spid="91" grpId="0"/>
      <p:bldP spid="2" grpId="0"/>
      <p:bldP spid="14" grpId="0" build="p"/>
      <p:bldP spid="1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9" name="椭圆 8"/>
          <p:cNvSpPr/>
          <p:nvPr>
            <p:custDataLst>
              <p:tags r:id="rId5"/>
            </p:custDataLst>
          </p:nvPr>
        </p:nvSpPr>
        <p:spPr>
          <a:xfrm>
            <a:off x="4956791" y="1214903"/>
            <a:ext cx="1947553" cy="19475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smtClean="0">
                <a:latin typeface="宋体" panose="02010600030101010101" pitchFamily="2" charset="-122"/>
                <a:ea typeface="宋体" panose="02010600030101010101" pitchFamily="2" charset="-122"/>
                <a:cs typeface="+mn-ea"/>
                <a:sym typeface="+mn-lt"/>
              </a:rPr>
              <a:t>四</a:t>
            </a:r>
            <a:endParaRPr lang="zh-CN" altLang="en-US" sz="7200" smtClean="0">
              <a:latin typeface="宋体" panose="02010600030101010101" pitchFamily="2" charset="-122"/>
              <a:ea typeface="宋体" panose="02010600030101010101" pitchFamily="2" charset="-122"/>
              <a:cs typeface="+mn-ea"/>
              <a:sym typeface="+mn-lt"/>
            </a:endParaRPr>
          </a:p>
        </p:txBody>
      </p:sp>
      <p:sp>
        <p:nvSpPr>
          <p:cNvPr id="12" name="文本框 11"/>
          <p:cNvSpPr txBox="1"/>
          <p:nvPr>
            <p:custDataLst>
              <p:tags r:id="rId6"/>
            </p:custDataLst>
          </p:nvPr>
        </p:nvSpPr>
        <p:spPr>
          <a:xfrm>
            <a:off x="5534329" y="3296149"/>
            <a:ext cx="792480" cy="829945"/>
          </a:xfrm>
          <a:prstGeom prst="rect">
            <a:avLst/>
          </a:prstGeom>
          <a:noFill/>
        </p:spPr>
        <p:txBody>
          <a:bodyPr wrap="none" rtlCol="0">
            <a:spAutoFit/>
          </a:bodyPr>
          <a:lstStyle/>
          <a:p>
            <a:pPr algn="ctr"/>
            <a:r>
              <a:rPr lang="zh-CN" altLang="en-US" sz="4800" smtClean="0">
                <a:latin typeface="宋体" panose="02010600030101010101" pitchFamily="2" charset="-122"/>
                <a:ea typeface="宋体" panose="02010600030101010101" pitchFamily="2" charset="-122"/>
                <a:cs typeface="+mn-ea"/>
                <a:sym typeface="+mn-lt"/>
              </a:rPr>
              <a:t>酶</a:t>
            </a:r>
            <a:endParaRPr lang="zh-CN" altLang="en-US" sz="4800" smtClean="0">
              <a:latin typeface="宋体" panose="02010600030101010101" pitchFamily="2" charset="-122"/>
              <a:ea typeface="宋体" panose="02010600030101010101" pitchFamily="2" charset="-122"/>
              <a:cs typeface="+mn-ea"/>
              <a:sym typeface="+mn-lt"/>
            </a:endParaRPr>
          </a:p>
        </p:txBody>
      </p:sp>
      <p:pic>
        <p:nvPicPr>
          <p:cNvPr id="25" name="图片 24" descr="图层 05"/>
          <p:cNvPicPr>
            <a:picLocks noChangeAspect="1"/>
          </p:cNvPicPr>
          <p:nvPr>
            <p:custDataLst>
              <p:tags r:id="rId7"/>
            </p:custDataLst>
          </p:nvPr>
        </p:nvPicPr>
        <p:blipFill>
          <a:blip r:embed="rId8"/>
          <a:stretch>
            <a:fillRect/>
          </a:stretch>
        </p:blipFill>
        <p:spPr>
          <a:xfrm>
            <a:off x="2352675" y="4845685"/>
            <a:ext cx="772160" cy="1085215"/>
          </a:xfrm>
          <a:prstGeom prst="rect">
            <a:avLst/>
          </a:prstGeom>
        </p:spPr>
      </p:pic>
      <p:pic>
        <p:nvPicPr>
          <p:cNvPr id="26" name="图片 25" descr="图层 06"/>
          <p:cNvPicPr>
            <a:picLocks noChangeAspect="1"/>
          </p:cNvPicPr>
          <p:nvPr>
            <p:custDataLst>
              <p:tags r:id="rId9"/>
            </p:custDataLst>
          </p:nvPr>
        </p:nvPicPr>
        <p:blipFill>
          <a:blip r:embed="rId10"/>
          <a:stretch>
            <a:fillRect/>
          </a:stretch>
        </p:blipFill>
        <p:spPr>
          <a:xfrm>
            <a:off x="763270" y="4490085"/>
            <a:ext cx="1827530" cy="1753870"/>
          </a:xfrm>
          <a:prstGeom prst="rect">
            <a:avLst/>
          </a:prstGeom>
        </p:spPr>
      </p:pic>
      <p:pic>
        <p:nvPicPr>
          <p:cNvPr id="15" name="图片 14" descr="66765247"/>
          <p:cNvPicPr>
            <a:picLocks noChangeAspect="1"/>
          </p:cNvPicPr>
          <p:nvPr>
            <p:custDataLst>
              <p:tags r:id="rId11"/>
            </p:custDataLst>
          </p:nvPr>
        </p:nvPicPr>
        <p:blipFill>
          <a:blip r:embed="rId12"/>
          <a:stretch>
            <a:fillRect/>
          </a:stretch>
        </p:blipFill>
        <p:spPr>
          <a:xfrm rot="13080000">
            <a:off x="9926955" y="728345"/>
            <a:ext cx="1250315" cy="812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1"/>
            </p:custDataLst>
          </p:nvPr>
        </p:nvPicPr>
        <p:blipFill>
          <a:blip r:embed="rId2"/>
          <a:stretch>
            <a:fillRect/>
          </a:stretch>
        </p:blipFill>
        <p:spPr>
          <a:xfrm>
            <a:off x="573405" y="3683635"/>
            <a:ext cx="2792095" cy="2947670"/>
          </a:xfrm>
          <a:prstGeom prst="rect">
            <a:avLst/>
          </a:prstGeom>
        </p:spPr>
      </p:pic>
      <p:sp>
        <p:nvSpPr>
          <p:cNvPr id="4" name="等腰三角形 3"/>
          <p:cNvSpPr/>
          <p:nvPr>
            <p:custDataLst>
              <p:tags r:id="rId3"/>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4"/>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一</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5"/>
            </p:custDataLst>
          </p:nvPr>
        </p:nvPicPr>
        <p:blipFill>
          <a:blip r:embed="rId6"/>
          <a:stretch>
            <a:fillRect/>
          </a:stretch>
        </p:blipFill>
        <p:spPr>
          <a:xfrm>
            <a:off x="10815955" y="4614545"/>
            <a:ext cx="1367790" cy="2235835"/>
          </a:xfrm>
          <a:prstGeom prst="rect">
            <a:avLst/>
          </a:prstGeom>
        </p:spPr>
      </p:pic>
      <p:sp>
        <p:nvSpPr>
          <p:cNvPr id="91" name="文本框 90"/>
          <p:cNvSpPr txBox="1"/>
          <p:nvPr>
            <p:custDataLst>
              <p:tags r:id="rId7"/>
            </p:custDataLst>
          </p:nvPr>
        </p:nvSpPr>
        <p:spPr>
          <a:xfrm>
            <a:off x="531495" y="1004570"/>
            <a:ext cx="1522095"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1.</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蛋白质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10" name="文本框 9"/>
          <p:cNvSpPr txBox="1"/>
          <p:nvPr>
            <p:custDataLst>
              <p:tags r:id="rId8"/>
            </p:custDataLst>
          </p:nvPr>
        </p:nvSpPr>
        <p:spPr>
          <a:xfrm>
            <a:off x="711200" y="1776095"/>
            <a:ext cx="11367770" cy="953135"/>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sym typeface="+mn-ea"/>
              </a:rPr>
              <a:t>蛋白质是生物体内一类极为重要的</a:t>
            </a:r>
            <a:r>
              <a:rPr lang="en-US" altLang="zh-CN" sz="2800" b="1">
                <a:latin typeface="Times New Roman" panose="02020603050405020304" charset="0"/>
                <a:ea typeface="宋体" panose="02010600030101010101" pitchFamily="2" charset="-122"/>
                <a:sym typeface="+mn-ea"/>
              </a:rPr>
              <a:t>_____________</a:t>
            </a:r>
            <a:r>
              <a:rPr lang="zh-CN" altLang="en-US" sz="2800" b="1">
                <a:latin typeface="Times New Roman" panose="02020603050405020304" charset="0"/>
                <a:ea typeface="宋体" panose="02010600030101010101" pitchFamily="2" charset="-122"/>
                <a:sym typeface="+mn-ea"/>
              </a:rPr>
              <a:t>，是生命活动的主要物质基础。它不仅是</a:t>
            </a:r>
            <a:r>
              <a:rPr lang="en-US" altLang="zh-CN" sz="2800" b="1">
                <a:latin typeface="Times New Roman" panose="02020603050405020304" charset="0"/>
                <a:ea typeface="宋体" panose="02010600030101010101" pitchFamily="2" charset="-122"/>
                <a:sym typeface="+mn-ea"/>
              </a:rPr>
              <a:t>_____</a:t>
            </a:r>
            <a:r>
              <a:rPr lang="zh-CN" altLang="en-US" sz="2800" b="1">
                <a:latin typeface="Times New Roman" panose="02020603050405020304" charset="0"/>
                <a:ea typeface="宋体" panose="02010600030101010101" pitchFamily="2" charset="-122"/>
                <a:sym typeface="+mn-ea"/>
              </a:rPr>
              <a:t>的重要成分，而且具有多种生物学功能。</a:t>
            </a:r>
            <a:endParaRPr lang="zh-CN" altLang="en-US" sz="2800" b="1">
              <a:latin typeface="Times New Roman" panose="02020603050405020304" charset="0"/>
              <a:ea typeface="宋体" panose="02010600030101010101" pitchFamily="2" charset="-122"/>
            </a:endParaRPr>
          </a:p>
        </p:txBody>
      </p:sp>
      <p:sp>
        <p:nvSpPr>
          <p:cNvPr id="12" name="文本框 11"/>
          <p:cNvSpPr txBox="1"/>
          <p:nvPr>
            <p:custDataLst>
              <p:tags r:id="rId9"/>
            </p:custDataLst>
          </p:nvPr>
        </p:nvSpPr>
        <p:spPr>
          <a:xfrm>
            <a:off x="710565" y="2890520"/>
            <a:ext cx="11144885" cy="953135"/>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sym typeface="+mn-ea"/>
              </a:rPr>
              <a:t>人体内起催化作用的</a:t>
            </a:r>
            <a:r>
              <a:rPr lang="en-US" altLang="zh-CN" sz="2800" b="1">
                <a:latin typeface="Times New Roman" panose="02020603050405020304" charset="0"/>
                <a:ea typeface="宋体" panose="02010600030101010101" pitchFamily="2" charset="-122"/>
                <a:sym typeface="+mn-ea"/>
              </a:rPr>
              <a:t>_________</a:t>
            </a:r>
            <a:r>
              <a:rPr lang="zh-CN" altLang="en-US" sz="2800" b="1">
                <a:latin typeface="Times New Roman" panose="02020603050405020304" charset="0"/>
                <a:ea typeface="宋体" panose="02010600030101010101" pitchFamily="2" charset="-122"/>
                <a:sym typeface="+mn-ea"/>
              </a:rPr>
              <a:t>、一些调节代谢的</a:t>
            </a:r>
            <a:r>
              <a:rPr lang="en-US" altLang="zh-CN" sz="2800" b="1">
                <a:latin typeface="Times New Roman" panose="02020603050405020304" charset="0"/>
                <a:ea typeface="宋体" panose="02010600030101010101" pitchFamily="2" charset="-122"/>
                <a:sym typeface="+mn-ea"/>
              </a:rPr>
              <a:t>______</a:t>
            </a:r>
            <a:r>
              <a:rPr lang="zh-CN" altLang="en-US" sz="2800" b="1">
                <a:latin typeface="Times New Roman" panose="02020603050405020304" charset="0"/>
                <a:ea typeface="宋体" panose="02010600030101010101" pitchFamily="2" charset="-122"/>
                <a:sym typeface="+mn-ea"/>
              </a:rPr>
              <a:t>和发生免疫反应的</a:t>
            </a:r>
            <a:r>
              <a:rPr lang="en-US" altLang="zh-CN" sz="2800" b="1">
                <a:latin typeface="Times New Roman" panose="02020603050405020304" charset="0"/>
                <a:ea typeface="宋体" panose="02010600030101010101" pitchFamily="2" charset="-122"/>
                <a:sym typeface="+mn-ea"/>
              </a:rPr>
              <a:t>______</a:t>
            </a:r>
            <a:r>
              <a:rPr lang="zh-CN" altLang="en-US" sz="2800" b="1">
                <a:latin typeface="Times New Roman" panose="02020603050405020304" charset="0"/>
                <a:ea typeface="宋体" panose="02010600030101010101" pitchFamily="2" charset="-122"/>
                <a:sym typeface="+mn-ea"/>
              </a:rPr>
              <a:t>等均为蛋白质。</a:t>
            </a:r>
            <a:endParaRPr lang="zh-CN" altLang="en-US" sz="2800" b="1">
              <a:latin typeface="Times New Roman" panose="02020603050405020304" charset="0"/>
              <a:ea typeface="宋体" panose="02010600030101010101" pitchFamily="2" charset="-122"/>
            </a:endParaRPr>
          </a:p>
        </p:txBody>
      </p:sp>
      <p:sp>
        <p:nvSpPr>
          <p:cNvPr id="22" name="文本框 21"/>
          <p:cNvSpPr txBox="1"/>
          <p:nvPr>
            <p:custDataLst>
              <p:tags r:id="rId10"/>
            </p:custDataLst>
          </p:nvPr>
        </p:nvSpPr>
        <p:spPr>
          <a:xfrm>
            <a:off x="6344285" y="1707515"/>
            <a:ext cx="197040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生物大分子</a:t>
            </a:r>
            <a:endParaRPr lang="zh-CN" altLang="en-US" sz="2800" b="1">
              <a:latin typeface="Times New Roman" panose="02020603050405020304" charset="0"/>
              <a:ea typeface="宋体" panose="02010600030101010101" pitchFamily="2" charset="-122"/>
            </a:endParaRPr>
          </a:p>
        </p:txBody>
      </p:sp>
      <p:sp>
        <p:nvSpPr>
          <p:cNvPr id="23" name="文本框 22"/>
          <p:cNvSpPr txBox="1"/>
          <p:nvPr>
            <p:custDataLst>
              <p:tags r:id="rId11"/>
            </p:custDataLst>
          </p:nvPr>
        </p:nvSpPr>
        <p:spPr>
          <a:xfrm>
            <a:off x="3994150" y="2150110"/>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细胞</a:t>
            </a:r>
            <a:endParaRPr lang="zh-CN" altLang="en-US" sz="2800" b="1">
              <a:latin typeface="Times New Roman" panose="02020603050405020304" charset="0"/>
              <a:ea typeface="宋体" panose="02010600030101010101" pitchFamily="2" charset="-122"/>
            </a:endParaRPr>
          </a:p>
        </p:txBody>
      </p:sp>
      <p:sp>
        <p:nvSpPr>
          <p:cNvPr id="24" name="文本框 23"/>
          <p:cNvSpPr txBox="1"/>
          <p:nvPr>
            <p:custDataLst>
              <p:tags r:id="rId12"/>
            </p:custDataLst>
          </p:nvPr>
        </p:nvSpPr>
        <p:spPr>
          <a:xfrm>
            <a:off x="4029075" y="2833370"/>
            <a:ext cx="161290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大多数酶</a:t>
            </a:r>
            <a:endParaRPr lang="zh-CN" altLang="en-US" sz="2800" b="1">
              <a:latin typeface="Times New Roman" panose="02020603050405020304" charset="0"/>
              <a:ea typeface="宋体" panose="02010600030101010101" pitchFamily="2" charset="-122"/>
            </a:endParaRPr>
          </a:p>
        </p:txBody>
      </p:sp>
      <p:sp>
        <p:nvSpPr>
          <p:cNvPr id="25" name="文本框 24"/>
          <p:cNvSpPr txBox="1"/>
          <p:nvPr>
            <p:custDataLst>
              <p:tags r:id="rId13"/>
            </p:custDataLst>
          </p:nvPr>
        </p:nvSpPr>
        <p:spPr>
          <a:xfrm>
            <a:off x="8555355" y="2821940"/>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激素</a:t>
            </a:r>
            <a:endParaRPr lang="zh-CN" altLang="en-US" sz="2800" b="1">
              <a:latin typeface="Times New Roman" panose="02020603050405020304" charset="0"/>
              <a:ea typeface="宋体" panose="02010600030101010101" pitchFamily="2" charset="-122"/>
            </a:endParaRPr>
          </a:p>
        </p:txBody>
      </p:sp>
      <p:sp>
        <p:nvSpPr>
          <p:cNvPr id="26" name="文本框 25"/>
          <p:cNvSpPr txBox="1"/>
          <p:nvPr>
            <p:custDataLst>
              <p:tags r:id="rId14"/>
            </p:custDataLst>
          </p:nvPr>
        </p:nvSpPr>
        <p:spPr>
          <a:xfrm>
            <a:off x="1555115" y="325310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抗体</a:t>
            </a:r>
            <a:endParaRPr lang="zh-CN" altLang="en-US" sz="2800" b="1">
              <a:latin typeface="Times New Roman" panose="02020603050405020304" charset="0"/>
              <a:ea typeface="宋体" panose="02010600030101010101" pitchFamily="2" charset="-122"/>
            </a:endParaRPr>
          </a:p>
        </p:txBody>
      </p:sp>
      <p:sp>
        <p:nvSpPr>
          <p:cNvPr id="27" name="文本框 26"/>
          <p:cNvSpPr txBox="1"/>
          <p:nvPr>
            <p:custDataLst>
              <p:tags r:id="rId15"/>
            </p:custDataLst>
          </p:nvPr>
        </p:nvSpPr>
        <p:spPr>
          <a:xfrm>
            <a:off x="3199130" y="4836160"/>
            <a:ext cx="375793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sym typeface="+mn-ea"/>
              </a:rPr>
              <a:t>没有蛋白质就没有生命</a:t>
            </a:r>
            <a:endParaRPr lang="zh-CN" altLang="en-US" sz="2800" b="1">
              <a:latin typeface="Times New Roman" panose="02020603050405020304" charset="0"/>
              <a:ea typeface="宋体" panose="02010600030101010101" pitchFamily="2" charset="-122"/>
            </a:endParaRPr>
          </a:p>
        </p:txBody>
      </p:sp>
      <p:pic>
        <p:nvPicPr>
          <p:cNvPr id="16" name="图片 15"/>
          <p:cNvPicPr>
            <a:picLocks noChangeAspect="1"/>
          </p:cNvPicPr>
          <p:nvPr>
            <p:custDataLst>
              <p:tags r:id="rId16"/>
            </p:custDataLst>
          </p:nvPr>
        </p:nvPicPr>
        <p:blipFill>
          <a:blip r:embed="rId17"/>
          <a:stretch>
            <a:fillRect/>
          </a:stretch>
        </p:blipFill>
        <p:spPr>
          <a:xfrm>
            <a:off x="7128510" y="4133215"/>
            <a:ext cx="3515360" cy="17849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linds(horizont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linds(horizont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linds(horizontal)">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linds(horizont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blinds(horizontal)">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blinds(horizontal)">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10" grpId="0"/>
      <p:bldP spid="22" grpId="0"/>
      <p:bldP spid="23" grpId="0"/>
      <p:bldP spid="12" grpId="0"/>
      <p:bldP spid="24" grpId="0"/>
      <p:bldP spid="25" grpId="0"/>
      <p:bldP spid="26" grpId="0"/>
      <p:bldP spid="2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四</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酶</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807085" cy="521970"/>
          </a:xfrm>
          <a:prstGeom prst="rect">
            <a:avLst/>
          </a:prstGeom>
          <a:noFill/>
        </p:spPr>
        <p:txBody>
          <a:bodyPr wrap="none" rtlCol="0">
            <a:spAutoFit/>
          </a:bodyPr>
          <a:lstStyle/>
          <a:p>
            <a:pPr algn="l"/>
            <a:r>
              <a:rPr lang="en-US" altLang="zh-CN" sz="2800" b="1" kern="100" smtClean="0">
                <a:solidFill>
                  <a:schemeClr val="tx1"/>
                </a:solidFill>
                <a:latin typeface="Times New Roman" panose="02020603050405020304" charset="0"/>
                <a:ea typeface="宋体-简" panose="02010600040101010101" charset="-122"/>
                <a:cs typeface="Times New Roman" panose="02020603050405020304" charset="0"/>
                <a:sym typeface="+mn-ea"/>
              </a:rPr>
              <a:t>1.</a:t>
            </a:r>
            <a:r>
              <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rPr>
              <a:t>酶</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9" name="文本框 8"/>
          <p:cNvSpPr txBox="1"/>
          <p:nvPr>
            <p:custDataLst>
              <p:tags r:id="rId6"/>
            </p:custDataLst>
          </p:nvPr>
        </p:nvSpPr>
        <p:spPr>
          <a:xfrm>
            <a:off x="710565" y="1911350"/>
            <a:ext cx="11221085" cy="953135"/>
          </a:xfrm>
          <a:prstGeom prst="rect">
            <a:avLst/>
          </a:prstGeom>
          <a:noFill/>
        </p:spPr>
        <p:txBody>
          <a:bodyPr wrap="square" rtlCol="0" anchor="t">
            <a:spAutoFit/>
          </a:bodyPr>
          <a:lstStyle/>
          <a:p>
            <a:r>
              <a:rPr lang="zh-CN" altLang="en-US" sz="2800" b="1">
                <a:latin typeface="Times New Roman" panose="02020603050405020304" charset="0"/>
                <a:ea typeface="宋体" panose="02010600030101010101" pitchFamily="2" charset="-122"/>
              </a:rPr>
              <a:t>酶是一类由</a:t>
            </a:r>
            <a:r>
              <a:rPr lang="en-US" altLang="zh-CN" sz="2800" b="1">
                <a:latin typeface="Times New Roman" panose="02020603050405020304" charset="0"/>
                <a:ea typeface="宋体" panose="02010600030101010101" pitchFamily="2" charset="-122"/>
              </a:rPr>
              <a:t>_____</a:t>
            </a:r>
            <a:r>
              <a:rPr lang="zh-CN" altLang="en-US" sz="2800" b="1">
                <a:latin typeface="Times New Roman" panose="02020603050405020304" charset="0"/>
                <a:ea typeface="宋体" panose="02010600030101010101" pitchFamily="2" charset="-122"/>
              </a:rPr>
              <a:t>产生的、对生物体内的化学反应具有</a:t>
            </a:r>
            <a:r>
              <a:rPr lang="en-US" altLang="zh-CN" sz="2800" b="1">
                <a:latin typeface="Times New Roman" panose="02020603050405020304" charset="0"/>
                <a:ea typeface="宋体" panose="02010600030101010101" pitchFamily="2" charset="-122"/>
              </a:rPr>
              <a:t>_____</a:t>
            </a:r>
            <a:r>
              <a:rPr lang="zh-CN" altLang="en-US" sz="2800" b="1">
                <a:latin typeface="Times New Roman" panose="02020603050405020304" charset="0"/>
                <a:ea typeface="宋体" panose="02010600030101010101" pitchFamily="2" charset="-122"/>
              </a:rPr>
              <a:t>作用的有机化合物，其中绝大多数是</a:t>
            </a:r>
            <a:r>
              <a:rPr lang="en-US" altLang="zh-CN" sz="2800" b="1">
                <a:latin typeface="Times New Roman" panose="02020603050405020304" charset="0"/>
                <a:ea typeface="宋体" panose="02010600030101010101" pitchFamily="2" charset="-122"/>
              </a:rPr>
              <a:t>________</a:t>
            </a:r>
            <a:r>
              <a:rPr lang="zh-CN" altLang="en-US" sz="2800" b="1">
                <a:latin typeface="Times New Roman" panose="02020603050405020304" charset="0"/>
                <a:ea typeface="宋体" panose="02010600030101010101" pitchFamily="2" charset="-122"/>
              </a:rPr>
              <a:t>。</a:t>
            </a:r>
            <a:endParaRPr lang="zh-CN" altLang="en-US" sz="2800" b="1">
              <a:latin typeface="Times New Roman" panose="02020603050405020304" charset="0"/>
              <a:ea typeface="宋体" panose="02010600030101010101" pitchFamily="2" charset="-122"/>
            </a:endParaRPr>
          </a:p>
        </p:txBody>
      </p:sp>
      <p:sp>
        <p:nvSpPr>
          <p:cNvPr id="10" name="文本框 9"/>
          <p:cNvSpPr txBox="1"/>
          <p:nvPr>
            <p:custDataLst>
              <p:tags r:id="rId7"/>
            </p:custDataLst>
          </p:nvPr>
        </p:nvSpPr>
        <p:spPr>
          <a:xfrm>
            <a:off x="711200" y="3056255"/>
            <a:ext cx="10927080" cy="953135"/>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sym typeface="+mn-ea"/>
              </a:rPr>
              <a:t>在酶的作用下，生物才能进行新陈代谢，完成消化、呼吸、运动、生长、发育、繁殖等生命活动。</a:t>
            </a:r>
            <a:endParaRPr lang="zh-CN" altLang="en-US" sz="2800" b="1">
              <a:latin typeface="Times New Roman" panose="02020603050405020304" charset="0"/>
              <a:ea typeface="宋体" panose="02010600030101010101" pitchFamily="2" charset="-122"/>
            </a:endParaRPr>
          </a:p>
        </p:txBody>
      </p:sp>
      <p:sp>
        <p:nvSpPr>
          <p:cNvPr id="11" name="文本框 10"/>
          <p:cNvSpPr txBox="1"/>
          <p:nvPr>
            <p:custDataLst>
              <p:tags r:id="rId8"/>
            </p:custDataLst>
          </p:nvPr>
        </p:nvSpPr>
        <p:spPr>
          <a:xfrm>
            <a:off x="2593340" y="1842770"/>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细胞</a:t>
            </a:r>
            <a:endParaRPr lang="zh-CN" altLang="en-US" sz="2800" b="1">
              <a:latin typeface="Times New Roman" panose="02020603050405020304" charset="0"/>
              <a:ea typeface="宋体" panose="02010600030101010101" pitchFamily="2" charset="-122"/>
            </a:endParaRPr>
          </a:p>
        </p:txBody>
      </p:sp>
      <p:sp>
        <p:nvSpPr>
          <p:cNvPr id="12" name="文本框 11"/>
          <p:cNvSpPr txBox="1"/>
          <p:nvPr>
            <p:custDataLst>
              <p:tags r:id="rId9"/>
            </p:custDataLst>
          </p:nvPr>
        </p:nvSpPr>
        <p:spPr>
          <a:xfrm>
            <a:off x="9178925" y="1842770"/>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催化</a:t>
            </a:r>
            <a:endParaRPr lang="zh-CN" altLang="en-US" sz="2800" b="1">
              <a:latin typeface="Times New Roman" panose="02020603050405020304" charset="0"/>
              <a:ea typeface="宋体" panose="02010600030101010101" pitchFamily="2" charset="-122"/>
            </a:endParaRPr>
          </a:p>
        </p:txBody>
      </p:sp>
      <p:sp>
        <p:nvSpPr>
          <p:cNvPr id="13" name="文本框 12"/>
          <p:cNvSpPr txBox="1"/>
          <p:nvPr>
            <p:custDataLst>
              <p:tags r:id="rId10"/>
            </p:custDataLst>
          </p:nvPr>
        </p:nvSpPr>
        <p:spPr>
          <a:xfrm>
            <a:off x="5114290" y="2273935"/>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蛋白质</a:t>
            </a:r>
            <a:endParaRPr lang="zh-CN" altLang="en-US" sz="2800" b="1">
              <a:latin typeface="Times New Roman" panose="02020603050405020304" charset="0"/>
              <a:ea typeface="宋体" panose="02010600030101010101" pitchFamily="2" charset="-122"/>
            </a:endParaRPr>
          </a:p>
        </p:txBody>
      </p:sp>
      <p:sp>
        <p:nvSpPr>
          <p:cNvPr id="18" name="文本框 17"/>
          <p:cNvSpPr txBox="1"/>
          <p:nvPr>
            <p:custDataLst>
              <p:tags r:id="rId11"/>
            </p:custDataLst>
          </p:nvPr>
        </p:nvSpPr>
        <p:spPr>
          <a:xfrm>
            <a:off x="1176655" y="5016500"/>
            <a:ext cx="897890" cy="521970"/>
          </a:xfrm>
          <a:prstGeom prst="rect">
            <a:avLst/>
          </a:prstGeom>
          <a:noFill/>
        </p:spPr>
        <p:txBody>
          <a:bodyPr wrap="none" rtlCol="0">
            <a:spAutoFit/>
          </a:bodyPr>
          <a:lstStyle/>
          <a:p>
            <a:pPr algn="l"/>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特点</a:t>
            </a:r>
            <a:endPar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5" name="左大括号 4"/>
          <p:cNvSpPr/>
          <p:nvPr>
            <p:custDataLst>
              <p:tags r:id="rId12"/>
            </p:custDataLst>
          </p:nvPr>
        </p:nvSpPr>
        <p:spPr>
          <a:xfrm>
            <a:off x="2074545" y="4184650"/>
            <a:ext cx="481965" cy="210756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文本框 18"/>
          <p:cNvSpPr txBox="1"/>
          <p:nvPr>
            <p:custDataLst>
              <p:tags r:id="rId13"/>
            </p:custDataLst>
          </p:nvPr>
        </p:nvSpPr>
        <p:spPr>
          <a:xfrm>
            <a:off x="2556510" y="4009390"/>
            <a:ext cx="3042920" cy="521970"/>
          </a:xfrm>
          <a:prstGeom prst="rect">
            <a:avLst/>
          </a:prstGeom>
          <a:noFill/>
        </p:spPr>
        <p:txBody>
          <a:bodyPr wrap="none" rtlCol="0">
            <a:spAutoFit/>
          </a:bodyPr>
          <a:lstStyle/>
          <a:p>
            <a:pPr algn="l"/>
            <a:r>
              <a:rPr lang="zh-CN" altLang="en-US" sz="2800" b="1" smtClean="0">
                <a:solidFill>
                  <a:srgbClr val="FF0000"/>
                </a:solidFill>
                <a:latin typeface="Times New Roman" panose="02020603050405020304" charset="0"/>
                <a:cs typeface="Times New Roman" panose="02020603050405020304" charset="0"/>
                <a:sym typeface="+mn-ea"/>
              </a:rPr>
              <a:t>具有高效催化作用</a:t>
            </a:r>
            <a:endParaRPr lang="zh-CN" altLang="en-US" sz="2800" b="1" smtClean="0">
              <a:solidFill>
                <a:srgbClr val="FF0000"/>
              </a:solidFill>
              <a:latin typeface="Times New Roman" panose="02020603050405020304" charset="0"/>
              <a:cs typeface="Times New Roman" panose="02020603050405020304" charset="0"/>
              <a:sym typeface="+mn-ea"/>
            </a:endParaRPr>
          </a:p>
        </p:txBody>
      </p:sp>
      <p:sp>
        <p:nvSpPr>
          <p:cNvPr id="20" name="文本框 19"/>
          <p:cNvSpPr txBox="1"/>
          <p:nvPr>
            <p:custDataLst>
              <p:tags r:id="rId14"/>
            </p:custDataLst>
          </p:nvPr>
        </p:nvSpPr>
        <p:spPr>
          <a:xfrm>
            <a:off x="2556510" y="4801235"/>
            <a:ext cx="1612900" cy="737235"/>
          </a:xfrm>
          <a:prstGeom prst="rect">
            <a:avLst/>
          </a:prstGeom>
          <a:noFill/>
        </p:spPr>
        <p:txBody>
          <a:bodyPr wrap="none" rtlCol="0">
            <a:spAutoFit/>
          </a:bodyPr>
          <a:lstStyle/>
          <a:p>
            <a:pPr algn="l">
              <a:lnSpc>
                <a:spcPct val="150000"/>
              </a:lnSpc>
            </a:pPr>
            <a:r>
              <a:rPr lang="zh-CN" altLang="en-US" sz="2800" b="1" smtClean="0">
                <a:solidFill>
                  <a:srgbClr val="FF0000"/>
                </a:solidFill>
                <a:latin typeface="Times New Roman" panose="02020603050405020304" charset="0"/>
                <a:cs typeface="Times New Roman" panose="02020603050405020304" charset="0"/>
                <a:sym typeface="+mn-ea"/>
              </a:rPr>
              <a:t>条件温和</a:t>
            </a:r>
            <a:endParaRPr lang="zh-CN" altLang="en-US" sz="2800" b="1" smtClean="0">
              <a:solidFill>
                <a:srgbClr val="FF0000"/>
              </a:solidFill>
              <a:latin typeface="Times New Roman" panose="02020603050405020304" charset="0"/>
              <a:cs typeface="Times New Roman" panose="02020603050405020304" charset="0"/>
              <a:sym typeface="+mn-ea"/>
            </a:endParaRPr>
          </a:p>
        </p:txBody>
      </p:sp>
      <p:sp>
        <p:nvSpPr>
          <p:cNvPr id="21" name="文本框 20"/>
          <p:cNvSpPr txBox="1"/>
          <p:nvPr>
            <p:custDataLst>
              <p:tags r:id="rId15"/>
            </p:custDataLst>
          </p:nvPr>
        </p:nvSpPr>
        <p:spPr>
          <a:xfrm>
            <a:off x="2556510" y="6074410"/>
            <a:ext cx="3042920" cy="521970"/>
          </a:xfrm>
          <a:prstGeom prst="rect">
            <a:avLst/>
          </a:prstGeom>
          <a:noFill/>
        </p:spPr>
        <p:txBody>
          <a:bodyPr wrap="none" rtlCol="0">
            <a:spAutoFit/>
          </a:bodyPr>
          <a:lstStyle/>
          <a:p>
            <a:pPr algn="l"/>
            <a:r>
              <a:rPr lang="zh-CN" altLang="en-US" sz="2800" b="1" smtClean="0">
                <a:solidFill>
                  <a:srgbClr val="FF0000"/>
                </a:solidFill>
                <a:latin typeface="Times New Roman" panose="02020603050405020304" charset="0"/>
                <a:cs typeface="Times New Roman" panose="02020603050405020304" charset="0"/>
                <a:sym typeface="+mn-ea"/>
              </a:rPr>
              <a:t>具有高度的专一性</a:t>
            </a:r>
            <a:endParaRPr lang="zh-CN" altLang="en-US" sz="2800" b="1" smtClean="0">
              <a:solidFill>
                <a:srgbClr val="FF0000"/>
              </a:solidFill>
              <a:latin typeface="Times New Roman" panose="02020603050405020304" charset="0"/>
              <a:cs typeface="Times New Roman" panose="02020603050405020304" charset="0"/>
              <a:sym typeface="+mn-ea"/>
            </a:endParaRPr>
          </a:p>
        </p:txBody>
      </p:sp>
      <p:sp>
        <p:nvSpPr>
          <p:cNvPr id="22" name="文本框 21"/>
          <p:cNvSpPr txBox="1"/>
          <p:nvPr>
            <p:custDataLst>
              <p:tags r:id="rId16"/>
            </p:custDataLst>
          </p:nvPr>
        </p:nvSpPr>
        <p:spPr>
          <a:xfrm>
            <a:off x="5906770" y="4009390"/>
            <a:ext cx="4287520" cy="521970"/>
          </a:xfrm>
          <a:prstGeom prst="rect">
            <a:avLst/>
          </a:prstGeom>
          <a:noFill/>
        </p:spPr>
        <p:txBody>
          <a:bodyPr wrap="square" rtlCol="0">
            <a:spAutoFit/>
          </a:bodyPr>
          <a:lstStyle/>
          <a:p>
            <a:pPr algn="l"/>
            <a:r>
              <a:rPr lang="zh-CN" altLang="en-US" sz="2800" b="1" smtClean="0">
                <a:latin typeface="Times New Roman" panose="02020603050405020304" charset="0"/>
                <a:cs typeface="Times New Roman" panose="02020603050405020304" charset="0"/>
                <a:sym typeface="+mn-ea"/>
              </a:rPr>
              <a:t>一般是普通催化剂的10</a:t>
            </a:r>
            <a:r>
              <a:rPr lang="zh-CN" altLang="en-US" sz="2800" b="1" baseline="30000" smtClean="0">
                <a:latin typeface="Times New Roman" panose="02020603050405020304" charset="0"/>
                <a:cs typeface="Times New Roman" panose="02020603050405020304" charset="0"/>
                <a:sym typeface="+mn-ea"/>
              </a:rPr>
              <a:t>7</a:t>
            </a:r>
            <a:r>
              <a:rPr lang="zh-CN" altLang="en-US" sz="2800" b="1" smtClean="0">
                <a:latin typeface="Times New Roman" panose="02020603050405020304" charset="0"/>
                <a:cs typeface="Times New Roman" panose="02020603050405020304" charset="0"/>
                <a:sym typeface="+mn-ea"/>
              </a:rPr>
              <a:t>倍</a:t>
            </a:r>
            <a:endParaRPr lang="zh-CN" altLang="en-US" sz="2800" b="1" smtClean="0">
              <a:latin typeface="Times New Roman" panose="02020603050405020304" charset="0"/>
              <a:cs typeface="Times New Roman" panose="02020603050405020304" charset="0"/>
              <a:sym typeface="+mn-ea"/>
            </a:endParaRPr>
          </a:p>
        </p:txBody>
      </p:sp>
      <p:sp>
        <p:nvSpPr>
          <p:cNvPr id="23" name="文本框 22"/>
          <p:cNvSpPr txBox="1"/>
          <p:nvPr>
            <p:custDataLst>
              <p:tags r:id="rId17"/>
            </p:custDataLst>
          </p:nvPr>
        </p:nvSpPr>
        <p:spPr>
          <a:xfrm>
            <a:off x="5906770" y="4690745"/>
            <a:ext cx="5819140" cy="1383665"/>
          </a:xfrm>
          <a:prstGeom prst="rect">
            <a:avLst/>
          </a:prstGeom>
          <a:noFill/>
        </p:spPr>
        <p:txBody>
          <a:bodyPr wrap="square" rtlCol="0">
            <a:spAutoFit/>
          </a:bodyPr>
          <a:lstStyle/>
          <a:p>
            <a:pPr algn="l"/>
            <a:r>
              <a:rPr lang="zh-CN" altLang="en-US" sz="2800" b="1" smtClean="0">
                <a:latin typeface="Times New Roman" panose="02020603050405020304" charset="0"/>
                <a:cs typeface="Times New Roman" panose="02020603050405020304" charset="0"/>
                <a:sym typeface="+mn-ea"/>
              </a:rPr>
              <a:t>一般在接近</a:t>
            </a:r>
            <a:r>
              <a:rPr lang="zh-CN" altLang="en-US" sz="2800" b="1" smtClean="0">
                <a:solidFill>
                  <a:srgbClr val="FF0000"/>
                </a:solidFill>
                <a:latin typeface="Times New Roman" panose="02020603050405020304" charset="0"/>
                <a:cs typeface="Times New Roman" panose="02020603050405020304" charset="0"/>
                <a:sym typeface="+mn-ea"/>
              </a:rPr>
              <a:t>体温和中性</a:t>
            </a:r>
            <a:r>
              <a:rPr lang="zh-CN" altLang="en-US" sz="2800" b="1" smtClean="0">
                <a:latin typeface="Times New Roman" panose="02020603050405020304" charset="0"/>
                <a:cs typeface="Times New Roman" panose="02020603050405020304" charset="0"/>
                <a:sym typeface="+mn-ea"/>
              </a:rPr>
              <a:t>的条件下</a:t>
            </a:r>
            <a:endParaRPr lang="zh-CN" altLang="en-US" sz="2800" b="1" smtClean="0">
              <a:latin typeface="Times New Roman" panose="02020603050405020304" charset="0"/>
              <a:cs typeface="Times New Roman" panose="02020603050405020304" charset="0"/>
              <a:sym typeface="+mn-ea"/>
            </a:endParaRPr>
          </a:p>
          <a:p>
            <a:pPr algn="l"/>
            <a:r>
              <a:rPr lang="zh-CN" altLang="en-US" sz="2800" b="1" smtClean="0">
                <a:latin typeface="Times New Roman" panose="02020603050405020304" charset="0"/>
                <a:cs typeface="Times New Roman" panose="02020603050405020304" charset="0"/>
                <a:sym typeface="+mn-ea"/>
              </a:rPr>
              <a:t>进行，此时酶的活性最高。超过</a:t>
            </a:r>
            <a:endParaRPr lang="zh-CN" altLang="en-US" sz="2800" b="1" smtClean="0">
              <a:latin typeface="Times New Roman" panose="02020603050405020304" charset="0"/>
              <a:cs typeface="Times New Roman" panose="02020603050405020304" charset="0"/>
              <a:sym typeface="+mn-ea"/>
            </a:endParaRPr>
          </a:p>
          <a:p>
            <a:pPr algn="l"/>
            <a:r>
              <a:rPr lang="zh-CN" altLang="en-US" sz="2800" b="1" smtClean="0">
                <a:latin typeface="Times New Roman" panose="02020603050405020304" charset="0"/>
                <a:cs typeface="Times New Roman" panose="02020603050405020304" charset="0"/>
                <a:sym typeface="+mn-ea"/>
              </a:rPr>
              <a:t>适宜的温度时，酶将</a:t>
            </a:r>
            <a:r>
              <a:rPr lang="zh-CN" altLang="en-US" sz="2800" b="1" smtClean="0">
                <a:solidFill>
                  <a:srgbClr val="FF0000"/>
                </a:solidFill>
                <a:latin typeface="Times New Roman" panose="02020603050405020304" charset="0"/>
                <a:cs typeface="Times New Roman" panose="02020603050405020304" charset="0"/>
                <a:sym typeface="+mn-ea"/>
              </a:rPr>
              <a:t>失去活性</a:t>
            </a:r>
            <a:endParaRPr lang="zh-CN" altLang="en-US" sz="2800" b="1" smtClean="0">
              <a:solidFill>
                <a:srgbClr val="FF0000"/>
              </a:solidFill>
              <a:latin typeface="Times New Roman" panose="02020603050405020304" charset="0"/>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linds(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linds(horizont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linds(horizontal)">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linds(horizont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linds(horizontal)">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blinds(horizontal)">
                                      <p:cBhvr>
                                        <p:cTn id="6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9" grpId="0"/>
      <p:bldP spid="11" grpId="0"/>
      <p:bldP spid="12" grpId="0"/>
      <p:bldP spid="13" grpId="0"/>
      <p:bldP spid="10" grpId="0"/>
      <p:bldP spid="5" grpId="0"/>
      <p:bldP spid="22" grpId="0"/>
      <p:bldP spid="19" grpId="0"/>
      <p:bldP spid="20" grpId="0"/>
      <p:bldP spid="23"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宋体" panose="02010600030101010101" pitchFamily="2" charset="-122"/>
            </a:endParaRPr>
          </a:p>
        </p:txBody>
      </p:sp>
      <p:sp>
        <p:nvSpPr>
          <p:cNvPr id="3"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3097F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4" name="Oval 7"/>
          <p:cNvSpPr>
            <a:spLocks noChangeArrowheads="1"/>
          </p:cNvSpPr>
          <p:nvPr>
            <p:custDataLst>
              <p:tags r:id="rId3"/>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5" name="Oval 8"/>
          <p:cNvSpPr>
            <a:spLocks noChangeArrowheads="1"/>
          </p:cNvSpPr>
          <p:nvPr>
            <p:custDataLst>
              <p:tags r:id="rId4"/>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sp>
        <p:nvSpPr>
          <p:cNvPr id="6" name="Oval 9"/>
          <p:cNvSpPr>
            <a:spLocks noChangeArrowheads="1"/>
          </p:cNvSpPr>
          <p:nvPr>
            <p:custDataLst>
              <p:tags r:id="rId5"/>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宋体" panose="02010600030101010101" pitchFamily="2" charset="-122"/>
            </a:endParaRPr>
          </a:p>
        </p:txBody>
      </p:sp>
      <p:pic>
        <p:nvPicPr>
          <p:cNvPr id="7" name="图片 6"/>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4" name="文本框 13"/>
          <p:cNvSpPr txBox="1"/>
          <p:nvPr>
            <p:custDataLst>
              <p:tags r:id="rId8"/>
            </p:custDataLst>
          </p:nvPr>
        </p:nvSpPr>
        <p:spPr>
          <a:xfrm>
            <a:off x="2717800" y="2432050"/>
            <a:ext cx="8589645" cy="1322070"/>
          </a:xfrm>
          <a:prstGeom prst="rect">
            <a:avLst/>
          </a:prstGeom>
          <a:noFill/>
        </p:spPr>
        <p:txBody>
          <a:bodyPr wrap="square" rtlCol="0">
            <a:spAutoFit/>
          </a:bodyPr>
          <a:lstStyle/>
          <a:p>
            <a:pPr algn="ctr"/>
            <a:r>
              <a:rPr lang="zh-CN" altLang="en-US" sz="8000" smtClean="0">
                <a:latin typeface="宋体" panose="02010600030101010101" pitchFamily="2" charset="-122"/>
                <a:ea typeface="宋体" panose="02010600030101010101" pitchFamily="2" charset="-122"/>
                <a:cs typeface="宋体" panose="02010600030101010101" pitchFamily="2" charset="-122"/>
                <a:sym typeface="+mn-ea"/>
              </a:rPr>
              <a:t>感谢观看</a:t>
            </a:r>
            <a:endParaRPr lang="zh-CN" altLang="en-US" sz="8000" smtClean="0">
              <a:solidFill>
                <a:srgbClr val="27406A"/>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5" name="文本框 14"/>
          <p:cNvSpPr txBox="1"/>
          <p:nvPr>
            <p:custDataLst>
              <p:tags r:id="rId9"/>
            </p:custDataLst>
          </p:nvPr>
        </p:nvSpPr>
        <p:spPr>
          <a:xfrm>
            <a:off x="558800" y="445135"/>
            <a:ext cx="5696585" cy="583565"/>
          </a:xfrm>
          <a:prstGeom prst="rect">
            <a:avLst/>
          </a:prstGeom>
          <a:noFill/>
        </p:spPr>
        <p:txBody>
          <a:bodyPr wrap="square" rtlCol="0">
            <a:spAutoFit/>
          </a:bodyPr>
          <a:lstStyle/>
          <a:p>
            <a:r>
              <a:rPr lang="zh-CN" altLang="en-US" sz="3200" smtClean="0">
                <a:latin typeface="宋体" panose="02010600030101010101" pitchFamily="2" charset="-122"/>
                <a:ea typeface="宋体" panose="02010600030101010101" pitchFamily="2" charset="-122"/>
                <a:cs typeface="宋体" panose="02010600030101010101" pitchFamily="2" charset="-122"/>
                <a:sym typeface="+mn-ea"/>
              </a:rPr>
              <a:t>人教版化学</a:t>
            </a:r>
            <a:r>
              <a:rPr lang="en-US" altLang="zh-CN" sz="3200" smtClean="0">
                <a:latin typeface="宋体" panose="02010600030101010101" pitchFamily="2" charset="-122"/>
                <a:ea typeface="宋体" panose="02010600030101010101" pitchFamily="2" charset="-122"/>
                <a:cs typeface="宋体" panose="02010600030101010101" pitchFamily="2" charset="-122"/>
                <a:sym typeface="+mn-ea"/>
              </a:rPr>
              <a:t> </a:t>
            </a:r>
            <a:r>
              <a:rPr lang="zh-CN" altLang="en-US" sz="3200" smtClean="0">
                <a:latin typeface="宋体" panose="02010600030101010101" pitchFamily="2" charset="-122"/>
                <a:ea typeface="宋体" panose="02010600030101010101" pitchFamily="2" charset="-122"/>
                <a:cs typeface="宋体" panose="02010600030101010101" pitchFamily="2" charset="-122"/>
                <a:sym typeface="+mn-ea"/>
              </a:rPr>
              <a:t>选择性必修</a:t>
            </a:r>
            <a:r>
              <a:rPr lang="en-US" altLang="zh-CN" sz="3200" smtClean="0">
                <a:latin typeface="宋体" panose="02010600030101010101" pitchFamily="2" charset="-122"/>
                <a:ea typeface="宋体" panose="02010600030101010101" pitchFamily="2" charset="-122"/>
                <a:cs typeface="宋体" panose="02010600030101010101" pitchFamily="2" charset="-122"/>
                <a:sym typeface="+mn-ea"/>
              </a:rPr>
              <a:t>3</a:t>
            </a:r>
            <a:endParaRPr lang="en-US" altLang="zh-CN" sz="3200" smtClean="0">
              <a:solidFill>
                <a:srgbClr val="27406A"/>
              </a:solidFill>
              <a:latin typeface="宋体" panose="02010600030101010101" pitchFamily="2" charset="-122"/>
              <a:ea typeface="宋体" panose="02010600030101010101" pitchFamily="2" charset="-122"/>
              <a:cs typeface="宋体" panose="02010600030101010101" pitchFamily="2" charset="-122"/>
            </a:endParaRPr>
          </a:p>
        </p:txBody>
      </p:sp>
      <p:pic>
        <p:nvPicPr>
          <p:cNvPr id="17" name="New picture"/>
          <p:cNvPicPr/>
          <p:nvPr>
            <p:custDataLst>
              <p:tags r:id="rId10"/>
            </p:custDataLst>
          </p:nvPr>
        </p:nvPicPr>
        <p:blipFill>
          <a:blip r:embed="rId11"/>
          <a:stretch>
            <a:fillRect/>
          </a:stretch>
        </p:blipFill>
        <p:spPr>
          <a:xfrm>
            <a:off x="11036300" y="11569700"/>
            <a:ext cx="330200" cy="241300"/>
          </a:xfrm>
          <a:prstGeom prst="cube">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一</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2952115"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食物中的蛋白质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pic>
        <p:nvPicPr>
          <p:cNvPr id="2" name="图片 1"/>
          <p:cNvPicPr>
            <a:picLocks noChangeAspect="1"/>
          </p:cNvPicPr>
          <p:nvPr>
            <p:custDataLst>
              <p:tags r:id="rId6"/>
            </p:custDataLst>
          </p:nvPr>
        </p:nvPicPr>
        <p:blipFill>
          <a:blip r:embed="rId7"/>
          <a:stretch>
            <a:fillRect/>
          </a:stretch>
        </p:blipFill>
        <p:spPr>
          <a:xfrm>
            <a:off x="4405630" y="544830"/>
            <a:ext cx="4420870" cy="57683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一</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蛋白质</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2952115"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生活中的蛋白质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pic>
        <p:nvPicPr>
          <p:cNvPr id="5" name="图片 4"/>
          <p:cNvPicPr>
            <a:picLocks noChangeAspect="1"/>
          </p:cNvPicPr>
          <p:nvPr>
            <p:custDataLst>
              <p:tags r:id="rId6"/>
            </p:custDataLst>
          </p:nvPr>
        </p:nvPicPr>
        <p:blipFill>
          <a:blip r:embed="rId7"/>
          <a:stretch>
            <a:fillRect/>
          </a:stretch>
        </p:blipFill>
        <p:spPr>
          <a:xfrm>
            <a:off x="823595" y="2174240"/>
            <a:ext cx="4684395" cy="3110865"/>
          </a:xfrm>
          <a:prstGeom prst="rect">
            <a:avLst/>
          </a:prstGeom>
        </p:spPr>
      </p:pic>
      <p:pic>
        <p:nvPicPr>
          <p:cNvPr id="7" name="图片 6"/>
          <p:cNvPicPr>
            <a:picLocks noChangeAspect="1"/>
          </p:cNvPicPr>
          <p:nvPr>
            <p:custDataLst>
              <p:tags r:id="rId8"/>
            </p:custDataLst>
          </p:nvPr>
        </p:nvPicPr>
        <p:blipFill>
          <a:blip r:embed="rId9"/>
          <a:stretch>
            <a:fillRect/>
          </a:stretch>
        </p:blipFill>
        <p:spPr>
          <a:xfrm>
            <a:off x="6264910" y="1186180"/>
            <a:ext cx="4551045" cy="44856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2"/>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5"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椭圆 6"/>
          <p:cNvSpPr/>
          <p:nvPr>
            <p:custDataLst>
              <p:tags r:id="rId5"/>
            </p:custDataLst>
          </p:nvPr>
        </p:nvSpPr>
        <p:spPr>
          <a:xfrm>
            <a:off x="4956791" y="1214903"/>
            <a:ext cx="1947553" cy="19475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7200" smtClean="0">
                <a:latin typeface="宋体" panose="02010600030101010101" pitchFamily="2" charset="-122"/>
                <a:ea typeface="宋体" panose="02010600030101010101" pitchFamily="2" charset="-122"/>
                <a:cs typeface="+mn-ea"/>
                <a:sym typeface="+mn-lt"/>
              </a:rPr>
              <a:t>二</a:t>
            </a:r>
            <a:endParaRPr lang="zh-CN" altLang="en-US" sz="7200" smtClean="0">
              <a:latin typeface="宋体" panose="02010600030101010101" pitchFamily="2" charset="-122"/>
              <a:ea typeface="宋体" panose="02010600030101010101" pitchFamily="2" charset="-122"/>
              <a:cs typeface="+mn-ea"/>
              <a:sym typeface="+mn-lt"/>
            </a:endParaRPr>
          </a:p>
        </p:txBody>
      </p:sp>
      <p:sp>
        <p:nvSpPr>
          <p:cNvPr id="14" name="文本框 13"/>
          <p:cNvSpPr txBox="1"/>
          <p:nvPr>
            <p:custDataLst>
              <p:tags r:id="rId6"/>
            </p:custDataLst>
          </p:nvPr>
        </p:nvSpPr>
        <p:spPr>
          <a:xfrm>
            <a:off x="4924729" y="3296149"/>
            <a:ext cx="2011680" cy="829945"/>
          </a:xfrm>
          <a:prstGeom prst="rect">
            <a:avLst/>
          </a:prstGeom>
          <a:noFill/>
        </p:spPr>
        <p:txBody>
          <a:bodyPr wrap="none" rtlCol="0">
            <a:spAutoFit/>
          </a:bodyPr>
          <a:lstStyle/>
          <a:p>
            <a:pPr algn="ctr"/>
            <a:r>
              <a:rPr lang="zh-CN" sz="4800" smtClean="0">
                <a:latin typeface="宋体" panose="02010600030101010101" pitchFamily="2" charset="-122"/>
                <a:ea typeface="宋体" panose="02010600030101010101" pitchFamily="2" charset="-122"/>
                <a:cs typeface="+mn-ea"/>
                <a:sym typeface="+mn-lt"/>
              </a:rPr>
              <a:t>氨基酸</a:t>
            </a:r>
            <a:endParaRPr lang="zh-CN" sz="4800" smtClean="0">
              <a:latin typeface="汉仪雅酷黑 65W" panose="020B0604020202020204" charset="-122"/>
              <a:ea typeface="汉仪雅酷黑 65W" panose="020B0604020202020204" charset="-122"/>
              <a:cs typeface="+mn-ea"/>
              <a:sym typeface="+mn-lt"/>
            </a:endParaRPr>
          </a:p>
        </p:txBody>
      </p:sp>
      <p:pic>
        <p:nvPicPr>
          <p:cNvPr id="15" name="图片 14" descr="66765248"/>
          <p:cNvPicPr>
            <a:picLocks noChangeAspect="1"/>
          </p:cNvPicPr>
          <p:nvPr>
            <p:custDataLst>
              <p:tags r:id="rId7"/>
            </p:custDataLst>
          </p:nvPr>
        </p:nvPicPr>
        <p:blipFill>
          <a:blip r:embed="rId8"/>
          <a:stretch>
            <a:fillRect/>
          </a:stretch>
        </p:blipFill>
        <p:spPr>
          <a:xfrm>
            <a:off x="9811385" y="415925"/>
            <a:ext cx="1687195" cy="1617980"/>
          </a:xfrm>
          <a:prstGeom prst="rect">
            <a:avLst/>
          </a:prstGeom>
        </p:spPr>
      </p:pic>
      <p:pic>
        <p:nvPicPr>
          <p:cNvPr id="18" name="图片 17" descr="图层 04"/>
          <p:cNvPicPr>
            <a:picLocks noChangeAspect="1"/>
          </p:cNvPicPr>
          <p:nvPr>
            <p:custDataLst>
              <p:tags r:id="rId9"/>
            </p:custDataLst>
          </p:nvPr>
        </p:nvPicPr>
        <p:blipFill>
          <a:blip r:embed="rId10"/>
          <a:stretch>
            <a:fillRect/>
          </a:stretch>
        </p:blipFill>
        <p:spPr>
          <a:xfrm>
            <a:off x="772795" y="4260850"/>
            <a:ext cx="1162685" cy="1969770"/>
          </a:xfrm>
          <a:prstGeom prst="rect">
            <a:avLst/>
          </a:prstGeom>
        </p:spPr>
      </p:pic>
      <p:pic>
        <p:nvPicPr>
          <p:cNvPr id="19" name="图片 18" descr="图层 06"/>
          <p:cNvPicPr>
            <a:picLocks noChangeAspect="1"/>
          </p:cNvPicPr>
          <p:nvPr>
            <p:custDataLst>
              <p:tags r:id="rId11"/>
            </p:custDataLst>
          </p:nvPr>
        </p:nvPicPr>
        <p:blipFill>
          <a:blip r:embed="rId12"/>
          <a:stretch>
            <a:fillRect/>
          </a:stretch>
        </p:blipFill>
        <p:spPr>
          <a:xfrm>
            <a:off x="2090420" y="5356225"/>
            <a:ext cx="911225" cy="8743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1522095"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1.</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氨基酸</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2" name="文本框 1"/>
          <p:cNvSpPr txBox="1"/>
          <p:nvPr>
            <p:custDataLst>
              <p:tags r:id="rId6"/>
            </p:custDataLst>
          </p:nvPr>
        </p:nvSpPr>
        <p:spPr>
          <a:xfrm>
            <a:off x="758825" y="1765300"/>
            <a:ext cx="6948805" cy="521970"/>
          </a:xfrm>
          <a:prstGeom prst="rect">
            <a:avLst/>
          </a:prstGeom>
          <a:noFill/>
        </p:spPr>
        <p:txBody>
          <a:bodyPr wrap="square" rtlCol="0" anchor="t">
            <a:spAutoFit/>
          </a:bodyPr>
          <a:lstStyle/>
          <a:p>
            <a:r>
              <a:rPr lang="en-US" altLang="zh-CN" sz="2800" b="1">
                <a:latin typeface="Times New Roman" panose="02020603050405020304" charset="0"/>
                <a:ea typeface="宋体" panose="02010600030101010101" pitchFamily="2" charset="-122"/>
              </a:rPr>
              <a:t>_________</a:t>
            </a:r>
            <a:r>
              <a:rPr lang="zh-CN" altLang="en-US" sz="2800" b="1">
                <a:latin typeface="Times New Roman" panose="02020603050405020304" charset="0"/>
                <a:ea typeface="宋体" panose="02010600030101010101" pitchFamily="2" charset="-122"/>
              </a:rPr>
              <a:t>是组成蛋白质的基本结构单位。</a:t>
            </a:r>
            <a:endParaRPr lang="zh-CN" altLang="en-US" sz="2800" b="1">
              <a:latin typeface="Times New Roman" panose="02020603050405020304" charset="0"/>
              <a:ea typeface="宋体" panose="02010600030101010101" pitchFamily="2" charset="-122"/>
            </a:endParaRPr>
          </a:p>
        </p:txBody>
      </p:sp>
      <p:sp>
        <p:nvSpPr>
          <p:cNvPr id="3" name="文本框 2"/>
          <p:cNvSpPr txBox="1"/>
          <p:nvPr>
            <p:custDataLst>
              <p:tags r:id="rId7"/>
            </p:custDataLst>
          </p:nvPr>
        </p:nvSpPr>
        <p:spPr>
          <a:xfrm>
            <a:off x="725170" y="5782945"/>
            <a:ext cx="7789545" cy="953135"/>
          </a:xfrm>
          <a:prstGeom prst="rect">
            <a:avLst/>
          </a:prstGeom>
          <a:noFill/>
        </p:spPr>
        <p:txBody>
          <a:bodyPr wrap="square" rtlCol="0" anchor="t">
            <a:spAutoFit/>
          </a:bodyPr>
          <a:lstStyle/>
          <a:p>
            <a:r>
              <a:rPr lang="zh-CN" altLang="en-US" sz="2800" b="1">
                <a:latin typeface="Times New Roman" panose="02020603050405020304" charset="0"/>
                <a:ea typeface="宋体" panose="02010600030101010101" pitchFamily="2" charset="-122"/>
                <a:cs typeface="Times New Roman" panose="02020603050405020304" charset="0"/>
              </a:rPr>
              <a:t>为了人体的健康，应注意</a:t>
            </a:r>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rPr>
              <a:t>合理膳食、科学营养</a:t>
            </a:r>
            <a:r>
              <a:rPr lang="zh-CN" altLang="en-US" sz="2800" b="1">
                <a:latin typeface="Times New Roman" panose="02020603050405020304" charset="0"/>
                <a:ea typeface="宋体" panose="02010600030101010101" pitchFamily="2" charset="-122"/>
                <a:cs typeface="Times New Roman" panose="02020603050405020304" charset="0"/>
              </a:rPr>
              <a:t>，</a:t>
            </a:r>
            <a:endParaRPr lang="zh-CN" altLang="en-US" sz="2800" b="1">
              <a:latin typeface="Times New Roman" panose="02020603050405020304" charset="0"/>
              <a:ea typeface="宋体" panose="02010600030101010101" pitchFamily="2" charset="-122"/>
              <a:cs typeface="Times New Roman" panose="02020603050405020304" charset="0"/>
            </a:endParaRPr>
          </a:p>
          <a:p>
            <a:r>
              <a:rPr lang="zh-CN" altLang="en-US" sz="2800" b="1">
                <a:latin typeface="Times New Roman" panose="02020603050405020304" charset="0"/>
                <a:ea typeface="宋体" panose="02010600030101010101" pitchFamily="2" charset="-122"/>
                <a:cs typeface="Times New Roman" panose="02020603050405020304" charset="0"/>
              </a:rPr>
              <a:t>保证人体必需氨基酸的摄取。</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8" name="文本框 7"/>
          <p:cNvSpPr txBox="1"/>
          <p:nvPr>
            <p:custDataLst>
              <p:tags r:id="rId8"/>
            </p:custDataLst>
          </p:nvPr>
        </p:nvSpPr>
        <p:spPr>
          <a:xfrm>
            <a:off x="682625" y="2417445"/>
            <a:ext cx="10547985" cy="521970"/>
          </a:xfrm>
          <a:prstGeom prst="rect">
            <a:avLst/>
          </a:prstGeom>
          <a:noFill/>
        </p:spPr>
        <p:txBody>
          <a:bodyPr wrap="squar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羧酸</a:t>
            </a:r>
            <a:r>
              <a:rPr lang="zh-CN" altLang="en-US" sz="2800" b="1">
                <a:solidFill>
                  <a:schemeClr val="tx1"/>
                </a:solidFill>
                <a:latin typeface="Times New Roman" panose="02020603050405020304" charset="0"/>
                <a:ea typeface="宋体" panose="02010600030101010101" pitchFamily="2" charset="-122"/>
                <a:cs typeface="Times New Roman" panose="02020603050405020304" charset="0"/>
                <a:sym typeface="+mn-ea"/>
              </a:rPr>
              <a:t>分子</a:t>
            </a:r>
            <a:r>
              <a:rPr lang="zh-CN" altLang="en-US" sz="2800" b="1">
                <a:latin typeface="Times New Roman" panose="02020603050405020304" charset="0"/>
                <a:ea typeface="宋体" panose="02010600030101010101" pitchFamily="2" charset="-122"/>
                <a:cs typeface="Times New Roman" panose="02020603050405020304" charset="0"/>
                <a:sym typeface="+mn-ea"/>
              </a:rPr>
              <a:t>烃基上的</a:t>
            </a:r>
            <a:r>
              <a:rPr lang="en-US" altLang="zh-CN" sz="2800" b="1">
                <a:latin typeface="Times New Roman" panose="02020603050405020304" charset="0"/>
                <a:ea typeface="宋体" panose="02010600030101010101" pitchFamily="2" charset="-122"/>
                <a:cs typeface="Times New Roman" panose="02020603050405020304" charset="0"/>
                <a:sym typeface="+mn-ea"/>
              </a:rPr>
              <a:t>_______</a:t>
            </a:r>
            <a:r>
              <a:rPr lang="zh-CN" altLang="en-US" sz="2800" b="1">
                <a:latin typeface="Times New Roman" panose="02020603050405020304" charset="0"/>
                <a:ea typeface="宋体" panose="02010600030101010101" pitchFamily="2" charset="-122"/>
                <a:cs typeface="Times New Roman" panose="02020603050405020304" charset="0"/>
                <a:sym typeface="+mn-ea"/>
              </a:rPr>
              <a:t>被</a:t>
            </a:r>
            <a:r>
              <a:rPr lang="en-US" altLang="zh-CN" sz="2800" b="1">
                <a:latin typeface="Times New Roman" panose="02020603050405020304" charset="0"/>
                <a:ea typeface="宋体" panose="02010600030101010101" pitchFamily="2" charset="-122"/>
                <a:cs typeface="Times New Roman" panose="02020603050405020304" charset="0"/>
                <a:sym typeface="+mn-ea"/>
              </a:rPr>
              <a:t>_______</a:t>
            </a:r>
            <a:r>
              <a:rPr lang="zh-CN" altLang="en-US" sz="2800" b="1">
                <a:latin typeface="Times New Roman" panose="02020603050405020304" charset="0"/>
                <a:ea typeface="宋体" panose="02010600030101010101" pitchFamily="2" charset="-122"/>
                <a:cs typeface="Times New Roman" panose="02020603050405020304" charset="0"/>
                <a:sym typeface="+mn-ea"/>
              </a:rPr>
              <a:t>取代得到的化合物称为</a:t>
            </a:r>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氨基酸</a:t>
            </a:r>
            <a:r>
              <a:rPr lang="zh-CN" altLang="en-US" sz="2800" b="1">
                <a:latin typeface="Times New Roman" panose="02020603050405020304" charset="0"/>
                <a:ea typeface="宋体" panose="02010600030101010101" pitchFamily="2" charset="-122"/>
                <a:cs typeface="Times New Roman" panose="02020603050405020304" charset="0"/>
                <a:sym typeface="+mn-ea"/>
              </a:rPr>
              <a:t>。</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9" name="文本框 8"/>
          <p:cNvSpPr txBox="1"/>
          <p:nvPr>
            <p:custDataLst>
              <p:tags r:id="rId9"/>
            </p:custDataLst>
          </p:nvPr>
        </p:nvSpPr>
        <p:spPr>
          <a:xfrm>
            <a:off x="3655060" y="2418715"/>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氢原子</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0" name="文本框 9"/>
          <p:cNvSpPr txBox="1"/>
          <p:nvPr>
            <p:custDataLst>
              <p:tags r:id="rId10"/>
            </p:custDataLst>
          </p:nvPr>
        </p:nvSpPr>
        <p:spPr>
          <a:xfrm>
            <a:off x="5412740" y="238950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氨基</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1" name="文本框 10"/>
          <p:cNvSpPr txBox="1"/>
          <p:nvPr>
            <p:custDataLst>
              <p:tags r:id="rId11"/>
            </p:custDataLst>
          </p:nvPr>
        </p:nvSpPr>
        <p:spPr>
          <a:xfrm>
            <a:off x="1056005" y="1765300"/>
            <a:ext cx="125539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sym typeface="+mn-ea"/>
              </a:rPr>
              <a:t>氨基酸</a:t>
            </a:r>
            <a:endParaRPr lang="zh-CN" altLang="en-US" sz="2800" b="1">
              <a:latin typeface="Times New Roman" panose="02020603050405020304" charset="0"/>
              <a:ea typeface="宋体" panose="02010600030101010101" pitchFamily="2" charset="-122"/>
            </a:endParaRPr>
          </a:p>
        </p:txBody>
      </p:sp>
      <p:sp>
        <p:nvSpPr>
          <p:cNvPr id="12" name="文本框 11"/>
          <p:cNvSpPr txBox="1"/>
          <p:nvPr>
            <p:custDataLst>
              <p:tags r:id="rId12"/>
            </p:custDataLst>
          </p:nvPr>
        </p:nvSpPr>
        <p:spPr>
          <a:xfrm>
            <a:off x="682625" y="3168015"/>
            <a:ext cx="874204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氨基酸分子中含有</a:t>
            </a:r>
            <a:r>
              <a:rPr lang="en-US" altLang="zh-CN" sz="2800" b="1">
                <a:latin typeface="Times New Roman" panose="02020603050405020304" charset="0"/>
                <a:ea typeface="宋体" panose="02010600030101010101" pitchFamily="2" charset="-122"/>
                <a:cs typeface="Times New Roman" panose="02020603050405020304" charset="0"/>
                <a:sym typeface="+mn-ea"/>
              </a:rPr>
              <a:t>______</a:t>
            </a:r>
            <a:r>
              <a:rPr lang="zh-CN" altLang="en-US" sz="2800" b="1">
                <a:latin typeface="Times New Roman" panose="02020603050405020304" charset="0"/>
                <a:ea typeface="宋体" panose="02010600030101010101" pitchFamily="2" charset="-122"/>
                <a:cs typeface="Times New Roman" panose="02020603050405020304" charset="0"/>
                <a:sym typeface="+mn-ea"/>
              </a:rPr>
              <a:t>和</a:t>
            </a:r>
            <a:r>
              <a:rPr lang="en-US" altLang="zh-CN" sz="2800" b="1">
                <a:latin typeface="Times New Roman" panose="02020603050405020304" charset="0"/>
                <a:ea typeface="宋体" panose="02010600030101010101" pitchFamily="2" charset="-122"/>
                <a:cs typeface="Times New Roman" panose="02020603050405020304" charset="0"/>
                <a:sym typeface="+mn-ea"/>
              </a:rPr>
              <a:t>_______</a:t>
            </a:r>
            <a:r>
              <a:rPr lang="zh-CN" altLang="en-US" sz="2800" b="1">
                <a:latin typeface="Times New Roman" panose="02020603050405020304" charset="0"/>
                <a:ea typeface="宋体" panose="02010600030101010101" pitchFamily="2" charset="-122"/>
                <a:cs typeface="Times New Roman" panose="02020603050405020304" charset="0"/>
                <a:sym typeface="+mn-ea"/>
              </a:rPr>
              <a:t>，属于</a:t>
            </a:r>
            <a:r>
              <a:rPr lang="en-US" altLang="zh-CN" sz="2800" b="1">
                <a:latin typeface="Times New Roman" panose="02020603050405020304" charset="0"/>
                <a:ea typeface="宋体" panose="02010600030101010101" pitchFamily="2" charset="-122"/>
                <a:cs typeface="Times New Roman" panose="02020603050405020304" charset="0"/>
                <a:sym typeface="+mn-ea"/>
              </a:rPr>
              <a:t>_________</a:t>
            </a:r>
            <a:r>
              <a:rPr lang="zh-CN" altLang="en-US" sz="2800" b="1">
                <a:latin typeface="Times New Roman" panose="02020603050405020304" charset="0"/>
                <a:ea typeface="宋体" panose="02010600030101010101" pitchFamily="2" charset="-122"/>
                <a:cs typeface="Times New Roman" panose="02020603050405020304" charset="0"/>
                <a:sym typeface="+mn-ea"/>
              </a:rPr>
              <a:t>。</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3" name="文本框 12"/>
          <p:cNvSpPr txBox="1"/>
          <p:nvPr>
            <p:custDataLst>
              <p:tags r:id="rId13"/>
            </p:custDataLst>
          </p:nvPr>
        </p:nvSpPr>
        <p:spPr>
          <a:xfrm>
            <a:off x="3655060" y="316801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氨基</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4" name="文本框 13"/>
          <p:cNvSpPr txBox="1"/>
          <p:nvPr>
            <p:custDataLst>
              <p:tags r:id="rId14"/>
            </p:custDataLst>
          </p:nvPr>
        </p:nvSpPr>
        <p:spPr>
          <a:xfrm>
            <a:off x="5216525" y="3183255"/>
            <a:ext cx="89789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羧基</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5" name="文本框 14"/>
          <p:cNvSpPr txBox="1"/>
          <p:nvPr>
            <p:custDataLst>
              <p:tags r:id="rId15"/>
            </p:custDataLst>
          </p:nvPr>
        </p:nvSpPr>
        <p:spPr>
          <a:xfrm>
            <a:off x="7308850" y="3168015"/>
            <a:ext cx="161290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取代羧酸</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6" name="文本框 15"/>
          <p:cNvSpPr txBox="1"/>
          <p:nvPr>
            <p:custDataLst>
              <p:tags r:id="rId16"/>
            </p:custDataLst>
          </p:nvPr>
        </p:nvSpPr>
        <p:spPr>
          <a:xfrm>
            <a:off x="584200" y="4004310"/>
            <a:ext cx="375793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自然界中存在的氨基酸</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7" name="文本框 16"/>
          <p:cNvSpPr txBox="1"/>
          <p:nvPr>
            <p:custDataLst>
              <p:tags r:id="rId17"/>
            </p:custDataLst>
          </p:nvPr>
        </p:nvSpPr>
        <p:spPr>
          <a:xfrm>
            <a:off x="2058035" y="4623435"/>
            <a:ext cx="232791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组成生物体内</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8" name="文本框 17"/>
          <p:cNvSpPr txBox="1"/>
          <p:nvPr>
            <p:custDataLst>
              <p:tags r:id="rId18"/>
            </p:custDataLst>
          </p:nvPr>
        </p:nvSpPr>
        <p:spPr>
          <a:xfrm>
            <a:off x="1656715" y="5268595"/>
            <a:ext cx="268541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人体内不能合成</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19" name="文本框 18"/>
          <p:cNvSpPr txBox="1"/>
          <p:nvPr>
            <p:custDataLst>
              <p:tags r:id="rId19"/>
            </p:custDataLst>
          </p:nvPr>
        </p:nvSpPr>
        <p:spPr>
          <a:xfrm>
            <a:off x="5725795" y="4629150"/>
            <a:ext cx="232600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一般只有20种</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20" name="文本框 19"/>
          <p:cNvSpPr txBox="1"/>
          <p:nvPr>
            <p:custDataLst>
              <p:tags r:id="rId20"/>
            </p:custDataLst>
          </p:nvPr>
        </p:nvSpPr>
        <p:spPr>
          <a:xfrm>
            <a:off x="5725795" y="5268595"/>
            <a:ext cx="179070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8种氨基酸</a:t>
            </a:r>
            <a:endParaRPr lang="zh-CN" altLang="en-US" sz="2800" b="1">
              <a:latin typeface="Times New Roman" panose="02020603050405020304" charset="0"/>
              <a:ea typeface="宋体" panose="02010600030101010101" pitchFamily="2" charset="-122"/>
              <a:cs typeface="Times New Roman" panose="02020603050405020304" charset="0"/>
            </a:endParaRPr>
          </a:p>
        </p:txBody>
      </p:sp>
      <p:sp>
        <p:nvSpPr>
          <p:cNvPr id="21" name="文本框 20"/>
          <p:cNvSpPr txBox="1"/>
          <p:nvPr>
            <p:custDataLst>
              <p:tags r:id="rId21"/>
            </p:custDataLst>
          </p:nvPr>
        </p:nvSpPr>
        <p:spPr>
          <a:xfrm>
            <a:off x="5735955" y="4017010"/>
            <a:ext cx="125539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几百种</a:t>
            </a:r>
            <a:endParaRPr lang="zh-CN" altLang="en-US" sz="2800" b="1">
              <a:latin typeface="Times New Roman" panose="02020603050405020304" charset="0"/>
              <a:ea typeface="宋体" panose="02010600030101010101" pitchFamily="2" charset="-122"/>
              <a:cs typeface="Times New Roman" panose="02020603050405020304" charset="0"/>
            </a:endParaRPr>
          </a:p>
        </p:txBody>
      </p:sp>
      <p:cxnSp>
        <p:nvCxnSpPr>
          <p:cNvPr id="22" name="直接箭头连接符 21"/>
          <p:cNvCxnSpPr/>
          <p:nvPr>
            <p:custDataLst>
              <p:tags r:id="rId22"/>
            </p:custDataLst>
          </p:nvPr>
        </p:nvCxnSpPr>
        <p:spPr>
          <a:xfrm>
            <a:off x="4495800" y="4265295"/>
            <a:ext cx="1056640" cy="0"/>
          </a:xfrm>
          <a:prstGeom prst="straightConnector1">
            <a:avLst/>
          </a:prstGeom>
          <a:ln w="28575" cmpd="sng">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custDataLst>
              <p:tags r:id="rId23"/>
            </p:custDataLst>
          </p:nvPr>
        </p:nvCxnSpPr>
        <p:spPr>
          <a:xfrm>
            <a:off x="4495800" y="4890135"/>
            <a:ext cx="1056640" cy="0"/>
          </a:xfrm>
          <a:prstGeom prst="straightConnector1">
            <a:avLst/>
          </a:prstGeom>
          <a:ln w="28575" cmpd="sng">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custDataLst>
              <p:tags r:id="rId24"/>
            </p:custDataLst>
          </p:nvPr>
        </p:nvCxnSpPr>
        <p:spPr>
          <a:xfrm>
            <a:off x="4495800" y="5529580"/>
            <a:ext cx="1056640" cy="0"/>
          </a:xfrm>
          <a:prstGeom prst="straightConnector1">
            <a:avLst/>
          </a:prstGeom>
          <a:ln w="28575" cmpd="sng">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5" name="文本框 24"/>
          <p:cNvSpPr txBox="1"/>
          <p:nvPr>
            <p:custDataLst>
              <p:tags r:id="rId25"/>
            </p:custDataLst>
          </p:nvPr>
        </p:nvSpPr>
        <p:spPr>
          <a:xfrm>
            <a:off x="8493125" y="5268595"/>
            <a:ext cx="1970405"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必需氨基酸</a:t>
            </a:r>
            <a:endParaRPr lang="zh-CN" altLang="en-US" sz="2800" b="1">
              <a:latin typeface="Times New Roman" panose="02020603050405020304" charset="0"/>
              <a:ea typeface="宋体" panose="02010600030101010101" pitchFamily="2" charset="-122"/>
              <a:cs typeface="Times New Roman" panose="02020603050405020304" charset="0"/>
            </a:endParaRPr>
          </a:p>
        </p:txBody>
      </p:sp>
      <p:cxnSp>
        <p:nvCxnSpPr>
          <p:cNvPr id="26" name="直接箭头连接符 25"/>
          <p:cNvCxnSpPr/>
          <p:nvPr>
            <p:custDataLst>
              <p:tags r:id="rId26"/>
            </p:custDataLst>
          </p:nvPr>
        </p:nvCxnSpPr>
        <p:spPr>
          <a:xfrm>
            <a:off x="7516495" y="5529580"/>
            <a:ext cx="1056640" cy="0"/>
          </a:xfrm>
          <a:prstGeom prst="straightConnector1">
            <a:avLst/>
          </a:prstGeom>
          <a:ln w="28575" cmpd="sng">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7" name="矩形 26"/>
          <p:cNvSpPr/>
          <p:nvPr>
            <p:custDataLst>
              <p:tags r:id="rId27"/>
            </p:custDataLst>
          </p:nvPr>
        </p:nvSpPr>
        <p:spPr>
          <a:xfrm>
            <a:off x="682625" y="3122295"/>
            <a:ext cx="8536305" cy="620395"/>
          </a:xfrm>
          <a:prstGeom prst="rect">
            <a:avLst/>
          </a:prstGeom>
          <a:noFill/>
          <a:ln w="28575" cmpd="sng">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linds(horizontal)">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linds(horizontal)">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blinds(horizontal)">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blinds(horizontal)">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linds(horizontal)">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blinds(horizontal)">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blinds(horizontal)">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blinds(horizontal)">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blinds(horizontal)">
                                      <p:cBhvr>
                                        <p:cTn id="92" dur="500"/>
                                        <p:tgtEl>
                                          <p:spTgt spid="18"/>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blinds(horizontal)">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blinds(horizontal)">
                                      <p:cBhvr>
                                        <p:cTn id="102" dur="500"/>
                                        <p:tgtEl>
                                          <p:spTgt spid="20"/>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blinds(horizontal)">
                                      <p:cBhvr>
                                        <p:cTn id="107" dur="500"/>
                                        <p:tgtEl>
                                          <p:spTgt spid="26"/>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blinds(horizontal)">
                                      <p:cBhvr>
                                        <p:cTn id="112" dur="500"/>
                                        <p:tgtEl>
                                          <p:spTgt spid="25"/>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3"/>
                                        </p:tgtEl>
                                        <p:attrNameLst>
                                          <p:attrName>style.visibility</p:attrName>
                                        </p:attrNameLst>
                                      </p:cBhvr>
                                      <p:to>
                                        <p:strVal val="visible"/>
                                      </p:to>
                                    </p:set>
                                    <p:animEffect transition="in" filter="blinds(horizontal)">
                                      <p:cBhvr>
                                        <p:cTn id="117" dur="500"/>
                                        <p:tgtEl>
                                          <p:spTgt spid="3"/>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grpId="0" nodeType="clickEffect">
                                  <p:stCondLst>
                                    <p:cond delay="0"/>
                                  </p:stCondLst>
                                  <p:childTnLst>
                                    <p:set>
                                      <p:cBhvr>
                                        <p:cTn id="121" dur="1" fill="hold">
                                          <p:stCondLst>
                                            <p:cond delay="0"/>
                                          </p:stCondLst>
                                        </p:cTn>
                                        <p:tgtEl>
                                          <p:spTgt spid="27"/>
                                        </p:tgtEl>
                                        <p:attrNameLst>
                                          <p:attrName>style.visibility</p:attrName>
                                        </p:attrNameLst>
                                      </p:cBhvr>
                                      <p:to>
                                        <p:strVal val="visible"/>
                                      </p:to>
                                    </p:set>
                                    <p:animEffect transition="in" filter="blinds(horizontal)">
                                      <p:cBhvr>
                                        <p:cTn id="1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2" grpId="0"/>
      <p:bldP spid="11" grpId="0"/>
      <p:bldP spid="8" grpId="0"/>
      <p:bldP spid="9" grpId="0"/>
      <p:bldP spid="10" grpId="0"/>
      <p:bldP spid="12" grpId="0"/>
      <p:bldP spid="13" grpId="0"/>
      <p:bldP spid="14" grpId="0"/>
      <p:bldP spid="15" grpId="0"/>
      <p:bldP spid="16" grpId="0"/>
      <p:bldP spid="21" grpId="0"/>
      <p:bldP spid="17" grpId="0"/>
      <p:bldP spid="20" grpId="0"/>
      <p:bldP spid="25" grpId="0"/>
      <p:bldP spid="19" grpId="0"/>
      <p:bldP spid="18" grpId="0"/>
      <p:bldP spid="3"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1522095"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1.</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氨基酸</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5" name="文本框 4"/>
          <p:cNvSpPr txBox="1"/>
          <p:nvPr>
            <p:custDataLst>
              <p:tags r:id="rId6"/>
            </p:custDataLst>
          </p:nvPr>
        </p:nvSpPr>
        <p:spPr>
          <a:xfrm>
            <a:off x="577850" y="1693545"/>
            <a:ext cx="642874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组成蛋白质的氨基酸主要是</a:t>
            </a:r>
            <a:r>
              <a:rPr lang="en-US" altLang="zh-CN" sz="2800" b="1">
                <a:latin typeface="Times New Roman" panose="02020603050405020304" charset="0"/>
                <a:ea typeface="宋体" panose="02010600030101010101" pitchFamily="2" charset="-122"/>
                <a:cs typeface="Times New Roman" panose="02020603050405020304" charset="0"/>
                <a:sym typeface="+mn-ea"/>
              </a:rPr>
              <a:t>___________</a:t>
            </a:r>
            <a:endParaRPr lang="en-US" altLang="zh-CN" sz="2800" b="1">
              <a:solidFill>
                <a:srgbClr val="FF0000"/>
              </a:solidFill>
              <a:latin typeface="Times New Roman" panose="02020603050405020304" charset="0"/>
              <a:ea typeface="宋体" panose="02010600030101010101" pitchFamily="2" charset="-122"/>
              <a:cs typeface="Times New Roman" panose="02020603050405020304" charset="0"/>
              <a:sym typeface="+mn-ea"/>
            </a:endParaRPr>
          </a:p>
        </p:txBody>
      </p:sp>
      <p:sp>
        <p:nvSpPr>
          <p:cNvPr id="7" name="文本框 6"/>
          <p:cNvSpPr txBox="1"/>
          <p:nvPr>
            <p:custDataLst>
              <p:tags r:id="rId7"/>
            </p:custDataLst>
          </p:nvPr>
        </p:nvSpPr>
        <p:spPr>
          <a:xfrm>
            <a:off x="5111115" y="1674495"/>
            <a:ext cx="1616710" cy="521970"/>
          </a:xfrm>
          <a:prstGeom prst="rect">
            <a:avLst/>
          </a:prstGeom>
          <a:noFill/>
        </p:spPr>
        <p:txBody>
          <a:bodyPr wrap="none" rtlCol="0">
            <a:spAutoFit/>
          </a:bodyPr>
          <a:lstStyle/>
          <a:p>
            <a:pPr algn="l"/>
            <a:r>
              <a:rPr lang="zh-CN" altLang="en-US" sz="2800" b="1">
                <a:solidFill>
                  <a:srgbClr val="FF0000"/>
                </a:solidFill>
                <a:latin typeface="微软雅黑" panose="020B0503020204020204" charset="-122"/>
                <a:ea typeface="微软雅黑" panose="020B0503020204020204" charset="-122"/>
                <a:cs typeface="Times New Roman" panose="02020603050405020304" charset="0"/>
                <a:sym typeface="+mn-ea"/>
              </a:rPr>
              <a:t>ɑ</a:t>
            </a:r>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-氨基酸</a:t>
            </a:r>
            <a:endPar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endParaRPr>
          </a:p>
        </p:txBody>
      </p:sp>
      <p:sp>
        <p:nvSpPr>
          <p:cNvPr id="28" name="文本框 27"/>
          <p:cNvSpPr txBox="1"/>
          <p:nvPr>
            <p:custDataLst>
              <p:tags r:id="rId8"/>
            </p:custDataLst>
          </p:nvPr>
        </p:nvSpPr>
        <p:spPr>
          <a:xfrm>
            <a:off x="547370" y="2483485"/>
            <a:ext cx="6503670" cy="521970"/>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氨基连接在与羧基相邻的</a:t>
            </a:r>
            <a:r>
              <a:rPr lang="zh-CN" altLang="en-US" sz="2800" b="1">
                <a:solidFill>
                  <a:srgbClr val="FF0000"/>
                </a:solidFill>
                <a:latin typeface="微软雅黑" panose="020B0503020204020204" charset="-122"/>
                <a:ea typeface="微软雅黑" panose="020B0503020204020204" charset="-122"/>
                <a:cs typeface="Times New Roman" panose="02020603050405020304" charset="0"/>
                <a:sym typeface="+mn-ea"/>
              </a:rPr>
              <a:t>ɑ</a:t>
            </a:r>
            <a:r>
              <a:rPr lang="zh-CN" altLang="en-US" sz="2800" b="1">
                <a:latin typeface="Times New Roman" panose="02020603050405020304" charset="0"/>
                <a:ea typeface="宋体" panose="02010600030101010101" pitchFamily="2" charset="-122"/>
                <a:cs typeface="Times New Roman" panose="02020603050405020304" charset="0"/>
                <a:sym typeface="+mn-ea"/>
              </a:rPr>
              <a:t>位的碳原子上</a:t>
            </a:r>
            <a:endParaRPr lang="zh-CN" altLang="en-US" sz="2800" b="1">
              <a:latin typeface="Times New Roman" panose="02020603050405020304" charset="0"/>
              <a:ea typeface="宋体" panose="02010600030101010101" pitchFamily="2" charset="-122"/>
              <a:cs typeface="Times New Roman" panose="02020603050405020304" charset="0"/>
            </a:endParaRPr>
          </a:p>
        </p:txBody>
      </p:sp>
      <p:grpSp>
        <p:nvGrpSpPr>
          <p:cNvPr id="35" name="组合 34"/>
          <p:cNvGrpSpPr/>
          <p:nvPr>
            <p:custDataLst>
              <p:tags r:id="rId9"/>
            </p:custDataLst>
          </p:nvPr>
        </p:nvGrpSpPr>
        <p:grpSpPr>
          <a:xfrm>
            <a:off x="1640840" y="3346450"/>
            <a:ext cx="2682240" cy="521970"/>
            <a:chOff x="2584" y="5763"/>
            <a:chExt cx="4224" cy="822"/>
          </a:xfrm>
        </p:grpSpPr>
        <p:sp>
          <p:nvSpPr>
            <p:cNvPr id="29" name="文本框 28"/>
            <p:cNvSpPr txBox="1"/>
            <p:nvPr>
              <p:custDataLst>
                <p:tags r:id="rId10"/>
              </p:custDataLst>
            </p:nvPr>
          </p:nvSpPr>
          <p:spPr>
            <a:xfrm>
              <a:off x="2584" y="5763"/>
              <a:ext cx="4224" cy="822"/>
            </a:xfrm>
            <a:prstGeom prst="rect">
              <a:avLst/>
            </a:prstGeom>
            <a:noFill/>
          </p:spPr>
          <p:txBody>
            <a:bodyPr wrap="none" rtlCol="0">
              <a:spAutoFit/>
            </a:bodyPr>
            <a:lstStyle/>
            <a:p>
              <a:pPr algn="l"/>
              <a:r>
                <a:rPr lang="zh-CN" altLang="en-US" sz="2800" b="1">
                  <a:latin typeface="Times New Roman" panose="02020603050405020304" charset="0"/>
                  <a:ea typeface="宋体" panose="02010600030101010101" pitchFamily="2" charset="-122"/>
                  <a:cs typeface="Times New Roman" panose="02020603050405020304" charset="0"/>
                  <a:sym typeface="+mn-ea"/>
                </a:rPr>
                <a:t>R</a:t>
              </a:r>
              <a:r>
                <a:rPr lang="en-US" altLang="zh-CN" sz="2800" b="1">
                  <a:latin typeface="Times New Roman" panose="02020603050405020304" charset="0"/>
                  <a:ea typeface="宋体" panose="02010600030101010101" pitchFamily="2" charset="-122"/>
                  <a:cs typeface="Times New Roman" panose="02020603050405020304" charset="0"/>
                  <a:sym typeface="+mn-ea"/>
                </a:rPr>
                <a:t>   </a:t>
              </a:r>
              <a:r>
                <a:rPr lang="zh-CN" altLang="en-US" sz="2800" b="1">
                  <a:latin typeface="Times New Roman" panose="02020603050405020304" charset="0"/>
                  <a:ea typeface="宋体" panose="02010600030101010101" pitchFamily="2" charset="-122"/>
                  <a:cs typeface="Times New Roman" panose="02020603050405020304" charset="0"/>
                  <a:sym typeface="+mn-ea"/>
                </a:rPr>
                <a:t>CH</a:t>
              </a:r>
              <a:r>
                <a:rPr lang="en-US" altLang="zh-CN" sz="2800" b="1">
                  <a:latin typeface="Times New Roman" panose="02020603050405020304" charset="0"/>
                  <a:ea typeface="宋体" panose="02010600030101010101" pitchFamily="2" charset="-122"/>
                  <a:cs typeface="Times New Roman" panose="02020603050405020304" charset="0"/>
                  <a:sym typeface="+mn-ea"/>
                </a:rPr>
                <a:t>    </a:t>
              </a:r>
              <a:r>
                <a:rPr lang="zh-CN" altLang="en-US" sz="2800" b="1">
                  <a:latin typeface="Times New Roman" panose="02020603050405020304" charset="0"/>
                  <a:ea typeface="宋体" panose="02010600030101010101" pitchFamily="2" charset="-122"/>
                  <a:cs typeface="Times New Roman" panose="02020603050405020304" charset="0"/>
                  <a:sym typeface="+mn-ea"/>
                </a:rPr>
                <a:t>COOH</a:t>
              </a:r>
              <a:endParaRPr lang="zh-CN" altLang="en-US" sz="2800" b="1">
                <a:latin typeface="Times New Roman" panose="02020603050405020304" charset="0"/>
                <a:ea typeface="宋体" panose="02010600030101010101" pitchFamily="2" charset="-122"/>
                <a:cs typeface="Times New Roman" panose="02020603050405020304" charset="0"/>
              </a:endParaRPr>
            </a:p>
          </p:txBody>
        </p:sp>
        <p:cxnSp>
          <p:nvCxnSpPr>
            <p:cNvPr id="30" name="直接连接符 29"/>
            <p:cNvCxnSpPr/>
            <p:nvPr>
              <p:custDataLst>
                <p:tags r:id="rId11"/>
              </p:custDataLst>
            </p:nvPr>
          </p:nvCxnSpPr>
          <p:spPr>
            <a:xfrm>
              <a:off x="3100" y="6174"/>
              <a:ext cx="419"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2"/>
              </p:custDataLst>
            </p:nvPr>
          </p:nvCxnSpPr>
          <p:spPr>
            <a:xfrm>
              <a:off x="4405" y="6174"/>
              <a:ext cx="44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组合 33"/>
          <p:cNvGrpSpPr/>
          <p:nvPr>
            <p:custDataLst>
              <p:tags r:id="rId13"/>
            </p:custDataLst>
          </p:nvPr>
        </p:nvGrpSpPr>
        <p:grpSpPr>
          <a:xfrm>
            <a:off x="2158365" y="3787775"/>
            <a:ext cx="831850" cy="680720"/>
            <a:chOff x="3399" y="6458"/>
            <a:chExt cx="1310" cy="1072"/>
          </a:xfrm>
        </p:grpSpPr>
        <p:cxnSp>
          <p:nvCxnSpPr>
            <p:cNvPr id="32" name="直接连接符 31"/>
            <p:cNvCxnSpPr/>
            <p:nvPr>
              <p:custDataLst>
                <p:tags r:id="rId14"/>
              </p:custDataLst>
            </p:nvPr>
          </p:nvCxnSpPr>
          <p:spPr>
            <a:xfrm flipH="1">
              <a:off x="3741" y="6458"/>
              <a:ext cx="0" cy="394"/>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3" name="文本框 32"/>
            <p:cNvSpPr txBox="1"/>
            <p:nvPr>
              <p:custDataLst>
                <p:tags r:id="rId15"/>
              </p:custDataLst>
            </p:nvPr>
          </p:nvSpPr>
          <p:spPr>
            <a:xfrm>
              <a:off x="3399" y="6708"/>
              <a:ext cx="1310" cy="822"/>
            </a:xfrm>
            <a:prstGeom prst="rect">
              <a:avLst/>
            </a:prstGeom>
            <a:noFill/>
          </p:spPr>
          <p:txBody>
            <a:bodyPr wrap="square" rtlCol="0" anchor="t">
              <a:spAutoFit/>
            </a:bodyPr>
            <a:lstStyle/>
            <a:p>
              <a:r>
                <a:rPr lang="en-US" altLang="zh-CN" sz="2800" b="1">
                  <a:latin typeface="Times New Roman" panose="02020603050405020304" charset="0"/>
                  <a:ea typeface="宋体" panose="02010600030101010101" pitchFamily="2" charset="-122"/>
                  <a:cs typeface="Times New Roman" panose="02020603050405020304" charset="0"/>
                  <a:sym typeface="+mn-ea"/>
                </a:rPr>
                <a:t>N</a:t>
              </a:r>
              <a:r>
                <a:rPr lang="zh-CN" altLang="en-US" sz="2800" b="1">
                  <a:latin typeface="Times New Roman" panose="02020603050405020304" charset="0"/>
                  <a:ea typeface="宋体" panose="02010600030101010101" pitchFamily="2" charset="-122"/>
                  <a:cs typeface="Times New Roman" panose="02020603050405020304" charset="0"/>
                  <a:sym typeface="+mn-ea"/>
                </a:rPr>
                <a:t>H</a:t>
              </a:r>
              <a:r>
                <a:rPr lang="en-US" altLang="zh-CN" sz="2800" b="1" baseline="-25000">
                  <a:latin typeface="Times New Roman" panose="02020603050405020304" charset="0"/>
                  <a:ea typeface="宋体" panose="02010600030101010101" pitchFamily="2" charset="-122"/>
                  <a:cs typeface="Times New Roman" panose="02020603050405020304" charset="0"/>
                  <a:sym typeface="+mn-ea"/>
                </a:rPr>
                <a:t>2</a:t>
              </a:r>
              <a:endParaRPr lang="en-US" altLang="zh-CN" sz="2800" b="1" baseline="-25000">
                <a:latin typeface="Times New Roman" panose="02020603050405020304" charset="0"/>
                <a:ea typeface="宋体" panose="02010600030101010101" pitchFamily="2" charset="-122"/>
                <a:cs typeface="Times New Roman" panose="02020603050405020304" charset="0"/>
                <a:sym typeface="+mn-ea"/>
              </a:endParaRPr>
            </a:p>
          </p:txBody>
        </p:sp>
      </p:grpSp>
      <p:sp>
        <p:nvSpPr>
          <p:cNvPr id="36" name="文本框 35"/>
          <p:cNvSpPr txBox="1"/>
          <p:nvPr>
            <p:custDataLst>
              <p:tags r:id="rId16"/>
            </p:custDataLst>
          </p:nvPr>
        </p:nvSpPr>
        <p:spPr>
          <a:xfrm>
            <a:off x="2188845" y="3005455"/>
            <a:ext cx="419735" cy="521970"/>
          </a:xfrm>
          <a:prstGeom prst="rect">
            <a:avLst/>
          </a:prstGeom>
          <a:noFill/>
        </p:spPr>
        <p:txBody>
          <a:bodyPr wrap="none" rtlCol="0" anchor="t">
            <a:spAutoFit/>
          </a:bodyPr>
          <a:lstStyle/>
          <a:p>
            <a:r>
              <a:rPr lang="zh-CN" altLang="en-US" sz="2800">
                <a:solidFill>
                  <a:srgbClr val="FF0000"/>
                </a:solidFill>
                <a:latin typeface="微软雅黑" panose="020B0503020204020204" charset="-122"/>
                <a:ea typeface="微软雅黑" panose="020B0503020204020204" charset="-122"/>
                <a:cs typeface="Times New Roman" panose="02020603050405020304" charset="0"/>
                <a:sym typeface="+mn-ea"/>
              </a:rPr>
              <a:t>ɑ</a:t>
            </a:r>
            <a:endParaRPr lang="zh-CN" altLang="en-US" sz="2800">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cxnSp>
        <p:nvCxnSpPr>
          <p:cNvPr id="39" name="直接箭头连接符 38"/>
          <p:cNvCxnSpPr/>
          <p:nvPr>
            <p:custDataLst>
              <p:tags r:id="rId17"/>
            </p:custDataLst>
          </p:nvPr>
        </p:nvCxnSpPr>
        <p:spPr>
          <a:xfrm>
            <a:off x="2421890" y="3740150"/>
            <a:ext cx="1164590" cy="672465"/>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文本框 39"/>
          <p:cNvSpPr txBox="1"/>
          <p:nvPr>
            <p:custDataLst>
              <p:tags r:id="rId18"/>
            </p:custDataLst>
          </p:nvPr>
        </p:nvSpPr>
        <p:spPr>
          <a:xfrm>
            <a:off x="3586480" y="4145915"/>
            <a:ext cx="8622030" cy="521970"/>
          </a:xfrm>
          <a:prstGeom prst="rect">
            <a:avLst/>
          </a:prstGeom>
          <a:noFill/>
        </p:spPr>
        <p:txBody>
          <a:bodyPr wrap="none" rtlCol="0">
            <a:spAutoFit/>
          </a:bodyPr>
          <a:lstStyle/>
          <a:p>
            <a:pPr algn="l"/>
            <a:r>
              <a:rPr lang="zh-CN" altLang="en-US" sz="2800" b="1">
                <a:solidFill>
                  <a:schemeClr val="tx1"/>
                </a:solidFill>
                <a:latin typeface="Times New Roman" panose="02020603050405020304" charset="0"/>
                <a:ea typeface="宋体" panose="02010600030101010101" pitchFamily="2" charset="-122"/>
                <a:cs typeface="Times New Roman" panose="02020603050405020304" charset="0"/>
                <a:sym typeface="+mn-ea"/>
              </a:rPr>
              <a:t>当</a:t>
            </a:r>
            <a:r>
              <a:rPr lang="en-US" altLang="zh-CN" sz="2800" b="1">
                <a:solidFill>
                  <a:schemeClr val="tx1"/>
                </a:solidFill>
                <a:latin typeface="Times New Roman" panose="02020603050405020304" charset="0"/>
                <a:ea typeface="宋体" panose="02010600030101010101" pitchFamily="2" charset="-122"/>
                <a:cs typeface="Times New Roman" panose="02020603050405020304" charset="0"/>
                <a:sym typeface="+mn-ea"/>
              </a:rPr>
              <a:t>R</a:t>
            </a:r>
            <a:r>
              <a:rPr lang="zh-CN" altLang="en-US" sz="2800" b="1">
                <a:solidFill>
                  <a:schemeClr val="tx1"/>
                </a:solidFill>
                <a:latin typeface="Times New Roman" panose="02020603050405020304" charset="0"/>
                <a:ea typeface="宋体" panose="02010600030101010101" pitchFamily="2" charset="-122"/>
                <a:cs typeface="Times New Roman" panose="02020603050405020304" charset="0"/>
                <a:sym typeface="+mn-ea"/>
              </a:rPr>
              <a:t>不是</a:t>
            </a:r>
            <a:r>
              <a:rPr lang="en-US" altLang="zh-CN" sz="2800" b="1">
                <a:solidFill>
                  <a:schemeClr val="tx1"/>
                </a:solidFill>
                <a:latin typeface="Times New Roman" panose="02020603050405020304" charset="0"/>
                <a:ea typeface="宋体" panose="02010600030101010101" pitchFamily="2" charset="-122"/>
                <a:cs typeface="Times New Roman" panose="02020603050405020304" charset="0"/>
                <a:sym typeface="+mn-ea"/>
              </a:rPr>
              <a:t>H</a:t>
            </a:r>
            <a:r>
              <a:rPr lang="zh-CN" altLang="en-US" sz="2800" b="1">
                <a:solidFill>
                  <a:schemeClr val="tx1"/>
                </a:solidFill>
                <a:latin typeface="Times New Roman" panose="02020603050405020304" charset="0"/>
                <a:ea typeface="宋体" panose="02010600030101010101" pitchFamily="2" charset="-122"/>
                <a:cs typeface="Times New Roman" panose="02020603050405020304" charset="0"/>
                <a:sym typeface="+mn-ea"/>
              </a:rPr>
              <a:t>时，（即除甘氨酸外），</a:t>
            </a:r>
            <a:r>
              <a:rPr lang="zh-CN" altLang="en-US" sz="2800" b="1">
                <a:solidFill>
                  <a:schemeClr val="tx1"/>
                </a:solidFill>
                <a:latin typeface="微软雅黑" panose="020B0503020204020204" charset="-122"/>
                <a:ea typeface="微软雅黑" panose="020B0503020204020204" charset="-122"/>
                <a:cs typeface="Times New Roman" panose="02020603050405020304" charset="0"/>
                <a:sym typeface="+mn-ea"/>
              </a:rPr>
              <a:t>ɑ</a:t>
            </a:r>
            <a:r>
              <a:rPr lang="en-US" altLang="zh-CN" sz="2800" b="1">
                <a:solidFill>
                  <a:schemeClr val="tx1"/>
                </a:solidFill>
                <a:latin typeface="微软雅黑" panose="020B0503020204020204" charset="-122"/>
                <a:ea typeface="微软雅黑" panose="020B0503020204020204" charset="-122"/>
                <a:cs typeface="Times New Roman" panose="02020603050405020304" charset="0"/>
                <a:sym typeface="+mn-ea"/>
              </a:rPr>
              <a:t>-</a:t>
            </a:r>
            <a:r>
              <a:rPr lang="zh-CN" altLang="en-US" sz="2800" b="1">
                <a:solidFill>
                  <a:schemeClr val="tx1"/>
                </a:solidFill>
                <a:latin typeface="宋体" panose="02010600030101010101" pitchFamily="2" charset="-122"/>
                <a:ea typeface="宋体" panose="02010600030101010101" pitchFamily="2" charset="-122"/>
                <a:cs typeface="Times New Roman" panose="02020603050405020304" charset="0"/>
                <a:sym typeface="+mn-ea"/>
              </a:rPr>
              <a:t>碳为</a:t>
            </a:r>
            <a:r>
              <a:rPr lang="zh-CN" altLang="en-US" sz="2800" b="1">
                <a:solidFill>
                  <a:srgbClr val="FF0000"/>
                </a:solidFill>
                <a:latin typeface="宋体" panose="02010600030101010101" pitchFamily="2" charset="-122"/>
                <a:ea typeface="宋体" panose="02010600030101010101" pitchFamily="2" charset="-122"/>
                <a:cs typeface="Times New Roman" panose="02020603050405020304" charset="0"/>
                <a:sym typeface="+mn-ea"/>
              </a:rPr>
              <a:t>手性碳原子</a:t>
            </a:r>
            <a:endParaRPr lang="zh-CN" altLang="en-US" sz="2800" b="1">
              <a:solidFill>
                <a:srgbClr val="FF0000"/>
              </a:solidFill>
              <a:latin typeface="宋体" panose="02010600030101010101" pitchFamily="2" charset="-122"/>
              <a:ea typeface="宋体" panose="02010600030101010101" pitchFamily="2" charset="-122"/>
              <a:cs typeface="Times New Roman" panose="02020603050405020304" charset="0"/>
              <a:sym typeface="+mn-ea"/>
            </a:endParaRPr>
          </a:p>
        </p:txBody>
      </p:sp>
      <p:sp>
        <p:nvSpPr>
          <p:cNvPr id="43" name="文本框 42"/>
          <p:cNvSpPr txBox="1"/>
          <p:nvPr>
            <p:custDataLst>
              <p:tags r:id="rId19"/>
            </p:custDataLst>
          </p:nvPr>
        </p:nvSpPr>
        <p:spPr>
          <a:xfrm>
            <a:off x="4648200" y="4999990"/>
            <a:ext cx="4834255" cy="521970"/>
          </a:xfrm>
          <a:prstGeom prst="rect">
            <a:avLst/>
          </a:prstGeom>
          <a:noFill/>
        </p:spPr>
        <p:txBody>
          <a:bodyPr wrap="none" rtlCol="0">
            <a:spAutoFit/>
          </a:bodyPr>
          <a:lstStyle/>
          <a:p>
            <a:pPr algn="l"/>
            <a:r>
              <a:rPr lang="zh-CN" altLang="en-US" sz="2800" b="1">
                <a:solidFill>
                  <a:schemeClr val="tx1"/>
                </a:solidFill>
                <a:latin typeface="Times New Roman" panose="02020603050405020304" charset="0"/>
                <a:ea typeface="宋体" panose="02010600030101010101" pitchFamily="2" charset="-122"/>
                <a:cs typeface="Times New Roman" panose="02020603050405020304" charset="0"/>
                <a:sym typeface="+mn-ea"/>
              </a:rPr>
              <a:t>大部分</a:t>
            </a:r>
            <a:r>
              <a:rPr lang="zh-CN" altLang="en-US" sz="2800" b="1">
                <a:solidFill>
                  <a:schemeClr val="tx1"/>
                </a:solidFill>
                <a:latin typeface="微软雅黑" panose="020B0503020204020204" charset="-122"/>
                <a:ea typeface="微软雅黑" panose="020B0503020204020204" charset="-122"/>
                <a:cs typeface="Times New Roman" panose="02020603050405020304" charset="0"/>
                <a:sym typeface="+mn-ea"/>
              </a:rPr>
              <a:t>ɑ</a:t>
            </a:r>
            <a:r>
              <a:rPr lang="zh-CN" altLang="en-US" sz="2800" b="1">
                <a:solidFill>
                  <a:schemeClr val="tx1"/>
                </a:solidFill>
                <a:latin typeface="Times New Roman" panose="02020603050405020304" charset="0"/>
                <a:ea typeface="宋体" panose="02010600030101010101" pitchFamily="2" charset="-122"/>
                <a:cs typeface="Times New Roman" panose="02020603050405020304" charset="0"/>
                <a:sym typeface="+mn-ea"/>
              </a:rPr>
              <a:t>-氨基酸具有</a:t>
            </a:r>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对映异构</a:t>
            </a:r>
            <a:endPar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linds(horizontal)">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linds(horizontal)">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blinds(horizontal)">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blinds(horizontal)">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blinds(horizontal)">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blinds(horizontal)">
                                      <p:cBhvr>
                                        <p:cTn id="52" dur="5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blinds(horizontal)">
                                      <p:cBhvr>
                                        <p:cTn id="5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5" grpId="0"/>
      <p:bldP spid="7" grpId="0"/>
      <p:bldP spid="28" grpId="0"/>
      <p:bldP spid="36" grpId="0"/>
      <p:bldP spid="40"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custDataLst>
              <p:tags r:id="rId1"/>
            </p:custDataLst>
          </p:nvPr>
        </p:nvSpPr>
        <p:spPr>
          <a:xfrm rot="5400000">
            <a:off x="304800" y="535940"/>
            <a:ext cx="533400" cy="2794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宋体" panose="02010600030101010101" pitchFamily="2" charset="-122"/>
              <a:cs typeface="Times New Roman" panose="02020603050405020304" charset="0"/>
            </a:endParaRPr>
          </a:p>
        </p:txBody>
      </p:sp>
      <p:sp>
        <p:nvSpPr>
          <p:cNvPr id="6" name="文本框 5"/>
          <p:cNvSpPr txBox="1"/>
          <p:nvPr>
            <p:custDataLst>
              <p:tags r:id="rId2"/>
            </p:custDataLst>
          </p:nvPr>
        </p:nvSpPr>
        <p:spPr>
          <a:xfrm>
            <a:off x="823595" y="445770"/>
            <a:ext cx="10633075" cy="521970"/>
          </a:xfrm>
          <a:prstGeom prst="rect">
            <a:avLst/>
          </a:prstGeom>
          <a:noFill/>
        </p:spPr>
        <p:txBody>
          <a:bodyPr wrap="square" rtlCol="0">
            <a:spAutoFit/>
          </a:bodyPr>
          <a:lstStyle/>
          <a:p>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二</a:t>
            </a:r>
            <a:r>
              <a:rPr lang="en-US" altLang="zh-CN"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a:t>
            </a:r>
            <a:r>
              <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rPr>
              <a:t>氨基酸</a:t>
            </a:r>
            <a:endParaRPr lang="zh-CN" altLang="en-US" sz="2800" smtClean="0">
              <a:solidFill>
                <a:srgbClr val="27406A"/>
              </a:solidFill>
              <a:latin typeface="Times New Roman" panose="02020603050405020304" charset="0"/>
              <a:ea typeface="宋体" panose="02010600030101010101" pitchFamily="2" charset="-122"/>
              <a:cs typeface="Times New Roman" panose="02020603050405020304" charset="0"/>
              <a:sym typeface="+mn-lt"/>
            </a:endParaRPr>
          </a:p>
        </p:txBody>
      </p:sp>
      <p:pic>
        <p:nvPicPr>
          <p:cNvPr id="90" name="图片 89" descr="67593061"/>
          <p:cNvPicPr>
            <a:picLocks noChangeAspect="1"/>
          </p:cNvPicPr>
          <p:nvPr>
            <p:custDataLst>
              <p:tags r:id="rId3"/>
            </p:custDataLst>
          </p:nvPr>
        </p:nvPicPr>
        <p:blipFill>
          <a:blip r:embed="rId4"/>
          <a:stretch>
            <a:fillRect/>
          </a:stretch>
        </p:blipFill>
        <p:spPr>
          <a:xfrm>
            <a:off x="10815955" y="4614545"/>
            <a:ext cx="1367790" cy="2235835"/>
          </a:xfrm>
          <a:prstGeom prst="rect">
            <a:avLst/>
          </a:prstGeom>
        </p:spPr>
      </p:pic>
      <p:sp>
        <p:nvSpPr>
          <p:cNvPr id="91" name="文本框 90"/>
          <p:cNvSpPr txBox="1"/>
          <p:nvPr>
            <p:custDataLst>
              <p:tags r:id="rId5"/>
            </p:custDataLst>
          </p:nvPr>
        </p:nvSpPr>
        <p:spPr>
          <a:xfrm>
            <a:off x="531495" y="1004570"/>
            <a:ext cx="3309620" cy="521970"/>
          </a:xfrm>
          <a:prstGeom prst="rect">
            <a:avLst/>
          </a:prstGeom>
          <a:noFill/>
        </p:spPr>
        <p:txBody>
          <a:bodyPr wrap="none" rtlCol="0">
            <a:spAutoFit/>
          </a:bodyPr>
          <a:lstStyle/>
          <a:p>
            <a:pPr algn="l"/>
            <a:r>
              <a:rPr lang="en-US" altLang="zh-CN" sz="2800" b="1" kern="100">
                <a:solidFill>
                  <a:schemeClr val="tx1"/>
                </a:solidFill>
                <a:latin typeface="Times New Roman" panose="02020603050405020304" charset="0"/>
                <a:ea typeface="宋体-简" panose="02010600040101010101" charset="-122"/>
                <a:cs typeface="Times New Roman" panose="02020603050405020304" charset="0"/>
                <a:sym typeface="+mn-ea"/>
              </a:rPr>
              <a:t>2.</a:t>
            </a:r>
            <a:r>
              <a:rPr lang="zh-CN" altLang="en-US" sz="2800" b="1" kern="100">
                <a:solidFill>
                  <a:schemeClr val="tx1"/>
                </a:solidFill>
                <a:latin typeface="Times New Roman" panose="02020603050405020304" charset="0"/>
                <a:ea typeface="宋体-简" panose="02010600040101010101" charset="-122"/>
                <a:cs typeface="Times New Roman" panose="02020603050405020304" charset="0"/>
                <a:sym typeface="+mn-ea"/>
              </a:rPr>
              <a:t>氨基酸的物理性质</a:t>
            </a:r>
            <a:endParaRPr lang="zh-CN" altLang="en-US" sz="2800" b="1" kern="100"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26" name="文本框 25"/>
          <p:cNvSpPr txBox="1"/>
          <p:nvPr>
            <p:custDataLst>
              <p:tags r:id="rId6"/>
            </p:custDataLst>
          </p:nvPr>
        </p:nvSpPr>
        <p:spPr>
          <a:xfrm>
            <a:off x="740410" y="1953260"/>
            <a:ext cx="10346055"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 panose="02010600030101010101" pitchFamily="2" charset="-122"/>
                <a:cs typeface="Times New Roman" panose="02020603050405020304" charset="0"/>
                <a:sym typeface="+mn-ea"/>
              </a:rPr>
              <a:t>天然氨基酸</a:t>
            </a:r>
            <a:r>
              <a:rPr lang="zh-CN" altLang="en-US" sz="2800" b="1">
                <a:latin typeface="Times New Roman" panose="02020603050405020304" charset="0"/>
                <a:ea typeface="宋体" panose="02010600030101010101" pitchFamily="2" charset="-122"/>
                <a:cs typeface="Times New Roman" panose="02020603050405020304" charset="0"/>
                <a:sym typeface="+mn-ea"/>
              </a:rPr>
              <a:t>均为</a:t>
            </a:r>
            <a:r>
              <a:rPr lang="en-US" altLang="zh-CN" sz="2800" b="1">
                <a:latin typeface="Times New Roman" panose="02020603050405020304" charset="0"/>
                <a:ea typeface="宋体" panose="02010600030101010101" pitchFamily="2" charset="-122"/>
                <a:cs typeface="Times New Roman" panose="02020603050405020304" charset="0"/>
                <a:sym typeface="+mn-ea"/>
              </a:rPr>
              <a:t>_____</a:t>
            </a:r>
            <a:r>
              <a:rPr lang="zh-CN" altLang="en-US" sz="2800" b="1" smtClean="0">
                <a:latin typeface="Times New Roman" panose="02020603050405020304" charset="0"/>
                <a:ea typeface="宋体-简" panose="02010600040101010101" charset="-122"/>
                <a:cs typeface="Times New Roman" panose="02020603050405020304" charset="0"/>
                <a:sym typeface="+mn-ea"/>
              </a:rPr>
              <a:t>晶体，熔点</a:t>
            </a:r>
            <a:r>
              <a:rPr lang="en-US" altLang="zh-CN" sz="2800" b="1">
                <a:latin typeface="Times New Roman" panose="02020603050405020304" charset="0"/>
                <a:ea typeface="宋体" panose="02010600030101010101" pitchFamily="2" charset="-122"/>
                <a:cs typeface="Times New Roman" panose="02020603050405020304" charset="0"/>
                <a:sym typeface="+mn-ea"/>
              </a:rPr>
              <a:t>_____</a:t>
            </a:r>
            <a:r>
              <a:rPr lang="zh-CN" altLang="en-US" sz="2800" b="1">
                <a:latin typeface="Times New Roman" panose="02020603050405020304" charset="0"/>
                <a:ea typeface="宋体" panose="02010600030101010101" pitchFamily="2" charset="-122"/>
                <a:cs typeface="Times New Roman" panose="02020603050405020304" charset="0"/>
                <a:sym typeface="+mn-ea"/>
              </a:rPr>
              <a:t>，</a:t>
            </a:r>
            <a:r>
              <a:rPr lang="zh-CN" altLang="en-US" sz="2800" b="1" smtClean="0">
                <a:latin typeface="Times New Roman" panose="02020603050405020304" charset="0"/>
                <a:ea typeface="宋体-简" panose="02010600040101010101" charset="-122"/>
                <a:cs typeface="Times New Roman" panose="02020603050405020304" charset="0"/>
                <a:sym typeface="+mn-ea"/>
              </a:rPr>
              <a:t>在</a:t>
            </a:r>
            <a:r>
              <a:rPr lang="en-US" altLang="zh-CN" sz="2800" b="1" smtClean="0">
                <a:latin typeface="Times New Roman" panose="02020603050405020304" charset="0"/>
                <a:ea typeface="宋体-简" panose="02010600040101010101" charset="-122"/>
                <a:cs typeface="Times New Roman" panose="02020603050405020304" charset="0"/>
                <a:sym typeface="+mn-ea"/>
              </a:rPr>
              <a:t>200~300</a:t>
            </a:r>
            <a:r>
              <a:rPr lang="en-US" altLang="zh-CN" sz="2800" b="1" baseline="30000" smtClean="0">
                <a:latin typeface="Times New Roman" panose="02020603050405020304" charset="0"/>
                <a:ea typeface="宋体-简" panose="02010600040101010101" charset="-122"/>
                <a:cs typeface="Times New Roman" panose="02020603050405020304" charset="0"/>
                <a:sym typeface="+mn-ea"/>
              </a:rPr>
              <a:t>0</a:t>
            </a:r>
            <a:r>
              <a:rPr lang="en-US" altLang="zh-CN" sz="2800" b="1" smtClean="0">
                <a:latin typeface="Times New Roman" panose="02020603050405020304" charset="0"/>
                <a:ea typeface="宋体-简" panose="02010600040101010101" charset="-122"/>
                <a:cs typeface="Times New Roman" panose="02020603050405020304" charset="0"/>
                <a:sym typeface="+mn-ea"/>
              </a:rPr>
              <a:t>C</a:t>
            </a:r>
            <a:r>
              <a:rPr lang="zh-CN" altLang="en-US" sz="2800" b="1" smtClean="0">
                <a:latin typeface="Times New Roman" panose="02020603050405020304" charset="0"/>
                <a:ea typeface="宋体-简" panose="02010600040101010101" charset="-122"/>
                <a:cs typeface="Times New Roman" panose="02020603050405020304" charset="0"/>
                <a:sym typeface="+mn-ea"/>
              </a:rPr>
              <a:t>时熔化分解</a:t>
            </a:r>
            <a:endParaRPr lang="zh-CN" altLang="en-US" sz="2800" b="1" smtClean="0">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2" name="文本框 1"/>
          <p:cNvSpPr txBox="1"/>
          <p:nvPr>
            <p:custDataLst>
              <p:tags r:id="rId7"/>
            </p:custDataLst>
          </p:nvPr>
        </p:nvSpPr>
        <p:spPr>
          <a:xfrm>
            <a:off x="3371850" y="1916430"/>
            <a:ext cx="894080" cy="521970"/>
          </a:xfrm>
          <a:prstGeom prst="rect">
            <a:avLst/>
          </a:prstGeom>
          <a:noFill/>
        </p:spPr>
        <p:txBody>
          <a:bodyPr wrap="none" rtlCol="0">
            <a:spAutoFit/>
          </a:bodyPr>
          <a:lstStyle/>
          <a:p>
            <a:pPr algn="l"/>
            <a:r>
              <a:rPr lang="zh-CN" altLang="en-US" sz="2800" b="1" smtClean="0">
                <a:solidFill>
                  <a:srgbClr val="FF0000"/>
                </a:solidFill>
                <a:latin typeface="Times New Roman" panose="02020603050405020304" charset="0"/>
                <a:ea typeface="宋体-简" panose="02010600040101010101" charset="-122"/>
                <a:cs typeface="Times New Roman" panose="02020603050405020304" charset="0"/>
                <a:sym typeface="+mn-ea"/>
              </a:rPr>
              <a:t>无色</a:t>
            </a:r>
            <a:endParaRPr lang="zh-CN" altLang="en-US" sz="2800" b="1" smtClean="0">
              <a:solidFill>
                <a:schemeClr val="tx1"/>
              </a:solidFill>
              <a:latin typeface="Times New Roman" panose="02020603050405020304" charset="0"/>
              <a:ea typeface="宋体-简" panose="02010600040101010101" charset="-122"/>
              <a:cs typeface="Times New Roman" panose="02020603050405020304" charset="0"/>
            </a:endParaRPr>
          </a:p>
        </p:txBody>
      </p:sp>
      <p:sp>
        <p:nvSpPr>
          <p:cNvPr id="3" name="文本框 2"/>
          <p:cNvSpPr txBox="1"/>
          <p:nvPr>
            <p:custDataLst>
              <p:tags r:id="rId8"/>
            </p:custDataLst>
          </p:nvPr>
        </p:nvSpPr>
        <p:spPr>
          <a:xfrm>
            <a:off x="5988685" y="1878330"/>
            <a:ext cx="894080" cy="521970"/>
          </a:xfrm>
          <a:prstGeom prst="rect">
            <a:avLst/>
          </a:prstGeom>
          <a:noFill/>
        </p:spPr>
        <p:txBody>
          <a:bodyPr wrap="none" rtlCol="0">
            <a:spAutoFit/>
          </a:bodyPr>
          <a:lstStyle/>
          <a:p>
            <a:pPr algn="l"/>
            <a:r>
              <a:rPr lang="zh-CN" altLang="en-US" sz="2800" b="1" smtClean="0">
                <a:solidFill>
                  <a:srgbClr val="FF0000"/>
                </a:solidFill>
                <a:latin typeface="Times New Roman" panose="02020603050405020304" charset="0"/>
                <a:ea typeface="宋体-简" panose="02010600040101010101" charset="-122"/>
                <a:cs typeface="Times New Roman" panose="02020603050405020304" charset="0"/>
                <a:sym typeface="+mn-ea"/>
              </a:rPr>
              <a:t>较高</a:t>
            </a:r>
            <a:endParaRPr lang="zh-CN" altLang="en-US" sz="2800" b="1" smtClean="0">
              <a:solidFill>
                <a:schemeClr val="tx1"/>
              </a:solidFill>
              <a:latin typeface="Times New Roman" panose="02020603050405020304" charset="0"/>
              <a:ea typeface="宋体-简" panose="02010600040101010101" charset="-122"/>
              <a:cs typeface="Times New Roman" panose="02020603050405020304" charset="0"/>
            </a:endParaRPr>
          </a:p>
        </p:txBody>
      </p:sp>
      <p:sp>
        <p:nvSpPr>
          <p:cNvPr id="8" name="文本框 7"/>
          <p:cNvSpPr txBox="1"/>
          <p:nvPr>
            <p:custDataLst>
              <p:tags r:id="rId9"/>
            </p:custDataLst>
          </p:nvPr>
        </p:nvSpPr>
        <p:spPr>
          <a:xfrm>
            <a:off x="2616200" y="2649220"/>
            <a:ext cx="8183880" cy="521970"/>
          </a:xfrm>
          <a:prstGeom prst="rect">
            <a:avLst/>
          </a:prstGeom>
          <a:noFill/>
        </p:spPr>
        <p:txBody>
          <a:bodyPr wrap="none" rtlCol="0">
            <a:spAutoFit/>
          </a:bodyPr>
          <a:lstStyle/>
          <a:p>
            <a:pPr algn="l"/>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一般</a:t>
            </a:r>
            <a:r>
              <a:rPr lang="en-US" altLang="zh-CN" sz="2800" b="1">
                <a:solidFill>
                  <a:schemeClr val="tx1"/>
                </a:solidFill>
                <a:latin typeface="Times New Roman" panose="02020603050405020304" charset="0"/>
                <a:ea typeface="宋体-简" panose="02010600040101010101" charset="-122"/>
                <a:cs typeface="Times New Roman" panose="02020603050405020304" charset="0"/>
                <a:sym typeface="+mn-ea"/>
              </a:rPr>
              <a:t>____</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溶于水而</a:t>
            </a:r>
            <a:r>
              <a:rPr lang="en-US" altLang="zh-CN" sz="2800" b="1">
                <a:solidFill>
                  <a:schemeClr val="tx1"/>
                </a:solidFill>
                <a:latin typeface="Times New Roman" panose="02020603050405020304" charset="0"/>
                <a:ea typeface="宋体-简" panose="02010600040101010101" charset="-122"/>
                <a:cs typeface="Times New Roman" panose="02020603050405020304" charset="0"/>
                <a:sym typeface="+mn-ea"/>
              </a:rPr>
              <a:t>_____</a:t>
            </a:r>
            <a:r>
              <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rPr>
              <a:t>溶于乙醇、乙醚等有机溶剂</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9" name="文本框 8"/>
          <p:cNvSpPr txBox="1"/>
          <p:nvPr>
            <p:custDataLst>
              <p:tags r:id="rId10"/>
            </p:custDataLst>
          </p:nvPr>
        </p:nvSpPr>
        <p:spPr>
          <a:xfrm>
            <a:off x="3531235" y="2612390"/>
            <a:ext cx="53848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rPr>
              <a:t>能</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
        <p:nvSpPr>
          <p:cNvPr id="10" name="文本框 9"/>
          <p:cNvSpPr txBox="1"/>
          <p:nvPr>
            <p:custDataLst>
              <p:tags r:id="rId11"/>
            </p:custDataLst>
          </p:nvPr>
        </p:nvSpPr>
        <p:spPr>
          <a:xfrm>
            <a:off x="5808345" y="2630805"/>
            <a:ext cx="538480" cy="521970"/>
          </a:xfrm>
          <a:prstGeom prst="rect">
            <a:avLst/>
          </a:prstGeom>
          <a:noFill/>
        </p:spPr>
        <p:txBody>
          <a:bodyPr wrap="none" rtlCol="0">
            <a:spAutoFit/>
          </a:bodyPr>
          <a:lstStyle/>
          <a:p>
            <a:pPr algn="l"/>
            <a:r>
              <a:rPr lang="zh-CN" altLang="en-US" sz="2800" b="1">
                <a:solidFill>
                  <a:srgbClr val="FF0000"/>
                </a:solidFill>
                <a:latin typeface="Times New Roman" panose="02020603050405020304" charset="0"/>
                <a:ea typeface="宋体-简" panose="02010600040101010101" charset="-122"/>
                <a:cs typeface="Times New Roman" panose="02020603050405020304" charset="0"/>
                <a:sym typeface="+mn-ea"/>
              </a:rPr>
              <a:t>难</a:t>
            </a:r>
            <a:endParaRPr lang="zh-CN" altLang="en-US" sz="2800" b="1">
              <a:solidFill>
                <a:schemeClr val="tx1"/>
              </a:solidFill>
              <a:latin typeface="Times New Roman" panose="02020603050405020304" charset="0"/>
              <a:ea typeface="宋体-简" panose="02010600040101010101"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1"/>
                                        </p:tgtEl>
                                        <p:attrNameLst>
                                          <p:attrName>style.visibility</p:attrName>
                                        </p:attrNameLst>
                                      </p:cBhvr>
                                      <p:to>
                                        <p:strVal val="visible"/>
                                      </p:to>
                                    </p:set>
                                    <p:anim calcmode="lin" valueType="num">
                                      <p:cBhvr additive="base">
                                        <p:cTn id="11" dur="500" fill="hold"/>
                                        <p:tgtEl>
                                          <p:spTgt spid="91"/>
                                        </p:tgtEl>
                                        <p:attrNameLst>
                                          <p:attrName>ppt_x</p:attrName>
                                        </p:attrNameLst>
                                      </p:cBhvr>
                                      <p:tavLst>
                                        <p:tav tm="0">
                                          <p:val>
                                            <p:strVal val="1+#ppt_w/2"/>
                                          </p:val>
                                        </p:tav>
                                        <p:tav tm="100000">
                                          <p:val>
                                            <p:strVal val="#ppt_x"/>
                                          </p:val>
                                        </p:tav>
                                      </p:tavLst>
                                    </p:anim>
                                    <p:anim calcmode="lin" valueType="num">
                                      <p:cBhvr additive="base">
                                        <p:cTn id="12"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1" grpId="0"/>
      <p:bldP spid="26" grpId="0"/>
      <p:bldP spid="2" grpId="0"/>
      <p:bldP spid="3" grpId="0"/>
      <p:bldP spid="8" grpId="0"/>
      <p:bldP spid="9" grpId="0"/>
      <p:bldP spid="10" grpId="0"/>
    </p:bldLst>
  </p:timing>
</p:sld>
</file>

<file path=ppt/tags/tag1.xml><?xml version="1.0" encoding="utf-8"?>
<p:tagLst xmlns:p="http://schemas.openxmlformats.org/presentationml/2006/main">
  <p:tag name="AS_UNIQUEID" val="1126"/>
</p:tagLst>
</file>

<file path=ppt/tags/tag10.xml><?xml version="1.0" encoding="utf-8"?>
<p:tagLst xmlns:p="http://schemas.openxmlformats.org/presentationml/2006/main">
  <p:tag name="AS_UNIQUEID" val="1136"/>
</p:tagLst>
</file>

<file path=ppt/tags/tag100.xml><?xml version="1.0" encoding="utf-8"?>
<p:tagLst xmlns:p="http://schemas.openxmlformats.org/presentationml/2006/main">
  <p:tag name="AS_UNIQUEID" val="1252"/>
  <p:tag name="KSO_WM_BEAUTIFY_FLAG" val=""/>
</p:tagLst>
</file>

<file path=ppt/tags/tag101.xml><?xml version="1.0" encoding="utf-8"?>
<p:tagLst xmlns:p="http://schemas.openxmlformats.org/presentationml/2006/main">
  <p:tag name="AS_UNIQUEID" val="1253"/>
  <p:tag name="KSO_WM_BEAUTIFY_FLAG" val=""/>
</p:tagLst>
</file>

<file path=ppt/tags/tag102.xml><?xml version="1.0" encoding="utf-8"?>
<p:tagLst xmlns:p="http://schemas.openxmlformats.org/presentationml/2006/main">
  <p:tag name="AS_UNIQUEID" val="1254"/>
  <p:tag name="KSO_WM_BEAUTIFY_FLAG" val=""/>
</p:tagLst>
</file>

<file path=ppt/tags/tag103.xml><?xml version="1.0" encoding="utf-8"?>
<p:tagLst xmlns:p="http://schemas.openxmlformats.org/presentationml/2006/main">
  <p:tag name="AS_UNIQUEID" val="1255"/>
  <p:tag name="KSO_WM_BEAUTIFY_FLAG" val=""/>
</p:tagLst>
</file>

<file path=ppt/tags/tag104.xml><?xml version="1.0" encoding="utf-8"?>
<p:tagLst xmlns:p="http://schemas.openxmlformats.org/presentationml/2006/main">
  <p:tag name="AS_UNIQUEID" val="1256"/>
  <p:tag name="KSO_WM_BEAUTIFY_FLAG" val=""/>
</p:tagLst>
</file>

<file path=ppt/tags/tag105.xml><?xml version="1.0" encoding="utf-8"?>
<p:tagLst xmlns:p="http://schemas.openxmlformats.org/presentationml/2006/main">
  <p:tag name="AS_UNIQUEID" val="1258"/>
  <p:tag name="KSO_WM_BEAUTIFY_FLAG" val=""/>
</p:tagLst>
</file>

<file path=ppt/tags/tag106.xml><?xml version="1.0" encoding="utf-8"?>
<p:tagLst xmlns:p="http://schemas.openxmlformats.org/presentationml/2006/main">
  <p:tag name="AS_UNIQUEID" val="1259"/>
  <p:tag name="KSO_WM_BEAUTIFY_FLAG" val=""/>
</p:tagLst>
</file>

<file path=ppt/tags/tag107.xml><?xml version="1.0" encoding="utf-8"?>
<p:tagLst xmlns:p="http://schemas.openxmlformats.org/presentationml/2006/main">
  <p:tag name="AS_UNIQUEID" val="1260"/>
  <p:tag name="KSO_WM_BEAUTIFY_FLAG" val=""/>
  <p:tag name="KSO_WM_UNIT_PLACING_PICTURE_USER_VIEWPORT" val="{&quot;height&quot;:3521,&quot;width&quot;:2154}"/>
</p:tagLst>
</file>

<file path=ppt/tags/tag108.xml><?xml version="1.0" encoding="utf-8"?>
<p:tagLst xmlns:p="http://schemas.openxmlformats.org/presentationml/2006/main">
  <p:tag name="AS_UNIQUEID" val="1261"/>
  <p:tag name="KSO_WM_BEAUTIFY_FLAG" val=""/>
</p:tagLst>
</file>

<file path=ppt/tags/tag109.xml><?xml version="1.0" encoding="utf-8"?>
<p:tagLst xmlns:p="http://schemas.openxmlformats.org/presentationml/2006/main">
  <p:tag name="AS_UNIQUEID" val="1262"/>
  <p:tag name="KSO_WM_BEAUTIFY_FLAG" val=""/>
  <p:tag name="KSO_WM_UNIT_PLACING_PICTURE_USER_VIEWPORT" val="{&quot;height&quot;:12072,&quot;width&quot;:9252}"/>
</p:tagLst>
</file>

<file path=ppt/tags/tag11.xml><?xml version="1.0" encoding="utf-8"?>
<p:tagLst xmlns:p="http://schemas.openxmlformats.org/presentationml/2006/main">
  <p:tag name="AS_UNIQUEID" val="1138"/>
</p:tagLst>
</file>

<file path=ppt/tags/tag110.xml><?xml version="1.0" encoding="utf-8"?>
<p:tagLst xmlns:p="http://schemas.openxmlformats.org/presentationml/2006/main">
  <p:tag name="AS_UNIQUEID" val="1264"/>
  <p:tag name="KSO_WM_BEAUTIFY_FLAG" val=""/>
</p:tagLst>
</file>

<file path=ppt/tags/tag111.xml><?xml version="1.0" encoding="utf-8"?>
<p:tagLst xmlns:p="http://schemas.openxmlformats.org/presentationml/2006/main">
  <p:tag name="AS_UNIQUEID" val="1265"/>
  <p:tag name="KSO_WM_BEAUTIFY_FLAG" val=""/>
</p:tagLst>
</file>

<file path=ppt/tags/tag112.xml><?xml version="1.0" encoding="utf-8"?>
<p:tagLst xmlns:p="http://schemas.openxmlformats.org/presentationml/2006/main">
  <p:tag name="AS_UNIQUEID" val="1266"/>
  <p:tag name="KSO_WM_BEAUTIFY_FLAG" val=""/>
  <p:tag name="KSO_WM_UNIT_PLACING_PICTURE_USER_VIEWPORT" val="{&quot;height&quot;:3521,&quot;width&quot;:2154}"/>
</p:tagLst>
</file>

<file path=ppt/tags/tag113.xml><?xml version="1.0" encoding="utf-8"?>
<p:tagLst xmlns:p="http://schemas.openxmlformats.org/presentationml/2006/main">
  <p:tag name="AS_UNIQUEID" val="1267"/>
  <p:tag name="KSO_WM_BEAUTIFY_FLAG" val=""/>
</p:tagLst>
</file>

<file path=ppt/tags/tag114.xml><?xml version="1.0" encoding="utf-8"?>
<p:tagLst xmlns:p="http://schemas.openxmlformats.org/presentationml/2006/main">
  <p:tag name="AS_UNIQUEID" val="1268"/>
  <p:tag name="KSO_WM_BEAUTIFY_FLAG" val=""/>
</p:tagLst>
</file>

<file path=ppt/tags/tag115.xml><?xml version="1.0" encoding="utf-8"?>
<p:tagLst xmlns:p="http://schemas.openxmlformats.org/presentationml/2006/main">
  <p:tag name="AS_UNIQUEID" val="1269"/>
  <p:tag name="KSO_WM_BEAUTIFY_FLAG" val=""/>
</p:tagLst>
</file>

<file path=ppt/tags/tag116.xml><?xml version="1.0" encoding="utf-8"?>
<p:tagLst xmlns:p="http://schemas.openxmlformats.org/presentationml/2006/main">
  <p:tag name="AS_UNIQUEID" val="1271"/>
  <p:tag name="KSO_WM_BEAUTIFY_FLAG" val=""/>
</p:tagLst>
</file>

<file path=ppt/tags/tag117.xml><?xml version="1.0" encoding="utf-8"?>
<p:tagLst xmlns:p="http://schemas.openxmlformats.org/presentationml/2006/main">
  <p:tag name="AS_UNIQUEID" val="1272"/>
  <p:tag name="KSO_WM_BEAUTIFY_FLAG" val=""/>
</p:tagLst>
</file>

<file path=ppt/tags/tag118.xml><?xml version="1.0" encoding="utf-8"?>
<p:tagLst xmlns:p="http://schemas.openxmlformats.org/presentationml/2006/main">
  <p:tag name="AS_UNIQUEID" val="1273"/>
  <p:tag name="KSO_WM_BEAUTIFY_FLAG" val=""/>
</p:tagLst>
</file>

<file path=ppt/tags/tag119.xml><?xml version="1.0" encoding="utf-8"?>
<p:tagLst xmlns:p="http://schemas.openxmlformats.org/presentationml/2006/main">
  <p:tag name="AS_UNIQUEID" val="1274"/>
  <p:tag name="KSO_WM_BEAUTIFY_FLAG" val=""/>
</p:tagLst>
</file>

<file path=ppt/tags/tag12.xml><?xml version="1.0" encoding="utf-8"?>
<p:tagLst xmlns:p="http://schemas.openxmlformats.org/presentationml/2006/main">
  <p:tag name="AS_UNIQUEID" val="1139"/>
</p:tagLst>
</file>

<file path=ppt/tags/tag120.xml><?xml version="1.0" encoding="utf-8"?>
<p:tagLst xmlns:p="http://schemas.openxmlformats.org/presentationml/2006/main">
  <p:tag name="AS_UNIQUEID" val="1275"/>
  <p:tag name="KSO_WM_BEAUTIFY_FLAG" val=""/>
</p:tagLst>
</file>

<file path=ppt/tags/tag121.xml><?xml version="1.0" encoding="utf-8"?>
<p:tagLst xmlns:p="http://schemas.openxmlformats.org/presentationml/2006/main">
  <p:tag name="AS_UNIQUEID" val="1276"/>
  <p:tag name="KSO_WM_BEAUTIFY_FLAG" val=""/>
</p:tagLst>
</file>

<file path=ppt/tags/tag122.xml><?xml version="1.0" encoding="utf-8"?>
<p:tagLst xmlns:p="http://schemas.openxmlformats.org/presentationml/2006/main">
  <p:tag name="AS_UNIQUEID" val="1277"/>
  <p:tag name="KSO_WM_BEAUTIFY_FLAG" val=""/>
</p:tagLst>
</file>

<file path=ppt/tags/tag123.xml><?xml version="1.0" encoding="utf-8"?>
<p:tagLst xmlns:p="http://schemas.openxmlformats.org/presentationml/2006/main">
  <p:tag name="AS_UNIQUEID" val="1278"/>
  <p:tag name="KSO_WM_BEAUTIFY_FLAG" val=""/>
</p:tagLst>
</file>

<file path=ppt/tags/tag124.xml><?xml version="1.0" encoding="utf-8"?>
<p:tagLst xmlns:p="http://schemas.openxmlformats.org/presentationml/2006/main">
  <p:tag name="AS_UNIQUEID" val="1279"/>
  <p:tag name="KSO_WM_BEAUTIFY_FLAG" val=""/>
</p:tagLst>
</file>

<file path=ppt/tags/tag125.xml><?xml version="1.0" encoding="utf-8"?>
<p:tagLst xmlns:p="http://schemas.openxmlformats.org/presentationml/2006/main">
  <p:tag name="AS_UNIQUEID" val="1281"/>
  <p:tag name="KSO_WM_BEAUTIFY_FLAG" val=""/>
</p:tagLst>
</file>

<file path=ppt/tags/tag126.xml><?xml version="1.0" encoding="utf-8"?>
<p:tagLst xmlns:p="http://schemas.openxmlformats.org/presentationml/2006/main">
  <p:tag name="AS_UNIQUEID" val="1282"/>
  <p:tag name="KSO_WM_BEAUTIFY_FLAG" val=""/>
</p:tagLst>
</file>

<file path=ppt/tags/tag127.xml><?xml version="1.0" encoding="utf-8"?>
<p:tagLst xmlns:p="http://schemas.openxmlformats.org/presentationml/2006/main">
  <p:tag name="AS_UNIQUEID" val="1283"/>
  <p:tag name="KSO_WM_BEAUTIFY_FLAG" val=""/>
  <p:tag name="KSO_WM_UNIT_PLACING_PICTURE_USER_VIEWPORT" val="{&quot;height&quot;:3521,&quot;width&quot;:2154}"/>
</p:tagLst>
</file>

<file path=ppt/tags/tag128.xml><?xml version="1.0" encoding="utf-8"?>
<p:tagLst xmlns:p="http://schemas.openxmlformats.org/presentationml/2006/main">
  <p:tag name="AS_UNIQUEID" val="1284"/>
  <p:tag name="KSO_WM_BEAUTIFY_FLAG" val=""/>
</p:tagLst>
</file>

<file path=ppt/tags/tag129.xml><?xml version="1.0" encoding="utf-8"?>
<p:tagLst xmlns:p="http://schemas.openxmlformats.org/presentationml/2006/main">
  <p:tag name="AS_UNIQUEID" val="1285"/>
  <p:tag name="KSO_WM_BEAUTIFY_FLAG" val=""/>
</p:tagLst>
</file>

<file path=ppt/tags/tag13.xml><?xml version="1.0" encoding="utf-8"?>
<p:tagLst xmlns:p="http://schemas.openxmlformats.org/presentationml/2006/main">
  <p:tag name="AS_UNIQUEID" val="1140"/>
</p:tagLst>
</file>

<file path=ppt/tags/tag130.xml><?xml version="1.0" encoding="utf-8"?>
<p:tagLst xmlns:p="http://schemas.openxmlformats.org/presentationml/2006/main">
  <p:tag name="AS_UNIQUEID" val="1286"/>
  <p:tag name="KSO_WM_BEAUTIFY_FLAG" val=""/>
</p:tagLst>
</file>

<file path=ppt/tags/tag131.xml><?xml version="1.0" encoding="utf-8"?>
<p:tagLst xmlns:p="http://schemas.openxmlformats.org/presentationml/2006/main">
  <p:tag name="AS_UNIQUEID" val="1287"/>
  <p:tag name="KSO_WM_BEAUTIFY_FLAG" val=""/>
</p:tagLst>
</file>

<file path=ppt/tags/tag132.xml><?xml version="1.0" encoding="utf-8"?>
<p:tagLst xmlns:p="http://schemas.openxmlformats.org/presentationml/2006/main">
  <p:tag name="AS_UNIQUEID" val="1288"/>
  <p:tag name="KSO_WM_BEAUTIFY_FLAG" val=""/>
</p:tagLst>
</file>

<file path=ppt/tags/tag133.xml><?xml version="1.0" encoding="utf-8"?>
<p:tagLst xmlns:p="http://schemas.openxmlformats.org/presentationml/2006/main">
  <p:tag name="AS_UNIQUEID" val="1289"/>
  <p:tag name="KSO_WM_BEAUTIFY_FLAG" val=""/>
</p:tagLst>
</file>

<file path=ppt/tags/tag134.xml><?xml version="1.0" encoding="utf-8"?>
<p:tagLst xmlns:p="http://schemas.openxmlformats.org/presentationml/2006/main">
  <p:tag name="AS_UNIQUEID" val="1290"/>
  <p:tag name="KSO_WM_BEAUTIFY_FLAG" val=""/>
</p:tagLst>
</file>

<file path=ppt/tags/tag135.xml><?xml version="1.0" encoding="utf-8"?>
<p:tagLst xmlns:p="http://schemas.openxmlformats.org/presentationml/2006/main">
  <p:tag name="AS_UNIQUEID" val="1291"/>
  <p:tag name="KSO_WM_BEAUTIFY_FLAG" val=""/>
</p:tagLst>
</file>

<file path=ppt/tags/tag136.xml><?xml version="1.0" encoding="utf-8"?>
<p:tagLst xmlns:p="http://schemas.openxmlformats.org/presentationml/2006/main">
  <p:tag name="AS_UNIQUEID" val="1292"/>
  <p:tag name="KSO_WM_BEAUTIFY_FLAG" val=""/>
</p:tagLst>
</file>

<file path=ppt/tags/tag137.xml><?xml version="1.0" encoding="utf-8"?>
<p:tagLst xmlns:p="http://schemas.openxmlformats.org/presentationml/2006/main">
  <p:tag name="AS_UNIQUEID" val="1293"/>
  <p:tag name="KSO_WM_BEAUTIFY_FLAG" val=""/>
</p:tagLst>
</file>

<file path=ppt/tags/tag138.xml><?xml version="1.0" encoding="utf-8"?>
<p:tagLst xmlns:p="http://schemas.openxmlformats.org/presentationml/2006/main">
  <p:tag name="AS_UNIQUEID" val="1294"/>
  <p:tag name="KSO_WM_BEAUTIFY_FLAG" val=""/>
</p:tagLst>
</file>

<file path=ppt/tags/tag139.xml><?xml version="1.0" encoding="utf-8"?>
<p:tagLst xmlns:p="http://schemas.openxmlformats.org/presentationml/2006/main">
  <p:tag name="AS_UNIQUEID" val="1295"/>
  <p:tag name="KSO_WM_BEAUTIFY_FLAG" val=""/>
</p:tagLst>
</file>

<file path=ppt/tags/tag14.xml><?xml version="1.0" encoding="utf-8"?>
<p:tagLst xmlns:p="http://schemas.openxmlformats.org/presentationml/2006/main">
  <p:tag name="AS_UNIQUEID" val="1141"/>
</p:tagLst>
</file>

<file path=ppt/tags/tag140.xml><?xml version="1.0" encoding="utf-8"?>
<p:tagLst xmlns:p="http://schemas.openxmlformats.org/presentationml/2006/main">
  <p:tag name="AS_UNIQUEID" val="1296"/>
  <p:tag name="KSO_WM_BEAUTIFY_FLAG" val=""/>
</p:tagLst>
</file>

<file path=ppt/tags/tag141.xml><?xml version="1.0" encoding="utf-8"?>
<p:tagLst xmlns:p="http://schemas.openxmlformats.org/presentationml/2006/main">
  <p:tag name="AS_UNIQUEID" val="1297"/>
  <p:tag name="KSO_WM_BEAUTIFY_FLAG" val=""/>
</p:tagLst>
</file>

<file path=ppt/tags/tag142.xml><?xml version="1.0" encoding="utf-8"?>
<p:tagLst xmlns:p="http://schemas.openxmlformats.org/presentationml/2006/main">
  <p:tag name="AS_UNIQUEID" val="1298"/>
  <p:tag name="KSO_WM_BEAUTIFY_FLAG" val=""/>
</p:tagLst>
</file>

<file path=ppt/tags/tag143.xml><?xml version="1.0" encoding="utf-8"?>
<p:tagLst xmlns:p="http://schemas.openxmlformats.org/presentationml/2006/main">
  <p:tag name="AS_UNIQUEID" val="1299"/>
  <p:tag name="KSO_WM_BEAUTIFY_FLAG" val=""/>
</p:tagLst>
</file>

<file path=ppt/tags/tag144.xml><?xml version="1.0" encoding="utf-8"?>
<p:tagLst xmlns:p="http://schemas.openxmlformats.org/presentationml/2006/main">
  <p:tag name="AS_UNIQUEID" val="1300"/>
  <p:tag name="KSO_WM_BEAUTIFY_FLAG" val=""/>
</p:tagLst>
</file>

<file path=ppt/tags/tag145.xml><?xml version="1.0" encoding="utf-8"?>
<p:tagLst xmlns:p="http://schemas.openxmlformats.org/presentationml/2006/main">
  <p:tag name="AS_UNIQUEID" val="1301"/>
  <p:tag name="KSO_WM_BEAUTIFY_FLAG" val=""/>
</p:tagLst>
</file>

<file path=ppt/tags/tag146.xml><?xml version="1.0" encoding="utf-8"?>
<p:tagLst xmlns:p="http://schemas.openxmlformats.org/presentationml/2006/main">
  <p:tag name="AS_UNIQUEID" val="1302"/>
  <p:tag name="KSO_WM_BEAUTIFY_FLAG" val=""/>
</p:tagLst>
</file>

<file path=ppt/tags/tag147.xml><?xml version="1.0" encoding="utf-8"?>
<p:tagLst xmlns:p="http://schemas.openxmlformats.org/presentationml/2006/main">
  <p:tag name="AS_UNIQUEID" val="1303"/>
  <p:tag name="KSO_WM_BEAUTIFY_FLAG" val=""/>
</p:tagLst>
</file>

<file path=ppt/tags/tag148.xml><?xml version="1.0" encoding="utf-8"?>
<p:tagLst xmlns:p="http://schemas.openxmlformats.org/presentationml/2006/main">
  <p:tag name="AS_UNIQUEID" val="1304"/>
  <p:tag name="KSO_WM_BEAUTIFY_FLAG" val=""/>
</p:tagLst>
</file>

<file path=ppt/tags/tag149.xml><?xml version="1.0" encoding="utf-8"?>
<p:tagLst xmlns:p="http://schemas.openxmlformats.org/presentationml/2006/main">
  <p:tag name="AS_UNIQUEID" val="1305"/>
  <p:tag name="KSO_WM_BEAUTIFY_FLAG" val=""/>
</p:tagLst>
</file>

<file path=ppt/tags/tag15.xml><?xml version="1.0" encoding="utf-8"?>
<p:tagLst xmlns:p="http://schemas.openxmlformats.org/presentationml/2006/main">
  <p:tag name="AS_UNIQUEID" val="1142"/>
</p:tagLst>
</file>

<file path=ppt/tags/tag150.xml><?xml version="1.0" encoding="utf-8"?>
<p:tagLst xmlns:p="http://schemas.openxmlformats.org/presentationml/2006/main">
  <p:tag name="AS_UNIQUEID" val="1306"/>
  <p:tag name="KSO_WM_BEAUTIFY_FLAG" val=""/>
</p:tagLst>
</file>

<file path=ppt/tags/tag151.xml><?xml version="1.0" encoding="utf-8"?>
<p:tagLst xmlns:p="http://schemas.openxmlformats.org/presentationml/2006/main">
  <p:tag name="AS_UNIQUEID" val="1308"/>
  <p:tag name="KSO_WM_BEAUTIFY_FLAG" val=""/>
</p:tagLst>
</file>

<file path=ppt/tags/tag152.xml><?xml version="1.0" encoding="utf-8"?>
<p:tagLst xmlns:p="http://schemas.openxmlformats.org/presentationml/2006/main">
  <p:tag name="AS_UNIQUEID" val="1309"/>
  <p:tag name="KSO_WM_BEAUTIFY_FLAG" val=""/>
</p:tagLst>
</file>

<file path=ppt/tags/tag153.xml><?xml version="1.0" encoding="utf-8"?>
<p:tagLst xmlns:p="http://schemas.openxmlformats.org/presentationml/2006/main">
  <p:tag name="AS_UNIQUEID" val="1310"/>
  <p:tag name="KSO_WM_BEAUTIFY_FLAG" val=""/>
  <p:tag name="KSO_WM_UNIT_PLACING_PICTURE_USER_VIEWPORT" val="{&quot;height&quot;:3521,&quot;width&quot;:2154}"/>
</p:tagLst>
</file>

<file path=ppt/tags/tag154.xml><?xml version="1.0" encoding="utf-8"?>
<p:tagLst xmlns:p="http://schemas.openxmlformats.org/presentationml/2006/main">
  <p:tag name="AS_UNIQUEID" val="1311"/>
  <p:tag name="KSO_WM_BEAUTIFY_FLAG" val=""/>
</p:tagLst>
</file>

<file path=ppt/tags/tag155.xml><?xml version="1.0" encoding="utf-8"?>
<p:tagLst xmlns:p="http://schemas.openxmlformats.org/presentationml/2006/main">
  <p:tag name="AS_UNIQUEID" val="1312"/>
  <p:tag name="KSO_WM_BEAUTIFY_FLAG" val=""/>
</p:tagLst>
</file>

<file path=ppt/tags/tag156.xml><?xml version="1.0" encoding="utf-8"?>
<p:tagLst xmlns:p="http://schemas.openxmlformats.org/presentationml/2006/main">
  <p:tag name="AS_UNIQUEID" val="1313"/>
  <p:tag name="KSO_WM_BEAUTIFY_FLAG" val=""/>
</p:tagLst>
</file>

<file path=ppt/tags/tag157.xml><?xml version="1.0" encoding="utf-8"?>
<p:tagLst xmlns:p="http://schemas.openxmlformats.org/presentationml/2006/main">
  <p:tag name="AS_UNIQUEID" val="1314"/>
  <p:tag name="KSO_WM_BEAUTIFY_FLAG" val=""/>
</p:tagLst>
</file>

<file path=ppt/tags/tag158.xml><?xml version="1.0" encoding="utf-8"?>
<p:tagLst xmlns:p="http://schemas.openxmlformats.org/presentationml/2006/main">
  <p:tag name="AS_UNIQUEID" val="1315"/>
</p:tagLst>
</file>

<file path=ppt/tags/tag159.xml><?xml version="1.0" encoding="utf-8"?>
<p:tagLst xmlns:p="http://schemas.openxmlformats.org/presentationml/2006/main">
  <p:tag name="AS_UNIQUEID" val="1316"/>
  <p:tag name="KSO_WM_BEAUTIFY_FLAG" val=""/>
</p:tagLst>
</file>

<file path=ppt/tags/tag16.xml><?xml version="1.0" encoding="utf-8"?>
<p:tagLst xmlns:p="http://schemas.openxmlformats.org/presentationml/2006/main">
  <p:tag name="AS_UNIQUEID" val="1144"/>
</p:tagLst>
</file>

<file path=ppt/tags/tag160.xml><?xml version="1.0" encoding="utf-8"?>
<p:tagLst xmlns:p="http://schemas.openxmlformats.org/presentationml/2006/main">
  <p:tag name="AS_UNIQUEID" val="1317"/>
  <p:tag name="KSO_WM_BEAUTIFY_FLAG" val=""/>
</p:tagLst>
</file>

<file path=ppt/tags/tag161.xml><?xml version="1.0" encoding="utf-8"?>
<p:tagLst xmlns:p="http://schemas.openxmlformats.org/presentationml/2006/main">
  <p:tag name="AS_UNIQUEID" val="1318"/>
  <p:tag name="KSO_WM_BEAUTIFY_FLAG" val=""/>
</p:tagLst>
</file>

<file path=ppt/tags/tag162.xml><?xml version="1.0" encoding="utf-8"?>
<p:tagLst xmlns:p="http://schemas.openxmlformats.org/presentationml/2006/main">
  <p:tag name="AS_UNIQUEID" val="1319"/>
</p:tagLst>
</file>

<file path=ppt/tags/tag163.xml><?xml version="1.0" encoding="utf-8"?>
<p:tagLst xmlns:p="http://schemas.openxmlformats.org/presentationml/2006/main">
  <p:tag name="AS_UNIQUEID" val="1320"/>
  <p:tag name="KSO_WM_BEAUTIFY_FLAG" val=""/>
</p:tagLst>
</file>

<file path=ppt/tags/tag164.xml><?xml version="1.0" encoding="utf-8"?>
<p:tagLst xmlns:p="http://schemas.openxmlformats.org/presentationml/2006/main">
  <p:tag name="AS_UNIQUEID" val="1321"/>
  <p:tag name="KSO_WM_BEAUTIFY_FLAG" val=""/>
</p:tagLst>
</file>

<file path=ppt/tags/tag165.xml><?xml version="1.0" encoding="utf-8"?>
<p:tagLst xmlns:p="http://schemas.openxmlformats.org/presentationml/2006/main">
  <p:tag name="AS_UNIQUEID" val="1322"/>
  <p:tag name="KSO_WM_BEAUTIFY_FLAG" val=""/>
</p:tagLst>
</file>

<file path=ppt/tags/tag166.xml><?xml version="1.0" encoding="utf-8"?>
<p:tagLst xmlns:p="http://schemas.openxmlformats.org/presentationml/2006/main">
  <p:tag name="AS_UNIQUEID" val="1323"/>
  <p:tag name="KSO_WM_BEAUTIFY_FLAG" val=""/>
</p:tagLst>
</file>

<file path=ppt/tags/tag167.xml><?xml version="1.0" encoding="utf-8"?>
<p:tagLst xmlns:p="http://schemas.openxmlformats.org/presentationml/2006/main">
  <p:tag name="AS_UNIQUEID" val="1324"/>
  <p:tag name="KSO_WM_BEAUTIFY_FLAG" val=""/>
</p:tagLst>
</file>

<file path=ppt/tags/tag168.xml><?xml version="1.0" encoding="utf-8"?>
<p:tagLst xmlns:p="http://schemas.openxmlformats.org/presentationml/2006/main">
  <p:tag name="AS_UNIQUEID" val="1325"/>
  <p:tag name="KSO_WM_BEAUTIFY_FLAG" val=""/>
</p:tagLst>
</file>

<file path=ppt/tags/tag169.xml><?xml version="1.0" encoding="utf-8"?>
<p:tagLst xmlns:p="http://schemas.openxmlformats.org/presentationml/2006/main">
  <p:tag name="AS_UNIQUEID" val="1327"/>
  <p:tag name="KSO_WM_BEAUTIFY_FLAG" val=""/>
</p:tagLst>
</file>

<file path=ppt/tags/tag17.xml><?xml version="1.0" encoding="utf-8"?>
<p:tagLst xmlns:p="http://schemas.openxmlformats.org/presentationml/2006/main">
  <p:tag name="AS_UNIQUEID" val="1145"/>
</p:tagLst>
</file>

<file path=ppt/tags/tag170.xml><?xml version="1.0" encoding="utf-8"?>
<p:tagLst xmlns:p="http://schemas.openxmlformats.org/presentationml/2006/main">
  <p:tag name="AS_UNIQUEID" val="1328"/>
  <p:tag name="KSO_WM_BEAUTIFY_FLAG" val=""/>
</p:tagLst>
</file>

<file path=ppt/tags/tag171.xml><?xml version="1.0" encoding="utf-8"?>
<p:tagLst xmlns:p="http://schemas.openxmlformats.org/presentationml/2006/main">
  <p:tag name="AS_UNIQUEID" val="1329"/>
  <p:tag name="KSO_WM_BEAUTIFY_FLAG" val=""/>
  <p:tag name="KSO_WM_UNIT_PLACING_PICTURE_USER_VIEWPORT" val="{&quot;height&quot;:3521,&quot;width&quot;:2154}"/>
</p:tagLst>
</file>

<file path=ppt/tags/tag172.xml><?xml version="1.0" encoding="utf-8"?>
<p:tagLst xmlns:p="http://schemas.openxmlformats.org/presentationml/2006/main">
  <p:tag name="AS_UNIQUEID" val="1330"/>
  <p:tag name="KSO_WM_BEAUTIFY_FLAG" val=""/>
</p:tagLst>
</file>

<file path=ppt/tags/tag173.xml><?xml version="1.0" encoding="utf-8"?>
<p:tagLst xmlns:p="http://schemas.openxmlformats.org/presentationml/2006/main">
  <p:tag name="AS_UNIQUEID" val="1331"/>
  <p:tag name="KSO_WM_BEAUTIFY_FLAG" val=""/>
</p:tagLst>
</file>

<file path=ppt/tags/tag174.xml><?xml version="1.0" encoding="utf-8"?>
<p:tagLst xmlns:p="http://schemas.openxmlformats.org/presentationml/2006/main">
  <p:tag name="AS_UNIQUEID" val="1332"/>
  <p:tag name="KSO_WM_BEAUTIFY_FLAG" val=""/>
</p:tagLst>
</file>

<file path=ppt/tags/tag175.xml><?xml version="1.0" encoding="utf-8"?>
<p:tagLst xmlns:p="http://schemas.openxmlformats.org/presentationml/2006/main">
  <p:tag name="AS_UNIQUEID" val="1333"/>
  <p:tag name="KSO_WM_BEAUTIFY_FLAG" val=""/>
</p:tagLst>
</file>

<file path=ppt/tags/tag176.xml><?xml version="1.0" encoding="utf-8"?>
<p:tagLst xmlns:p="http://schemas.openxmlformats.org/presentationml/2006/main">
  <p:tag name="AS_UNIQUEID" val="1334"/>
  <p:tag name="KSO_WM_BEAUTIFY_FLAG" val=""/>
</p:tagLst>
</file>

<file path=ppt/tags/tag177.xml><?xml version="1.0" encoding="utf-8"?>
<p:tagLst xmlns:p="http://schemas.openxmlformats.org/presentationml/2006/main">
  <p:tag name="AS_UNIQUEID" val="1335"/>
  <p:tag name="KSO_WM_BEAUTIFY_FLAG" val=""/>
</p:tagLst>
</file>

<file path=ppt/tags/tag178.xml><?xml version="1.0" encoding="utf-8"?>
<p:tagLst xmlns:p="http://schemas.openxmlformats.org/presentationml/2006/main">
  <p:tag name="AS_UNIQUEID" val="1336"/>
  <p:tag name="KSO_WM_BEAUTIFY_FLAG" val=""/>
</p:tagLst>
</file>

<file path=ppt/tags/tag179.xml><?xml version="1.0" encoding="utf-8"?>
<p:tagLst xmlns:p="http://schemas.openxmlformats.org/presentationml/2006/main">
  <p:tag name="AS_UNIQUEID" val="1338"/>
  <p:tag name="KSO_WM_BEAUTIFY_FLAG" val=""/>
</p:tagLst>
</file>

<file path=ppt/tags/tag18.xml><?xml version="1.0" encoding="utf-8"?>
<p:tagLst xmlns:p="http://schemas.openxmlformats.org/presentationml/2006/main">
  <p:tag name="AS_UNIQUEID" val="1146"/>
</p:tagLst>
</file>

<file path=ppt/tags/tag180.xml><?xml version="1.0" encoding="utf-8"?>
<p:tagLst xmlns:p="http://schemas.openxmlformats.org/presentationml/2006/main">
  <p:tag name="AS_UNIQUEID" val="1339"/>
  <p:tag name="KSO_WM_BEAUTIFY_FLAG" val=""/>
</p:tagLst>
</file>

<file path=ppt/tags/tag181.xml><?xml version="1.0" encoding="utf-8"?>
<p:tagLst xmlns:p="http://schemas.openxmlformats.org/presentationml/2006/main">
  <p:tag name="AS_UNIQUEID" val="1340"/>
  <p:tag name="KSO_WM_BEAUTIFY_FLAG" val=""/>
</p:tagLst>
</file>

<file path=ppt/tags/tag182.xml><?xml version="1.0" encoding="utf-8"?>
<p:tagLst xmlns:p="http://schemas.openxmlformats.org/presentationml/2006/main">
  <p:tag name="AS_UNIQUEID" val="1341"/>
  <p:tag name="KSO_WM_BEAUTIFY_FLAG" val=""/>
</p:tagLst>
</file>

<file path=ppt/tags/tag183.xml><?xml version="1.0" encoding="utf-8"?>
<p:tagLst xmlns:p="http://schemas.openxmlformats.org/presentationml/2006/main">
  <p:tag name="AS_UNIQUEID" val="1342"/>
  <p:tag name="KSO_WM_BEAUTIFY_FLAG" val=""/>
</p:tagLst>
</file>

<file path=ppt/tags/tag184.xml><?xml version="1.0" encoding="utf-8"?>
<p:tagLst xmlns:p="http://schemas.openxmlformats.org/presentationml/2006/main">
  <p:tag name="AS_UNIQUEID" val="1084"/>
</p:tagLst>
</file>

<file path=ppt/tags/tag185.xml><?xml version="1.0" encoding="utf-8"?>
<p:tagLst xmlns:p="http://schemas.openxmlformats.org/presentationml/2006/main">
  <p:tag name="AS_UNIQUEID" val="1085"/>
  <p:tag name="KSO_WM_BEAUTIFY_FLAG" val=""/>
</p:tagLst>
</file>

<file path=ppt/tags/tag186.xml><?xml version="1.0" encoding="utf-8"?>
<p:tagLst xmlns:p="http://schemas.openxmlformats.org/presentationml/2006/main">
  <p:tag name="AS_UNIQUEID" val="1086"/>
  <p:tag name="KSO_WM_BEAUTIFY_FLAG" val=""/>
</p:tagLst>
</file>

<file path=ppt/tags/tag187.xml><?xml version="1.0" encoding="utf-8"?>
<p:tagLst xmlns:p="http://schemas.openxmlformats.org/presentationml/2006/main">
  <p:tag name="AS_UNIQUEID" val="1087"/>
  <p:tag name="KSO_WM_BEAUTIFY_FLAG" val=""/>
</p:tagLst>
</file>

<file path=ppt/tags/tag188.xml><?xml version="1.0" encoding="utf-8"?>
<p:tagLst xmlns:p="http://schemas.openxmlformats.org/presentationml/2006/main">
  <p:tag name="AS_UNIQUEID" val="1343"/>
  <p:tag name="KSO_WM_BEAUTIFY_FLAG" val=""/>
</p:tagLst>
</file>

<file path=ppt/tags/tag189.xml><?xml version="1.0" encoding="utf-8"?>
<p:tagLst xmlns:p="http://schemas.openxmlformats.org/presentationml/2006/main">
  <p:tag name="AS_UNIQUEID" val="1344"/>
  <p:tag name="KSO_WM_BEAUTIFY_FLAG" val=""/>
</p:tagLst>
</file>

<file path=ppt/tags/tag19.xml><?xml version="1.0" encoding="utf-8"?>
<p:tagLst xmlns:p="http://schemas.openxmlformats.org/presentationml/2006/main">
  <p:tag name="AS_UNIQUEID" val="1147"/>
</p:tagLst>
</file>

<file path=ppt/tags/tag190.xml><?xml version="1.0" encoding="utf-8"?>
<p:tagLst xmlns:p="http://schemas.openxmlformats.org/presentationml/2006/main">
  <p:tag name="AS_UNIQUEID" val="1345"/>
  <p:tag name="KSO_WM_BEAUTIFY_FLAG" val=""/>
</p:tagLst>
</file>

<file path=ppt/tags/tag191.xml><?xml version="1.0" encoding="utf-8"?>
<p:tagLst xmlns:p="http://schemas.openxmlformats.org/presentationml/2006/main">
  <p:tag name="AS_UNIQUEID" val="1346"/>
  <p:tag name="KSO_WM_BEAUTIFY_FLAG" val=""/>
</p:tagLst>
</file>

<file path=ppt/tags/tag192.xml><?xml version="1.0" encoding="utf-8"?>
<p:tagLst xmlns:p="http://schemas.openxmlformats.org/presentationml/2006/main">
  <p:tag name="AS_UNIQUEID" val="1347"/>
  <p:tag name="KSO_WM_BEAUTIFY_FLAG" val=""/>
</p:tagLst>
</file>

<file path=ppt/tags/tag193.xml><?xml version="1.0" encoding="utf-8"?>
<p:tagLst xmlns:p="http://schemas.openxmlformats.org/presentationml/2006/main">
  <p:tag name="AS_UNIQUEID" val="1088"/>
</p:tagLst>
</file>

<file path=ppt/tags/tag194.xml><?xml version="1.0" encoding="utf-8"?>
<p:tagLst xmlns:p="http://schemas.openxmlformats.org/presentationml/2006/main">
  <p:tag name="AS_UNIQUEID" val="1089"/>
  <p:tag name="KSO_WM_BEAUTIFY_FLAG" val=""/>
</p:tagLst>
</file>

<file path=ppt/tags/tag195.xml><?xml version="1.0" encoding="utf-8"?>
<p:tagLst xmlns:p="http://schemas.openxmlformats.org/presentationml/2006/main">
  <p:tag name="AS_UNIQUEID" val="1090"/>
  <p:tag name="KSO_WM_BEAUTIFY_FLAG" val=""/>
</p:tagLst>
</file>

<file path=ppt/tags/tag196.xml><?xml version="1.0" encoding="utf-8"?>
<p:tagLst xmlns:p="http://schemas.openxmlformats.org/presentationml/2006/main">
  <p:tag name="AS_UNIQUEID" val="1091"/>
  <p:tag name="KSO_WM_BEAUTIFY_FLAG" val=""/>
</p:tagLst>
</file>

<file path=ppt/tags/tag197.xml><?xml version="1.0" encoding="utf-8"?>
<p:tagLst xmlns:p="http://schemas.openxmlformats.org/presentationml/2006/main">
  <p:tag name="AS_UNIQUEID" val="1093"/>
</p:tagLst>
</file>

<file path=ppt/tags/tag198.xml><?xml version="1.0" encoding="utf-8"?>
<p:tagLst xmlns:p="http://schemas.openxmlformats.org/presentationml/2006/main">
  <p:tag name="AS_UNIQUEID" val="1094"/>
  <p:tag name="KSO_WM_BEAUTIFY_FLAG" val=""/>
</p:tagLst>
</file>

<file path=ppt/tags/tag199.xml><?xml version="1.0" encoding="utf-8"?>
<p:tagLst xmlns:p="http://schemas.openxmlformats.org/presentationml/2006/main">
  <p:tag name="AS_UNIQUEID" val="1095"/>
  <p:tag name="KSO_WM_BEAUTIFY_FLAG" val=""/>
</p:tagLst>
</file>

<file path=ppt/tags/tag2.xml><?xml version="1.0" encoding="utf-8"?>
<p:tagLst xmlns:p="http://schemas.openxmlformats.org/presentationml/2006/main">
  <p:tag name="AS_UNIQUEID" val="1127"/>
</p:tagLst>
</file>

<file path=ppt/tags/tag20.xml><?xml version="1.0" encoding="utf-8"?>
<p:tagLst xmlns:p="http://schemas.openxmlformats.org/presentationml/2006/main">
  <p:tag name="AS_UNIQUEID" val="1148"/>
</p:tagLst>
</file>

<file path=ppt/tags/tag200.xml><?xml version="1.0" encoding="utf-8"?>
<p:tagLst xmlns:p="http://schemas.openxmlformats.org/presentationml/2006/main">
  <p:tag name="AS_UNIQUEID" val="1096"/>
  <p:tag name="KSO_WM_BEAUTIFY_FLAG" val=""/>
</p:tagLst>
</file>

<file path=ppt/tags/tag201.xml><?xml version="1.0" encoding="utf-8"?>
<p:tagLst xmlns:p="http://schemas.openxmlformats.org/presentationml/2006/main">
  <p:tag name="AS_UNIQUEID" val="1098"/>
  <p:tag name="KSO_WM_BEAUTIFY_FLAG" val=""/>
</p:tagLst>
</file>

<file path=ppt/tags/tag202.xml><?xml version="1.0" encoding="utf-8"?>
<p:tagLst xmlns:p="http://schemas.openxmlformats.org/presentationml/2006/main">
  <p:tag name="AS_UNIQUEID" val="1349"/>
  <p:tag name="KSO_WM_BEAUTIFY_FLAG" val=""/>
</p:tagLst>
</file>

<file path=ppt/tags/tag203.xml><?xml version="1.0" encoding="utf-8"?>
<p:tagLst xmlns:p="http://schemas.openxmlformats.org/presentationml/2006/main">
  <p:tag name="AS_UNIQUEID" val="1350"/>
  <p:tag name="KSO_WM_BEAUTIFY_FLAG" val=""/>
</p:tagLst>
</file>

<file path=ppt/tags/tag204.xml><?xml version="1.0" encoding="utf-8"?>
<p:tagLst xmlns:p="http://schemas.openxmlformats.org/presentationml/2006/main">
  <p:tag name="AS_UNIQUEID" val="1351"/>
  <p:tag name="KSO_WM_BEAUTIFY_FLAG" val=""/>
  <p:tag name="KSO_WM_UNIT_PLACING_PICTURE_USER_VIEWPORT" val="{&quot;height&quot;:3521,&quot;width&quot;:2154}"/>
</p:tagLst>
</file>

<file path=ppt/tags/tag205.xml><?xml version="1.0" encoding="utf-8"?>
<p:tagLst xmlns:p="http://schemas.openxmlformats.org/presentationml/2006/main">
  <p:tag name="AS_UNIQUEID" val="1352"/>
  <p:tag name="KSO_WM_BEAUTIFY_FLAG" val=""/>
</p:tagLst>
</file>

<file path=ppt/tags/tag206.xml><?xml version="1.0" encoding="utf-8"?>
<p:tagLst xmlns:p="http://schemas.openxmlformats.org/presentationml/2006/main">
  <p:tag name="AS_UNIQUEID" val="1353"/>
  <p:tag name="KSO_WM_BEAUTIFY_FLAG" val=""/>
</p:tagLst>
</file>

<file path=ppt/tags/tag207.xml><?xml version="1.0" encoding="utf-8"?>
<p:tagLst xmlns:p="http://schemas.openxmlformats.org/presentationml/2006/main">
  <p:tag name="AS_UNIQUEID" val="1354"/>
  <p:tag name="KSO_WM_BEAUTIFY_FLAG" val=""/>
</p:tagLst>
</file>

<file path=ppt/tags/tag208.xml><?xml version="1.0" encoding="utf-8"?>
<p:tagLst xmlns:p="http://schemas.openxmlformats.org/presentationml/2006/main">
  <p:tag name="AS_UNIQUEID" val="1355"/>
  <p:tag name="KSO_WM_BEAUTIFY_FLAG" val=""/>
</p:tagLst>
</file>

<file path=ppt/tags/tag209.xml><?xml version="1.0" encoding="utf-8"?>
<p:tagLst xmlns:p="http://schemas.openxmlformats.org/presentationml/2006/main">
  <p:tag name="AS_UNIQUEID" val="1356"/>
  <p:tag name="KSO_WM_BEAUTIFY_FLAG" val=""/>
</p:tagLst>
</file>

<file path=ppt/tags/tag21.xml><?xml version="1.0" encoding="utf-8"?>
<p:tagLst xmlns:p="http://schemas.openxmlformats.org/presentationml/2006/main">
  <p:tag name="AS_UNIQUEID" val="1149"/>
</p:tagLst>
</file>

<file path=ppt/tags/tag210.xml><?xml version="1.0" encoding="utf-8"?>
<p:tagLst xmlns:p="http://schemas.openxmlformats.org/presentationml/2006/main">
  <p:tag name="AS_UNIQUEID" val="1357"/>
  <p:tag name="KSO_WM_BEAUTIFY_FLAG" val=""/>
</p:tagLst>
</file>

<file path=ppt/tags/tag211.xml><?xml version="1.0" encoding="utf-8"?>
<p:tagLst xmlns:p="http://schemas.openxmlformats.org/presentationml/2006/main">
  <p:tag name="AS_UNIQUEID" val="1358"/>
</p:tagLst>
</file>

<file path=ppt/tags/tag212.xml><?xml version="1.0" encoding="utf-8"?>
<p:tagLst xmlns:p="http://schemas.openxmlformats.org/presentationml/2006/main">
  <p:tag name="AS_UNIQUEID" val="757"/>
</p:tagLst>
</file>

<file path=ppt/tags/tag213.xml><?xml version="1.0" encoding="utf-8"?>
<p:tagLst xmlns:p="http://schemas.openxmlformats.org/presentationml/2006/main">
  <p:tag name="AS_UNIQUEID" val="758"/>
</p:tagLst>
</file>

<file path=ppt/tags/tag214.xml><?xml version="1.0" encoding="utf-8"?>
<p:tagLst xmlns:p="http://schemas.openxmlformats.org/presentationml/2006/main">
  <p:tag name="AS_UNIQUEID" val="759"/>
  <p:tag name="KSO_WM_BEAUTIFY_FLAG" val=""/>
</p:tagLst>
</file>

<file path=ppt/tags/tag215.xml><?xml version="1.0" encoding="utf-8"?>
<p:tagLst xmlns:p="http://schemas.openxmlformats.org/presentationml/2006/main">
  <p:tag name="AS_UNIQUEID" val="760"/>
</p:tagLst>
</file>

<file path=ppt/tags/tag216.xml><?xml version="1.0" encoding="utf-8"?>
<p:tagLst xmlns:p="http://schemas.openxmlformats.org/presentationml/2006/main">
  <p:tag name="AS_UNIQUEID" val="761"/>
  <p:tag name="KSO_WM_BEAUTIFY_FLAG" val=""/>
</p:tagLst>
</file>

<file path=ppt/tags/tag217.xml><?xml version="1.0" encoding="utf-8"?>
<p:tagLst xmlns:p="http://schemas.openxmlformats.org/presentationml/2006/main">
  <p:tag name="AS_UNIQUEID" val="762"/>
  <p:tag name="KSO_WM_BEAUTIFY_FLAG" val=""/>
</p:tagLst>
</file>

<file path=ppt/tags/tag218.xml><?xml version="1.0" encoding="utf-8"?>
<p:tagLst xmlns:p="http://schemas.openxmlformats.org/presentationml/2006/main">
  <p:tag name="AS_UNIQUEID" val="763"/>
  <p:tag name="KSO_WM_BEAUTIFY_FLAG" val=""/>
</p:tagLst>
</file>

<file path=ppt/tags/tag219.xml><?xml version="1.0" encoding="utf-8"?>
<p:tagLst xmlns:p="http://schemas.openxmlformats.org/presentationml/2006/main">
  <p:tag name="AS_UNIQUEID" val="764"/>
</p:tagLst>
</file>

<file path=ppt/tags/tag22.xml><?xml version="1.0" encoding="utf-8"?>
<p:tagLst xmlns:p="http://schemas.openxmlformats.org/presentationml/2006/main">
  <p:tag name="AS_UNIQUEID" val="1151"/>
</p:tagLst>
</file>

<file path=ppt/tags/tag220.xml><?xml version="1.0" encoding="utf-8"?>
<p:tagLst xmlns:p="http://schemas.openxmlformats.org/presentationml/2006/main">
  <p:tag name="AS_UNIQUEID" val="765"/>
  <p:tag name="KSO_WM_BEAUTIFY_FLAG" val=""/>
</p:tagLst>
</file>

<file path=ppt/tags/tag221.xml><?xml version="1.0" encoding="utf-8"?>
<p:tagLst xmlns:p="http://schemas.openxmlformats.org/presentationml/2006/main">
  <p:tag name="AS_UNIQUEID" val="766"/>
</p:tagLst>
</file>

<file path=ppt/tags/tag222.xml><?xml version="1.0" encoding="utf-8"?>
<p:tagLst xmlns:p="http://schemas.openxmlformats.org/presentationml/2006/main">
  <p:tag name="AS_UNIQUEID" val="767"/>
  <p:tag name="KSO_WM_BEAUTIFY_FLAG" val=""/>
</p:tagLst>
</file>

<file path=ppt/tags/tag223.xml><?xml version="1.0" encoding="utf-8"?>
<p:tagLst xmlns:p="http://schemas.openxmlformats.org/presentationml/2006/main">
  <p:tag name="AS_UNIQUEID" val="768"/>
  <p:tag name="KSO_WM_BEAUTIFY_FLAG" val=""/>
</p:tagLst>
</file>

<file path=ppt/tags/tag224.xml><?xml version="1.0" encoding="utf-8"?>
<p:tagLst xmlns:p="http://schemas.openxmlformats.org/presentationml/2006/main">
  <p:tag name="AS_UNIQUEID" val="1104"/>
</p:tagLst>
</file>

<file path=ppt/tags/tag225.xml><?xml version="1.0" encoding="utf-8"?>
<p:tagLst xmlns:p="http://schemas.openxmlformats.org/presentationml/2006/main">
  <p:tag name="AS_UNIQUEID" val="1105"/>
</p:tagLst>
</file>

<file path=ppt/tags/tag226.xml><?xml version="1.0" encoding="utf-8"?>
<p:tagLst xmlns:p="http://schemas.openxmlformats.org/presentationml/2006/main">
  <p:tag name="AS_UNIQUEID" val="1106"/>
  <p:tag name="KSO_WM_BEAUTIFY_FLAG" val=""/>
</p:tagLst>
</file>

<file path=ppt/tags/tag227.xml><?xml version="1.0" encoding="utf-8"?>
<p:tagLst xmlns:p="http://schemas.openxmlformats.org/presentationml/2006/main">
  <p:tag name="AS_UNIQUEID" val="1107"/>
  <p:tag name="KSO_WM_BEAUTIFY_FLAG" val=""/>
</p:tagLst>
</file>

<file path=ppt/tags/tag228.xml><?xml version="1.0" encoding="utf-8"?>
<p:tagLst xmlns:p="http://schemas.openxmlformats.org/presentationml/2006/main">
  <p:tag name="AS_UNIQUEID" val="1108"/>
  <p:tag name="KSO_WM_BEAUTIFY_FLAG" val=""/>
</p:tagLst>
</file>

<file path=ppt/tags/tag229.xml><?xml version="1.0" encoding="utf-8"?>
<p:tagLst xmlns:p="http://schemas.openxmlformats.org/presentationml/2006/main">
  <p:tag name="AS_UNIQUEID" val="1109"/>
  <p:tag name="KSO_WM_BEAUTIFY_FLAG" val=""/>
</p:tagLst>
</file>

<file path=ppt/tags/tag23.xml><?xml version="1.0" encoding="utf-8"?>
<p:tagLst xmlns:p="http://schemas.openxmlformats.org/presentationml/2006/main">
  <p:tag name="AS_UNIQUEID" val="1152"/>
</p:tagLst>
</file>

<file path=ppt/tags/tag230.xml><?xml version="1.0" encoding="utf-8"?>
<p:tagLst xmlns:p="http://schemas.openxmlformats.org/presentationml/2006/main">
  <p:tag name="AS_UNIQUEID" val="1110"/>
  <p:tag name="KSO_WM_BEAUTIFY_FLAG" val=""/>
</p:tagLst>
</file>

<file path=ppt/tags/tag231.xml><?xml version="1.0" encoding="utf-8"?>
<p:tagLst xmlns:p="http://schemas.openxmlformats.org/presentationml/2006/main">
  <p:tag name="AS_UNIQUEID" val="1111"/>
  <p:tag name="KSO_WM_BEAUTIFY_FLAG" val=""/>
</p:tagLst>
</file>

<file path=ppt/tags/tag232.xml><?xml version="1.0" encoding="utf-8"?>
<p:tagLst xmlns:p="http://schemas.openxmlformats.org/presentationml/2006/main">
  <p:tag name="AS_UNIQUEID" val="1360"/>
  <p:tag name="KSO_WM_BEAUTIFY_FLAG" val=""/>
</p:tagLst>
</file>

<file path=ppt/tags/tag233.xml><?xml version="1.0" encoding="utf-8"?>
<p:tagLst xmlns:p="http://schemas.openxmlformats.org/presentationml/2006/main">
  <p:tag name="AS_UNIQUEID" val="1361"/>
  <p:tag name="KSO_WM_BEAUTIFY_FLAG" val=""/>
</p:tagLst>
</file>

<file path=ppt/tags/tag234.xml><?xml version="1.0" encoding="utf-8"?>
<p:tagLst xmlns:p="http://schemas.openxmlformats.org/presentationml/2006/main">
  <p:tag name="AS_UNIQUEID" val="1362"/>
  <p:tag name="KSO_WM_BEAUTIFY_FLAG" val=""/>
  <p:tag name="KSO_WM_UNIT_PLACING_PICTURE_USER_VIEWPORT" val="{&quot;height&quot;:3521,&quot;width&quot;:2154}"/>
</p:tagLst>
</file>

<file path=ppt/tags/tag235.xml><?xml version="1.0" encoding="utf-8"?>
<p:tagLst xmlns:p="http://schemas.openxmlformats.org/presentationml/2006/main">
  <p:tag name="AS_UNIQUEID" val="1363"/>
  <p:tag name="KSO_WM_BEAUTIFY_FLAG" val=""/>
</p:tagLst>
</file>

<file path=ppt/tags/tag236.xml><?xml version="1.0" encoding="utf-8"?>
<p:tagLst xmlns:p="http://schemas.openxmlformats.org/presentationml/2006/main">
  <p:tag name="AS_UNIQUEID" val="1364"/>
  <p:tag name="KSO_WM_BEAUTIFY_FLAG" val=""/>
</p:tagLst>
</file>

<file path=ppt/tags/tag237.xml><?xml version="1.0" encoding="utf-8"?>
<p:tagLst xmlns:p="http://schemas.openxmlformats.org/presentationml/2006/main">
  <p:tag name="AS_UNIQUEID" val="1113"/>
  <p:tag name="KSO_WM_BEAUTIFY_FLAG" val=""/>
</p:tagLst>
</file>

<file path=ppt/tags/tag238.xml><?xml version="1.0" encoding="utf-8"?>
<p:tagLst xmlns:p="http://schemas.openxmlformats.org/presentationml/2006/main">
  <p:tag name="AS_UNIQUEID" val="1114"/>
  <p:tag name="KSO_WM_BEAUTIFY_FLAG" val=""/>
</p:tagLst>
</file>

<file path=ppt/tags/tag239.xml><?xml version="1.0" encoding="utf-8"?>
<p:tagLst xmlns:p="http://schemas.openxmlformats.org/presentationml/2006/main">
  <p:tag name="AS_UNIQUEID" val="1115"/>
  <p:tag name="KSO_WM_BEAUTIFY_FLAG" val=""/>
</p:tagLst>
</file>

<file path=ppt/tags/tag24.xml><?xml version="1.0" encoding="utf-8"?>
<p:tagLst xmlns:p="http://schemas.openxmlformats.org/presentationml/2006/main">
  <p:tag name="AS_UNIQUEID" val="1153"/>
</p:tagLst>
</file>

<file path=ppt/tags/tag240.xml><?xml version="1.0" encoding="utf-8"?>
<p:tagLst xmlns:p="http://schemas.openxmlformats.org/presentationml/2006/main">
  <p:tag name="AS_UNIQUEID" val="1116"/>
</p:tagLst>
</file>

<file path=ppt/tags/tag241.xml><?xml version="1.0" encoding="utf-8"?>
<p:tagLst xmlns:p="http://schemas.openxmlformats.org/presentationml/2006/main">
  <p:tag name="AS_UNIQUEID" val="1117"/>
  <p:tag name="KSO_WM_BEAUTIFY_FLAG" val=""/>
</p:tagLst>
</file>

<file path=ppt/tags/tag242.xml><?xml version="1.0" encoding="utf-8"?>
<p:tagLst xmlns:p="http://schemas.openxmlformats.org/presentationml/2006/main">
  <p:tag name="AS_UNIQUEID" val="1118"/>
  <p:tag name="KSO_WM_BEAUTIFY_FLAG" val=""/>
</p:tagLst>
</file>

<file path=ppt/tags/tag243.xml><?xml version="1.0" encoding="utf-8"?>
<p:tagLst xmlns:p="http://schemas.openxmlformats.org/presentationml/2006/main">
  <p:tag name="AS_UNIQUEID" val="1119"/>
</p:tagLst>
</file>

<file path=ppt/tags/tag244.xml><?xml version="1.0" encoding="utf-8"?>
<p:tagLst xmlns:p="http://schemas.openxmlformats.org/presentationml/2006/main">
  <p:tag name="AS_UNIQUEID" val="1120"/>
  <p:tag name="KSO_WM_BEAUTIFY_FLAG" val=""/>
</p:tagLst>
</file>

<file path=ppt/tags/tag245.xml><?xml version="1.0" encoding="utf-8"?>
<p:tagLst xmlns:p="http://schemas.openxmlformats.org/presentationml/2006/main">
  <p:tag name="AS_UNIQUEID" val="1121"/>
  <p:tag name="KSO_WM_BEAUTIFY_FLAG" val=""/>
</p:tagLst>
</file>

<file path=ppt/tags/tag246.xml><?xml version="1.0" encoding="utf-8"?>
<p:tagLst xmlns:p="http://schemas.openxmlformats.org/presentationml/2006/main">
  <p:tag name="AS_UNIQUEID" val="1122"/>
  <p:tag name="KSO_WM_BEAUTIFY_FLAG" val=""/>
</p:tagLst>
</file>

<file path=ppt/tags/tag247.xml><?xml version="1.0" encoding="utf-8"?>
<p:tagLst xmlns:p="http://schemas.openxmlformats.org/presentationml/2006/main">
  <p:tag name="AS_UNIQUEID" val="1123"/>
  <p:tag name="KSO_WM_BEAUTIFY_FLAG" val=""/>
</p:tagLst>
</file>

<file path=ppt/tags/tag248.xml><?xml version="1.0" encoding="utf-8"?>
<p:tagLst xmlns:p="http://schemas.openxmlformats.org/presentationml/2006/main">
  <p:tag name="AS_UNIQUEID" val="1124"/>
  <p:tag name="KSO_WM_BEAUTIFY_FLAG" val=""/>
</p:tagLst>
</file>

<file path=ppt/tags/tag249.xml><?xml version="1.0" encoding="utf-8"?>
<p:tagLst xmlns:p="http://schemas.openxmlformats.org/presentationml/2006/main">
  <p:tag name="AS_UNIQUEID" val="1365"/>
  <p:tag name="KSO_WM_BEAUTIFY_FLAG" val=""/>
</p:tagLst>
</file>

<file path=ppt/tags/tag25.xml><?xml version="1.0" encoding="utf-8"?>
<p:tagLst xmlns:p="http://schemas.openxmlformats.org/presentationml/2006/main">
  <p:tag name="AS_UNIQUEID" val="1154"/>
</p:tagLst>
</file>

<file path=ppt/tags/tag250.xml><?xml version="1.0" encoding="utf-8"?>
<p:tagLst xmlns:p="http://schemas.openxmlformats.org/presentationml/2006/main">
  <p:tag name="AS_UNIQUEID" val="1366"/>
  <p:tag name="KSO_WM_BEAUTIFY_FLAG" val=""/>
</p:tagLst>
</file>

<file path=ppt/tags/tag251.xml><?xml version="1.0" encoding="utf-8"?>
<p:tagLst xmlns:p="http://schemas.openxmlformats.org/presentationml/2006/main">
  <p:tag name="AS_UNIQUEID" val="1367"/>
  <p:tag name="KSO_WM_BEAUTIFY_FLAG" val=""/>
</p:tagLst>
</file>

<file path=ppt/tags/tag252.xml><?xml version="1.0" encoding="utf-8"?>
<p:tagLst xmlns:p="http://schemas.openxmlformats.org/presentationml/2006/main">
  <p:tag name="AS_UNIQUEID" val="1124"/>
  <p:tag name="KSO_WM_BEAUTIFY_FLAG" val=""/>
</p:tagLst>
</file>

<file path=ppt/tags/tag253.xml><?xml version="1.0" encoding="utf-8"?>
<p:tagLst xmlns:p="http://schemas.openxmlformats.org/presentationml/2006/main">
  <p:tag name="AS_UNIQUEID" val="1369"/>
  <p:tag name="KSO_WM_BEAUTIFY_FLAG" val=""/>
</p:tagLst>
</file>

<file path=ppt/tags/tag254.xml><?xml version="1.0" encoding="utf-8"?>
<p:tagLst xmlns:p="http://schemas.openxmlformats.org/presentationml/2006/main">
  <p:tag name="AS_UNIQUEID" val="1370"/>
  <p:tag name="KSO_WM_BEAUTIFY_FLAG" val=""/>
</p:tagLst>
</file>

<file path=ppt/tags/tag255.xml><?xml version="1.0" encoding="utf-8"?>
<p:tagLst xmlns:p="http://schemas.openxmlformats.org/presentationml/2006/main">
  <p:tag name="AS_UNIQUEID" val="1371"/>
  <p:tag name="KSO_WM_BEAUTIFY_FLAG" val=""/>
  <p:tag name="KSO_WM_UNIT_PLACING_PICTURE_USER_VIEWPORT" val="{&quot;height&quot;:3521,&quot;width&quot;:2154}"/>
</p:tagLst>
</file>

<file path=ppt/tags/tag256.xml><?xml version="1.0" encoding="utf-8"?>
<p:tagLst xmlns:p="http://schemas.openxmlformats.org/presentationml/2006/main">
  <p:tag name="AS_UNIQUEID" val="1372"/>
  <p:tag name="KSO_WM_BEAUTIFY_FLAG" val=""/>
</p:tagLst>
</file>

<file path=ppt/tags/tag257.xml><?xml version="1.0" encoding="utf-8"?>
<p:tagLst xmlns:p="http://schemas.openxmlformats.org/presentationml/2006/main">
  <p:tag name="AS_UNIQUEID" val="1373"/>
</p:tagLst>
</file>

<file path=ppt/tags/tag258.xml><?xml version="1.0" encoding="utf-8"?>
<p:tagLst xmlns:p="http://schemas.openxmlformats.org/presentationml/2006/main">
  <p:tag name="AS_UNIQUEID" val="1374"/>
  <p:tag name="KSO_WM_BEAUTIFY_FLAG" val=""/>
</p:tagLst>
</file>

<file path=ppt/tags/tag259.xml><?xml version="1.0" encoding="utf-8"?>
<p:tagLst xmlns:p="http://schemas.openxmlformats.org/presentationml/2006/main">
  <p:tag name="AS_UNIQUEID" val="1375"/>
  <p:tag name="KSO_WM_BEAUTIFY_FLAG" val=""/>
</p:tagLst>
</file>

<file path=ppt/tags/tag26.xml><?xml version="1.0" encoding="utf-8"?>
<p:tagLst xmlns:p="http://schemas.openxmlformats.org/presentationml/2006/main">
  <p:tag name="AS_UNIQUEID" val="1155"/>
</p:tagLst>
</file>

<file path=ppt/tags/tag260.xml><?xml version="1.0" encoding="utf-8"?>
<p:tagLst xmlns:p="http://schemas.openxmlformats.org/presentationml/2006/main">
  <p:tag name="AS_UNIQUEID" val="1376"/>
</p:tagLst>
</file>

<file path=ppt/tags/tag261.xml><?xml version="1.0" encoding="utf-8"?>
<p:tagLst xmlns:p="http://schemas.openxmlformats.org/presentationml/2006/main">
  <p:tag name="AS_UNIQUEID" val="1377"/>
  <p:tag name="KSO_WM_BEAUTIFY_FLAG" val=""/>
</p:tagLst>
</file>

<file path=ppt/tags/tag262.xml><?xml version="1.0" encoding="utf-8"?>
<p:tagLst xmlns:p="http://schemas.openxmlformats.org/presentationml/2006/main">
  <p:tag name="AS_UNIQUEID" val="1378"/>
  <p:tag name="KSO_WM_BEAUTIFY_FLAG" val=""/>
</p:tagLst>
</file>

<file path=ppt/tags/tag263.xml><?xml version="1.0" encoding="utf-8"?>
<p:tagLst xmlns:p="http://schemas.openxmlformats.org/presentationml/2006/main">
  <p:tag name="AS_UNIQUEID" val="1379"/>
</p:tagLst>
</file>

<file path=ppt/tags/tag264.xml><?xml version="1.0" encoding="utf-8"?>
<p:tagLst xmlns:p="http://schemas.openxmlformats.org/presentationml/2006/main">
  <p:tag name="AS_UNIQUEID" val="1380"/>
  <p:tag name="KSO_WM_BEAUTIFY_FLAG" val=""/>
</p:tagLst>
</file>

<file path=ppt/tags/tag265.xml><?xml version="1.0" encoding="utf-8"?>
<p:tagLst xmlns:p="http://schemas.openxmlformats.org/presentationml/2006/main">
  <p:tag name="AS_UNIQUEID" val="1381"/>
  <p:tag name="KSO_WM_BEAUTIFY_FLAG" val=""/>
</p:tagLst>
</file>

<file path=ppt/tags/tag266.xml><?xml version="1.0" encoding="utf-8"?>
<p:tagLst xmlns:p="http://schemas.openxmlformats.org/presentationml/2006/main">
  <p:tag name="AS_UNIQUEID" val="1382"/>
</p:tagLst>
</file>

<file path=ppt/tags/tag267.xml><?xml version="1.0" encoding="utf-8"?>
<p:tagLst xmlns:p="http://schemas.openxmlformats.org/presentationml/2006/main">
  <p:tag name="AS_UNIQUEID" val="1383"/>
  <p:tag name="KSO_WM_BEAUTIFY_FLAG" val=""/>
</p:tagLst>
</file>

<file path=ppt/tags/tag268.xml><?xml version="1.0" encoding="utf-8"?>
<p:tagLst xmlns:p="http://schemas.openxmlformats.org/presentationml/2006/main">
  <p:tag name="AS_UNIQUEID" val="1384"/>
  <p:tag name="KSO_WM_BEAUTIFY_FLAG" val=""/>
</p:tagLst>
</file>

<file path=ppt/tags/tag269.xml><?xml version="1.0" encoding="utf-8"?>
<p:tagLst xmlns:p="http://schemas.openxmlformats.org/presentationml/2006/main">
  <p:tag name="AS_UNIQUEID" val="1385"/>
</p:tagLst>
</file>

<file path=ppt/tags/tag27.xml><?xml version="1.0" encoding="utf-8"?>
<p:tagLst xmlns:p="http://schemas.openxmlformats.org/presentationml/2006/main">
  <p:tag name="AS_UNIQUEID" val="1156"/>
</p:tagLst>
</file>

<file path=ppt/tags/tag270.xml><?xml version="1.0" encoding="utf-8"?>
<p:tagLst xmlns:p="http://schemas.openxmlformats.org/presentationml/2006/main">
  <p:tag name="AS_UNIQUEID" val="1386"/>
</p:tagLst>
</file>

<file path=ppt/tags/tag271.xml><?xml version="1.0" encoding="utf-8"?>
<p:tagLst xmlns:p="http://schemas.openxmlformats.org/presentationml/2006/main">
  <p:tag name="AS_UNIQUEID" val="1387"/>
  <p:tag name="KSO_WM_BEAUTIFY_FLAG" val=""/>
</p:tagLst>
</file>

<file path=ppt/tags/tag272.xml><?xml version="1.0" encoding="utf-8"?>
<p:tagLst xmlns:p="http://schemas.openxmlformats.org/presentationml/2006/main">
  <p:tag name="AS_UNIQUEID" val="1388"/>
  <p:tag name="KSO_WM_BEAUTIFY_FLAG" val=""/>
</p:tagLst>
</file>

<file path=ppt/tags/tag273.xml><?xml version="1.0" encoding="utf-8"?>
<p:tagLst xmlns:p="http://schemas.openxmlformats.org/presentationml/2006/main">
  <p:tag name="AS_UNIQUEID" val="1389"/>
  <p:tag name="KSO_WM_BEAUTIFY_FLAG" val=""/>
</p:tagLst>
</file>

<file path=ppt/tags/tag274.xml><?xml version="1.0" encoding="utf-8"?>
<p:tagLst xmlns:p="http://schemas.openxmlformats.org/presentationml/2006/main">
  <p:tag name="AS_UNIQUEID" val="1390"/>
</p:tagLst>
</file>

<file path=ppt/tags/tag275.xml><?xml version="1.0" encoding="utf-8"?>
<p:tagLst xmlns:p="http://schemas.openxmlformats.org/presentationml/2006/main">
  <p:tag name="AS_UNIQUEID" val="1391"/>
</p:tagLst>
</file>

<file path=ppt/tags/tag276.xml><?xml version="1.0" encoding="utf-8"?>
<p:tagLst xmlns:p="http://schemas.openxmlformats.org/presentationml/2006/main">
  <p:tag name="AS_UNIQUEID" val="1392"/>
  <p:tag name="KSO_WM_BEAUTIFY_FLAG" val=""/>
</p:tagLst>
</file>

<file path=ppt/tags/tag277.xml><?xml version="1.0" encoding="utf-8"?>
<p:tagLst xmlns:p="http://schemas.openxmlformats.org/presentationml/2006/main">
  <p:tag name="AS_UNIQUEID" val="1393"/>
  <p:tag name="KSO_WM_BEAUTIFY_FLAG" val=""/>
</p:tagLst>
</file>

<file path=ppt/tags/tag278.xml><?xml version="1.0" encoding="utf-8"?>
<p:tagLst xmlns:p="http://schemas.openxmlformats.org/presentationml/2006/main">
  <p:tag name="AS_UNIQUEID" val="1394"/>
  <p:tag name="KSO_WM_BEAUTIFY_FLAG" val=""/>
</p:tagLst>
</file>

<file path=ppt/tags/tag279.xml><?xml version="1.0" encoding="utf-8"?>
<p:tagLst xmlns:p="http://schemas.openxmlformats.org/presentationml/2006/main">
  <p:tag name="AS_UNIQUEID" val="1395"/>
</p:tagLst>
</file>

<file path=ppt/tags/tag28.xml><?xml version="1.0" encoding="utf-8"?>
<p:tagLst xmlns:p="http://schemas.openxmlformats.org/presentationml/2006/main">
  <p:tag name="AS_UNIQUEID" val="1157"/>
</p:tagLst>
</file>

<file path=ppt/tags/tag280.xml><?xml version="1.0" encoding="utf-8"?>
<p:tagLst xmlns:p="http://schemas.openxmlformats.org/presentationml/2006/main">
  <p:tag name="AS_UNIQUEID" val="1396"/>
  <p:tag name="KSO_WM_BEAUTIFY_FLAG" val=""/>
</p:tagLst>
</file>

<file path=ppt/tags/tag281.xml><?xml version="1.0" encoding="utf-8"?>
<p:tagLst xmlns:p="http://schemas.openxmlformats.org/presentationml/2006/main">
  <p:tag name="AS_UNIQUEID" val="1397"/>
  <p:tag name="KSO_WM_BEAUTIFY_FLAG" val=""/>
</p:tagLst>
</file>

<file path=ppt/tags/tag282.xml><?xml version="1.0" encoding="utf-8"?>
<p:tagLst xmlns:p="http://schemas.openxmlformats.org/presentationml/2006/main">
  <p:tag name="AS_UNIQUEID" val="1398"/>
</p:tagLst>
</file>

<file path=ppt/tags/tag283.xml><?xml version="1.0" encoding="utf-8"?>
<p:tagLst xmlns:p="http://schemas.openxmlformats.org/presentationml/2006/main">
  <p:tag name="AS_UNIQUEID" val="1399"/>
  <p:tag name="KSO_WM_BEAUTIFY_FLAG" val=""/>
</p:tagLst>
</file>

<file path=ppt/tags/tag284.xml><?xml version="1.0" encoding="utf-8"?>
<p:tagLst xmlns:p="http://schemas.openxmlformats.org/presentationml/2006/main">
  <p:tag name="AS_UNIQUEID" val="1400"/>
</p:tagLst>
</file>

<file path=ppt/tags/tag285.xml><?xml version="1.0" encoding="utf-8"?>
<p:tagLst xmlns:p="http://schemas.openxmlformats.org/presentationml/2006/main">
  <p:tag name="AS_UNIQUEID" val="1401"/>
  <p:tag name="KSO_WM_BEAUTIFY_FLAG" val=""/>
</p:tagLst>
</file>

<file path=ppt/tags/tag286.xml><?xml version="1.0" encoding="utf-8"?>
<p:tagLst xmlns:p="http://schemas.openxmlformats.org/presentationml/2006/main">
  <p:tag name="AS_UNIQUEID" val="1402"/>
  <p:tag name="KSO_WM_BEAUTIFY_FLAG" val=""/>
</p:tagLst>
</file>

<file path=ppt/tags/tag287.xml><?xml version="1.0" encoding="utf-8"?>
<p:tagLst xmlns:p="http://schemas.openxmlformats.org/presentationml/2006/main">
  <p:tag name="AS_UNIQUEID" val="1403"/>
  <p:tag name="KSO_WM_BEAUTIFY_FLAG" val=""/>
</p:tagLst>
</file>

<file path=ppt/tags/tag288.xml><?xml version="1.0" encoding="utf-8"?>
<p:tagLst xmlns:p="http://schemas.openxmlformats.org/presentationml/2006/main">
  <p:tag name="AS_UNIQUEID" val="1404"/>
</p:tagLst>
</file>

<file path=ppt/tags/tag289.xml><?xml version="1.0" encoding="utf-8"?>
<p:tagLst xmlns:p="http://schemas.openxmlformats.org/presentationml/2006/main">
  <p:tag name="AS_UNIQUEID" val="1405"/>
  <p:tag name="KSO_WM_BEAUTIFY_FLAG" val=""/>
</p:tagLst>
</file>

<file path=ppt/tags/tag29.xml><?xml version="1.0" encoding="utf-8"?>
<p:tagLst xmlns:p="http://schemas.openxmlformats.org/presentationml/2006/main">
  <p:tag name="AS_UNIQUEID" val="1158"/>
</p:tagLst>
</file>

<file path=ppt/tags/tag290.xml><?xml version="1.0" encoding="utf-8"?>
<p:tagLst xmlns:p="http://schemas.openxmlformats.org/presentationml/2006/main">
  <p:tag name="AS_UNIQUEID" val="1406"/>
  <p:tag name="KSO_WM_BEAUTIFY_FLAG" val=""/>
</p:tagLst>
</file>

<file path=ppt/tags/tag291.xml><?xml version="1.0" encoding="utf-8"?>
<p:tagLst xmlns:p="http://schemas.openxmlformats.org/presentationml/2006/main">
  <p:tag name="AS_UNIQUEID" val="1407"/>
  <p:tag name="KSO_WM_BEAUTIFY_FLAG" val=""/>
</p:tagLst>
</file>

<file path=ppt/tags/tag292.xml><?xml version="1.0" encoding="utf-8"?>
<p:tagLst xmlns:p="http://schemas.openxmlformats.org/presentationml/2006/main">
  <p:tag name="AS_UNIQUEID" val="1408"/>
  <p:tag name="KSO_WM_BEAUTIFY_FLAG" val=""/>
</p:tagLst>
</file>

<file path=ppt/tags/tag293.xml><?xml version="1.0" encoding="utf-8"?>
<p:tagLst xmlns:p="http://schemas.openxmlformats.org/presentationml/2006/main">
  <p:tag name="AS_UNIQUEID" val="1409"/>
  <p:tag name="KSO_WM_BEAUTIFY_FLAG" val=""/>
</p:tagLst>
</file>

<file path=ppt/tags/tag294.xml><?xml version="1.0" encoding="utf-8"?>
<p:tagLst xmlns:p="http://schemas.openxmlformats.org/presentationml/2006/main">
  <p:tag name="AS_UNIQUEID" val="1410"/>
  <p:tag name="KSO_WM_BEAUTIFY_FLAG" val=""/>
</p:tagLst>
</file>

<file path=ppt/tags/tag295.xml><?xml version="1.0" encoding="utf-8"?>
<p:tagLst xmlns:p="http://schemas.openxmlformats.org/presentationml/2006/main">
  <p:tag name="AS_UNIQUEID" val="1411"/>
</p:tagLst>
</file>

<file path=ppt/tags/tag296.xml><?xml version="1.0" encoding="utf-8"?>
<p:tagLst xmlns:p="http://schemas.openxmlformats.org/presentationml/2006/main">
  <p:tag name="AS_UNIQUEID" val="1412"/>
  <p:tag name="KSO_WM_BEAUTIFY_FLAG" val=""/>
</p:tagLst>
</file>

<file path=ppt/tags/tag297.xml><?xml version="1.0" encoding="utf-8"?>
<p:tagLst xmlns:p="http://schemas.openxmlformats.org/presentationml/2006/main">
  <p:tag name="AS_UNIQUEID" val="1413"/>
  <p:tag name="KSO_WM_BEAUTIFY_FLAG" val=""/>
</p:tagLst>
</file>

<file path=ppt/tags/tag298.xml><?xml version="1.0" encoding="utf-8"?>
<p:tagLst xmlns:p="http://schemas.openxmlformats.org/presentationml/2006/main">
  <p:tag name="AS_UNIQUEID" val="1414"/>
  <p:tag name="KSO_WM_BEAUTIFY_FLAG" val=""/>
</p:tagLst>
</file>

<file path=ppt/tags/tag299.xml><?xml version="1.0" encoding="utf-8"?>
<p:tagLst xmlns:p="http://schemas.openxmlformats.org/presentationml/2006/main">
  <p:tag name="AS_UNIQUEID" val="1415"/>
</p:tagLst>
</file>

<file path=ppt/tags/tag3.xml><?xml version="1.0" encoding="utf-8"?>
<p:tagLst xmlns:p="http://schemas.openxmlformats.org/presentationml/2006/main">
  <p:tag name="AS_UNIQUEID" val="1128"/>
</p:tagLst>
</file>

<file path=ppt/tags/tag30.xml><?xml version="1.0" encoding="utf-8"?>
<p:tagLst xmlns:p="http://schemas.openxmlformats.org/presentationml/2006/main">
  <p:tag name="AS_UNIQUEID" val="1160"/>
</p:tagLst>
</file>

<file path=ppt/tags/tag300.xml><?xml version="1.0" encoding="utf-8"?>
<p:tagLst xmlns:p="http://schemas.openxmlformats.org/presentationml/2006/main">
  <p:tag name="AS_UNIQUEID" val="1416"/>
  <p:tag name="KSO_WM_BEAUTIFY_FLAG" val=""/>
</p:tagLst>
</file>

<file path=ppt/tags/tag301.xml><?xml version="1.0" encoding="utf-8"?>
<p:tagLst xmlns:p="http://schemas.openxmlformats.org/presentationml/2006/main">
  <p:tag name="AS_UNIQUEID" val="1417"/>
  <p:tag name="KSO_WM_BEAUTIFY_FLAG" val=""/>
</p:tagLst>
</file>

<file path=ppt/tags/tag302.xml><?xml version="1.0" encoding="utf-8"?>
<p:tagLst xmlns:p="http://schemas.openxmlformats.org/presentationml/2006/main">
  <p:tag name="AS_UNIQUEID" val="1418"/>
  <p:tag name="KSO_WM_BEAUTIFY_FLAG" val=""/>
</p:tagLst>
</file>

<file path=ppt/tags/tag303.xml><?xml version="1.0" encoding="utf-8"?>
<p:tagLst xmlns:p="http://schemas.openxmlformats.org/presentationml/2006/main">
  <p:tag name="AS_UNIQUEID" val="1419"/>
  <p:tag name="KSO_WM_BEAUTIFY_FLAG" val=""/>
</p:tagLst>
</file>

<file path=ppt/tags/tag304.xml><?xml version="1.0" encoding="utf-8"?>
<p:tagLst xmlns:p="http://schemas.openxmlformats.org/presentationml/2006/main">
  <p:tag name="AS_UNIQUEID" val="1420"/>
</p:tagLst>
</file>

<file path=ppt/tags/tag305.xml><?xml version="1.0" encoding="utf-8"?>
<p:tagLst xmlns:p="http://schemas.openxmlformats.org/presentationml/2006/main">
  <p:tag name="AS_UNIQUEID" val="1421"/>
  <p:tag name="KSO_WM_BEAUTIFY_FLAG" val=""/>
</p:tagLst>
</file>

<file path=ppt/tags/tag306.xml><?xml version="1.0" encoding="utf-8"?>
<p:tagLst xmlns:p="http://schemas.openxmlformats.org/presentationml/2006/main">
  <p:tag name="AS_UNIQUEID" val="1422"/>
  <p:tag name="KSO_WM_BEAUTIFY_FLAG" val=""/>
</p:tagLst>
</file>

<file path=ppt/tags/tag307.xml><?xml version="1.0" encoding="utf-8"?>
<p:tagLst xmlns:p="http://schemas.openxmlformats.org/presentationml/2006/main">
  <p:tag name="AS_UNIQUEID" val="1423"/>
  <p:tag name="KSO_WM_BEAUTIFY_FLAG" val=""/>
</p:tagLst>
</file>

<file path=ppt/tags/tag308.xml><?xml version="1.0" encoding="utf-8"?>
<p:tagLst xmlns:p="http://schemas.openxmlformats.org/presentationml/2006/main">
  <p:tag name="AS_UNIQUEID" val="1424"/>
  <p:tag name="KSO_WM_BEAUTIFY_FLAG" val=""/>
</p:tagLst>
</file>

<file path=ppt/tags/tag309.xml><?xml version="1.0" encoding="utf-8"?>
<p:tagLst xmlns:p="http://schemas.openxmlformats.org/presentationml/2006/main">
  <p:tag name="AS_UNIQUEID" val="1425"/>
  <p:tag name="KSO_WM_BEAUTIFY_FLAG" val=""/>
</p:tagLst>
</file>

<file path=ppt/tags/tag31.xml><?xml version="1.0" encoding="utf-8"?>
<p:tagLst xmlns:p="http://schemas.openxmlformats.org/presentationml/2006/main">
  <p:tag name="AS_UNIQUEID" val="1161"/>
</p:tagLst>
</file>

<file path=ppt/tags/tag310.xml><?xml version="1.0" encoding="utf-8"?>
<p:tagLst xmlns:p="http://schemas.openxmlformats.org/presentationml/2006/main">
  <p:tag name="AS_UNIQUEID" val="833"/>
  <p:tag name="KSO_WM_BEAUTIFY_FLAG" val=""/>
</p:tagLst>
</file>

<file path=ppt/tags/tag311.xml><?xml version="1.0" encoding="utf-8"?>
<p:tagLst xmlns:p="http://schemas.openxmlformats.org/presentationml/2006/main">
  <p:tag name="AS_UNIQUEID" val="1427"/>
</p:tagLst>
</file>

<file path=ppt/tags/tag312.xml><?xml version="1.0" encoding="utf-8"?>
<p:tagLst xmlns:p="http://schemas.openxmlformats.org/presentationml/2006/main">
  <p:tag name="AS_UNIQUEID" val="1428"/>
</p:tagLst>
</file>

<file path=ppt/tags/tag313.xml><?xml version="1.0" encoding="utf-8"?>
<p:tagLst xmlns:p="http://schemas.openxmlformats.org/presentationml/2006/main">
  <p:tag name="AS_UNIQUEID" val="1429"/>
</p:tagLst>
</file>

<file path=ppt/tags/tag314.xml><?xml version="1.0" encoding="utf-8"?>
<p:tagLst xmlns:p="http://schemas.openxmlformats.org/presentationml/2006/main">
  <p:tag name="AS_UNIQUEID" val="1430"/>
</p:tagLst>
</file>

<file path=ppt/tags/tag315.xml><?xml version="1.0" encoding="utf-8"?>
<p:tagLst xmlns:p="http://schemas.openxmlformats.org/presentationml/2006/main">
  <p:tag name="AS_UNIQUEID" val="1431"/>
</p:tagLst>
</file>

<file path=ppt/tags/tag316.xml><?xml version="1.0" encoding="utf-8"?>
<p:tagLst xmlns:p="http://schemas.openxmlformats.org/presentationml/2006/main">
  <p:tag name="AS_UNIQUEID" val="1432"/>
</p:tagLst>
</file>

<file path=ppt/tags/tag317.xml><?xml version="1.0" encoding="utf-8"?>
<p:tagLst xmlns:p="http://schemas.openxmlformats.org/presentationml/2006/main">
  <p:tag name="AS_UNIQUEID" val="1433"/>
</p:tagLst>
</file>

<file path=ppt/tags/tag318.xml><?xml version="1.0" encoding="utf-8"?>
<p:tagLst xmlns:p="http://schemas.openxmlformats.org/presentationml/2006/main">
  <p:tag name="AS_UNIQUEID" val="1434"/>
</p:tagLst>
</file>

<file path=ppt/tags/tag319.xml><?xml version="1.0" encoding="utf-8"?>
<p:tagLst xmlns:p="http://schemas.openxmlformats.org/presentationml/2006/main">
  <p:tag name="AS_UNIQUEID" val="1435"/>
</p:tagLst>
</file>

<file path=ppt/tags/tag32.xml><?xml version="1.0" encoding="utf-8"?>
<p:tagLst xmlns:p="http://schemas.openxmlformats.org/presentationml/2006/main">
  <p:tag name="AS_UNIQUEID" val="1162"/>
</p:tagLst>
</file>

<file path=ppt/tags/tag320.xml><?xml version="1.0" encoding="utf-8"?>
<p:tagLst xmlns:p="http://schemas.openxmlformats.org/presentationml/2006/main">
  <p:tag name="AS_UNIQUEID" val="1437"/>
  <p:tag name="KSO_WM_BEAUTIFY_FLAG" val=""/>
</p:tagLst>
</file>

<file path=ppt/tags/tag321.xml><?xml version="1.0" encoding="utf-8"?>
<p:tagLst xmlns:p="http://schemas.openxmlformats.org/presentationml/2006/main">
  <p:tag name="AS_UNIQUEID" val="1438"/>
  <p:tag name="KSO_WM_BEAUTIFY_FLAG" val=""/>
</p:tagLst>
</file>

<file path=ppt/tags/tag322.xml><?xml version="1.0" encoding="utf-8"?>
<p:tagLst xmlns:p="http://schemas.openxmlformats.org/presentationml/2006/main">
  <p:tag name="AS_UNIQUEID" val="1439"/>
  <p:tag name="KSO_WM_BEAUTIFY_FLAG" val=""/>
  <p:tag name="KSO_WM_UNIT_PLACING_PICTURE_USER_VIEWPORT" val="{&quot;height&quot;:3521,&quot;width&quot;:2154}"/>
</p:tagLst>
</file>

<file path=ppt/tags/tag323.xml><?xml version="1.0" encoding="utf-8"?>
<p:tagLst xmlns:p="http://schemas.openxmlformats.org/presentationml/2006/main">
  <p:tag name="AS_UNIQUEID" val="1440"/>
  <p:tag name="KSO_WM_BEAUTIFY_FLAG" val=""/>
</p:tagLst>
</file>

<file path=ppt/tags/tag324.xml><?xml version="1.0" encoding="utf-8"?>
<p:tagLst xmlns:p="http://schemas.openxmlformats.org/presentationml/2006/main">
  <p:tag name="AS_UNIQUEID" val="839"/>
  <p:tag name="KSO_WM_BEAUTIFY_FLAG" val=""/>
</p:tagLst>
</file>

<file path=ppt/tags/tag325.xml><?xml version="1.0" encoding="utf-8"?>
<p:tagLst xmlns:p="http://schemas.openxmlformats.org/presentationml/2006/main">
  <p:tag name="AS_UNIQUEID" val="840"/>
  <p:tag name="KSO_WM_BEAUTIFY_FLAG" val=""/>
</p:tagLst>
</file>

<file path=ppt/tags/tag326.xml><?xml version="1.0" encoding="utf-8"?>
<p:tagLst xmlns:p="http://schemas.openxmlformats.org/presentationml/2006/main">
  <p:tag name="AS_UNIQUEID" val="841"/>
  <p:tag name="KSO_WM_BEAUTIFY_FLAG" val=""/>
</p:tagLst>
</file>

<file path=ppt/tags/tag327.xml><?xml version="1.0" encoding="utf-8"?>
<p:tagLst xmlns:p="http://schemas.openxmlformats.org/presentationml/2006/main">
  <p:tag name="AS_UNIQUEID" val="844"/>
  <p:tag name="KSO_WM_BEAUTIFY_FLAG" val=""/>
</p:tagLst>
</file>

<file path=ppt/tags/tag328.xml><?xml version="1.0" encoding="utf-8"?>
<p:tagLst xmlns:p="http://schemas.openxmlformats.org/presentationml/2006/main">
  <p:tag name="AS_UNIQUEID" val="845"/>
  <p:tag name="KSO_WM_BEAUTIFY_FLAG" val=""/>
</p:tagLst>
</file>

<file path=ppt/tags/tag329.xml><?xml version="1.0" encoding="utf-8"?>
<p:tagLst xmlns:p="http://schemas.openxmlformats.org/presentationml/2006/main">
  <p:tag name="AS_UNIQUEID" val="840"/>
  <p:tag name="KSO_WM_BEAUTIFY_FLAG" val=""/>
</p:tagLst>
</file>

<file path=ppt/tags/tag33.xml><?xml version="1.0" encoding="utf-8"?>
<p:tagLst xmlns:p="http://schemas.openxmlformats.org/presentationml/2006/main">
  <p:tag name="AS_UNIQUEID" val="1163"/>
</p:tagLst>
</file>

<file path=ppt/tags/tag330.xml><?xml version="1.0" encoding="utf-8"?>
<p:tagLst xmlns:p="http://schemas.openxmlformats.org/presentationml/2006/main">
  <p:tag name="AS_UNIQUEID" val="1441"/>
  <p:tag name="KSO_WM_BEAUTIFY_FLAG" val=""/>
</p:tagLst>
</file>

<file path=ppt/tags/tag331.xml><?xml version="1.0" encoding="utf-8"?>
<p:tagLst xmlns:p="http://schemas.openxmlformats.org/presentationml/2006/main">
  <p:tag name="AS_UNIQUEID" val="1443"/>
  <p:tag name="KSO_WM_BEAUTIFY_FLAG" val=""/>
</p:tagLst>
</file>

<file path=ppt/tags/tag332.xml><?xml version="1.0" encoding="utf-8"?>
<p:tagLst xmlns:p="http://schemas.openxmlformats.org/presentationml/2006/main">
  <p:tag name="AS_UNIQUEID" val="1444"/>
  <p:tag name="KSO_WM_BEAUTIFY_FLAG" val=""/>
</p:tagLst>
</file>

<file path=ppt/tags/tag333.xml><?xml version="1.0" encoding="utf-8"?>
<p:tagLst xmlns:p="http://schemas.openxmlformats.org/presentationml/2006/main">
  <p:tag name="AS_UNIQUEID" val="1445"/>
  <p:tag name="KSO_WM_BEAUTIFY_FLAG" val=""/>
  <p:tag name="KSO_WM_UNIT_PLACING_PICTURE_USER_VIEWPORT" val="{&quot;height&quot;:3521,&quot;width&quot;:2154}"/>
</p:tagLst>
</file>

<file path=ppt/tags/tag334.xml><?xml version="1.0" encoding="utf-8"?>
<p:tagLst xmlns:p="http://schemas.openxmlformats.org/presentationml/2006/main">
  <p:tag name="AS_UNIQUEID" val="1446"/>
  <p:tag name="KSO_WM_BEAUTIFY_FLAG" val=""/>
</p:tagLst>
</file>

<file path=ppt/tags/tag335.xml><?xml version="1.0" encoding="utf-8"?>
<p:tagLst xmlns:p="http://schemas.openxmlformats.org/presentationml/2006/main">
  <p:tag name="AS_UNIQUEID" val="1447"/>
  <p:tag name="KSO_WM_BEAUTIFY_FLAG" val=""/>
</p:tagLst>
</file>

<file path=ppt/tags/tag336.xml><?xml version="1.0" encoding="utf-8"?>
<p:tagLst xmlns:p="http://schemas.openxmlformats.org/presentationml/2006/main">
  <p:tag name="AS_UNIQUEID" val="1448"/>
  <p:tag name="KSO_WM_BEAUTIFY_FLAG" val=""/>
</p:tagLst>
</file>

<file path=ppt/tags/tag337.xml><?xml version="1.0" encoding="utf-8"?>
<p:tagLst xmlns:p="http://schemas.openxmlformats.org/presentationml/2006/main">
  <p:tag name="AS_UNIQUEID" val="1449"/>
  <p:tag name="KSO_WM_BEAUTIFY_FLAG" val=""/>
</p:tagLst>
</file>

<file path=ppt/tags/tag338.xml><?xml version="1.0" encoding="utf-8"?>
<p:tagLst xmlns:p="http://schemas.openxmlformats.org/presentationml/2006/main">
  <p:tag name="AS_UNIQUEID" val="1450"/>
  <p:tag name="KSO_WM_BEAUTIFY_FLAG" val=""/>
</p:tagLst>
</file>

<file path=ppt/tags/tag339.xml><?xml version="1.0" encoding="utf-8"?>
<p:tagLst xmlns:p="http://schemas.openxmlformats.org/presentationml/2006/main">
  <p:tag name="AS_UNIQUEID" val="1451"/>
  <p:tag name="KSO_WM_BEAUTIFY_FLAG" val=""/>
</p:tagLst>
</file>

<file path=ppt/tags/tag34.xml><?xml version="1.0" encoding="utf-8"?>
<p:tagLst xmlns:p="http://schemas.openxmlformats.org/presentationml/2006/main">
  <p:tag name="AS_UNIQUEID" val="1165"/>
</p:tagLst>
</file>

<file path=ppt/tags/tag340.xml><?xml version="1.0" encoding="utf-8"?>
<p:tagLst xmlns:p="http://schemas.openxmlformats.org/presentationml/2006/main">
  <p:tag name="AS_UNIQUEID" val="1452"/>
  <p:tag name="KSO_WM_BEAUTIFY_FLAG" val=""/>
</p:tagLst>
</file>

<file path=ppt/tags/tag341.xml><?xml version="1.0" encoding="utf-8"?>
<p:tagLst xmlns:p="http://schemas.openxmlformats.org/presentationml/2006/main">
  <p:tag name="AS_UNIQUEID" val="1453"/>
  <p:tag name="KSO_WM_BEAUTIFY_FLAG" val=""/>
</p:tagLst>
</file>

<file path=ppt/tags/tag342.xml><?xml version="1.0" encoding="utf-8"?>
<p:tagLst xmlns:p="http://schemas.openxmlformats.org/presentationml/2006/main">
  <p:tag name="AS_UNIQUEID" val="1454"/>
  <p:tag name="KSO_WM_BEAUTIFY_FLAG" val=""/>
</p:tagLst>
</file>

<file path=ppt/tags/tag343.xml><?xml version="1.0" encoding="utf-8"?>
<p:tagLst xmlns:p="http://schemas.openxmlformats.org/presentationml/2006/main">
  <p:tag name="AS_UNIQUEID" val="1455"/>
  <p:tag name="KSO_WM_BEAUTIFY_FLAG" val=""/>
</p:tagLst>
</file>

<file path=ppt/tags/tag344.xml><?xml version="1.0" encoding="utf-8"?>
<p:tagLst xmlns:p="http://schemas.openxmlformats.org/presentationml/2006/main">
  <p:tag name="AS_UNIQUEID" val="1456"/>
  <p:tag name="KSO_WM_BEAUTIFY_FLAG" val=""/>
</p:tagLst>
</file>

<file path=ppt/tags/tag345.xml><?xml version="1.0" encoding="utf-8"?>
<p:tagLst xmlns:p="http://schemas.openxmlformats.org/presentationml/2006/main">
  <p:tag name="AS_UNIQUEID" val="1457"/>
  <p:tag name="KSO_WM_BEAUTIFY_FLAG" val=""/>
</p:tagLst>
</file>

<file path=ppt/tags/tag346.xml><?xml version="1.0" encoding="utf-8"?>
<p:tagLst xmlns:p="http://schemas.openxmlformats.org/presentationml/2006/main">
  <p:tag name="AS_UNIQUEID" val="1458"/>
  <p:tag name="KSO_WM_BEAUTIFY_FLAG" val=""/>
</p:tagLst>
</file>

<file path=ppt/tags/tag347.xml><?xml version="1.0" encoding="utf-8"?>
<p:tagLst xmlns:p="http://schemas.openxmlformats.org/presentationml/2006/main">
  <p:tag name="AS_UNIQUEID" val="1459"/>
  <p:tag name="KSO_WM_BEAUTIFY_FLAG" val=""/>
</p:tagLst>
</file>

<file path=ppt/tags/tag348.xml><?xml version="1.0" encoding="utf-8"?>
<p:tagLst xmlns:p="http://schemas.openxmlformats.org/presentationml/2006/main">
  <p:tag name="AS_UNIQUEID" val="833"/>
  <p:tag name="KSO_WM_BEAUTIFY_FLAG" val=""/>
</p:tagLst>
</file>

<file path=ppt/tags/tag349.xml><?xml version="1.0" encoding="utf-8"?>
<p:tagLst xmlns:p="http://schemas.openxmlformats.org/presentationml/2006/main">
  <p:tag name="AS_UNIQUEID" val="1461"/>
  <p:tag name="KSO_WM_BEAUTIFY_FLAG" val=""/>
</p:tagLst>
</file>

<file path=ppt/tags/tag35.xml><?xml version="1.0" encoding="utf-8"?>
<p:tagLst xmlns:p="http://schemas.openxmlformats.org/presentationml/2006/main">
  <p:tag name="AS_UNIQUEID" val="1166"/>
</p:tagLst>
</file>

<file path=ppt/tags/tag350.xml><?xml version="1.0" encoding="utf-8"?>
<p:tagLst xmlns:p="http://schemas.openxmlformats.org/presentationml/2006/main">
  <p:tag name="AS_UNIQUEID" val="1462"/>
  <p:tag name="KSO_WM_BEAUTIFY_FLAG" val=""/>
</p:tagLst>
</file>

<file path=ppt/tags/tag351.xml><?xml version="1.0" encoding="utf-8"?>
<p:tagLst xmlns:p="http://schemas.openxmlformats.org/presentationml/2006/main">
  <p:tag name="AS_UNIQUEID" val="1463"/>
  <p:tag name="KSO_WM_BEAUTIFY_FLAG" val=""/>
  <p:tag name="KSO_WM_UNIT_PLACING_PICTURE_USER_VIEWPORT" val="{&quot;height&quot;:3521,&quot;width&quot;:2154}"/>
</p:tagLst>
</file>

<file path=ppt/tags/tag352.xml><?xml version="1.0" encoding="utf-8"?>
<p:tagLst xmlns:p="http://schemas.openxmlformats.org/presentationml/2006/main">
  <p:tag name="AS_UNIQUEID" val="1464"/>
  <p:tag name="KSO_WM_BEAUTIFY_FLAG" val=""/>
</p:tagLst>
</file>

<file path=ppt/tags/tag353.xml><?xml version="1.0" encoding="utf-8"?>
<p:tagLst xmlns:p="http://schemas.openxmlformats.org/presentationml/2006/main">
  <p:tag name="AS_UNIQUEID" val="1465"/>
  <p:tag name="KSO_WM_BEAUTIFY_FLAG" val=""/>
</p:tagLst>
</file>

<file path=ppt/tags/tag354.xml><?xml version="1.0" encoding="utf-8"?>
<p:tagLst xmlns:p="http://schemas.openxmlformats.org/presentationml/2006/main">
  <p:tag name="AS_UNIQUEID" val="1466"/>
  <p:tag name="KSO_WM_BEAUTIFY_FLAG" val=""/>
</p:tagLst>
</file>

<file path=ppt/tags/tag355.xml><?xml version="1.0" encoding="utf-8"?>
<p:tagLst xmlns:p="http://schemas.openxmlformats.org/presentationml/2006/main">
  <p:tag name="AS_UNIQUEID" val="1467"/>
  <p:tag name="KSO_WM_BEAUTIFY_FLAG" val=""/>
</p:tagLst>
</file>

<file path=ppt/tags/tag356.xml><?xml version="1.0" encoding="utf-8"?>
<p:tagLst xmlns:p="http://schemas.openxmlformats.org/presentationml/2006/main">
  <p:tag name="AS_UNIQUEID" val="1468"/>
  <p:tag name="KSO_WM_BEAUTIFY_FLAG" val=""/>
</p:tagLst>
</file>

<file path=ppt/tags/tag357.xml><?xml version="1.0" encoding="utf-8"?>
<p:tagLst xmlns:p="http://schemas.openxmlformats.org/presentationml/2006/main">
  <p:tag name="AS_UNIQUEID" val="1469"/>
  <p:tag name="KSO_WM_BEAUTIFY_FLAG" val=""/>
</p:tagLst>
</file>

<file path=ppt/tags/tag358.xml><?xml version="1.0" encoding="utf-8"?>
<p:tagLst xmlns:p="http://schemas.openxmlformats.org/presentationml/2006/main">
  <p:tag name="AS_UNIQUEID" val="1470"/>
  <p:tag name="KSO_WM_BEAUTIFY_FLAG" val=""/>
</p:tagLst>
</file>

<file path=ppt/tags/tag359.xml><?xml version="1.0" encoding="utf-8"?>
<p:tagLst xmlns:p="http://schemas.openxmlformats.org/presentationml/2006/main">
  <p:tag name="AS_UNIQUEID" val="1471"/>
  <p:tag name="KSO_WM_BEAUTIFY_FLAG" val=""/>
</p:tagLst>
</file>

<file path=ppt/tags/tag36.xml><?xml version="1.0" encoding="utf-8"?>
<p:tagLst xmlns:p="http://schemas.openxmlformats.org/presentationml/2006/main">
  <p:tag name="AS_UNIQUEID" val="1167"/>
</p:tagLst>
</file>

<file path=ppt/tags/tag360.xml><?xml version="1.0" encoding="utf-8"?>
<p:tagLst xmlns:p="http://schemas.openxmlformats.org/presentationml/2006/main">
  <p:tag name="AS_UNIQUEID" val="1472"/>
  <p:tag name="KSO_WM_BEAUTIFY_FLAG" val=""/>
</p:tagLst>
</file>

<file path=ppt/tags/tag361.xml><?xml version="1.0" encoding="utf-8"?>
<p:tagLst xmlns:p="http://schemas.openxmlformats.org/presentationml/2006/main">
  <p:tag name="AS_UNIQUEID" val="1473"/>
  <p:tag name="KSO_WM_BEAUTIFY_FLAG" val=""/>
</p:tagLst>
</file>

<file path=ppt/tags/tag362.xml><?xml version="1.0" encoding="utf-8"?>
<p:tagLst xmlns:p="http://schemas.openxmlformats.org/presentationml/2006/main">
  <p:tag name="AS_UNIQUEID" val="1475"/>
  <p:tag name="KSO_WM_BEAUTIFY_FLAG" val=""/>
</p:tagLst>
</file>

<file path=ppt/tags/tag363.xml><?xml version="1.0" encoding="utf-8"?>
<p:tagLst xmlns:p="http://schemas.openxmlformats.org/presentationml/2006/main">
  <p:tag name="AS_UNIQUEID" val="1476"/>
  <p:tag name="KSO_WM_BEAUTIFY_FLAG" val=""/>
</p:tagLst>
</file>

<file path=ppt/tags/tag364.xml><?xml version="1.0" encoding="utf-8"?>
<p:tagLst xmlns:p="http://schemas.openxmlformats.org/presentationml/2006/main">
  <p:tag name="AS_UNIQUEID" val="1477"/>
  <p:tag name="KSO_WM_BEAUTIFY_FLAG" val=""/>
  <p:tag name="KSO_WM_UNIT_PLACING_PICTURE_USER_VIEWPORT" val="{&quot;height&quot;:3521,&quot;width&quot;:2154}"/>
</p:tagLst>
</file>

<file path=ppt/tags/tag365.xml><?xml version="1.0" encoding="utf-8"?>
<p:tagLst xmlns:p="http://schemas.openxmlformats.org/presentationml/2006/main">
  <p:tag name="AS_UNIQUEID" val="1478"/>
  <p:tag name="KSO_WM_BEAUTIFY_FLAG" val=""/>
</p:tagLst>
</file>

<file path=ppt/tags/tag366.xml><?xml version="1.0" encoding="utf-8"?>
<p:tagLst xmlns:p="http://schemas.openxmlformats.org/presentationml/2006/main">
  <p:tag name="AS_UNIQUEID" val="1479"/>
  <p:tag name="KSO_WM_BEAUTIFY_FLAG" val=""/>
</p:tagLst>
</file>

<file path=ppt/tags/tag367.xml><?xml version="1.0" encoding="utf-8"?>
<p:tagLst xmlns:p="http://schemas.openxmlformats.org/presentationml/2006/main">
  <p:tag name="AS_UNIQUEID" val="1480"/>
  <p:tag name="KSO_WM_BEAUTIFY_FLAG" val=""/>
</p:tagLst>
</file>

<file path=ppt/tags/tag368.xml><?xml version="1.0" encoding="utf-8"?>
<p:tagLst xmlns:p="http://schemas.openxmlformats.org/presentationml/2006/main">
  <p:tag name="AS_UNIQUEID" val="1481"/>
  <p:tag name="KSO_WM_BEAUTIFY_FLAG" val=""/>
</p:tagLst>
</file>

<file path=ppt/tags/tag369.xml><?xml version="1.0" encoding="utf-8"?>
<p:tagLst xmlns:p="http://schemas.openxmlformats.org/presentationml/2006/main">
  <p:tag name="AS_UNIQUEID" val="858"/>
  <p:tag name="KSO_WM_BEAUTIFY_FLAG" val=""/>
</p:tagLst>
</file>

<file path=ppt/tags/tag37.xml><?xml version="1.0" encoding="utf-8"?>
<p:tagLst xmlns:p="http://schemas.openxmlformats.org/presentationml/2006/main">
  <p:tag name="AS_UNIQUEID" val="1168"/>
</p:tagLst>
</file>

<file path=ppt/tags/tag370.xml><?xml version="1.0" encoding="utf-8"?>
<p:tagLst xmlns:p="http://schemas.openxmlformats.org/presentationml/2006/main">
  <p:tag name="AS_UNIQUEID" val="1482"/>
  <p:tag name="KSO_WM_BEAUTIFY_FLAG" val=""/>
</p:tagLst>
</file>

<file path=ppt/tags/tag371.xml><?xml version="1.0" encoding="utf-8"?>
<p:tagLst xmlns:p="http://schemas.openxmlformats.org/presentationml/2006/main">
  <p:tag name="AS_UNIQUEID" val="1483"/>
  <p:tag name="KSO_WM_BEAUTIFY_FLAG" val=""/>
</p:tagLst>
</file>

<file path=ppt/tags/tag372.xml><?xml version="1.0" encoding="utf-8"?>
<p:tagLst xmlns:p="http://schemas.openxmlformats.org/presentationml/2006/main">
  <p:tag name="AS_UNIQUEID" val="1484"/>
  <p:tag name="KSO_WM_BEAUTIFY_FLAG" val=""/>
</p:tagLst>
</file>

<file path=ppt/tags/tag373.xml><?xml version="1.0" encoding="utf-8"?>
<p:tagLst xmlns:p="http://schemas.openxmlformats.org/presentationml/2006/main">
  <p:tag name="AS_UNIQUEID" val="1485"/>
  <p:tag name="KSO_WM_BEAUTIFY_FLAG" val=""/>
</p:tagLst>
</file>

<file path=ppt/tags/tag374.xml><?xml version="1.0" encoding="utf-8"?>
<p:tagLst xmlns:p="http://schemas.openxmlformats.org/presentationml/2006/main">
  <p:tag name="AS_UNIQUEID" val="1487"/>
  <p:tag name="KSO_WM_BEAUTIFY_FLAG" val=""/>
</p:tagLst>
</file>

<file path=ppt/tags/tag375.xml><?xml version="1.0" encoding="utf-8"?>
<p:tagLst xmlns:p="http://schemas.openxmlformats.org/presentationml/2006/main">
  <p:tag name="AS_UNIQUEID" val="1488"/>
  <p:tag name="KSO_WM_BEAUTIFY_FLAG" val=""/>
</p:tagLst>
</file>

<file path=ppt/tags/tag376.xml><?xml version="1.0" encoding="utf-8"?>
<p:tagLst xmlns:p="http://schemas.openxmlformats.org/presentationml/2006/main">
  <p:tag name="AS_UNIQUEID" val="1489"/>
  <p:tag name="KSO_WM_BEAUTIFY_FLAG" val=""/>
  <p:tag name="KSO_WM_UNIT_PLACING_PICTURE_USER_VIEWPORT" val="{&quot;height&quot;:3521,&quot;width&quot;:2154}"/>
</p:tagLst>
</file>

<file path=ppt/tags/tag377.xml><?xml version="1.0" encoding="utf-8"?>
<p:tagLst xmlns:p="http://schemas.openxmlformats.org/presentationml/2006/main">
  <p:tag name="AS_UNIQUEID" val="1490"/>
  <p:tag name="KSO_WM_BEAUTIFY_FLAG" val=""/>
</p:tagLst>
</file>

<file path=ppt/tags/tag378.xml><?xml version="1.0" encoding="utf-8"?>
<p:tagLst xmlns:p="http://schemas.openxmlformats.org/presentationml/2006/main">
  <p:tag name="AS_UNIQUEID" val="1491"/>
  <p:tag name="KSO_WM_BEAUTIFY_FLAG" val=""/>
</p:tagLst>
</file>

<file path=ppt/tags/tag379.xml><?xml version="1.0" encoding="utf-8"?>
<p:tagLst xmlns:p="http://schemas.openxmlformats.org/presentationml/2006/main">
  <p:tag name="AS_UNIQUEID" val="1492"/>
  <p:tag name="KSO_WM_BEAUTIFY_FLAG" val=""/>
</p:tagLst>
</file>

<file path=ppt/tags/tag38.xml><?xml version="1.0" encoding="utf-8"?>
<p:tagLst xmlns:p="http://schemas.openxmlformats.org/presentationml/2006/main">
  <p:tag name="AS_UNIQUEID" val="1169"/>
</p:tagLst>
</file>

<file path=ppt/tags/tag380.xml><?xml version="1.0" encoding="utf-8"?>
<p:tagLst xmlns:p="http://schemas.openxmlformats.org/presentationml/2006/main">
  <p:tag name="AS_UNIQUEID" val="1494"/>
  <p:tag name="KSO_WM_BEAUTIFY_FLAG" val=""/>
</p:tagLst>
</file>

<file path=ppt/tags/tag381.xml><?xml version="1.0" encoding="utf-8"?>
<p:tagLst xmlns:p="http://schemas.openxmlformats.org/presentationml/2006/main">
  <p:tag name="AS_UNIQUEID" val="1495"/>
  <p:tag name="KSO_WM_BEAUTIFY_FLAG" val=""/>
</p:tagLst>
</file>

<file path=ppt/tags/tag382.xml><?xml version="1.0" encoding="utf-8"?>
<p:tagLst xmlns:p="http://schemas.openxmlformats.org/presentationml/2006/main">
  <p:tag name="AS_UNIQUEID" val="1496"/>
  <p:tag name="KSO_WM_BEAUTIFY_FLAG" val=""/>
  <p:tag name="KSO_WM_UNIT_PLACING_PICTURE_USER_VIEWPORT" val="{&quot;height&quot;:3521,&quot;width&quot;:2154}"/>
</p:tagLst>
</file>

<file path=ppt/tags/tag383.xml><?xml version="1.0" encoding="utf-8"?>
<p:tagLst xmlns:p="http://schemas.openxmlformats.org/presentationml/2006/main">
  <p:tag name="AS_UNIQUEID" val="1497"/>
  <p:tag name="KSO_WM_BEAUTIFY_FLAG" val=""/>
</p:tagLst>
</file>

<file path=ppt/tags/tag384.xml><?xml version="1.0" encoding="utf-8"?>
<p:tagLst xmlns:p="http://schemas.openxmlformats.org/presentationml/2006/main">
  <p:tag name="AS_UNIQUEID" val="1498"/>
  <p:tag name="KSO_WM_BEAUTIFY_FLAG" val=""/>
</p:tagLst>
</file>

<file path=ppt/tags/tag385.xml><?xml version="1.0" encoding="utf-8"?>
<p:tagLst xmlns:p="http://schemas.openxmlformats.org/presentationml/2006/main">
  <p:tag name="AS_UNIQUEID" val="1499"/>
  <p:tag name="KSO_WM_BEAUTIFY_FLAG" val=""/>
</p:tagLst>
</file>

<file path=ppt/tags/tag386.xml><?xml version="1.0" encoding="utf-8"?>
<p:tagLst xmlns:p="http://schemas.openxmlformats.org/presentationml/2006/main">
  <p:tag name="AS_UNIQUEID" val="1500"/>
  <p:tag name="KSO_WM_BEAUTIFY_FLAG" val=""/>
</p:tagLst>
</file>

<file path=ppt/tags/tag387.xml><?xml version="1.0" encoding="utf-8"?>
<p:tagLst xmlns:p="http://schemas.openxmlformats.org/presentationml/2006/main">
  <p:tag name="AS_UNIQUEID" val="1502"/>
  <p:tag name="KSO_WM_BEAUTIFY_FLAG" val=""/>
</p:tagLst>
</file>

<file path=ppt/tags/tag388.xml><?xml version="1.0" encoding="utf-8"?>
<p:tagLst xmlns:p="http://schemas.openxmlformats.org/presentationml/2006/main">
  <p:tag name="AS_UNIQUEID" val="1503"/>
  <p:tag name="KSO_WM_BEAUTIFY_FLAG" val=""/>
</p:tagLst>
</file>

<file path=ppt/tags/tag389.xml><?xml version="1.0" encoding="utf-8"?>
<p:tagLst xmlns:p="http://schemas.openxmlformats.org/presentationml/2006/main">
  <p:tag name="AS_UNIQUEID" val="1504"/>
  <p:tag name="KSO_WM_BEAUTIFY_FLAG" val=""/>
  <p:tag name="KSO_WM_UNIT_PLACING_PICTURE_USER_VIEWPORT" val="{&quot;height&quot;:3521,&quot;width&quot;:2154}"/>
</p:tagLst>
</file>

<file path=ppt/tags/tag39.xml><?xml version="1.0" encoding="utf-8"?>
<p:tagLst xmlns:p="http://schemas.openxmlformats.org/presentationml/2006/main">
  <p:tag name="AS_UNIQUEID" val="1170"/>
</p:tagLst>
</file>

<file path=ppt/tags/tag390.xml><?xml version="1.0" encoding="utf-8"?>
<p:tagLst xmlns:p="http://schemas.openxmlformats.org/presentationml/2006/main">
  <p:tag name="AS_UNIQUEID" val="1505"/>
  <p:tag name="KSO_WM_BEAUTIFY_FLAG" val=""/>
</p:tagLst>
</file>

<file path=ppt/tags/tag391.xml><?xml version="1.0" encoding="utf-8"?>
<p:tagLst xmlns:p="http://schemas.openxmlformats.org/presentationml/2006/main">
  <p:tag name="AS_UNIQUEID" val="874"/>
  <p:tag name="KSO_WM_BEAUTIFY_FLAG" val=""/>
</p:tagLst>
</file>

<file path=ppt/tags/tag392.xml><?xml version="1.0" encoding="utf-8"?>
<p:tagLst xmlns:p="http://schemas.openxmlformats.org/presentationml/2006/main">
  <p:tag name="AS_UNIQUEID" val="1506"/>
  <p:tag name="KSO_WM_BEAUTIFY_FLAG" val=""/>
</p:tagLst>
</file>

<file path=ppt/tags/tag393.xml><?xml version="1.0" encoding="utf-8"?>
<p:tagLst xmlns:p="http://schemas.openxmlformats.org/presentationml/2006/main">
  <p:tag name="AS_UNIQUEID" val="1507"/>
  <p:tag name="KSO_WM_BEAUTIFY_FLAG" val=""/>
</p:tagLst>
</file>

<file path=ppt/tags/tag394.xml><?xml version="1.0" encoding="utf-8"?>
<p:tagLst xmlns:p="http://schemas.openxmlformats.org/presentationml/2006/main">
  <p:tag name="AS_UNIQUEID" val="1508"/>
  <p:tag name="KSO_WM_BEAUTIFY_FLAG" val=""/>
</p:tagLst>
</file>

<file path=ppt/tags/tag395.xml><?xml version="1.0" encoding="utf-8"?>
<p:tagLst xmlns:p="http://schemas.openxmlformats.org/presentationml/2006/main">
  <p:tag name="AS_UNIQUEID" val="1509"/>
  <p:tag name="KSO_WM_BEAUTIFY_FLAG" val=""/>
</p:tagLst>
</file>

<file path=ppt/tags/tag396.xml><?xml version="1.0" encoding="utf-8"?>
<p:tagLst xmlns:p="http://schemas.openxmlformats.org/presentationml/2006/main">
  <p:tag name="AS_UNIQUEID" val="1510"/>
  <p:tag name="KSO_WM_BEAUTIFY_FLAG" val=""/>
</p:tagLst>
</file>

<file path=ppt/tags/tag397.xml><?xml version="1.0" encoding="utf-8"?>
<p:tagLst xmlns:p="http://schemas.openxmlformats.org/presentationml/2006/main">
  <p:tag name="AS_UNIQUEID" val="1511"/>
  <p:tag name="KSO_WM_BEAUTIFY_FLAG" val=""/>
</p:tagLst>
</file>

<file path=ppt/tags/tag398.xml><?xml version="1.0" encoding="utf-8"?>
<p:tagLst xmlns:p="http://schemas.openxmlformats.org/presentationml/2006/main">
  <p:tag name="AS_UNIQUEID" val="1512"/>
  <p:tag name="KSO_WM_BEAUTIFY_FLAG" val=""/>
</p:tagLst>
</file>

<file path=ppt/tags/tag399.xml><?xml version="1.0" encoding="utf-8"?>
<p:tagLst xmlns:p="http://schemas.openxmlformats.org/presentationml/2006/main">
  <p:tag name="AS_UNIQUEID" val="1513"/>
  <p:tag name="KSO_WM_BEAUTIFY_FLAG" val=""/>
</p:tagLst>
</file>

<file path=ppt/tags/tag4.xml><?xml version="1.0" encoding="utf-8"?>
<p:tagLst xmlns:p="http://schemas.openxmlformats.org/presentationml/2006/main">
  <p:tag name="AS_UNIQUEID" val="1129"/>
</p:tagLst>
</file>

<file path=ppt/tags/tag40.xml><?xml version="1.0" encoding="utf-8"?>
<p:tagLst xmlns:p="http://schemas.openxmlformats.org/presentationml/2006/main">
  <p:tag name="AS_UNIQUEID" val="1171"/>
</p:tagLst>
</file>

<file path=ppt/tags/tag400.xml><?xml version="1.0" encoding="utf-8"?>
<p:tagLst xmlns:p="http://schemas.openxmlformats.org/presentationml/2006/main">
  <p:tag name="AS_UNIQUEID" val="1514"/>
  <p:tag name="KSO_WM_BEAUTIFY_FLAG" val=""/>
</p:tagLst>
</file>

<file path=ppt/tags/tag401.xml><?xml version="1.0" encoding="utf-8"?>
<p:tagLst xmlns:p="http://schemas.openxmlformats.org/presentationml/2006/main">
  <p:tag name="AS_UNIQUEID" val="1515"/>
  <p:tag name="KSO_WM_BEAUTIFY_FLAG" val=""/>
</p:tagLst>
</file>

<file path=ppt/tags/tag402.xml><?xml version="1.0" encoding="utf-8"?>
<p:tagLst xmlns:p="http://schemas.openxmlformats.org/presentationml/2006/main">
  <p:tag name="AS_UNIQUEID" val="1516"/>
  <p:tag name="KSO_WM_BEAUTIFY_FLAG" val=""/>
</p:tagLst>
</file>

<file path=ppt/tags/tag403.xml><?xml version="1.0" encoding="utf-8"?>
<p:tagLst xmlns:p="http://schemas.openxmlformats.org/presentationml/2006/main">
  <p:tag name="AS_UNIQUEID" val="1518"/>
  <p:tag name="KSO_WM_BEAUTIFY_FLAG" val=""/>
</p:tagLst>
</file>

<file path=ppt/tags/tag404.xml><?xml version="1.0" encoding="utf-8"?>
<p:tagLst xmlns:p="http://schemas.openxmlformats.org/presentationml/2006/main">
  <p:tag name="AS_UNIQUEID" val="1519"/>
  <p:tag name="KSO_WM_BEAUTIFY_FLAG" val=""/>
</p:tagLst>
</file>

<file path=ppt/tags/tag405.xml><?xml version="1.0" encoding="utf-8"?>
<p:tagLst xmlns:p="http://schemas.openxmlformats.org/presentationml/2006/main">
  <p:tag name="AS_UNIQUEID" val="1520"/>
  <p:tag name="KSO_WM_BEAUTIFY_FLAG" val=""/>
  <p:tag name="KSO_WM_UNIT_PLACING_PICTURE_USER_VIEWPORT" val="{&quot;height&quot;:3521,&quot;width&quot;:2154}"/>
</p:tagLst>
</file>

<file path=ppt/tags/tag406.xml><?xml version="1.0" encoding="utf-8"?>
<p:tagLst xmlns:p="http://schemas.openxmlformats.org/presentationml/2006/main">
  <p:tag name="AS_UNIQUEID" val="1521"/>
  <p:tag name="KSO_WM_BEAUTIFY_FLAG" val=""/>
</p:tagLst>
</file>

<file path=ppt/tags/tag407.xml><?xml version="1.0" encoding="utf-8"?>
<p:tagLst xmlns:p="http://schemas.openxmlformats.org/presentationml/2006/main">
  <p:tag name="AS_UNIQUEID" val="1522"/>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6392*3519*525*525"/>
  <p:tag name="KSO_WM_UNIT_MEDIACOVER_RGB" val="000000"/>
  <p:tag name="KSO_WM_UNIT_MEDIACOVER_STYLEID" val="1"/>
  <p:tag name="KSO_WM_UNIT_MEDIACOVER_TEXTSTATE" val="0"/>
  <p:tag name="KSO_WM_UNIT_MEDIACOVER_TRANSPARENCY" val="0.5"/>
</p:tagLst>
</file>

<file path=ppt/tags/tag408.xml><?xml version="1.0" encoding="utf-8"?>
<p:tagLst xmlns:p="http://schemas.openxmlformats.org/presentationml/2006/main">
  <p:tag name="AS_UNIQUEID" val="1524"/>
  <p:tag name="KSO_WM_BEAUTIFY_FLAG" val=""/>
</p:tagLst>
</file>

<file path=ppt/tags/tag409.xml><?xml version="1.0" encoding="utf-8"?>
<p:tagLst xmlns:p="http://schemas.openxmlformats.org/presentationml/2006/main">
  <p:tag name="AS_UNIQUEID" val="1525"/>
  <p:tag name="KSO_WM_BEAUTIFY_FLAG" val=""/>
</p:tagLst>
</file>

<file path=ppt/tags/tag41.xml><?xml version="1.0" encoding="utf-8"?>
<p:tagLst xmlns:p="http://schemas.openxmlformats.org/presentationml/2006/main">
  <p:tag name="AS_UNIQUEID" val="1172"/>
</p:tagLst>
</file>

<file path=ppt/tags/tag410.xml><?xml version="1.0" encoding="utf-8"?>
<p:tagLst xmlns:p="http://schemas.openxmlformats.org/presentationml/2006/main">
  <p:tag name="AS_UNIQUEID" val="1526"/>
  <p:tag name="KSO_WM_BEAUTIFY_FLAG" val=""/>
  <p:tag name="KSO_WM_UNIT_PLACING_PICTURE_USER_VIEWPORT" val="{&quot;height&quot;:3521,&quot;width&quot;:2154}"/>
</p:tagLst>
</file>

<file path=ppt/tags/tag411.xml><?xml version="1.0" encoding="utf-8"?>
<p:tagLst xmlns:p="http://schemas.openxmlformats.org/presentationml/2006/main">
  <p:tag name="AS_UNIQUEID" val="1527"/>
  <p:tag name="KSO_WM_BEAUTIFY_FLAG" val=""/>
</p:tagLst>
</file>

<file path=ppt/tags/tag412.xml><?xml version="1.0" encoding="utf-8"?>
<p:tagLst xmlns:p="http://schemas.openxmlformats.org/presentationml/2006/main">
  <p:tag name="AS_UNIQUEID" val="1528"/>
  <p:tag name="KSO_WM_BEAUTIFY_FLAG" val=""/>
</p:tagLst>
</file>

<file path=ppt/tags/tag413.xml><?xml version="1.0" encoding="utf-8"?>
<p:tagLst xmlns:p="http://schemas.openxmlformats.org/presentationml/2006/main">
  <p:tag name="AS_UNIQUEID" val="1529"/>
  <p:tag name="KSO_WM_BEAUTIFY_FLAG" val=""/>
</p:tagLst>
</file>

<file path=ppt/tags/tag414.xml><?xml version="1.0" encoding="utf-8"?>
<p:tagLst xmlns:p="http://schemas.openxmlformats.org/presentationml/2006/main">
  <p:tag name="AS_UNIQUEID" val="1530"/>
  <p:tag name="KSO_WM_BEAUTIFY_FLAG" val=""/>
</p:tagLst>
</file>

<file path=ppt/tags/tag415.xml><?xml version="1.0" encoding="utf-8"?>
<p:tagLst xmlns:p="http://schemas.openxmlformats.org/presentationml/2006/main">
  <p:tag name="AS_UNIQUEID" val="1531"/>
  <p:tag name="KSO_WM_BEAUTIFY_FLAG" val=""/>
</p:tagLst>
</file>

<file path=ppt/tags/tag416.xml><?xml version="1.0" encoding="utf-8"?>
<p:tagLst xmlns:p="http://schemas.openxmlformats.org/presentationml/2006/main">
  <p:tag name="AS_UNIQUEID" val="1532"/>
  <p:tag name="KSO_WM_BEAUTIFY_FLAG" val=""/>
</p:tagLst>
</file>

<file path=ppt/tags/tag417.xml><?xml version="1.0" encoding="utf-8"?>
<p:tagLst xmlns:p="http://schemas.openxmlformats.org/presentationml/2006/main">
  <p:tag name="AS_UNIQUEID" val="1533"/>
  <p:tag name="KSO_WM_BEAUTIFY_FLAG" val=""/>
</p:tagLst>
</file>

<file path=ppt/tags/tag418.xml><?xml version="1.0" encoding="utf-8"?>
<p:tagLst xmlns:p="http://schemas.openxmlformats.org/presentationml/2006/main">
  <p:tag name="AS_UNIQUEID" val="1534"/>
  <p:tag name="KSO_WM_BEAUTIFY_FLAG" val=""/>
</p:tagLst>
</file>

<file path=ppt/tags/tag419.xml><?xml version="1.0" encoding="utf-8"?>
<p:tagLst xmlns:p="http://schemas.openxmlformats.org/presentationml/2006/main">
  <p:tag name="AS_UNIQUEID" val="1535"/>
  <p:tag name="KSO_WM_BEAUTIFY_FLAG" val=""/>
</p:tagLst>
</file>

<file path=ppt/tags/tag42.xml><?xml version="1.0" encoding="utf-8"?>
<p:tagLst xmlns:p="http://schemas.openxmlformats.org/presentationml/2006/main">
  <p:tag name="AS_UNIQUEID" val="1173"/>
</p:tagLst>
</file>

<file path=ppt/tags/tag420.xml><?xml version="1.0" encoding="utf-8"?>
<p:tagLst xmlns:p="http://schemas.openxmlformats.org/presentationml/2006/main">
  <p:tag name="AS_UNIQUEID" val="1536"/>
  <p:tag name="KSO_WM_BEAUTIFY_FLAG" val=""/>
</p:tagLst>
</file>

<file path=ppt/tags/tag421.xml><?xml version="1.0" encoding="utf-8"?>
<p:tagLst xmlns:p="http://schemas.openxmlformats.org/presentationml/2006/main">
  <p:tag name="AS_UNIQUEID" val="1537"/>
  <p:tag name="KSO_WM_BEAUTIFY_FLAG" val=""/>
</p:tagLst>
</file>

<file path=ppt/tags/tag422.xml><?xml version="1.0" encoding="utf-8"?>
<p:tagLst xmlns:p="http://schemas.openxmlformats.org/presentationml/2006/main">
  <p:tag name="AS_UNIQUEID" val="1538"/>
  <p:tag name="KSO_WM_BEAUTIFY_FLAG" val=""/>
</p:tagLst>
</file>

<file path=ppt/tags/tag423.xml><?xml version="1.0" encoding="utf-8"?>
<p:tagLst xmlns:p="http://schemas.openxmlformats.org/presentationml/2006/main">
  <p:tag name="AS_UNIQUEID" val="1539"/>
  <p:tag name="KSO_WM_BEAUTIFY_FLAG" val=""/>
</p:tagLst>
</file>

<file path=ppt/tags/tag424.xml><?xml version="1.0" encoding="utf-8"?>
<p:tagLst xmlns:p="http://schemas.openxmlformats.org/presentationml/2006/main">
  <p:tag name="AS_UNIQUEID" val="1541"/>
  <p:tag name="KSO_WM_BEAUTIFY_FLAG" val=""/>
</p:tagLst>
</file>

<file path=ppt/tags/tag425.xml><?xml version="1.0" encoding="utf-8"?>
<p:tagLst xmlns:p="http://schemas.openxmlformats.org/presentationml/2006/main">
  <p:tag name="AS_UNIQUEID" val="1542"/>
  <p:tag name="KSO_WM_BEAUTIFY_FLAG" val=""/>
</p:tagLst>
</file>

<file path=ppt/tags/tag426.xml><?xml version="1.0" encoding="utf-8"?>
<p:tagLst xmlns:p="http://schemas.openxmlformats.org/presentationml/2006/main">
  <p:tag name="AS_UNIQUEID" val="1543"/>
  <p:tag name="KSO_WM_BEAUTIFY_FLAG" val=""/>
  <p:tag name="KSO_WM_UNIT_PLACING_PICTURE_USER_VIEWPORT" val="{&quot;height&quot;:3521,&quot;width&quot;:2154}"/>
</p:tagLst>
</file>

<file path=ppt/tags/tag427.xml><?xml version="1.0" encoding="utf-8"?>
<p:tagLst xmlns:p="http://schemas.openxmlformats.org/presentationml/2006/main">
  <p:tag name="AS_UNIQUEID" val="1544"/>
  <p:tag name="KSO_WM_BEAUTIFY_FLAG" val=""/>
</p:tagLst>
</file>

<file path=ppt/tags/tag428.xml><?xml version="1.0" encoding="utf-8"?>
<p:tagLst xmlns:p="http://schemas.openxmlformats.org/presentationml/2006/main">
  <p:tag name="AS_UNIQUEID" val="1545"/>
</p:tagLst>
</file>

<file path=ppt/tags/tag429.xml><?xml version="1.0" encoding="utf-8"?>
<p:tagLst xmlns:p="http://schemas.openxmlformats.org/presentationml/2006/main">
  <p:tag name="AS_UNIQUEID" val="1547"/>
  <p:tag name="KSO_WM_BEAUTIFY_FLAG" val=""/>
</p:tagLst>
</file>

<file path=ppt/tags/tag43.xml><?xml version="1.0" encoding="utf-8"?>
<p:tagLst xmlns:p="http://schemas.openxmlformats.org/presentationml/2006/main">
  <p:tag name="AS_UNIQUEID" val="1175"/>
</p:tagLst>
</file>

<file path=ppt/tags/tag430.xml><?xml version="1.0" encoding="utf-8"?>
<p:tagLst xmlns:p="http://schemas.openxmlformats.org/presentationml/2006/main">
  <p:tag name="AS_UNIQUEID" val="1548"/>
  <p:tag name="KSO_WM_BEAUTIFY_FLAG" val=""/>
</p:tagLst>
</file>

<file path=ppt/tags/tag431.xml><?xml version="1.0" encoding="utf-8"?>
<p:tagLst xmlns:p="http://schemas.openxmlformats.org/presentationml/2006/main">
  <p:tag name="AS_UNIQUEID" val="1549"/>
  <p:tag name="KSO_WM_BEAUTIFY_FLAG" val=""/>
  <p:tag name="KSO_WM_UNIT_PLACING_PICTURE_USER_VIEWPORT" val="{&quot;height&quot;:3521,&quot;width&quot;:2154}"/>
</p:tagLst>
</file>

<file path=ppt/tags/tag432.xml><?xml version="1.0" encoding="utf-8"?>
<p:tagLst xmlns:p="http://schemas.openxmlformats.org/presentationml/2006/main">
  <p:tag name="AS_UNIQUEID" val="1550"/>
  <p:tag name="KSO_WM_BEAUTIFY_FLAG" val=""/>
</p:tagLst>
</file>

<file path=ppt/tags/tag433.xml><?xml version="1.0" encoding="utf-8"?>
<p:tagLst xmlns:p="http://schemas.openxmlformats.org/presentationml/2006/main">
  <p:tag name="AS_UNIQUEID" val="1551"/>
  <p:tag name="KSO_WM_BEAUTIFY_FLAG" val=""/>
  <p:tag name="KSO_WM_UNIT_TABLE_BEAUTIFY" val="smartTable{7e81a2a0-dc8a-4844-bdab-587e5e71436e}"/>
  <p:tag name="TABLE_ENDDRAG_ORIGIN_RECT" val="902*286"/>
  <p:tag name="TABLE_ENDDRAG_RECT" val="35*185*902*286"/>
</p:tagLst>
</file>

<file path=ppt/tags/tag434.xml><?xml version="1.0" encoding="utf-8"?>
<p:tagLst xmlns:p="http://schemas.openxmlformats.org/presentationml/2006/main">
  <p:tag name="AS_UNIQUEID" val="1552"/>
  <p:tag name="KSO_WM_BEAUTIFY_FLAG" val=""/>
</p:tagLst>
</file>

<file path=ppt/tags/tag435.xml><?xml version="1.0" encoding="utf-8"?>
<p:tagLst xmlns:p="http://schemas.openxmlformats.org/presentationml/2006/main">
  <p:tag name="AS_UNIQUEID" val="1553"/>
  <p:tag name="KSO_WM_BEAUTIFY_FLAG" val=""/>
</p:tagLst>
</file>

<file path=ppt/tags/tag436.xml><?xml version="1.0" encoding="utf-8"?>
<p:tagLst xmlns:p="http://schemas.openxmlformats.org/presentationml/2006/main">
  <p:tag name="AS_UNIQUEID" val="1554"/>
  <p:tag name="KSO_WM_BEAUTIFY_FLAG" val=""/>
</p:tagLst>
</file>

<file path=ppt/tags/tag437.xml><?xml version="1.0" encoding="utf-8"?>
<p:tagLst xmlns:p="http://schemas.openxmlformats.org/presentationml/2006/main">
  <p:tag name="AS_UNIQUEID" val="1555"/>
  <p:tag name="KSO_WM_BEAUTIFY_FLAG" val=""/>
</p:tagLst>
</file>

<file path=ppt/tags/tag438.xml><?xml version="1.0" encoding="utf-8"?>
<p:tagLst xmlns:p="http://schemas.openxmlformats.org/presentationml/2006/main">
  <p:tag name="AS_UNIQUEID" val="1556"/>
  <p:tag name="KSO_WM_BEAUTIFY_FLAG" val=""/>
</p:tagLst>
</file>

<file path=ppt/tags/tag439.xml><?xml version="1.0" encoding="utf-8"?>
<p:tagLst xmlns:p="http://schemas.openxmlformats.org/presentationml/2006/main">
  <p:tag name="AS_UNIQUEID" val="1557"/>
  <p:tag name="KSO_WM_BEAUTIFY_FLAG" val=""/>
</p:tagLst>
</file>

<file path=ppt/tags/tag44.xml><?xml version="1.0" encoding="utf-8"?>
<p:tagLst xmlns:p="http://schemas.openxmlformats.org/presentationml/2006/main">
  <p:tag name="AS_UNIQUEID" val="1176"/>
</p:tagLst>
</file>

<file path=ppt/tags/tag440.xml><?xml version="1.0" encoding="utf-8"?>
<p:tagLst xmlns:p="http://schemas.openxmlformats.org/presentationml/2006/main">
  <p:tag name="AS_UNIQUEID" val="1558"/>
  <p:tag name="KSO_WM_BEAUTIFY_FLAG" val=""/>
</p:tagLst>
</file>

<file path=ppt/tags/tag441.xml><?xml version="1.0" encoding="utf-8"?>
<p:tagLst xmlns:p="http://schemas.openxmlformats.org/presentationml/2006/main">
  <p:tag name="AS_UNIQUEID" val="1560"/>
  <p:tag name="KSO_WM_BEAUTIFY_FLAG" val=""/>
</p:tagLst>
</file>

<file path=ppt/tags/tag442.xml><?xml version="1.0" encoding="utf-8"?>
<p:tagLst xmlns:p="http://schemas.openxmlformats.org/presentationml/2006/main">
  <p:tag name="AS_UNIQUEID" val="1561"/>
  <p:tag name="KSO_WM_BEAUTIFY_FLAG" val=""/>
</p:tagLst>
</file>

<file path=ppt/tags/tag443.xml><?xml version="1.0" encoding="utf-8"?>
<p:tagLst xmlns:p="http://schemas.openxmlformats.org/presentationml/2006/main">
  <p:tag name="AS_UNIQUEID" val="1562"/>
  <p:tag name="KSO_WM_BEAUTIFY_FLAG" val=""/>
  <p:tag name="KSO_WM_UNIT_PLACING_PICTURE_USER_VIEWPORT" val="{&quot;height&quot;:3521,&quot;width&quot;:2154}"/>
</p:tagLst>
</file>

<file path=ppt/tags/tag444.xml><?xml version="1.0" encoding="utf-8"?>
<p:tagLst xmlns:p="http://schemas.openxmlformats.org/presentationml/2006/main">
  <p:tag name="AS_UNIQUEID" val="1563"/>
  <p:tag name="KSO_WM_BEAUTIFY_FLAG" val=""/>
</p:tagLst>
</file>

<file path=ppt/tags/tag445.xml><?xml version="1.0" encoding="utf-8"?>
<p:tagLst xmlns:p="http://schemas.openxmlformats.org/presentationml/2006/main">
  <p:tag name="AS_UNIQUEID" val="1564"/>
  <p:tag name="KSO_WM_BEAUTIFY_FLAG" val=""/>
</p:tagLst>
</file>

<file path=ppt/tags/tag446.xml><?xml version="1.0" encoding="utf-8"?>
<p:tagLst xmlns:p="http://schemas.openxmlformats.org/presentationml/2006/main">
  <p:tag name="AS_UNIQUEID" val="1565"/>
  <p:tag name="KSO_WM_BEAUTIFY_FLAG" val=""/>
</p:tagLst>
</file>

<file path=ppt/tags/tag447.xml><?xml version="1.0" encoding="utf-8"?>
<p:tagLst xmlns:p="http://schemas.openxmlformats.org/presentationml/2006/main">
  <p:tag name="AS_UNIQUEID" val="1566"/>
  <p:tag name="KSO_WM_BEAUTIFY_FLAG" val=""/>
</p:tagLst>
</file>

<file path=ppt/tags/tag448.xml><?xml version="1.0" encoding="utf-8"?>
<p:tagLst xmlns:p="http://schemas.openxmlformats.org/presentationml/2006/main">
  <p:tag name="AS_UNIQUEID" val="1567"/>
  <p:tag name="KSO_WM_BEAUTIFY_FLAG" val=""/>
</p:tagLst>
</file>

<file path=ppt/tags/tag449.xml><?xml version="1.0" encoding="utf-8"?>
<p:tagLst xmlns:p="http://schemas.openxmlformats.org/presentationml/2006/main">
  <p:tag name="AS_UNIQUEID" val="1568"/>
  <p:tag name="KSO_WM_BEAUTIFY_FLAG" val=""/>
</p:tagLst>
</file>

<file path=ppt/tags/tag45.xml><?xml version="1.0" encoding="utf-8"?>
<p:tagLst xmlns:p="http://schemas.openxmlformats.org/presentationml/2006/main">
  <p:tag name="AS_UNIQUEID" val="1177"/>
</p:tagLst>
</file>

<file path=ppt/tags/tag450.xml><?xml version="1.0" encoding="utf-8"?>
<p:tagLst xmlns:p="http://schemas.openxmlformats.org/presentationml/2006/main">
  <p:tag name="AS_UNIQUEID" val="1569"/>
  <p:tag name="KSO_WM_BEAUTIFY_FLAG" val=""/>
</p:tagLst>
</file>

<file path=ppt/tags/tag451.xml><?xml version="1.0" encoding="utf-8"?>
<p:tagLst xmlns:p="http://schemas.openxmlformats.org/presentationml/2006/main">
  <p:tag name="AS_UNIQUEID" val="1577"/>
  <p:tag name="KSO_WM_BEAUTIFY_FLAG" val=""/>
</p:tagLst>
</file>

<file path=ppt/tags/tag452.xml><?xml version="1.0" encoding="utf-8"?>
<p:tagLst xmlns:p="http://schemas.openxmlformats.org/presentationml/2006/main">
  <p:tag name="AS_UNIQUEID" val="1578"/>
  <p:tag name="KSO_WM_BEAUTIFY_FLAG" val=""/>
</p:tagLst>
</file>

<file path=ppt/tags/tag453.xml><?xml version="1.0" encoding="utf-8"?>
<p:tagLst xmlns:p="http://schemas.openxmlformats.org/presentationml/2006/main">
  <p:tag name="AS_UNIQUEID" val="1579"/>
  <p:tag name="KSO_WM_BEAUTIFY_FLAG" val=""/>
  <p:tag name="KSO_WM_UNIT_PLACING_PICTURE_USER_VIEWPORT" val="{&quot;height&quot;:3521,&quot;width&quot;:2154}"/>
</p:tagLst>
</file>

<file path=ppt/tags/tag454.xml><?xml version="1.0" encoding="utf-8"?>
<p:tagLst xmlns:p="http://schemas.openxmlformats.org/presentationml/2006/main">
  <p:tag name="AS_UNIQUEID" val="1580"/>
  <p:tag name="KSO_WM_BEAUTIFY_FLAG" val=""/>
</p:tagLst>
</file>

<file path=ppt/tags/tag455.xml><?xml version="1.0" encoding="utf-8"?>
<p:tagLst xmlns:p="http://schemas.openxmlformats.org/presentationml/2006/main">
  <p:tag name="AS_UNIQUEID" val="1581"/>
  <p:tag name="KSO_WM_BEAUTIFY_FLAG" val=""/>
</p:tagLst>
</file>

<file path=ppt/tags/tag456.xml><?xml version="1.0" encoding="utf-8"?>
<p:tagLst xmlns:p="http://schemas.openxmlformats.org/presentationml/2006/main">
  <p:tag name="AS_UNIQUEID" val="1582"/>
  <p:tag name="KSO_WM_BEAUTIFY_FLAG" val=""/>
</p:tagLst>
</file>

<file path=ppt/tags/tag457.xml><?xml version="1.0" encoding="utf-8"?>
<p:tagLst xmlns:p="http://schemas.openxmlformats.org/presentationml/2006/main">
  <p:tag name="AS_UNIQUEID" val="1583"/>
  <p:tag name="KSO_WM_BEAUTIFY_FLAG" val=""/>
</p:tagLst>
</file>

<file path=ppt/tags/tag458.xml><?xml version="1.0" encoding="utf-8"?>
<p:tagLst xmlns:p="http://schemas.openxmlformats.org/presentationml/2006/main">
  <p:tag name="AS_UNIQUEID" val="1584"/>
  <p:tag name="KSO_WM_BEAUTIFY_FLAG" val=""/>
</p:tagLst>
</file>

<file path=ppt/tags/tag459.xml><?xml version="1.0" encoding="utf-8"?>
<p:tagLst xmlns:p="http://schemas.openxmlformats.org/presentationml/2006/main">
  <p:tag name="AS_UNIQUEID" val="1585"/>
  <p:tag name="KSO_WM_BEAUTIFY_FLAG" val=""/>
</p:tagLst>
</file>

<file path=ppt/tags/tag46.xml><?xml version="1.0" encoding="utf-8"?>
<p:tagLst xmlns:p="http://schemas.openxmlformats.org/presentationml/2006/main">
  <p:tag name="AS_UNIQUEID" val="1178"/>
</p:tagLst>
</file>

<file path=ppt/tags/tag460.xml><?xml version="1.0" encoding="utf-8"?>
<p:tagLst xmlns:p="http://schemas.openxmlformats.org/presentationml/2006/main">
  <p:tag name="AS_UNIQUEID" val="1586"/>
  <p:tag name="KSO_WM_BEAUTIFY_FLAG" val=""/>
</p:tagLst>
</file>

<file path=ppt/tags/tag461.xml><?xml version="1.0" encoding="utf-8"?>
<p:tagLst xmlns:p="http://schemas.openxmlformats.org/presentationml/2006/main">
  <p:tag name="AS_UNIQUEID" val="1587"/>
  <p:tag name="KSO_WM_BEAUTIFY_FLAG" val=""/>
</p:tagLst>
</file>

<file path=ppt/tags/tag462.xml><?xml version="1.0" encoding="utf-8"?>
<p:tagLst xmlns:p="http://schemas.openxmlformats.org/presentationml/2006/main">
  <p:tag name="AS_UNIQUEID" val="1588"/>
  <p:tag name="KSO_WM_BEAUTIFY_FLAG" val=""/>
</p:tagLst>
</file>

<file path=ppt/tags/tag463.xml><?xml version="1.0" encoding="utf-8"?>
<p:tagLst xmlns:p="http://schemas.openxmlformats.org/presentationml/2006/main">
  <p:tag name="AS_UNIQUEID" val="1589"/>
  <p:tag name="KSO_WM_BEAUTIFY_FLAG" val=""/>
</p:tagLst>
</file>

<file path=ppt/tags/tag464.xml><?xml version="1.0" encoding="utf-8"?>
<p:tagLst xmlns:p="http://schemas.openxmlformats.org/presentationml/2006/main">
  <p:tag name="AS_UNIQUEID" val="1590"/>
  <p:tag name="KSO_WM_BEAUTIFY_FLAG" val=""/>
</p:tagLst>
</file>

<file path=ppt/tags/tag465.xml><?xml version="1.0" encoding="utf-8"?>
<p:tagLst xmlns:p="http://schemas.openxmlformats.org/presentationml/2006/main">
  <p:tag name="AS_UNIQUEID" val="1592"/>
  <p:tag name="KSO_WM_BEAUTIFY_FLAG" val=""/>
</p:tagLst>
</file>

<file path=ppt/tags/tag466.xml><?xml version="1.0" encoding="utf-8"?>
<p:tagLst xmlns:p="http://schemas.openxmlformats.org/presentationml/2006/main">
  <p:tag name="AS_UNIQUEID" val="1593"/>
  <p:tag name="KSO_WM_BEAUTIFY_FLAG" val=""/>
</p:tagLst>
</file>

<file path=ppt/tags/tag467.xml><?xml version="1.0" encoding="utf-8"?>
<p:tagLst xmlns:p="http://schemas.openxmlformats.org/presentationml/2006/main">
  <p:tag name="AS_UNIQUEID" val="1594"/>
  <p:tag name="KSO_WM_BEAUTIFY_FLAG" val=""/>
  <p:tag name="KSO_WM_UNIT_PLACING_PICTURE_USER_VIEWPORT" val="{&quot;height&quot;:3521,&quot;width&quot;:2154}"/>
</p:tagLst>
</file>

<file path=ppt/tags/tag468.xml><?xml version="1.0" encoding="utf-8"?>
<p:tagLst xmlns:p="http://schemas.openxmlformats.org/presentationml/2006/main">
  <p:tag name="AS_UNIQUEID" val="1595"/>
  <p:tag name="KSO_WM_BEAUTIFY_FLAG" val=""/>
</p:tagLst>
</file>

<file path=ppt/tags/tag469.xml><?xml version="1.0" encoding="utf-8"?>
<p:tagLst xmlns:p="http://schemas.openxmlformats.org/presentationml/2006/main">
  <p:tag name="AS_UNIQUEID" val="1596"/>
  <p:tag name="KSO_WM_BEAUTIFY_FLAG" val=""/>
</p:tagLst>
</file>

<file path=ppt/tags/tag47.xml><?xml version="1.0" encoding="utf-8"?>
<p:tagLst xmlns:p="http://schemas.openxmlformats.org/presentationml/2006/main">
  <p:tag name="AS_UNIQUEID" val="1179"/>
</p:tagLst>
</file>

<file path=ppt/tags/tag470.xml><?xml version="1.0" encoding="utf-8"?>
<p:tagLst xmlns:p="http://schemas.openxmlformats.org/presentationml/2006/main">
  <p:tag name="AS_UNIQUEID" val="914"/>
  <p:tag name="KSO_WM_BEAUTIFY_FLAG" val=""/>
</p:tagLst>
</file>

<file path=ppt/tags/tag471.xml><?xml version="1.0" encoding="utf-8"?>
<p:tagLst xmlns:p="http://schemas.openxmlformats.org/presentationml/2006/main">
  <p:tag name="AS_UNIQUEID" val="915"/>
  <p:tag name="KSO_WM_BEAUTIFY_FLAG" val=""/>
</p:tagLst>
</file>

<file path=ppt/tags/tag472.xml><?xml version="1.0" encoding="utf-8"?>
<p:tagLst xmlns:p="http://schemas.openxmlformats.org/presentationml/2006/main">
  <p:tag name="AS_UNIQUEID" val="1597"/>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6804*3960*525*525"/>
  <p:tag name="KSO_WM_UNIT_MEDIACOVER_RGB" val="000000"/>
  <p:tag name="KSO_WM_UNIT_MEDIACOVER_STYLEID" val="1"/>
  <p:tag name="KSO_WM_UNIT_MEDIACOVER_TEXTSTATE" val="0"/>
  <p:tag name="KSO_WM_UNIT_MEDIACOVER_TRANSPARENCY" val="0.5"/>
</p:tagLst>
</file>

<file path=ppt/tags/tag473.xml><?xml version="1.0" encoding="utf-8"?>
<p:tagLst xmlns:p="http://schemas.openxmlformats.org/presentationml/2006/main">
  <p:tag name="AS_UNIQUEID" val="1599"/>
</p:tagLst>
</file>

<file path=ppt/tags/tag474.xml><?xml version="1.0" encoding="utf-8"?>
<p:tagLst xmlns:p="http://schemas.openxmlformats.org/presentationml/2006/main">
  <p:tag name="AS_UNIQUEID" val="1600"/>
</p:tagLst>
</file>

<file path=ppt/tags/tag475.xml><?xml version="1.0" encoding="utf-8"?>
<p:tagLst xmlns:p="http://schemas.openxmlformats.org/presentationml/2006/main">
  <p:tag name="AS_UNIQUEID" val="1601"/>
</p:tagLst>
</file>

<file path=ppt/tags/tag476.xml><?xml version="1.0" encoding="utf-8"?>
<p:tagLst xmlns:p="http://schemas.openxmlformats.org/presentationml/2006/main">
  <p:tag name="AS_UNIQUEID" val="1602"/>
</p:tagLst>
</file>

<file path=ppt/tags/tag477.xml><?xml version="1.0" encoding="utf-8"?>
<p:tagLst xmlns:p="http://schemas.openxmlformats.org/presentationml/2006/main">
  <p:tag name="AS_UNIQUEID" val="1603"/>
</p:tagLst>
</file>

<file path=ppt/tags/tag478.xml><?xml version="1.0" encoding="utf-8"?>
<p:tagLst xmlns:p="http://schemas.openxmlformats.org/presentationml/2006/main">
  <p:tag name="AS_UNIQUEID" val="1604"/>
</p:tagLst>
</file>

<file path=ppt/tags/tag479.xml><?xml version="1.0" encoding="utf-8"?>
<p:tagLst xmlns:p="http://schemas.openxmlformats.org/presentationml/2006/main">
  <p:tag name="AS_UNIQUEID" val="1605"/>
</p:tagLst>
</file>

<file path=ppt/tags/tag48.xml><?xml version="1.0" encoding="utf-8"?>
<p:tagLst xmlns:p="http://schemas.openxmlformats.org/presentationml/2006/main">
  <p:tag name="AS_UNIQUEID" val="1180"/>
</p:tagLst>
</file>

<file path=ppt/tags/tag480.xml><?xml version="1.0" encoding="utf-8"?>
<p:tagLst xmlns:p="http://schemas.openxmlformats.org/presentationml/2006/main">
  <p:tag name="AS_UNIQUEID" val="1606"/>
</p:tagLst>
</file>

<file path=ppt/tags/tag481.xml><?xml version="1.0" encoding="utf-8"?>
<p:tagLst xmlns:p="http://schemas.openxmlformats.org/presentationml/2006/main">
  <p:tag name="AS_UNIQUEID" val="1607"/>
</p:tagLst>
</file>

<file path=ppt/tags/tag482.xml><?xml version="1.0" encoding="utf-8"?>
<p:tagLst xmlns:p="http://schemas.openxmlformats.org/presentationml/2006/main">
  <p:tag name="AS_UNIQUEID" val="1609"/>
  <p:tag name="KSO_WM_BEAUTIFY_FLAG" val=""/>
</p:tagLst>
</file>

<file path=ppt/tags/tag483.xml><?xml version="1.0" encoding="utf-8"?>
<p:tagLst xmlns:p="http://schemas.openxmlformats.org/presentationml/2006/main">
  <p:tag name="AS_UNIQUEID" val="1610"/>
  <p:tag name="KSO_WM_BEAUTIFY_FLAG" val=""/>
</p:tagLst>
</file>

<file path=ppt/tags/tag484.xml><?xml version="1.0" encoding="utf-8"?>
<p:tagLst xmlns:p="http://schemas.openxmlformats.org/presentationml/2006/main">
  <p:tag name="AS_UNIQUEID" val="1611"/>
  <p:tag name="KSO_WM_BEAUTIFY_FLAG" val=""/>
  <p:tag name="KSO_WM_UNIT_PLACING_PICTURE_USER_VIEWPORT" val="{&quot;height&quot;:3521,&quot;width&quot;:2154}"/>
</p:tagLst>
</file>

<file path=ppt/tags/tag485.xml><?xml version="1.0" encoding="utf-8"?>
<p:tagLst xmlns:p="http://schemas.openxmlformats.org/presentationml/2006/main">
  <p:tag name="AS_UNIQUEID" val="1612"/>
  <p:tag name="KSO_WM_BEAUTIFY_FLAG" val=""/>
</p:tagLst>
</file>

<file path=ppt/tags/tag486.xml><?xml version="1.0" encoding="utf-8"?>
<p:tagLst xmlns:p="http://schemas.openxmlformats.org/presentationml/2006/main">
  <p:tag name="AS_UNIQUEID" val="1613"/>
  <p:tag name="KSO_WM_BEAUTIFY_FLAG" val=""/>
</p:tagLst>
</file>

<file path=ppt/tags/tag487.xml><?xml version="1.0" encoding="utf-8"?>
<p:tagLst xmlns:p="http://schemas.openxmlformats.org/presentationml/2006/main">
  <p:tag name="AS_UNIQUEID" val="1614"/>
  <p:tag name="KSO_WM_BEAUTIFY_FLAG" val=""/>
</p:tagLst>
</file>

<file path=ppt/tags/tag488.xml><?xml version="1.0" encoding="utf-8"?>
<p:tagLst xmlns:p="http://schemas.openxmlformats.org/presentationml/2006/main">
  <p:tag name="AS_UNIQUEID" val="1615"/>
  <p:tag name="KSO_WM_BEAUTIFY_FLAG" val=""/>
</p:tagLst>
</file>

<file path=ppt/tags/tag489.xml><?xml version="1.0" encoding="utf-8"?>
<p:tagLst xmlns:p="http://schemas.openxmlformats.org/presentationml/2006/main">
  <p:tag name="AS_UNIQUEID" val="1616"/>
  <p:tag name="KSO_WM_BEAUTIFY_FLAG" val=""/>
</p:tagLst>
</file>

<file path=ppt/tags/tag49.xml><?xml version="1.0" encoding="utf-8"?>
<p:tagLst xmlns:p="http://schemas.openxmlformats.org/presentationml/2006/main">
  <p:tag name="AS_UNIQUEID" val="1182"/>
</p:tagLst>
</file>

<file path=ppt/tags/tag490.xml><?xml version="1.0" encoding="utf-8"?>
<p:tagLst xmlns:p="http://schemas.openxmlformats.org/presentationml/2006/main">
  <p:tag name="AS_UNIQUEID" val="1617"/>
  <p:tag name="KSO_WM_BEAUTIFY_FLAG" val=""/>
</p:tagLst>
</file>

<file path=ppt/tags/tag491.xml><?xml version="1.0" encoding="utf-8"?>
<p:tagLst xmlns:p="http://schemas.openxmlformats.org/presentationml/2006/main">
  <p:tag name="AS_UNIQUEID" val="1618"/>
  <p:tag name="KSO_WM_BEAUTIFY_FLAG" val=""/>
</p:tagLst>
</file>

<file path=ppt/tags/tag492.xml><?xml version="1.0" encoding="utf-8"?>
<p:tagLst xmlns:p="http://schemas.openxmlformats.org/presentationml/2006/main">
  <p:tag name="AS_UNIQUEID" val="1619"/>
  <p:tag name="KSO_WM_BEAUTIFY_FLAG" val=""/>
</p:tagLst>
</file>

<file path=ppt/tags/tag493.xml><?xml version="1.0" encoding="utf-8"?>
<p:tagLst xmlns:p="http://schemas.openxmlformats.org/presentationml/2006/main">
  <p:tag name="AS_UNIQUEID" val="1620"/>
  <p:tag name="KSO_WM_BEAUTIFY_FLAG" val=""/>
</p:tagLst>
</file>

<file path=ppt/tags/tag494.xml><?xml version="1.0" encoding="utf-8"?>
<p:tagLst xmlns:p="http://schemas.openxmlformats.org/presentationml/2006/main">
  <p:tag name="AS_UNIQUEID" val="1621"/>
  <p:tag name="KSO_WM_BEAUTIFY_FLAG" val=""/>
</p:tagLst>
</file>

<file path=ppt/tags/tag495.xml><?xml version="1.0" encoding="utf-8"?>
<p:tagLst xmlns:p="http://schemas.openxmlformats.org/presentationml/2006/main">
  <p:tag name="AS_UNIQUEID" val="1622"/>
  <p:tag name="KSO_WM_BEAUTIFY_FLAG" val=""/>
</p:tagLst>
</file>

<file path=ppt/tags/tag496.xml><?xml version="1.0" encoding="utf-8"?>
<p:tagLst xmlns:p="http://schemas.openxmlformats.org/presentationml/2006/main">
  <p:tag name="AS_UNIQUEID" val="1623"/>
  <p:tag name="KSO_WM_BEAUTIFY_FLAG" val=""/>
</p:tagLst>
</file>

<file path=ppt/tags/tag497.xml><?xml version="1.0" encoding="utf-8"?>
<p:tagLst xmlns:p="http://schemas.openxmlformats.org/presentationml/2006/main">
  <p:tag name="AS_UNIQUEID" val="1624"/>
  <p:tag name="KSO_WM_BEAUTIFY_FLAG" val=""/>
</p:tagLst>
</file>

<file path=ppt/tags/tag498.xml><?xml version="1.0" encoding="utf-8"?>
<p:tagLst xmlns:p="http://schemas.openxmlformats.org/presentationml/2006/main">
  <p:tag name="AS_UNIQUEID" val="1626"/>
  <p:tag name="KSO_WM_BEAUTIFY_FLAG" val=""/>
</p:tagLst>
</file>

<file path=ppt/tags/tag499.xml><?xml version="1.0" encoding="utf-8"?>
<p:tagLst xmlns:p="http://schemas.openxmlformats.org/presentationml/2006/main">
  <p:tag name="AS_UNIQUEID" val="1627"/>
  <p:tag name="KSO_WM_BEAUTIFY_FLAG" val=""/>
</p:tagLst>
</file>

<file path=ppt/tags/tag5.xml><?xml version="1.0" encoding="utf-8"?>
<p:tagLst xmlns:p="http://schemas.openxmlformats.org/presentationml/2006/main">
  <p:tag name="AS_UNIQUEID" val="1130"/>
</p:tagLst>
</file>

<file path=ppt/tags/tag50.xml><?xml version="1.0" encoding="utf-8"?>
<p:tagLst xmlns:p="http://schemas.openxmlformats.org/presentationml/2006/main">
  <p:tag name="AS_UNIQUEID" val="1183"/>
</p:tagLst>
</file>

<file path=ppt/tags/tag500.xml><?xml version="1.0" encoding="utf-8"?>
<p:tagLst xmlns:p="http://schemas.openxmlformats.org/presentationml/2006/main">
  <p:tag name="AS_UNIQUEID" val="1628"/>
  <p:tag name="KSO_WM_BEAUTIFY_FLAG" val=""/>
</p:tagLst>
</file>

<file path=ppt/tags/tag501.xml><?xml version="1.0" encoding="utf-8"?>
<p:tagLst xmlns:p="http://schemas.openxmlformats.org/presentationml/2006/main">
  <p:tag name="AS_UNIQUEID" val="1629"/>
  <p:tag name="KSO_WM_BEAUTIFY_FLAG" val=""/>
</p:tagLst>
</file>

<file path=ppt/tags/tag502.xml><?xml version="1.0" encoding="utf-8"?>
<p:tagLst xmlns:p="http://schemas.openxmlformats.org/presentationml/2006/main">
  <p:tag name="AS_UNIQUEID" val="1630"/>
  <p:tag name="KSO_WM_BEAUTIFY_FLAG" val=""/>
</p:tagLst>
</file>

<file path=ppt/tags/tag503.xml><?xml version="1.0" encoding="utf-8"?>
<p:tagLst xmlns:p="http://schemas.openxmlformats.org/presentationml/2006/main">
  <p:tag name="AS_UNIQUEID" val="1631"/>
  <p:tag name="KSO_WM_BEAUTIFY_FLAG" val=""/>
</p:tagLst>
</file>

<file path=ppt/tags/tag504.xml><?xml version="1.0" encoding="utf-8"?>
<p:tagLst xmlns:p="http://schemas.openxmlformats.org/presentationml/2006/main">
  <p:tag name="AS_UNIQUEID" val="1632"/>
  <p:tag name="KSO_WM_BEAUTIFY_FLAG" val=""/>
</p:tagLst>
</file>

<file path=ppt/tags/tag505.xml><?xml version="1.0" encoding="utf-8"?>
<p:tagLst xmlns:p="http://schemas.openxmlformats.org/presentationml/2006/main">
  <p:tag name="AS_UNIQUEID" val="1633"/>
  <p:tag name="KSO_WM_BEAUTIFY_FLAG" val=""/>
</p:tagLst>
</file>

<file path=ppt/tags/tag506.xml><?xml version="1.0" encoding="utf-8"?>
<p:tagLst xmlns:p="http://schemas.openxmlformats.org/presentationml/2006/main">
  <p:tag name="AS_UNIQUEID" val="1635"/>
</p:tagLst>
</file>

<file path=ppt/tags/tag507.xml><?xml version="1.0" encoding="utf-8"?>
<p:tagLst xmlns:p="http://schemas.openxmlformats.org/presentationml/2006/main">
  <p:tag name="AS_UNIQUEID" val="1208"/>
</p:tagLst>
</file>

<file path=ppt/tags/tag508.xml><?xml version="1.0" encoding="utf-8"?>
<p:tagLst xmlns:p="http://schemas.openxmlformats.org/presentationml/2006/main">
  <p:tag name="AS_UNIQUEID" val="1209"/>
</p:tagLst>
</file>

<file path=ppt/tags/tag509.xml><?xml version="1.0" encoding="utf-8"?>
<p:tagLst xmlns:p="http://schemas.openxmlformats.org/presentationml/2006/main">
  <p:tag name="AS_UNIQUEID" val="1210"/>
</p:tagLst>
</file>

<file path=ppt/tags/tag51.xml><?xml version="1.0" encoding="utf-8"?>
<p:tagLst xmlns:p="http://schemas.openxmlformats.org/presentationml/2006/main">
  <p:tag name="AS_UNIQUEID" val="1184"/>
</p:tagLst>
</file>

<file path=ppt/tags/tag510.xml><?xml version="1.0" encoding="utf-8"?>
<p:tagLst xmlns:p="http://schemas.openxmlformats.org/presentationml/2006/main">
  <p:tag name="AS_UNIQUEID" val="1211"/>
</p:tagLst>
</file>

<file path=ppt/tags/tag511.xml><?xml version="1.0" encoding="utf-8"?>
<p:tagLst xmlns:p="http://schemas.openxmlformats.org/presentationml/2006/main">
  <p:tag name="AS_UNIQUEID" val="1212"/>
</p:tagLst>
</file>

<file path=ppt/tags/tag512.xml><?xml version="1.0" encoding="utf-8"?>
<p:tagLst xmlns:p="http://schemas.openxmlformats.org/presentationml/2006/main">
  <p:tag name="AS_UNIQUEID" val="1213"/>
</p:tagLst>
</file>

<file path=ppt/tags/tag513.xml><?xml version="1.0" encoding="utf-8"?>
<p:tagLst xmlns:p="http://schemas.openxmlformats.org/presentationml/2006/main">
  <p:tag name="AS_UNIQUEID" val="1215"/>
</p:tagLst>
</file>

<file path=ppt/tags/tag514.xml><?xml version="1.0" encoding="utf-8"?>
<p:tagLst xmlns:p="http://schemas.openxmlformats.org/presentationml/2006/main">
  <p:tag name="AS_UNIQUEID" val="1216"/>
</p:tagLst>
</file>

<file path=ppt/tags/tag515.xml><?xml version="1.0" encoding="utf-8"?>
<p:tagLst xmlns:p="http://schemas.openxmlformats.org/presentationml/2006/main">
  <p:tag name="AS_UNIQUEID" val="1217"/>
</p:tagLst>
</file>

<file path=ppt/tags/tag516.xml><?xml version="1.0" encoding="utf-8"?>
<p:tagLst xmlns:p="http://schemas.openxmlformats.org/presentationml/2006/main">
  <p:tag name="AS_UNIQUEID" val="1218"/>
</p:tagLst>
</file>

<file path=ppt/tags/tag517.xml><?xml version="1.0" encoding="utf-8"?>
<p:tagLst xmlns:p="http://schemas.openxmlformats.org/presentationml/2006/main">
  <p:tag name="AS_OS" val="Unix 3.10 unknown"/>
  <p:tag name="AS_RELEASE_DATE" val="2020.11.30"/>
  <p:tag name="AS_TITLE" val="Aspose.Slides for Java"/>
  <p:tag name="AS_VERSION" val="20.11"/>
  <p:tag name="COMMONDATA" val="eyJjb3VudCI6Mi4wLCJoZGlkIjoiOTNiMmIxNDJkOTZhNTBjNjNhZTU3ZjhlNWJiOWU3ZWEiLCJ1c2VyQ291bnQiOjIuMH0="/>
  <p:tag name="KSO_WPP_MARK_KEY" val="1ef6f0ed-e07e-4023-a208-288071e2e247"/>
</p:tagLst>
</file>

<file path=ppt/tags/tag52.xml><?xml version="1.0" encoding="utf-8"?>
<p:tagLst xmlns:p="http://schemas.openxmlformats.org/presentationml/2006/main">
  <p:tag name="AS_UNIQUEID" val="1185"/>
</p:tagLst>
</file>

<file path=ppt/tags/tag53.xml><?xml version="1.0" encoding="utf-8"?>
<p:tagLst xmlns:p="http://schemas.openxmlformats.org/presentationml/2006/main">
  <p:tag name="AS_UNIQUEID" val="1186"/>
</p:tagLst>
</file>

<file path=ppt/tags/tag54.xml><?xml version="1.0" encoding="utf-8"?>
<p:tagLst xmlns:p="http://schemas.openxmlformats.org/presentationml/2006/main">
  <p:tag name="AS_UNIQUEID" val="1187"/>
</p:tagLst>
</file>

<file path=ppt/tags/tag55.xml><?xml version="1.0" encoding="utf-8"?>
<p:tagLst xmlns:p="http://schemas.openxmlformats.org/presentationml/2006/main">
  <p:tag name="AS_UNIQUEID" val="1189"/>
</p:tagLst>
</file>

<file path=ppt/tags/tag56.xml><?xml version="1.0" encoding="utf-8"?>
<p:tagLst xmlns:p="http://schemas.openxmlformats.org/presentationml/2006/main">
  <p:tag name="AS_UNIQUEID" val="1190"/>
</p:tagLst>
</file>

<file path=ppt/tags/tag57.xml><?xml version="1.0" encoding="utf-8"?>
<p:tagLst xmlns:p="http://schemas.openxmlformats.org/presentationml/2006/main">
  <p:tag name="AS_UNIQUEID" val="1191"/>
</p:tagLst>
</file>

<file path=ppt/tags/tag58.xml><?xml version="1.0" encoding="utf-8"?>
<p:tagLst xmlns:p="http://schemas.openxmlformats.org/presentationml/2006/main">
  <p:tag name="AS_UNIQUEID" val="1192"/>
</p:tagLst>
</file>

<file path=ppt/tags/tag59.xml><?xml version="1.0" encoding="utf-8"?>
<p:tagLst xmlns:p="http://schemas.openxmlformats.org/presentationml/2006/main">
  <p:tag name="AS_UNIQUEID" val="1193"/>
</p:tagLst>
</file>

<file path=ppt/tags/tag6.xml><?xml version="1.0" encoding="utf-8"?>
<p:tagLst xmlns:p="http://schemas.openxmlformats.org/presentationml/2006/main">
  <p:tag name="AS_UNIQUEID" val="1132"/>
</p:tagLst>
</file>

<file path=ppt/tags/tag60.xml><?xml version="1.0" encoding="utf-8"?>
<p:tagLst xmlns:p="http://schemas.openxmlformats.org/presentationml/2006/main">
  <p:tag name="AS_UNIQUEID" val="1195"/>
</p:tagLst>
</file>

<file path=ppt/tags/tag61.xml><?xml version="1.0" encoding="utf-8"?>
<p:tagLst xmlns:p="http://schemas.openxmlformats.org/presentationml/2006/main">
  <p:tag name="AS_UNIQUEID" val="1196"/>
</p:tagLst>
</file>

<file path=ppt/tags/tag62.xml><?xml version="1.0" encoding="utf-8"?>
<p:tagLst xmlns:p="http://schemas.openxmlformats.org/presentationml/2006/main">
  <p:tag name="AS_UNIQUEID" val="1197"/>
</p:tagLst>
</file>

<file path=ppt/tags/tag63.xml><?xml version="1.0" encoding="utf-8"?>
<p:tagLst xmlns:p="http://schemas.openxmlformats.org/presentationml/2006/main">
  <p:tag name="AS_UNIQUEID" val="1198"/>
</p:tagLst>
</file>

<file path=ppt/tags/tag64.xml><?xml version="1.0" encoding="utf-8"?>
<p:tagLst xmlns:p="http://schemas.openxmlformats.org/presentationml/2006/main">
  <p:tag name="AS_UNIQUEID" val="1199"/>
</p:tagLst>
</file>

<file path=ppt/tags/tag65.xml><?xml version="1.0" encoding="utf-8"?>
<p:tagLst xmlns:p="http://schemas.openxmlformats.org/presentationml/2006/main">
  <p:tag name="AS_UNIQUEID" val="1201"/>
</p:tagLst>
</file>

<file path=ppt/tags/tag66.xml><?xml version="1.0" encoding="utf-8"?>
<p:tagLst xmlns:p="http://schemas.openxmlformats.org/presentationml/2006/main">
  <p:tag name="AS_UNIQUEID" val="1202"/>
</p:tagLst>
</file>

<file path=ppt/tags/tag67.xml><?xml version="1.0" encoding="utf-8"?>
<p:tagLst xmlns:p="http://schemas.openxmlformats.org/presentationml/2006/main">
  <p:tag name="AS_UNIQUEID" val="1203"/>
</p:tagLst>
</file>

<file path=ppt/tags/tag68.xml><?xml version="1.0" encoding="utf-8"?>
<p:tagLst xmlns:p="http://schemas.openxmlformats.org/presentationml/2006/main">
  <p:tag name="AS_UNIQUEID" val="1204"/>
</p:tagLst>
</file>

<file path=ppt/tags/tag69.xml><?xml version="1.0" encoding="utf-8"?>
<p:tagLst xmlns:p="http://schemas.openxmlformats.org/presentationml/2006/main">
  <p:tag name="AS_UNIQUEID" val="1205"/>
</p:tagLst>
</file>

<file path=ppt/tags/tag7.xml><?xml version="1.0" encoding="utf-8"?>
<p:tagLst xmlns:p="http://schemas.openxmlformats.org/presentationml/2006/main">
  <p:tag name="AS_UNIQUEID" val="1133"/>
</p:tagLst>
</file>

<file path=ppt/tags/tag70.xml><?xml version="1.0" encoding="utf-8"?>
<p:tagLst xmlns:p="http://schemas.openxmlformats.org/presentationml/2006/main">
  <p:tag name="AS_UNIQUEID" val="1206"/>
</p:tagLst>
</file>

<file path=ppt/tags/tag71.xml><?xml version="1.0" encoding="utf-8"?>
<p:tagLst xmlns:p="http://schemas.openxmlformats.org/presentationml/2006/main">
  <p:tag name="AS_UNIQUEID" val="1220"/>
  <p:tag name="KSO_WM_BEAUTIFY_FLAG" val=""/>
</p:tagLst>
</file>

<file path=ppt/tags/tag72.xml><?xml version="1.0" encoding="utf-8"?>
<p:tagLst xmlns:p="http://schemas.openxmlformats.org/presentationml/2006/main">
  <p:tag name="AS_UNIQUEID" val="1221"/>
  <p:tag name="KSO_WM_BEAUTIFY_FLAG" val=""/>
</p:tagLst>
</file>

<file path=ppt/tags/tag73.xml><?xml version="1.0" encoding="utf-8"?>
<p:tagLst xmlns:p="http://schemas.openxmlformats.org/presentationml/2006/main">
  <p:tag name="AS_UNIQUEID" val="1222"/>
  <p:tag name="KSO_WM_BEAUTIFY_FLAG" val=""/>
</p:tagLst>
</file>

<file path=ppt/tags/tag74.xml><?xml version="1.0" encoding="utf-8"?>
<p:tagLst xmlns:p="http://schemas.openxmlformats.org/presentationml/2006/main">
  <p:tag name="AS_UNIQUEID" val="1223"/>
  <p:tag name="KSO_WM_BEAUTIFY_FLAG" val=""/>
</p:tagLst>
</file>

<file path=ppt/tags/tag75.xml><?xml version="1.0" encoding="utf-8"?>
<p:tagLst xmlns:p="http://schemas.openxmlformats.org/presentationml/2006/main">
  <p:tag name="AS_UNIQUEID" val="1224"/>
  <p:tag name="KSO_WM_BEAUTIFY_FLAG" val=""/>
</p:tagLst>
</file>

<file path=ppt/tags/tag76.xml><?xml version="1.0" encoding="utf-8"?>
<p:tagLst xmlns:p="http://schemas.openxmlformats.org/presentationml/2006/main">
  <p:tag name="AS_UNIQUEID" val="1225"/>
  <p:tag name="KSO_WM_BEAUTIFY_FLAG" val=""/>
</p:tagLst>
</file>

<file path=ppt/tags/tag77.xml><?xml version="1.0" encoding="utf-8"?>
<p:tagLst xmlns:p="http://schemas.openxmlformats.org/presentationml/2006/main">
  <p:tag name="AS_UNIQUEID" val="1226"/>
  <p:tag name="KSO_WM_BEAUTIFY_FLAG" val=""/>
</p:tagLst>
</file>

<file path=ppt/tags/tag78.xml><?xml version="1.0" encoding="utf-8"?>
<p:tagLst xmlns:p="http://schemas.openxmlformats.org/presentationml/2006/main">
  <p:tag name="AS_UNIQUEID" val="1228"/>
  <p:tag name="KSO_WM_BEAUTIFY_FLAG" val=""/>
</p:tagLst>
</file>

<file path=ppt/tags/tag79.xml><?xml version="1.0" encoding="utf-8"?>
<p:tagLst xmlns:p="http://schemas.openxmlformats.org/presentationml/2006/main">
  <p:tag name="AS_UNIQUEID" val="1229"/>
  <p:tag name="KSO_WM_BEAUTIFY_FLAG" val=""/>
</p:tagLst>
</file>

<file path=ppt/tags/tag8.xml><?xml version="1.0" encoding="utf-8"?>
<p:tagLst xmlns:p="http://schemas.openxmlformats.org/presentationml/2006/main">
  <p:tag name="AS_UNIQUEID" val="1134"/>
</p:tagLst>
</file>

<file path=ppt/tags/tag80.xml><?xml version="1.0" encoding="utf-8"?>
<p:tagLst xmlns:p="http://schemas.openxmlformats.org/presentationml/2006/main">
  <p:tag name="AS_UNIQUEID" val="1230"/>
  <p:tag name="KSO_WM_BEAUTIFY_FLAG" val=""/>
</p:tagLst>
</file>

<file path=ppt/tags/tag81.xml><?xml version="1.0" encoding="utf-8"?>
<p:tagLst xmlns:p="http://schemas.openxmlformats.org/presentationml/2006/main">
  <p:tag name="AS_UNIQUEID" val="1231"/>
  <p:tag name="KSO_WM_BEAUTIFY_FLAG" val=""/>
</p:tagLst>
</file>

<file path=ppt/tags/tag82.xml><?xml version="1.0" encoding="utf-8"?>
<p:tagLst xmlns:p="http://schemas.openxmlformats.org/presentationml/2006/main">
  <p:tag name="AS_UNIQUEID" val="1233"/>
  <p:tag name="KSO_WM_BEAUTIFY_FLAG" val=""/>
</p:tagLst>
</file>

<file path=ppt/tags/tag83.xml><?xml version="1.0" encoding="utf-8"?>
<p:tagLst xmlns:p="http://schemas.openxmlformats.org/presentationml/2006/main">
  <p:tag name="AS_UNIQUEID" val="1234"/>
  <p:tag name="KSO_WM_BEAUTIFY_FLAG" val=""/>
</p:tagLst>
</file>

<file path=ppt/tags/tag84.xml><?xml version="1.0" encoding="utf-8"?>
<p:tagLst xmlns:p="http://schemas.openxmlformats.org/presentationml/2006/main">
  <p:tag name="AS_UNIQUEID" val="1235"/>
  <p:tag name="KSO_WM_BEAUTIFY_FLAG" val=""/>
</p:tagLst>
</file>

<file path=ppt/tags/tag85.xml><?xml version="1.0" encoding="utf-8"?>
<p:tagLst xmlns:p="http://schemas.openxmlformats.org/presentationml/2006/main">
  <p:tag name="AS_UNIQUEID" val="1236"/>
  <p:tag name="KSO_WM_BEAUTIFY_FLAG" val=""/>
</p:tagLst>
</file>

<file path=ppt/tags/tag86.xml><?xml version="1.0" encoding="utf-8"?>
<p:tagLst xmlns:p="http://schemas.openxmlformats.org/presentationml/2006/main">
  <p:tag name="AS_UNIQUEID" val="1237"/>
  <p:tag name="KSO_WM_BEAUTIFY_FLAG" val=""/>
</p:tagLst>
</file>

<file path=ppt/tags/tag87.xml><?xml version="1.0" encoding="utf-8"?>
<p:tagLst xmlns:p="http://schemas.openxmlformats.org/presentationml/2006/main">
  <p:tag name="AS_UNIQUEID" val="1238"/>
  <p:tag name="KSO_WM_BEAUTIFY_FLAG" val=""/>
</p:tagLst>
</file>

<file path=ppt/tags/tag88.xml><?xml version="1.0" encoding="utf-8"?>
<p:tagLst xmlns:p="http://schemas.openxmlformats.org/presentationml/2006/main">
  <p:tag name="AS_UNIQUEID" val="1239"/>
  <p:tag name="KSO_WM_BEAUTIFY_FLAG" val=""/>
</p:tagLst>
</file>

<file path=ppt/tags/tag89.xml><?xml version="1.0" encoding="utf-8"?>
<p:tagLst xmlns:p="http://schemas.openxmlformats.org/presentationml/2006/main">
  <p:tag name="AS_UNIQUEID" val="1240"/>
  <p:tag name="KSO_WM_BEAUTIFY_FLAG" val=""/>
</p:tagLst>
</file>

<file path=ppt/tags/tag9.xml><?xml version="1.0" encoding="utf-8"?>
<p:tagLst xmlns:p="http://schemas.openxmlformats.org/presentationml/2006/main">
  <p:tag name="AS_UNIQUEID" val="1135"/>
</p:tagLst>
</file>

<file path=ppt/tags/tag90.xml><?xml version="1.0" encoding="utf-8"?>
<p:tagLst xmlns:p="http://schemas.openxmlformats.org/presentationml/2006/main">
  <p:tag name="AS_UNIQUEID" val="1241"/>
  <p:tag name="KSO_WM_BEAUTIFY_FLAG" val=""/>
</p:tagLst>
</file>

<file path=ppt/tags/tag91.xml><?xml version="1.0" encoding="utf-8"?>
<p:tagLst xmlns:p="http://schemas.openxmlformats.org/presentationml/2006/main">
  <p:tag name="AS_UNIQUEID" val="1243"/>
  <p:tag name="KSO_WM_BEAUTIFY_FLAG" val=""/>
</p:tagLst>
</file>

<file path=ppt/tags/tag92.xml><?xml version="1.0" encoding="utf-8"?>
<p:tagLst xmlns:p="http://schemas.openxmlformats.org/presentationml/2006/main">
  <p:tag name="AS_UNIQUEID" val="1244"/>
  <p:tag name="KSO_WM_BEAUTIFY_FLAG" val=""/>
</p:tagLst>
</file>

<file path=ppt/tags/tag93.xml><?xml version="1.0" encoding="utf-8"?>
<p:tagLst xmlns:p="http://schemas.openxmlformats.org/presentationml/2006/main">
  <p:tag name="AS_UNIQUEID" val="1245"/>
  <p:tag name="KSO_WM_BEAUTIFY_FLAG" val=""/>
</p:tagLst>
</file>

<file path=ppt/tags/tag94.xml><?xml version="1.0" encoding="utf-8"?>
<p:tagLst xmlns:p="http://schemas.openxmlformats.org/presentationml/2006/main">
  <p:tag name="AS_UNIQUEID" val="1246"/>
  <p:tag name="KSO_WM_BEAUTIFY_FLAG" val=""/>
  <p:tag name="KSO_WM_UNIT_PLACING_PICTURE_USER_VIEWPORT" val="{&quot;height&quot;:3521,&quot;width&quot;:2154}"/>
</p:tagLst>
</file>

<file path=ppt/tags/tag95.xml><?xml version="1.0" encoding="utf-8"?>
<p:tagLst xmlns:p="http://schemas.openxmlformats.org/presentationml/2006/main">
  <p:tag name="AS_UNIQUEID" val="1247"/>
  <p:tag name="KSO_WM_BEAUTIFY_FLAG" val=""/>
</p:tagLst>
</file>

<file path=ppt/tags/tag96.xml><?xml version="1.0" encoding="utf-8"?>
<p:tagLst xmlns:p="http://schemas.openxmlformats.org/presentationml/2006/main">
  <p:tag name="AS_UNIQUEID" val="1248"/>
  <p:tag name="KSO_WM_BEAUTIFY_FLAG" val=""/>
</p:tagLst>
</file>

<file path=ppt/tags/tag97.xml><?xml version="1.0" encoding="utf-8"?>
<p:tagLst xmlns:p="http://schemas.openxmlformats.org/presentationml/2006/main">
  <p:tag name="AS_UNIQUEID" val="1249"/>
  <p:tag name="KSO_WM_BEAUTIFY_FLAG" val=""/>
</p:tagLst>
</file>

<file path=ppt/tags/tag98.xml><?xml version="1.0" encoding="utf-8"?>
<p:tagLst xmlns:p="http://schemas.openxmlformats.org/presentationml/2006/main">
  <p:tag name="AS_UNIQUEID" val="1250"/>
  <p:tag name="KSO_WM_BEAUTIFY_FLAG" val=""/>
</p:tagLst>
</file>

<file path=ppt/tags/tag99.xml><?xml version="1.0" encoding="utf-8"?>
<p:tagLst xmlns:p="http://schemas.openxmlformats.org/presentationml/2006/main">
  <p:tag name="AS_UNIQUEID" val="1251"/>
  <p:tag name="KSO_WM_BEAUTIFY_FLAG" val=""/>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Arial"/>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Arial"/>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Arial"/>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Arial"/>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Arial"/>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Arial"/>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2908</Words>
  <Application>WPS 演示</Application>
  <PresentationFormat/>
  <Paragraphs>534</Paragraphs>
  <Slides>31</Slides>
  <Notes>0</Notes>
  <HiddenSlides>0</HiddenSlides>
  <MMClips>4</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3</vt:i4>
      </vt:variant>
      <vt:variant>
        <vt:lpstr>幻灯片标题</vt:lpstr>
      </vt:variant>
      <vt:variant>
        <vt:i4>31</vt:i4>
      </vt:variant>
    </vt:vector>
  </HeadingPairs>
  <TitlesOfParts>
    <vt:vector size="51" baseType="lpstr">
      <vt:lpstr>Arial</vt:lpstr>
      <vt:lpstr>宋体</vt:lpstr>
      <vt:lpstr>Wingdings</vt:lpstr>
      <vt:lpstr>汉仪旗黑-55简</vt:lpstr>
      <vt:lpstr>黑体</vt:lpstr>
      <vt:lpstr>汉仪旗黑-55简</vt:lpstr>
      <vt:lpstr>Times New Roman</vt:lpstr>
      <vt:lpstr>宋体-简</vt:lpstr>
      <vt:lpstr>汉仪雅酷黑 65W</vt:lpstr>
      <vt:lpstr>微软雅黑</vt:lpstr>
      <vt:lpstr>NEU-BZ-S92</vt:lpstr>
      <vt:lpstr>Arial Unicode MS</vt:lpstr>
      <vt:lpstr>楷体_GB2312</vt:lpstr>
      <vt:lpstr>Segoe Print</vt:lpstr>
      <vt:lpstr>汉仪旗黑-55简</vt:lpstr>
      <vt:lpstr>新宋体</vt:lpstr>
      <vt:lpstr>Office 主题</vt:lpstr>
      <vt:lpstr>Photoshop.Image.10</vt:lpstr>
      <vt:lpstr>Photoshop.Image.10</vt:lpstr>
      <vt:lpstr>Photoshop.Image.10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admin</cp:lastModifiedBy>
  <cp:revision>3</cp:revision>
  <cp:lastPrinted>2023-05-10T10:28:00Z</cp:lastPrinted>
  <dcterms:created xsi:type="dcterms:W3CDTF">2023-05-10T10:28:00Z</dcterms:created>
  <dcterms:modified xsi:type="dcterms:W3CDTF">2023-06-13T01:28:52Z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23D5D33FDF9149FD880F5F7BBC64E0AA_13</vt:lpwstr>
  </property>
  <property fmtid="{D5CDD505-2E9C-101B-9397-08002B2CF9AE}" pid="7" name="KSOProductBuildVer">
    <vt:lpwstr>2052-11.1.0.14036</vt:lpwstr>
  </property>
</Properties>
</file>