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62" r:id="rId3"/>
    <p:sldId id="263" r:id="rId4"/>
    <p:sldId id="257" r:id="rId5"/>
    <p:sldId id="258" r:id="rId6"/>
    <p:sldId id="260" r:id="rId7"/>
    <p:sldId id="261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FX" initials="S" lastIdx="0" clrIdx="0"/>
  <p:cmAuthor id="2" name="*" initials="*" lastIdx="0" clrIdx="1"/>
  <p:cmAuthor id="3" name="Windows 用户" initials="" lastIdx="0" clrIdx="2"/>
  <p:cmAuthor id="4" name="卢 政坤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commentAuthors" Target="commentAuthors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9" Type="http://schemas.openxmlformats.org/officeDocument/2006/relationships/image" Target="../media/image11.wmf"/><Relationship Id="rId8" Type="http://schemas.openxmlformats.org/officeDocument/2006/relationships/image" Target="../media/image10.wmf"/><Relationship Id="rId7" Type="http://schemas.openxmlformats.org/officeDocument/2006/relationships/image" Target="../media/image9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3" Type="http://schemas.openxmlformats.org/officeDocument/2006/relationships/image" Target="../media/image45.wmf"/><Relationship Id="rId42" Type="http://schemas.openxmlformats.org/officeDocument/2006/relationships/image" Target="../media/image44.wmf"/><Relationship Id="rId41" Type="http://schemas.openxmlformats.org/officeDocument/2006/relationships/image" Target="../media/image43.wmf"/><Relationship Id="rId40" Type="http://schemas.openxmlformats.org/officeDocument/2006/relationships/image" Target="../media/image42.wmf"/><Relationship Id="rId4" Type="http://schemas.openxmlformats.org/officeDocument/2006/relationships/image" Target="../media/image6.wmf"/><Relationship Id="rId39" Type="http://schemas.openxmlformats.org/officeDocument/2006/relationships/image" Target="../media/image41.wmf"/><Relationship Id="rId38" Type="http://schemas.openxmlformats.org/officeDocument/2006/relationships/image" Target="../media/image40.wmf"/><Relationship Id="rId37" Type="http://schemas.openxmlformats.org/officeDocument/2006/relationships/image" Target="../media/image39.wmf"/><Relationship Id="rId36" Type="http://schemas.openxmlformats.org/officeDocument/2006/relationships/image" Target="../media/image38.emf"/><Relationship Id="rId35" Type="http://schemas.openxmlformats.org/officeDocument/2006/relationships/image" Target="../media/image37.wmf"/><Relationship Id="rId34" Type="http://schemas.openxmlformats.org/officeDocument/2006/relationships/image" Target="../media/image36.wmf"/><Relationship Id="rId33" Type="http://schemas.openxmlformats.org/officeDocument/2006/relationships/image" Target="../media/image35.wmf"/><Relationship Id="rId32" Type="http://schemas.openxmlformats.org/officeDocument/2006/relationships/image" Target="../media/image34.wmf"/><Relationship Id="rId31" Type="http://schemas.openxmlformats.org/officeDocument/2006/relationships/image" Target="../media/image33.wmf"/><Relationship Id="rId30" Type="http://schemas.openxmlformats.org/officeDocument/2006/relationships/image" Target="../media/image32.wmf"/><Relationship Id="rId3" Type="http://schemas.openxmlformats.org/officeDocument/2006/relationships/image" Target="../media/image5.wmf"/><Relationship Id="rId29" Type="http://schemas.openxmlformats.org/officeDocument/2006/relationships/image" Target="../media/image31.wmf"/><Relationship Id="rId28" Type="http://schemas.openxmlformats.org/officeDocument/2006/relationships/image" Target="../media/image30.wmf"/><Relationship Id="rId27" Type="http://schemas.openxmlformats.org/officeDocument/2006/relationships/image" Target="../media/image29.wmf"/><Relationship Id="rId26" Type="http://schemas.openxmlformats.org/officeDocument/2006/relationships/image" Target="../media/image28.wmf"/><Relationship Id="rId25" Type="http://schemas.openxmlformats.org/officeDocument/2006/relationships/image" Target="../media/image27.wmf"/><Relationship Id="rId24" Type="http://schemas.openxmlformats.org/officeDocument/2006/relationships/image" Target="../media/image26.wmf"/><Relationship Id="rId23" Type="http://schemas.openxmlformats.org/officeDocument/2006/relationships/image" Target="../media/image25.wmf"/><Relationship Id="rId22" Type="http://schemas.openxmlformats.org/officeDocument/2006/relationships/image" Target="../media/image24.wmf"/><Relationship Id="rId21" Type="http://schemas.openxmlformats.org/officeDocument/2006/relationships/image" Target="../media/image23.wmf"/><Relationship Id="rId20" Type="http://schemas.openxmlformats.org/officeDocument/2006/relationships/image" Target="../media/image22.wmf"/><Relationship Id="rId2" Type="http://schemas.openxmlformats.org/officeDocument/2006/relationships/image" Target="../media/image4.wmf"/><Relationship Id="rId19" Type="http://schemas.openxmlformats.org/officeDocument/2006/relationships/image" Target="../media/image21.wmf"/><Relationship Id="rId18" Type="http://schemas.openxmlformats.org/officeDocument/2006/relationships/image" Target="../media/image20.wmf"/><Relationship Id="rId17" Type="http://schemas.openxmlformats.org/officeDocument/2006/relationships/image" Target="../media/image19.wmf"/><Relationship Id="rId16" Type="http://schemas.openxmlformats.org/officeDocument/2006/relationships/image" Target="../media/image18.wmf"/><Relationship Id="rId15" Type="http://schemas.openxmlformats.org/officeDocument/2006/relationships/image" Target="../media/image17.wmf"/><Relationship Id="rId14" Type="http://schemas.openxmlformats.org/officeDocument/2006/relationships/image" Target="../media/image16.wmf"/><Relationship Id="rId13" Type="http://schemas.openxmlformats.org/officeDocument/2006/relationships/image" Target="../media/image15.wmf"/><Relationship Id="rId12" Type="http://schemas.openxmlformats.org/officeDocument/2006/relationships/image" Target="../media/image14.wmf"/><Relationship Id="rId11" Type="http://schemas.openxmlformats.org/officeDocument/2006/relationships/image" Target="../media/image13.wmf"/><Relationship Id="rId10" Type="http://schemas.openxmlformats.org/officeDocument/2006/relationships/image" Target="../media/image12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2.xml.rels><?xml version="1.0" encoding="UTF-8" standalone="yes"?>
<Relationships xmlns="http://schemas.openxmlformats.org/package/2006/relationships"><Relationship Id="rId99" Type="http://schemas.openxmlformats.org/officeDocument/2006/relationships/oleObject" Target="../embeddings/oleObject18.bin"/><Relationship Id="rId98" Type="http://schemas.openxmlformats.org/officeDocument/2006/relationships/tags" Target="../tags/tag65.xml"/><Relationship Id="rId97" Type="http://schemas.openxmlformats.org/officeDocument/2006/relationships/image" Target="../media/image19.wmf"/><Relationship Id="rId96" Type="http://schemas.openxmlformats.org/officeDocument/2006/relationships/oleObject" Target="../embeddings/oleObject17.bin"/><Relationship Id="rId95" Type="http://schemas.openxmlformats.org/officeDocument/2006/relationships/tags" Target="../tags/tag64.xml"/><Relationship Id="rId94" Type="http://schemas.openxmlformats.org/officeDocument/2006/relationships/image" Target="../media/image18.wmf"/><Relationship Id="rId93" Type="http://schemas.openxmlformats.org/officeDocument/2006/relationships/oleObject" Target="../embeddings/oleObject16.bin"/><Relationship Id="rId92" Type="http://schemas.openxmlformats.org/officeDocument/2006/relationships/tags" Target="../tags/tag63.xml"/><Relationship Id="rId91" Type="http://schemas.openxmlformats.org/officeDocument/2006/relationships/image" Target="../media/image17.wmf"/><Relationship Id="rId90" Type="http://schemas.openxmlformats.org/officeDocument/2006/relationships/oleObject" Target="../embeddings/oleObject15.bin"/><Relationship Id="rId9" Type="http://schemas.openxmlformats.org/officeDocument/2006/relationships/tags" Target="../tags/tag10.xml"/><Relationship Id="rId89" Type="http://schemas.openxmlformats.org/officeDocument/2006/relationships/tags" Target="../tags/tag62.xml"/><Relationship Id="rId88" Type="http://schemas.openxmlformats.org/officeDocument/2006/relationships/tags" Target="../tags/tag61.xml"/><Relationship Id="rId87" Type="http://schemas.openxmlformats.org/officeDocument/2006/relationships/tags" Target="../tags/tag60.xml"/><Relationship Id="rId86" Type="http://schemas.openxmlformats.org/officeDocument/2006/relationships/tags" Target="../tags/tag59.xml"/><Relationship Id="rId85" Type="http://schemas.openxmlformats.org/officeDocument/2006/relationships/image" Target="../media/image16.wmf"/><Relationship Id="rId84" Type="http://schemas.openxmlformats.org/officeDocument/2006/relationships/oleObject" Target="../embeddings/oleObject14.bin"/><Relationship Id="rId83" Type="http://schemas.openxmlformats.org/officeDocument/2006/relationships/tags" Target="../tags/tag58.xml"/><Relationship Id="rId82" Type="http://schemas.openxmlformats.org/officeDocument/2006/relationships/image" Target="../media/image15.wmf"/><Relationship Id="rId81" Type="http://schemas.openxmlformats.org/officeDocument/2006/relationships/oleObject" Target="../embeddings/oleObject13.bin"/><Relationship Id="rId80" Type="http://schemas.openxmlformats.org/officeDocument/2006/relationships/tags" Target="../tags/tag57.xml"/><Relationship Id="rId8" Type="http://schemas.openxmlformats.org/officeDocument/2006/relationships/tags" Target="../tags/tag9.xml"/><Relationship Id="rId79" Type="http://schemas.openxmlformats.org/officeDocument/2006/relationships/image" Target="../media/image14.wmf"/><Relationship Id="rId78" Type="http://schemas.openxmlformats.org/officeDocument/2006/relationships/oleObject" Target="../embeddings/oleObject12.bin"/><Relationship Id="rId77" Type="http://schemas.openxmlformats.org/officeDocument/2006/relationships/tags" Target="../tags/tag56.xml"/><Relationship Id="rId76" Type="http://schemas.openxmlformats.org/officeDocument/2006/relationships/image" Target="../media/image13.wmf"/><Relationship Id="rId75" Type="http://schemas.openxmlformats.org/officeDocument/2006/relationships/oleObject" Target="../embeddings/oleObject11.bin"/><Relationship Id="rId74" Type="http://schemas.openxmlformats.org/officeDocument/2006/relationships/tags" Target="../tags/tag55.xml"/><Relationship Id="rId73" Type="http://schemas.openxmlformats.org/officeDocument/2006/relationships/image" Target="../media/image12.wmf"/><Relationship Id="rId72" Type="http://schemas.openxmlformats.org/officeDocument/2006/relationships/oleObject" Target="../embeddings/oleObject10.bin"/><Relationship Id="rId71" Type="http://schemas.openxmlformats.org/officeDocument/2006/relationships/tags" Target="../tags/tag54.xml"/><Relationship Id="rId70" Type="http://schemas.openxmlformats.org/officeDocument/2006/relationships/tags" Target="../tags/tag53.xml"/><Relationship Id="rId7" Type="http://schemas.openxmlformats.org/officeDocument/2006/relationships/tags" Target="../tags/tag8.xml"/><Relationship Id="rId69" Type="http://schemas.openxmlformats.org/officeDocument/2006/relationships/tags" Target="../tags/tag52.xml"/><Relationship Id="rId68" Type="http://schemas.openxmlformats.org/officeDocument/2006/relationships/tags" Target="../tags/tag51.xml"/><Relationship Id="rId67" Type="http://schemas.openxmlformats.org/officeDocument/2006/relationships/image" Target="../media/image11.wmf"/><Relationship Id="rId66" Type="http://schemas.openxmlformats.org/officeDocument/2006/relationships/oleObject" Target="../embeddings/oleObject9.bin"/><Relationship Id="rId65" Type="http://schemas.openxmlformats.org/officeDocument/2006/relationships/tags" Target="../tags/tag50.xml"/><Relationship Id="rId64" Type="http://schemas.openxmlformats.org/officeDocument/2006/relationships/image" Target="../media/image10.wmf"/><Relationship Id="rId63" Type="http://schemas.openxmlformats.org/officeDocument/2006/relationships/oleObject" Target="../embeddings/oleObject8.bin"/><Relationship Id="rId62" Type="http://schemas.openxmlformats.org/officeDocument/2006/relationships/tags" Target="../tags/tag49.xml"/><Relationship Id="rId61" Type="http://schemas.openxmlformats.org/officeDocument/2006/relationships/image" Target="../media/image9.wmf"/><Relationship Id="rId60" Type="http://schemas.openxmlformats.org/officeDocument/2006/relationships/oleObject" Target="../embeddings/oleObject7.bin"/><Relationship Id="rId6" Type="http://schemas.openxmlformats.org/officeDocument/2006/relationships/tags" Target="../tags/tag7.xml"/><Relationship Id="rId59" Type="http://schemas.openxmlformats.org/officeDocument/2006/relationships/tags" Target="../tags/tag48.xml"/><Relationship Id="rId58" Type="http://schemas.openxmlformats.org/officeDocument/2006/relationships/image" Target="../media/image8.wmf"/><Relationship Id="rId57" Type="http://schemas.openxmlformats.org/officeDocument/2006/relationships/oleObject" Target="../embeddings/oleObject6.bin"/><Relationship Id="rId56" Type="http://schemas.openxmlformats.org/officeDocument/2006/relationships/tags" Target="../tags/tag47.xml"/><Relationship Id="rId55" Type="http://schemas.openxmlformats.org/officeDocument/2006/relationships/tags" Target="../tags/tag46.xml"/><Relationship Id="rId54" Type="http://schemas.openxmlformats.org/officeDocument/2006/relationships/tags" Target="../tags/tag45.xml"/><Relationship Id="rId53" Type="http://schemas.openxmlformats.org/officeDocument/2006/relationships/tags" Target="../tags/tag44.xml"/><Relationship Id="rId52" Type="http://schemas.openxmlformats.org/officeDocument/2006/relationships/image" Target="../media/image7.wmf"/><Relationship Id="rId51" Type="http://schemas.openxmlformats.org/officeDocument/2006/relationships/oleObject" Target="../embeddings/oleObject5.bin"/><Relationship Id="rId50" Type="http://schemas.openxmlformats.org/officeDocument/2006/relationships/tags" Target="../tags/tag43.xml"/><Relationship Id="rId5" Type="http://schemas.openxmlformats.org/officeDocument/2006/relationships/tags" Target="../tags/tag6.xml"/><Relationship Id="rId49" Type="http://schemas.openxmlformats.org/officeDocument/2006/relationships/image" Target="../media/image6.wmf"/><Relationship Id="rId48" Type="http://schemas.openxmlformats.org/officeDocument/2006/relationships/oleObject" Target="../embeddings/oleObject4.bin"/><Relationship Id="rId47" Type="http://schemas.openxmlformats.org/officeDocument/2006/relationships/tags" Target="../tags/tag42.xml"/><Relationship Id="rId46" Type="http://schemas.openxmlformats.org/officeDocument/2006/relationships/image" Target="../media/image5.wmf"/><Relationship Id="rId45" Type="http://schemas.openxmlformats.org/officeDocument/2006/relationships/oleObject" Target="../embeddings/oleObject3.bin"/><Relationship Id="rId44" Type="http://schemas.openxmlformats.org/officeDocument/2006/relationships/tags" Target="../tags/tag41.xml"/><Relationship Id="rId43" Type="http://schemas.openxmlformats.org/officeDocument/2006/relationships/tags" Target="../tags/tag40.xml"/><Relationship Id="rId42" Type="http://schemas.openxmlformats.org/officeDocument/2006/relationships/tags" Target="../tags/tag39.xml"/><Relationship Id="rId41" Type="http://schemas.openxmlformats.org/officeDocument/2006/relationships/tags" Target="../tags/tag38.xml"/><Relationship Id="rId40" Type="http://schemas.openxmlformats.org/officeDocument/2006/relationships/image" Target="../media/image4.wmf"/><Relationship Id="rId4" Type="http://schemas.openxmlformats.org/officeDocument/2006/relationships/tags" Target="../tags/tag5.xml"/><Relationship Id="rId39" Type="http://schemas.openxmlformats.org/officeDocument/2006/relationships/oleObject" Target="../embeddings/oleObject2.bin"/><Relationship Id="rId38" Type="http://schemas.openxmlformats.org/officeDocument/2006/relationships/tags" Target="../tags/tag37.xml"/><Relationship Id="rId37" Type="http://schemas.openxmlformats.org/officeDocument/2006/relationships/image" Target="../media/image3.wmf"/><Relationship Id="rId36" Type="http://schemas.openxmlformats.org/officeDocument/2006/relationships/oleObject" Target="../embeddings/oleObject1.bin"/><Relationship Id="rId35" Type="http://schemas.openxmlformats.org/officeDocument/2006/relationships/tags" Target="../tags/tag36.xml"/><Relationship Id="rId34" Type="http://schemas.openxmlformats.org/officeDocument/2006/relationships/tags" Target="../tags/tag35.xml"/><Relationship Id="rId33" Type="http://schemas.openxmlformats.org/officeDocument/2006/relationships/tags" Target="../tags/tag34.xml"/><Relationship Id="rId32" Type="http://schemas.openxmlformats.org/officeDocument/2006/relationships/tags" Target="../tags/tag33.xml"/><Relationship Id="rId31" Type="http://schemas.openxmlformats.org/officeDocument/2006/relationships/tags" Target="../tags/tag32.xml"/><Relationship Id="rId30" Type="http://schemas.openxmlformats.org/officeDocument/2006/relationships/tags" Target="../tags/tag31.xml"/><Relationship Id="rId3" Type="http://schemas.openxmlformats.org/officeDocument/2006/relationships/tags" Target="../tags/tag4.xml"/><Relationship Id="rId29" Type="http://schemas.openxmlformats.org/officeDocument/2006/relationships/tags" Target="../tags/tag30.xml"/><Relationship Id="rId28" Type="http://schemas.openxmlformats.org/officeDocument/2006/relationships/tags" Target="../tags/tag29.xml"/><Relationship Id="rId27" Type="http://schemas.openxmlformats.org/officeDocument/2006/relationships/tags" Target="../tags/tag28.xml"/><Relationship Id="rId26" Type="http://schemas.openxmlformats.org/officeDocument/2006/relationships/tags" Target="../tags/tag27.xml"/><Relationship Id="rId25" Type="http://schemas.openxmlformats.org/officeDocument/2006/relationships/tags" Target="../tags/tag26.xml"/><Relationship Id="rId24" Type="http://schemas.openxmlformats.org/officeDocument/2006/relationships/tags" Target="../tags/tag25.xml"/><Relationship Id="rId23" Type="http://schemas.openxmlformats.org/officeDocument/2006/relationships/tags" Target="../tags/tag24.xml"/><Relationship Id="rId22" Type="http://schemas.openxmlformats.org/officeDocument/2006/relationships/tags" Target="../tags/tag23.xml"/><Relationship Id="rId213" Type="http://schemas.openxmlformats.org/officeDocument/2006/relationships/vmlDrawing" Target="../drawings/vmlDrawing1.vml"/><Relationship Id="rId212" Type="http://schemas.openxmlformats.org/officeDocument/2006/relationships/slideLayout" Target="../slideLayouts/slideLayout7.xml"/><Relationship Id="rId211" Type="http://schemas.openxmlformats.org/officeDocument/2006/relationships/tags" Target="../tags/tag123.xml"/><Relationship Id="rId210" Type="http://schemas.openxmlformats.org/officeDocument/2006/relationships/tags" Target="../tags/tag122.xml"/><Relationship Id="rId21" Type="http://schemas.openxmlformats.org/officeDocument/2006/relationships/tags" Target="../tags/tag22.xml"/><Relationship Id="rId209" Type="http://schemas.openxmlformats.org/officeDocument/2006/relationships/tags" Target="../tags/tag121.xml"/><Relationship Id="rId208" Type="http://schemas.openxmlformats.org/officeDocument/2006/relationships/tags" Target="../tags/tag120.xml"/><Relationship Id="rId207" Type="http://schemas.openxmlformats.org/officeDocument/2006/relationships/tags" Target="../tags/tag119.xml"/><Relationship Id="rId206" Type="http://schemas.openxmlformats.org/officeDocument/2006/relationships/image" Target="../media/image46.png"/><Relationship Id="rId205" Type="http://schemas.openxmlformats.org/officeDocument/2006/relationships/tags" Target="../tags/tag118.xml"/><Relationship Id="rId204" Type="http://schemas.openxmlformats.org/officeDocument/2006/relationships/tags" Target="../tags/tag117.xml"/><Relationship Id="rId203" Type="http://schemas.openxmlformats.org/officeDocument/2006/relationships/tags" Target="../tags/tag116.xml"/><Relationship Id="rId202" Type="http://schemas.openxmlformats.org/officeDocument/2006/relationships/image" Target="../media/image45.wmf"/><Relationship Id="rId201" Type="http://schemas.openxmlformats.org/officeDocument/2006/relationships/oleObject" Target="../embeddings/oleObject45.bin"/><Relationship Id="rId200" Type="http://schemas.openxmlformats.org/officeDocument/2006/relationships/tags" Target="../tags/tag115.xml"/><Relationship Id="rId20" Type="http://schemas.openxmlformats.org/officeDocument/2006/relationships/tags" Target="../tags/tag21.xml"/><Relationship Id="rId2" Type="http://schemas.openxmlformats.org/officeDocument/2006/relationships/tags" Target="../tags/tag3.xml"/><Relationship Id="rId199" Type="http://schemas.openxmlformats.org/officeDocument/2006/relationships/tags" Target="../tags/tag114.xml"/><Relationship Id="rId198" Type="http://schemas.openxmlformats.org/officeDocument/2006/relationships/image" Target="../media/image44.wmf"/><Relationship Id="rId197" Type="http://schemas.openxmlformats.org/officeDocument/2006/relationships/oleObject" Target="../embeddings/oleObject44.bin"/><Relationship Id="rId196" Type="http://schemas.openxmlformats.org/officeDocument/2006/relationships/tags" Target="../tags/tag113.xml"/><Relationship Id="rId195" Type="http://schemas.openxmlformats.org/officeDocument/2006/relationships/tags" Target="../tags/tag112.xml"/><Relationship Id="rId194" Type="http://schemas.openxmlformats.org/officeDocument/2006/relationships/image" Target="../media/image43.wmf"/><Relationship Id="rId193" Type="http://schemas.openxmlformats.org/officeDocument/2006/relationships/oleObject" Target="../embeddings/oleObject43.bin"/><Relationship Id="rId192" Type="http://schemas.openxmlformats.org/officeDocument/2006/relationships/tags" Target="../tags/tag111.xml"/><Relationship Id="rId191" Type="http://schemas.openxmlformats.org/officeDocument/2006/relationships/tags" Target="../tags/tag110.xml"/><Relationship Id="rId190" Type="http://schemas.openxmlformats.org/officeDocument/2006/relationships/image" Target="../media/image42.wmf"/><Relationship Id="rId19" Type="http://schemas.openxmlformats.org/officeDocument/2006/relationships/tags" Target="../tags/tag20.xml"/><Relationship Id="rId189" Type="http://schemas.openxmlformats.org/officeDocument/2006/relationships/oleObject" Target="../embeddings/oleObject42.bin"/><Relationship Id="rId188" Type="http://schemas.openxmlformats.org/officeDocument/2006/relationships/tags" Target="../tags/tag109.xml"/><Relationship Id="rId187" Type="http://schemas.openxmlformats.org/officeDocument/2006/relationships/tags" Target="../tags/tag108.xml"/><Relationship Id="rId186" Type="http://schemas.openxmlformats.org/officeDocument/2006/relationships/image" Target="../media/image41.wmf"/><Relationship Id="rId185" Type="http://schemas.openxmlformats.org/officeDocument/2006/relationships/oleObject" Target="../embeddings/oleObject41.bin"/><Relationship Id="rId184" Type="http://schemas.openxmlformats.org/officeDocument/2006/relationships/tags" Target="../tags/tag107.xml"/><Relationship Id="rId183" Type="http://schemas.openxmlformats.org/officeDocument/2006/relationships/tags" Target="../tags/tag106.xml"/><Relationship Id="rId182" Type="http://schemas.openxmlformats.org/officeDocument/2006/relationships/tags" Target="../tags/tag105.xml"/><Relationship Id="rId181" Type="http://schemas.openxmlformats.org/officeDocument/2006/relationships/image" Target="../media/image40.wmf"/><Relationship Id="rId180" Type="http://schemas.openxmlformats.org/officeDocument/2006/relationships/oleObject" Target="../embeddings/oleObject40.bin"/><Relationship Id="rId18" Type="http://schemas.openxmlformats.org/officeDocument/2006/relationships/tags" Target="../tags/tag19.xml"/><Relationship Id="rId179" Type="http://schemas.openxmlformats.org/officeDocument/2006/relationships/tags" Target="../tags/tag104.xml"/><Relationship Id="rId178" Type="http://schemas.openxmlformats.org/officeDocument/2006/relationships/image" Target="../media/image39.wmf"/><Relationship Id="rId177" Type="http://schemas.openxmlformats.org/officeDocument/2006/relationships/oleObject" Target="../embeddings/oleObject39.bin"/><Relationship Id="rId176" Type="http://schemas.openxmlformats.org/officeDocument/2006/relationships/tags" Target="../tags/tag103.xml"/><Relationship Id="rId175" Type="http://schemas.openxmlformats.org/officeDocument/2006/relationships/tags" Target="../tags/tag102.xml"/><Relationship Id="rId174" Type="http://schemas.openxmlformats.org/officeDocument/2006/relationships/oleObject" Target="../embeddings/oleObject38.bin"/><Relationship Id="rId173" Type="http://schemas.openxmlformats.org/officeDocument/2006/relationships/tags" Target="../tags/tag101.xml"/><Relationship Id="rId172" Type="http://schemas.openxmlformats.org/officeDocument/2006/relationships/oleObject" Target="../embeddings/oleObject37.bin"/><Relationship Id="rId171" Type="http://schemas.openxmlformats.org/officeDocument/2006/relationships/tags" Target="../tags/tag100.xml"/><Relationship Id="rId170" Type="http://schemas.openxmlformats.org/officeDocument/2006/relationships/tags" Target="../tags/tag99.xml"/><Relationship Id="rId17" Type="http://schemas.openxmlformats.org/officeDocument/2006/relationships/tags" Target="../tags/tag18.xml"/><Relationship Id="rId169" Type="http://schemas.openxmlformats.org/officeDocument/2006/relationships/tags" Target="../tags/tag98.xml"/><Relationship Id="rId168" Type="http://schemas.openxmlformats.org/officeDocument/2006/relationships/tags" Target="../tags/tag97.xml"/><Relationship Id="rId167" Type="http://schemas.openxmlformats.org/officeDocument/2006/relationships/tags" Target="../tags/tag96.xml"/><Relationship Id="rId166" Type="http://schemas.openxmlformats.org/officeDocument/2006/relationships/tags" Target="../tags/tag95.xml"/><Relationship Id="rId165" Type="http://schemas.openxmlformats.org/officeDocument/2006/relationships/tags" Target="../tags/tag94.xml"/><Relationship Id="rId164" Type="http://schemas.openxmlformats.org/officeDocument/2006/relationships/tags" Target="../tags/tag93.xml"/><Relationship Id="rId163" Type="http://schemas.openxmlformats.org/officeDocument/2006/relationships/tags" Target="../tags/tag92.xml"/><Relationship Id="rId162" Type="http://schemas.openxmlformats.org/officeDocument/2006/relationships/tags" Target="../tags/tag91.xml"/><Relationship Id="rId161" Type="http://schemas.openxmlformats.org/officeDocument/2006/relationships/image" Target="../media/image38.emf"/><Relationship Id="rId160" Type="http://schemas.openxmlformats.org/officeDocument/2006/relationships/oleObject" Target="../embeddings/oleObject36.bin"/><Relationship Id="rId16" Type="http://schemas.openxmlformats.org/officeDocument/2006/relationships/tags" Target="../tags/tag17.xml"/><Relationship Id="rId159" Type="http://schemas.openxmlformats.org/officeDocument/2006/relationships/tags" Target="../tags/tag90.xml"/><Relationship Id="rId158" Type="http://schemas.openxmlformats.org/officeDocument/2006/relationships/image" Target="../media/image37.wmf"/><Relationship Id="rId157" Type="http://schemas.openxmlformats.org/officeDocument/2006/relationships/oleObject" Target="../embeddings/oleObject35.bin"/><Relationship Id="rId156" Type="http://schemas.openxmlformats.org/officeDocument/2006/relationships/tags" Target="../tags/tag89.xml"/><Relationship Id="rId155" Type="http://schemas.openxmlformats.org/officeDocument/2006/relationships/image" Target="../media/image36.wmf"/><Relationship Id="rId154" Type="http://schemas.openxmlformats.org/officeDocument/2006/relationships/oleObject" Target="../embeddings/oleObject34.bin"/><Relationship Id="rId153" Type="http://schemas.openxmlformats.org/officeDocument/2006/relationships/tags" Target="../tags/tag88.xml"/><Relationship Id="rId152" Type="http://schemas.openxmlformats.org/officeDocument/2006/relationships/image" Target="../media/image35.wmf"/><Relationship Id="rId151" Type="http://schemas.openxmlformats.org/officeDocument/2006/relationships/oleObject" Target="../embeddings/oleObject33.bin"/><Relationship Id="rId150" Type="http://schemas.openxmlformats.org/officeDocument/2006/relationships/tags" Target="../tags/tag87.xml"/><Relationship Id="rId15" Type="http://schemas.openxmlformats.org/officeDocument/2006/relationships/tags" Target="../tags/tag16.xml"/><Relationship Id="rId149" Type="http://schemas.openxmlformats.org/officeDocument/2006/relationships/image" Target="../media/image34.wmf"/><Relationship Id="rId148" Type="http://schemas.openxmlformats.org/officeDocument/2006/relationships/oleObject" Target="../embeddings/oleObject32.bin"/><Relationship Id="rId147" Type="http://schemas.openxmlformats.org/officeDocument/2006/relationships/tags" Target="../tags/tag86.xml"/><Relationship Id="rId146" Type="http://schemas.openxmlformats.org/officeDocument/2006/relationships/image" Target="../media/image33.wmf"/><Relationship Id="rId145" Type="http://schemas.openxmlformats.org/officeDocument/2006/relationships/oleObject" Target="../embeddings/oleObject31.bin"/><Relationship Id="rId144" Type="http://schemas.openxmlformats.org/officeDocument/2006/relationships/tags" Target="../tags/tag85.xml"/><Relationship Id="rId143" Type="http://schemas.openxmlformats.org/officeDocument/2006/relationships/image" Target="../media/image32.wmf"/><Relationship Id="rId142" Type="http://schemas.openxmlformats.org/officeDocument/2006/relationships/oleObject" Target="../embeddings/oleObject30.bin"/><Relationship Id="rId141" Type="http://schemas.openxmlformats.org/officeDocument/2006/relationships/tags" Target="../tags/tag84.xml"/><Relationship Id="rId140" Type="http://schemas.openxmlformats.org/officeDocument/2006/relationships/image" Target="../media/image31.wmf"/><Relationship Id="rId14" Type="http://schemas.openxmlformats.org/officeDocument/2006/relationships/tags" Target="../tags/tag15.xml"/><Relationship Id="rId139" Type="http://schemas.openxmlformats.org/officeDocument/2006/relationships/oleObject" Target="../embeddings/oleObject29.bin"/><Relationship Id="rId138" Type="http://schemas.openxmlformats.org/officeDocument/2006/relationships/tags" Target="../tags/tag83.xml"/><Relationship Id="rId137" Type="http://schemas.openxmlformats.org/officeDocument/2006/relationships/image" Target="../media/image30.wmf"/><Relationship Id="rId136" Type="http://schemas.openxmlformats.org/officeDocument/2006/relationships/oleObject" Target="../embeddings/oleObject28.bin"/><Relationship Id="rId135" Type="http://schemas.openxmlformats.org/officeDocument/2006/relationships/tags" Target="../tags/tag82.xml"/><Relationship Id="rId134" Type="http://schemas.openxmlformats.org/officeDocument/2006/relationships/tags" Target="../tags/tag81.xml"/><Relationship Id="rId133" Type="http://schemas.openxmlformats.org/officeDocument/2006/relationships/tags" Target="../tags/tag80.xml"/><Relationship Id="rId132" Type="http://schemas.openxmlformats.org/officeDocument/2006/relationships/tags" Target="../tags/tag79.xml"/><Relationship Id="rId131" Type="http://schemas.openxmlformats.org/officeDocument/2006/relationships/tags" Target="../tags/tag78.xml"/><Relationship Id="rId130" Type="http://schemas.openxmlformats.org/officeDocument/2006/relationships/image" Target="../media/image29.wmf"/><Relationship Id="rId13" Type="http://schemas.openxmlformats.org/officeDocument/2006/relationships/tags" Target="../tags/tag14.xml"/><Relationship Id="rId129" Type="http://schemas.openxmlformats.org/officeDocument/2006/relationships/oleObject" Target="../embeddings/oleObject27.bin"/><Relationship Id="rId128" Type="http://schemas.openxmlformats.org/officeDocument/2006/relationships/tags" Target="../tags/tag77.xml"/><Relationship Id="rId127" Type="http://schemas.openxmlformats.org/officeDocument/2006/relationships/image" Target="../media/image28.wmf"/><Relationship Id="rId126" Type="http://schemas.openxmlformats.org/officeDocument/2006/relationships/oleObject" Target="../embeddings/oleObject26.bin"/><Relationship Id="rId125" Type="http://schemas.openxmlformats.org/officeDocument/2006/relationships/tags" Target="../tags/tag76.xml"/><Relationship Id="rId124" Type="http://schemas.openxmlformats.org/officeDocument/2006/relationships/image" Target="../media/image27.wmf"/><Relationship Id="rId123" Type="http://schemas.openxmlformats.org/officeDocument/2006/relationships/oleObject" Target="../embeddings/oleObject25.bin"/><Relationship Id="rId122" Type="http://schemas.openxmlformats.org/officeDocument/2006/relationships/tags" Target="../tags/tag75.xml"/><Relationship Id="rId121" Type="http://schemas.openxmlformats.org/officeDocument/2006/relationships/image" Target="../media/image26.wmf"/><Relationship Id="rId120" Type="http://schemas.openxmlformats.org/officeDocument/2006/relationships/oleObject" Target="../embeddings/oleObject24.bin"/><Relationship Id="rId12" Type="http://schemas.openxmlformats.org/officeDocument/2006/relationships/tags" Target="../tags/tag13.xml"/><Relationship Id="rId119" Type="http://schemas.openxmlformats.org/officeDocument/2006/relationships/tags" Target="../tags/tag74.xml"/><Relationship Id="rId118" Type="http://schemas.openxmlformats.org/officeDocument/2006/relationships/image" Target="../media/image25.wmf"/><Relationship Id="rId117" Type="http://schemas.openxmlformats.org/officeDocument/2006/relationships/oleObject" Target="../embeddings/oleObject23.bin"/><Relationship Id="rId116" Type="http://schemas.openxmlformats.org/officeDocument/2006/relationships/tags" Target="../tags/tag73.xml"/><Relationship Id="rId115" Type="http://schemas.openxmlformats.org/officeDocument/2006/relationships/image" Target="../media/image24.wmf"/><Relationship Id="rId114" Type="http://schemas.openxmlformats.org/officeDocument/2006/relationships/oleObject" Target="../embeddings/oleObject22.bin"/><Relationship Id="rId113" Type="http://schemas.openxmlformats.org/officeDocument/2006/relationships/tags" Target="../tags/tag72.xml"/><Relationship Id="rId112" Type="http://schemas.openxmlformats.org/officeDocument/2006/relationships/image" Target="../media/image23.wmf"/><Relationship Id="rId111" Type="http://schemas.openxmlformats.org/officeDocument/2006/relationships/oleObject" Target="../embeddings/oleObject21.bin"/><Relationship Id="rId110" Type="http://schemas.openxmlformats.org/officeDocument/2006/relationships/tags" Target="../tags/tag71.xml"/><Relationship Id="rId11" Type="http://schemas.openxmlformats.org/officeDocument/2006/relationships/tags" Target="../tags/tag12.xml"/><Relationship Id="rId109" Type="http://schemas.openxmlformats.org/officeDocument/2006/relationships/tags" Target="../tags/tag70.xml"/><Relationship Id="rId108" Type="http://schemas.openxmlformats.org/officeDocument/2006/relationships/tags" Target="../tags/tag69.xml"/><Relationship Id="rId107" Type="http://schemas.openxmlformats.org/officeDocument/2006/relationships/tags" Target="../tags/tag68.xml"/><Relationship Id="rId106" Type="http://schemas.openxmlformats.org/officeDocument/2006/relationships/image" Target="../media/image22.wmf"/><Relationship Id="rId105" Type="http://schemas.openxmlformats.org/officeDocument/2006/relationships/oleObject" Target="../embeddings/oleObject20.bin"/><Relationship Id="rId104" Type="http://schemas.openxmlformats.org/officeDocument/2006/relationships/tags" Target="../tags/tag67.xml"/><Relationship Id="rId103" Type="http://schemas.openxmlformats.org/officeDocument/2006/relationships/image" Target="../media/image21.wmf"/><Relationship Id="rId102" Type="http://schemas.openxmlformats.org/officeDocument/2006/relationships/oleObject" Target="../embeddings/oleObject19.bin"/><Relationship Id="rId101" Type="http://schemas.openxmlformats.org/officeDocument/2006/relationships/tags" Target="../tags/tag66.xml"/><Relationship Id="rId100" Type="http://schemas.openxmlformats.org/officeDocument/2006/relationships/image" Target="../media/image20.wmf"/><Relationship Id="rId10" Type="http://schemas.openxmlformats.org/officeDocument/2006/relationships/tags" Target="../tags/tag1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7.emf"/><Relationship Id="rId1" Type="http://schemas.openxmlformats.org/officeDocument/2006/relationships/oleObject" Target="../embeddings/oleObject46.bin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3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oleObject" Target="../embeddings/oleObject47.bin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0.png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27.xml"/><Relationship Id="rId2" Type="http://schemas.openxmlformats.org/officeDocument/2006/relationships/image" Target="../media/image51.png"/><Relationship Id="rId1" Type="http://schemas.openxmlformats.org/officeDocument/2006/relationships/tags" Target="../tags/tag1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creen_Recording_20250421_221121_Baidu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86080" y="271780"/>
            <a:ext cx="11386185" cy="61074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8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926504" y="1250600"/>
            <a:ext cx="9102626" cy="4460230"/>
            <a:chOff x="1042988" y="1483876"/>
            <a:chExt cx="9102626" cy="4460230"/>
          </a:xfrm>
        </p:grpSpPr>
        <p:grpSp>
          <p:nvGrpSpPr>
            <p:cNvPr id="4" name="组合 3"/>
            <p:cNvGrpSpPr/>
            <p:nvPr>
              <p:custDataLst>
                <p:tags r:id="rId2"/>
              </p:custDataLst>
            </p:nvPr>
          </p:nvGrpSpPr>
          <p:grpSpPr>
            <a:xfrm>
              <a:off x="1042988" y="1483876"/>
              <a:ext cx="8341613" cy="4460230"/>
              <a:chOff x="1042988" y="1483876"/>
              <a:chExt cx="8341613" cy="4460230"/>
            </a:xfrm>
          </p:grpSpPr>
          <p:grpSp>
            <p:nvGrpSpPr>
              <p:cNvPr id="13" name="组合 12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1042988" y="1483876"/>
                <a:ext cx="7788275" cy="3536362"/>
                <a:chOff x="1042988" y="1483876"/>
                <a:chExt cx="7788275" cy="3536362"/>
              </a:xfrm>
            </p:grpSpPr>
            <p:grpSp>
              <p:nvGrpSpPr>
                <p:cNvPr id="23" name="Group 53"/>
                <p:cNvGrpSpPr/>
                <p:nvPr>
                  <p:custDataLst>
                    <p:tags r:id="rId4"/>
                  </p:custDataLst>
                </p:nvPr>
              </p:nvGrpSpPr>
              <p:grpSpPr>
                <a:xfrm>
                  <a:off x="1187450" y="2076014"/>
                  <a:ext cx="3676836" cy="2944224"/>
                  <a:chOff x="3675" y="998"/>
                  <a:chExt cx="2074" cy="2276"/>
                </a:xfrm>
              </p:grpSpPr>
              <p:sp>
                <p:nvSpPr>
                  <p:cNvPr id="72" name="Text Box 54"/>
                  <p:cNvSpPr>
                    <a:spLocks noChangeArrowheads="1"/>
                  </p:cNvSpPr>
                  <p:nvPr>
                    <p:custDataLst>
                      <p:tags r:id="rId5"/>
                    </p:custDataLst>
                  </p:nvPr>
                </p:nvSpPr>
                <p:spPr bwMode="auto">
                  <a:xfrm>
                    <a:off x="4494" y="998"/>
                    <a:ext cx="190" cy="3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1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73" name="Text Box 55"/>
                  <p:cNvSpPr>
                    <a:spLocks noChangeArrowheads="1"/>
                  </p:cNvSpPr>
                  <p:nvPr>
                    <p:custDataLst>
                      <p:tags r:id="rId6"/>
                    </p:custDataLst>
                  </p:nvPr>
                </p:nvSpPr>
                <p:spPr bwMode="auto">
                  <a:xfrm>
                    <a:off x="4779" y="998"/>
                    <a:ext cx="190" cy="3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1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74" name="Text Box 56"/>
                  <p:cNvSpPr>
                    <a:spLocks noChangeArrowheads="1"/>
                  </p:cNvSpPr>
                  <p:nvPr>
                    <p:custDataLst>
                      <p:tags r:id="rId7"/>
                    </p:custDataLst>
                  </p:nvPr>
                </p:nvSpPr>
                <p:spPr bwMode="auto">
                  <a:xfrm>
                    <a:off x="4335" y="1382"/>
                    <a:ext cx="190" cy="3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1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75" name="Text Box 57"/>
                  <p:cNvSpPr>
                    <a:spLocks noChangeArrowheads="1"/>
                  </p:cNvSpPr>
                  <p:nvPr>
                    <p:custDataLst>
                      <p:tags r:id="rId8"/>
                    </p:custDataLst>
                  </p:nvPr>
                </p:nvSpPr>
                <p:spPr bwMode="auto">
                  <a:xfrm>
                    <a:off x="4639" y="1382"/>
                    <a:ext cx="190" cy="3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2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76" name="Text Box 58"/>
                  <p:cNvSpPr>
                    <a:spLocks noChangeArrowheads="1"/>
                  </p:cNvSpPr>
                  <p:nvPr>
                    <p:custDataLst>
                      <p:tags r:id="rId9"/>
                    </p:custDataLst>
                  </p:nvPr>
                </p:nvSpPr>
                <p:spPr bwMode="auto">
                  <a:xfrm>
                    <a:off x="4935" y="1368"/>
                    <a:ext cx="191" cy="35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1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77" name="Text Box 59"/>
                  <p:cNvSpPr>
                    <a:spLocks noChangeArrowheads="1"/>
                  </p:cNvSpPr>
                  <p:nvPr>
                    <p:custDataLst>
                      <p:tags r:id="rId10"/>
                    </p:custDataLst>
                  </p:nvPr>
                </p:nvSpPr>
                <p:spPr bwMode="auto">
                  <a:xfrm>
                    <a:off x="4163" y="1766"/>
                    <a:ext cx="190" cy="3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1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78" name="Text Box 60"/>
                  <p:cNvSpPr>
                    <a:spLocks noChangeArrowheads="1"/>
                  </p:cNvSpPr>
                  <p:nvPr>
                    <p:custDataLst>
                      <p:tags r:id="rId11"/>
                    </p:custDataLst>
                  </p:nvPr>
                </p:nvSpPr>
                <p:spPr bwMode="auto">
                  <a:xfrm>
                    <a:off x="4507" y="1766"/>
                    <a:ext cx="190" cy="3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3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79" name="Text Box 61"/>
                  <p:cNvSpPr>
                    <a:spLocks noChangeArrowheads="1"/>
                  </p:cNvSpPr>
                  <p:nvPr>
                    <p:custDataLst>
                      <p:tags r:id="rId12"/>
                    </p:custDataLst>
                  </p:nvPr>
                </p:nvSpPr>
                <p:spPr bwMode="auto">
                  <a:xfrm>
                    <a:off x="4791" y="1765"/>
                    <a:ext cx="191" cy="35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3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80" name="Text Box 62"/>
                  <p:cNvSpPr>
                    <a:spLocks noChangeArrowheads="1"/>
                  </p:cNvSpPr>
                  <p:nvPr>
                    <p:custDataLst>
                      <p:tags r:id="rId13"/>
                    </p:custDataLst>
                  </p:nvPr>
                </p:nvSpPr>
                <p:spPr bwMode="auto">
                  <a:xfrm>
                    <a:off x="5115" y="1766"/>
                    <a:ext cx="190" cy="3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1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81" name="Text Box 63"/>
                  <p:cNvSpPr>
                    <a:spLocks noChangeArrowheads="1"/>
                  </p:cNvSpPr>
                  <p:nvPr>
                    <p:custDataLst>
                      <p:tags r:id="rId14"/>
                    </p:custDataLst>
                  </p:nvPr>
                </p:nvSpPr>
                <p:spPr bwMode="auto">
                  <a:xfrm>
                    <a:off x="4022" y="2150"/>
                    <a:ext cx="190" cy="3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1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82" name="Text Box 64"/>
                  <p:cNvSpPr>
                    <a:spLocks noChangeArrowheads="1"/>
                  </p:cNvSpPr>
                  <p:nvPr>
                    <p:custDataLst>
                      <p:tags r:id="rId15"/>
                    </p:custDataLst>
                  </p:nvPr>
                </p:nvSpPr>
                <p:spPr bwMode="auto">
                  <a:xfrm>
                    <a:off x="4339" y="2150"/>
                    <a:ext cx="190" cy="3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4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83" name="Text Box 65"/>
                  <p:cNvSpPr>
                    <a:spLocks noChangeArrowheads="1"/>
                  </p:cNvSpPr>
                  <p:nvPr>
                    <p:custDataLst>
                      <p:tags r:id="rId16"/>
                    </p:custDataLst>
                  </p:nvPr>
                </p:nvSpPr>
                <p:spPr bwMode="auto">
                  <a:xfrm>
                    <a:off x="4639" y="2150"/>
                    <a:ext cx="190" cy="3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6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84" name="Text Box 66"/>
                  <p:cNvSpPr>
                    <a:spLocks noChangeArrowheads="1"/>
                  </p:cNvSpPr>
                  <p:nvPr>
                    <p:custDataLst>
                      <p:tags r:id="rId17"/>
                    </p:custDataLst>
                  </p:nvPr>
                </p:nvSpPr>
                <p:spPr bwMode="auto">
                  <a:xfrm>
                    <a:off x="4947" y="2150"/>
                    <a:ext cx="190" cy="3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4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85" name="Text Box 67"/>
                  <p:cNvSpPr>
                    <a:spLocks noChangeArrowheads="1"/>
                  </p:cNvSpPr>
                  <p:nvPr>
                    <p:custDataLst>
                      <p:tags r:id="rId18"/>
                    </p:custDataLst>
                  </p:nvPr>
                </p:nvSpPr>
                <p:spPr bwMode="auto">
                  <a:xfrm>
                    <a:off x="5247" y="2150"/>
                    <a:ext cx="190" cy="3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1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86" name="Text Box 68"/>
                  <p:cNvSpPr>
                    <a:spLocks noChangeArrowheads="1"/>
                  </p:cNvSpPr>
                  <p:nvPr>
                    <p:custDataLst>
                      <p:tags r:id="rId19"/>
                    </p:custDataLst>
                  </p:nvPr>
                </p:nvSpPr>
                <p:spPr bwMode="auto">
                  <a:xfrm>
                    <a:off x="3867" y="2533"/>
                    <a:ext cx="191" cy="35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1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87" name="Text Box 69"/>
                  <p:cNvSpPr>
                    <a:spLocks noChangeArrowheads="1"/>
                  </p:cNvSpPr>
                  <p:nvPr>
                    <p:custDataLst>
                      <p:tags r:id="rId20"/>
                    </p:custDataLst>
                  </p:nvPr>
                </p:nvSpPr>
                <p:spPr bwMode="auto">
                  <a:xfrm>
                    <a:off x="4159" y="2533"/>
                    <a:ext cx="191" cy="35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5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88" name="Text Box 70"/>
                  <p:cNvSpPr>
                    <a:spLocks noChangeArrowheads="1"/>
                  </p:cNvSpPr>
                  <p:nvPr>
                    <p:custDataLst>
                      <p:tags r:id="rId21"/>
                    </p:custDataLst>
                  </p:nvPr>
                </p:nvSpPr>
                <p:spPr bwMode="auto">
                  <a:xfrm>
                    <a:off x="4432" y="2533"/>
                    <a:ext cx="278" cy="35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10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89" name="Text Box 71"/>
                  <p:cNvSpPr>
                    <a:spLocks noChangeArrowheads="1"/>
                  </p:cNvSpPr>
                  <p:nvPr>
                    <p:custDataLst>
                      <p:tags r:id="rId22"/>
                    </p:custDataLst>
                  </p:nvPr>
                </p:nvSpPr>
                <p:spPr bwMode="auto">
                  <a:xfrm>
                    <a:off x="4748" y="2533"/>
                    <a:ext cx="278" cy="35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10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90" name="Text Box 72"/>
                  <p:cNvSpPr>
                    <a:spLocks noChangeArrowheads="1"/>
                  </p:cNvSpPr>
                  <p:nvPr>
                    <p:custDataLst>
                      <p:tags r:id="rId23"/>
                    </p:custDataLst>
                  </p:nvPr>
                </p:nvSpPr>
                <p:spPr bwMode="auto">
                  <a:xfrm>
                    <a:off x="5115" y="2533"/>
                    <a:ext cx="191" cy="35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5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91" name="Text Box 73"/>
                  <p:cNvSpPr>
                    <a:spLocks noChangeArrowheads="1"/>
                  </p:cNvSpPr>
                  <p:nvPr>
                    <p:custDataLst>
                      <p:tags r:id="rId24"/>
                    </p:custDataLst>
                  </p:nvPr>
                </p:nvSpPr>
                <p:spPr bwMode="auto">
                  <a:xfrm>
                    <a:off x="5402" y="2533"/>
                    <a:ext cx="191" cy="35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buChar char="»"/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kumimoji="1" lang="en-US" altLang="zh-CN" sz="2400" b="1">
                        <a:solidFill>
                          <a:srgbClr val="0070C0"/>
                        </a:solidFill>
                      </a:rPr>
                      <a:t>1</a:t>
                    </a:r>
                    <a:endParaRPr kumimoji="1" lang="en-US" altLang="zh-CN" sz="2400" b="1">
                      <a:solidFill>
                        <a:srgbClr val="0070C0"/>
                      </a:solidFill>
                    </a:endParaRPr>
                  </a:p>
                </p:txBody>
              </p:sp>
              <p:grpSp>
                <p:nvGrpSpPr>
                  <p:cNvPr id="92" name="Group 74"/>
                  <p:cNvGrpSpPr/>
                  <p:nvPr>
                    <p:custDataLst>
                      <p:tags r:id="rId25"/>
                    </p:custDataLst>
                  </p:nvPr>
                </p:nvGrpSpPr>
                <p:grpSpPr>
                  <a:xfrm>
                    <a:off x="3675" y="2904"/>
                    <a:ext cx="2074" cy="370"/>
                    <a:chOff x="3639" y="2643"/>
                    <a:chExt cx="2074" cy="370"/>
                  </a:xfrm>
                </p:grpSpPr>
                <p:sp>
                  <p:nvSpPr>
                    <p:cNvPr id="93" name="Text Box 75"/>
                    <p:cNvSpPr>
                      <a:spLocks noChangeArrowheads="1"/>
                    </p:cNvSpPr>
                    <p:nvPr>
                      <p:custDataLst>
                        <p:tags r:id="rId26"/>
                      </p:custDataLst>
                    </p:nvPr>
                  </p:nvSpPr>
                  <p:spPr bwMode="auto">
                    <a:xfrm>
                      <a:off x="3639" y="2657"/>
                      <a:ext cx="190" cy="3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kumimoji="1" lang="en-US" altLang="zh-CN" sz="2400" b="1">
                          <a:solidFill>
                            <a:srgbClr val="0070C0"/>
                          </a:solidFill>
                        </a:rPr>
                        <a:t>1</a:t>
                      </a:r>
                      <a:endParaRPr kumimoji="1" lang="en-US" altLang="zh-CN" sz="2400" b="1">
                        <a:solidFill>
                          <a:srgbClr val="0070C0"/>
                        </a:solidFill>
                      </a:endParaRPr>
                    </a:p>
                  </p:txBody>
                </p:sp>
                <p:sp>
                  <p:nvSpPr>
                    <p:cNvPr id="94" name="Text Box 76"/>
                    <p:cNvSpPr>
                      <a:spLocks noChangeArrowheads="1"/>
                    </p:cNvSpPr>
                    <p:nvPr>
                      <p:custDataLst>
                        <p:tags r:id="rId27"/>
                      </p:custDataLst>
                    </p:nvPr>
                  </p:nvSpPr>
                  <p:spPr bwMode="auto">
                    <a:xfrm>
                      <a:off x="3987" y="2657"/>
                      <a:ext cx="190" cy="3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kumimoji="1" lang="en-US" altLang="zh-CN" sz="2400" b="1">
                          <a:solidFill>
                            <a:srgbClr val="0070C0"/>
                          </a:solidFill>
                        </a:rPr>
                        <a:t>6</a:t>
                      </a:r>
                      <a:endParaRPr kumimoji="1" lang="en-US" altLang="zh-CN" sz="2400" b="1">
                        <a:solidFill>
                          <a:srgbClr val="0070C0"/>
                        </a:solidFill>
                      </a:endParaRPr>
                    </a:p>
                  </p:txBody>
                </p:sp>
                <p:sp>
                  <p:nvSpPr>
                    <p:cNvPr id="95" name="Text Box 77"/>
                    <p:cNvSpPr>
                      <a:spLocks noChangeArrowheads="1"/>
                    </p:cNvSpPr>
                    <p:nvPr>
                      <p:custDataLst>
                        <p:tags r:id="rId28"/>
                      </p:custDataLst>
                    </p:nvPr>
                  </p:nvSpPr>
                  <p:spPr bwMode="auto">
                    <a:xfrm>
                      <a:off x="4257" y="2657"/>
                      <a:ext cx="276" cy="3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kumimoji="1" lang="en-US" altLang="zh-CN" sz="2400" b="1">
                          <a:solidFill>
                            <a:srgbClr val="0070C0"/>
                          </a:solidFill>
                        </a:rPr>
                        <a:t>15</a:t>
                      </a:r>
                      <a:endParaRPr kumimoji="1" lang="en-US" altLang="zh-CN" sz="2400" b="1">
                        <a:solidFill>
                          <a:srgbClr val="0070C0"/>
                        </a:solidFill>
                      </a:endParaRPr>
                    </a:p>
                  </p:txBody>
                </p:sp>
                <p:sp>
                  <p:nvSpPr>
                    <p:cNvPr id="96" name="Text Box 78"/>
                    <p:cNvSpPr>
                      <a:spLocks noChangeArrowheads="1"/>
                    </p:cNvSpPr>
                    <p:nvPr>
                      <p:custDataLst>
                        <p:tags r:id="rId29"/>
                      </p:custDataLst>
                    </p:nvPr>
                  </p:nvSpPr>
                  <p:spPr bwMode="auto">
                    <a:xfrm>
                      <a:off x="4567" y="2643"/>
                      <a:ext cx="278" cy="35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kumimoji="1" lang="en-US" altLang="zh-CN" sz="2400" b="1">
                          <a:solidFill>
                            <a:srgbClr val="0070C0"/>
                          </a:solidFill>
                        </a:rPr>
                        <a:t>20</a:t>
                      </a:r>
                      <a:endParaRPr kumimoji="1" lang="en-US" altLang="zh-CN" sz="2400" b="1">
                        <a:solidFill>
                          <a:srgbClr val="0070C0"/>
                        </a:solidFill>
                      </a:endParaRPr>
                    </a:p>
                  </p:txBody>
                </p:sp>
                <p:sp>
                  <p:nvSpPr>
                    <p:cNvPr id="97" name="Text Box 79"/>
                    <p:cNvSpPr>
                      <a:spLocks noChangeArrowheads="1"/>
                    </p:cNvSpPr>
                    <p:nvPr>
                      <p:custDataLst>
                        <p:tags r:id="rId30"/>
                      </p:custDataLst>
                    </p:nvPr>
                  </p:nvSpPr>
                  <p:spPr bwMode="auto">
                    <a:xfrm>
                      <a:off x="4853" y="2657"/>
                      <a:ext cx="276" cy="3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kumimoji="1" lang="en-US" altLang="zh-CN" sz="2400" b="1">
                          <a:solidFill>
                            <a:srgbClr val="0070C0"/>
                          </a:solidFill>
                        </a:rPr>
                        <a:t>15</a:t>
                      </a:r>
                      <a:endParaRPr kumimoji="1" lang="en-US" altLang="zh-CN" sz="2400" b="1">
                        <a:solidFill>
                          <a:srgbClr val="0070C0"/>
                        </a:solidFill>
                      </a:endParaRPr>
                    </a:p>
                  </p:txBody>
                </p:sp>
                <p:sp>
                  <p:nvSpPr>
                    <p:cNvPr id="98" name="Text Box 80"/>
                    <p:cNvSpPr>
                      <a:spLocks noChangeArrowheads="1"/>
                    </p:cNvSpPr>
                    <p:nvPr>
                      <p:custDataLst>
                        <p:tags r:id="rId31"/>
                      </p:custDataLst>
                    </p:nvPr>
                  </p:nvSpPr>
                  <p:spPr bwMode="auto">
                    <a:xfrm>
                      <a:off x="5210" y="2656"/>
                      <a:ext cx="191" cy="35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kumimoji="1" lang="en-US" altLang="zh-CN" sz="2400" b="1">
                          <a:solidFill>
                            <a:srgbClr val="0070C0"/>
                          </a:solidFill>
                        </a:rPr>
                        <a:t>6</a:t>
                      </a:r>
                      <a:endParaRPr kumimoji="1" lang="en-US" altLang="zh-CN" sz="2400" b="1">
                        <a:solidFill>
                          <a:srgbClr val="0070C0"/>
                        </a:solidFill>
                      </a:endParaRPr>
                    </a:p>
                  </p:txBody>
                </p:sp>
                <p:sp>
                  <p:nvSpPr>
                    <p:cNvPr id="99" name="Text Box 81"/>
                    <p:cNvSpPr>
                      <a:spLocks noChangeArrowheads="1"/>
                    </p:cNvSpPr>
                    <p:nvPr>
                      <p:custDataLst>
                        <p:tags r:id="rId32"/>
                      </p:custDataLst>
                    </p:nvPr>
                  </p:nvSpPr>
                  <p:spPr bwMode="auto">
                    <a:xfrm>
                      <a:off x="5522" y="2643"/>
                      <a:ext cx="191" cy="35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Tx/>
                        <a:buFont typeface="Arial" panose="020B0604020202020204" pitchFamily="34" charset="0"/>
                        <a:buChar char="»"/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kumimoji="1" lang="en-US" altLang="zh-CN" sz="2400" b="1">
                          <a:solidFill>
                            <a:srgbClr val="0070C0"/>
                          </a:solidFill>
                        </a:rPr>
                        <a:t>1</a:t>
                      </a:r>
                      <a:endParaRPr kumimoji="1" lang="en-US" altLang="zh-CN" sz="2400" b="1">
                        <a:solidFill>
                          <a:srgbClr val="0070C0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24" name="组合 23"/>
                <p:cNvGrpSpPr/>
                <p:nvPr>
                  <p:custDataLst>
                    <p:tags r:id="rId33"/>
                  </p:custDataLst>
                </p:nvPr>
              </p:nvGrpSpPr>
              <p:grpSpPr>
                <a:xfrm>
                  <a:off x="3921759" y="2002989"/>
                  <a:ext cx="3637915" cy="476250"/>
                  <a:chOff x="346678" y="1254125"/>
                  <a:chExt cx="3637948" cy="476250"/>
                </a:xfrm>
              </p:grpSpPr>
              <p:grpSp>
                <p:nvGrpSpPr>
                  <p:cNvPr id="68" name="Group 14"/>
                  <p:cNvGrpSpPr/>
                  <p:nvPr>
                    <p:custDataLst>
                      <p:tags r:id="rId34"/>
                    </p:custDataLst>
                  </p:nvPr>
                </p:nvGrpSpPr>
                <p:grpSpPr>
                  <a:xfrm>
                    <a:off x="3040063" y="1254125"/>
                    <a:ext cx="944563" cy="476250"/>
                    <a:chOff x="1860" y="756"/>
                    <a:chExt cx="595" cy="300"/>
                  </a:xfrm>
                </p:grpSpPr>
                <p:graphicFrame>
                  <p:nvGraphicFramePr>
                    <p:cNvPr id="70" name="Object 15"/>
                    <p:cNvGraphicFramePr>
                      <a:graphicFrameLocks noChangeAspect="1"/>
                    </p:cNvGraphicFramePr>
                    <p:nvPr>
                      <p:custDataLst>
                        <p:tags r:id="rId35"/>
                      </p:custDataLst>
                    </p:nvPr>
                  </p:nvGraphicFramePr>
                  <p:xfrm>
                    <a:off x="1860" y="768"/>
                    <a:ext cx="254" cy="288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38" name="公式" r:id="rId36" imgW="203200" imgH="228600" progId="Equation.3">
                            <p:embed/>
                          </p:oleObj>
                        </mc:Choice>
                        <mc:Fallback>
                          <p:oleObj name="公式" r:id="rId36" imgW="203200" imgH="2286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37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1860" y="768"/>
                                  <a:ext cx="254" cy="288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71" name="Object 16"/>
                    <p:cNvGraphicFramePr>
                      <a:graphicFrameLocks noChangeAspect="1"/>
                    </p:cNvGraphicFramePr>
                    <p:nvPr>
                      <p:custDataLst>
                        <p:tags r:id="rId38"/>
                      </p:custDataLst>
                    </p:nvPr>
                  </p:nvGraphicFramePr>
                  <p:xfrm>
                    <a:off x="2215" y="756"/>
                    <a:ext cx="240" cy="288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39" name="公式" r:id="rId39" imgW="190500" imgH="228600" progId="Equation.3">
                            <p:embed/>
                          </p:oleObj>
                        </mc:Choice>
                        <mc:Fallback>
                          <p:oleObj name="公式" r:id="rId39" imgW="190500" imgH="2286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40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215" y="756"/>
                                  <a:ext cx="240" cy="288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  <p:sp>
                <p:nvSpPr>
                  <p:cNvPr id="69" name="Line 39"/>
                  <p:cNvSpPr>
                    <a:spLocks noChangeShapeType="1"/>
                  </p:cNvSpPr>
                  <p:nvPr>
                    <p:custDataLst>
                      <p:tags r:id="rId41"/>
                    </p:custDataLst>
                  </p:nvPr>
                </p:nvSpPr>
                <p:spPr bwMode="auto">
                  <a:xfrm>
                    <a:off x="346678" y="1512713"/>
                    <a:ext cx="2395588" cy="6440"/>
                  </a:xfrm>
                  <a:prstGeom prst="lin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prstDash val="sysDot"/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zh-CN" altLang="en-US" b="1">
                      <a:solidFill>
                        <a:srgbClr val="0070C0"/>
                      </a:solidFill>
                    </a:endParaRPr>
                  </a:p>
                </p:txBody>
              </p:sp>
            </p:grpSp>
            <p:grpSp>
              <p:nvGrpSpPr>
                <p:cNvPr id="25" name="组合 40"/>
                <p:cNvGrpSpPr/>
                <p:nvPr>
                  <p:custDataLst>
                    <p:tags r:id="rId42"/>
                  </p:custDataLst>
                </p:nvPr>
              </p:nvGrpSpPr>
              <p:grpSpPr>
                <a:xfrm>
                  <a:off x="4196552" y="2453839"/>
                  <a:ext cx="3612361" cy="457200"/>
                  <a:chOff x="4185433" y="1825625"/>
                  <a:chExt cx="3612389" cy="457200"/>
                </a:xfrm>
              </p:grpSpPr>
              <p:grpSp>
                <p:nvGrpSpPr>
                  <p:cNvPr id="63" name="Group 17"/>
                  <p:cNvGrpSpPr/>
                  <p:nvPr>
                    <p:custDataLst>
                      <p:tags r:id="rId43"/>
                    </p:custDataLst>
                  </p:nvPr>
                </p:nvGrpSpPr>
                <p:grpSpPr>
                  <a:xfrm>
                    <a:off x="6359547" y="1825625"/>
                    <a:ext cx="1438275" cy="457200"/>
                    <a:chOff x="1752" y="1116"/>
                    <a:chExt cx="906" cy="288"/>
                  </a:xfrm>
                </p:grpSpPr>
                <p:graphicFrame>
                  <p:nvGraphicFramePr>
                    <p:cNvPr id="65" name="Object 18"/>
                    <p:cNvGraphicFramePr>
                      <a:graphicFrameLocks noChangeAspect="1"/>
                    </p:cNvGraphicFramePr>
                    <p:nvPr>
                      <p:custDataLst>
                        <p:tags r:id="rId44"/>
                      </p:custDataLst>
                    </p:nvPr>
                  </p:nvGraphicFramePr>
                  <p:xfrm>
                    <a:off x="1752" y="1116"/>
                    <a:ext cx="254" cy="288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40" name="公式" r:id="rId45" imgW="203200" imgH="228600" progId="Equation.3">
                            <p:embed/>
                          </p:oleObj>
                        </mc:Choice>
                        <mc:Fallback>
                          <p:oleObj name="公式" r:id="rId45" imgW="203200" imgH="2286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46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1752" y="1116"/>
                                  <a:ext cx="254" cy="288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66" name="Object 19"/>
                    <p:cNvGraphicFramePr>
                      <a:graphicFrameLocks noChangeAspect="1"/>
                    </p:cNvGraphicFramePr>
                    <p:nvPr>
                      <p:custDataLst>
                        <p:tags r:id="rId47"/>
                      </p:custDataLst>
                    </p:nvPr>
                  </p:nvGraphicFramePr>
                  <p:xfrm>
                    <a:off x="2064" y="1116"/>
                    <a:ext cx="240" cy="288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41" name="公式" r:id="rId48" imgW="190500" imgH="228600" progId="Equation.3">
                            <p:embed/>
                          </p:oleObj>
                        </mc:Choice>
                        <mc:Fallback>
                          <p:oleObj name="公式" r:id="rId48" imgW="190500" imgH="2286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49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064" y="1116"/>
                                  <a:ext cx="240" cy="288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67" name="Object 20"/>
                    <p:cNvGraphicFramePr>
                      <a:graphicFrameLocks noChangeAspect="1"/>
                    </p:cNvGraphicFramePr>
                    <p:nvPr>
                      <p:custDataLst>
                        <p:tags r:id="rId50"/>
                      </p:custDataLst>
                    </p:nvPr>
                  </p:nvGraphicFramePr>
                  <p:xfrm>
                    <a:off x="2404" y="1116"/>
                    <a:ext cx="254" cy="288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42" name="公式" r:id="rId51" imgW="203200" imgH="228600" progId="Equation.3">
                            <p:embed/>
                          </p:oleObj>
                        </mc:Choice>
                        <mc:Fallback>
                          <p:oleObj name="公式" r:id="rId51" imgW="203200" imgH="2286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52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404" y="1116"/>
                                  <a:ext cx="254" cy="288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  <p:sp>
                <p:nvSpPr>
                  <p:cNvPr id="64" name="Line 40"/>
                  <p:cNvSpPr>
                    <a:spLocks noChangeShapeType="1"/>
                  </p:cNvSpPr>
                  <p:nvPr>
                    <p:custDataLst>
                      <p:tags r:id="rId53"/>
                    </p:custDataLst>
                  </p:nvPr>
                </p:nvSpPr>
                <p:spPr bwMode="auto">
                  <a:xfrm flipV="1">
                    <a:off x="4185433" y="2108518"/>
                    <a:ext cx="1745493" cy="414"/>
                  </a:xfrm>
                  <a:prstGeom prst="lin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prstDash val="sysDot"/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zh-CN" altLang="en-US" b="1">
                      <a:solidFill>
                        <a:srgbClr val="0070C0"/>
                      </a:solidFill>
                    </a:endParaRPr>
                  </a:p>
                </p:txBody>
              </p:sp>
            </p:grpSp>
            <p:grpSp>
              <p:nvGrpSpPr>
                <p:cNvPr id="26" name="组合 25"/>
                <p:cNvGrpSpPr/>
                <p:nvPr>
                  <p:custDataLst>
                    <p:tags r:id="rId54"/>
                  </p:custDataLst>
                </p:nvPr>
              </p:nvGrpSpPr>
              <p:grpSpPr>
                <a:xfrm>
                  <a:off x="4311166" y="2984064"/>
                  <a:ext cx="3789847" cy="482600"/>
                  <a:chOff x="777364" y="2470150"/>
                  <a:chExt cx="3789874" cy="482600"/>
                </a:xfrm>
              </p:grpSpPr>
              <p:grpSp>
                <p:nvGrpSpPr>
                  <p:cNvPr id="57" name="Group 21"/>
                  <p:cNvGrpSpPr/>
                  <p:nvPr>
                    <p:custDataLst>
                      <p:tags r:id="rId55"/>
                    </p:custDataLst>
                  </p:nvPr>
                </p:nvGrpSpPr>
                <p:grpSpPr>
                  <a:xfrm>
                    <a:off x="2563813" y="2470150"/>
                    <a:ext cx="2003425" cy="482600"/>
                    <a:chOff x="1560" y="1522"/>
                    <a:chExt cx="1262" cy="304"/>
                  </a:xfrm>
                </p:grpSpPr>
                <p:graphicFrame>
                  <p:nvGraphicFramePr>
                    <p:cNvPr id="59" name="Object 22"/>
                    <p:cNvGraphicFramePr>
                      <a:graphicFrameLocks noChangeAspect="1"/>
                    </p:cNvGraphicFramePr>
                    <p:nvPr>
                      <p:custDataLst>
                        <p:tags r:id="rId56"/>
                      </p:custDataLst>
                    </p:nvPr>
                  </p:nvGraphicFramePr>
                  <p:xfrm>
                    <a:off x="1560" y="1522"/>
                    <a:ext cx="254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43" name="公式" r:id="rId57" imgW="203200" imgH="241300" progId="Equation.3">
                            <p:embed/>
                          </p:oleObj>
                        </mc:Choice>
                        <mc:Fallback>
                          <p:oleObj name="公式" r:id="rId57" imgW="2032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58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1560" y="1522"/>
                                  <a:ext cx="254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60" name="Object 23"/>
                    <p:cNvGraphicFramePr>
                      <a:graphicFrameLocks noChangeAspect="1"/>
                    </p:cNvGraphicFramePr>
                    <p:nvPr>
                      <p:custDataLst>
                        <p:tags r:id="rId59"/>
                      </p:custDataLst>
                    </p:nvPr>
                  </p:nvGraphicFramePr>
                  <p:xfrm>
                    <a:off x="1910" y="1524"/>
                    <a:ext cx="240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44" name="公式" r:id="rId60" imgW="190500" imgH="241300" progId="Equation.3">
                            <p:embed/>
                          </p:oleObj>
                        </mc:Choice>
                        <mc:Fallback>
                          <p:oleObj name="公式" r:id="rId60" imgW="1905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61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1910" y="1524"/>
                                  <a:ext cx="240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61" name="Object 24"/>
                    <p:cNvGraphicFramePr>
                      <a:graphicFrameLocks noChangeAspect="1"/>
                    </p:cNvGraphicFramePr>
                    <p:nvPr>
                      <p:custDataLst>
                        <p:tags r:id="rId62"/>
                      </p:custDataLst>
                    </p:nvPr>
                  </p:nvGraphicFramePr>
                  <p:xfrm>
                    <a:off x="2244" y="1524"/>
                    <a:ext cx="254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45" name="公式" r:id="rId63" imgW="203200" imgH="241300" progId="Equation.3">
                            <p:embed/>
                          </p:oleObj>
                        </mc:Choice>
                        <mc:Fallback>
                          <p:oleObj name="公式" r:id="rId63" imgW="2032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64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244" y="1524"/>
                                  <a:ext cx="254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62" name="Object 25"/>
                    <p:cNvGraphicFramePr>
                      <a:graphicFrameLocks noChangeAspect="1"/>
                    </p:cNvGraphicFramePr>
                    <p:nvPr>
                      <p:custDataLst>
                        <p:tags r:id="rId65"/>
                      </p:custDataLst>
                    </p:nvPr>
                  </p:nvGraphicFramePr>
                  <p:xfrm>
                    <a:off x="2568" y="1524"/>
                    <a:ext cx="254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46" name="公式" r:id="rId66" imgW="203200" imgH="241300" progId="Equation.3">
                            <p:embed/>
                          </p:oleObj>
                        </mc:Choice>
                        <mc:Fallback>
                          <p:oleObj name="公式" r:id="rId66" imgW="2032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67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568" y="1524"/>
                                  <a:ext cx="254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  <p:sp>
                <p:nvSpPr>
                  <p:cNvPr id="58" name="Line 41"/>
                  <p:cNvSpPr>
                    <a:spLocks noChangeShapeType="1"/>
                  </p:cNvSpPr>
                  <p:nvPr>
                    <p:custDataLst>
                      <p:tags r:id="rId68"/>
                    </p:custDataLst>
                  </p:nvPr>
                </p:nvSpPr>
                <p:spPr bwMode="auto">
                  <a:xfrm>
                    <a:off x="777364" y="2693820"/>
                    <a:ext cx="1494327" cy="8105"/>
                  </a:xfrm>
                  <a:prstGeom prst="lin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prstDash val="sysDot"/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zh-CN" altLang="en-US" b="1">
                      <a:solidFill>
                        <a:srgbClr val="0070C0"/>
                      </a:solidFill>
                    </a:endParaRPr>
                  </a:p>
                </p:txBody>
              </p:sp>
            </p:grpSp>
            <p:grpSp>
              <p:nvGrpSpPr>
                <p:cNvPr id="27" name="组合 26"/>
                <p:cNvGrpSpPr/>
                <p:nvPr>
                  <p:custDataLst>
                    <p:tags r:id="rId69"/>
                  </p:custDataLst>
                </p:nvPr>
              </p:nvGrpSpPr>
              <p:grpSpPr>
                <a:xfrm>
                  <a:off x="4506177" y="3487301"/>
                  <a:ext cx="3810736" cy="476250"/>
                  <a:chOff x="1004127" y="3063875"/>
                  <a:chExt cx="3810761" cy="476250"/>
                </a:xfrm>
              </p:grpSpPr>
              <p:grpSp>
                <p:nvGrpSpPr>
                  <p:cNvPr id="50" name="Group 26"/>
                  <p:cNvGrpSpPr/>
                  <p:nvPr>
                    <p:custDataLst>
                      <p:tags r:id="rId70"/>
                    </p:custDataLst>
                  </p:nvPr>
                </p:nvGrpSpPr>
                <p:grpSpPr>
                  <a:xfrm>
                    <a:off x="2316163" y="3063875"/>
                    <a:ext cx="2498725" cy="476250"/>
                    <a:chOff x="1404" y="1896"/>
                    <a:chExt cx="1574" cy="300"/>
                  </a:xfrm>
                </p:grpSpPr>
                <p:graphicFrame>
                  <p:nvGraphicFramePr>
                    <p:cNvPr id="52" name="Object 27"/>
                    <p:cNvGraphicFramePr>
                      <a:graphicFrameLocks noChangeAspect="1"/>
                    </p:cNvGraphicFramePr>
                    <p:nvPr>
                      <p:custDataLst>
                        <p:tags r:id="rId71"/>
                      </p:custDataLst>
                    </p:nvPr>
                  </p:nvGraphicFramePr>
                  <p:xfrm>
                    <a:off x="1404" y="1896"/>
                    <a:ext cx="254" cy="288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47" name="公式" r:id="rId72" imgW="203200" imgH="228600" progId="Equation.3">
                            <p:embed/>
                          </p:oleObj>
                        </mc:Choice>
                        <mc:Fallback>
                          <p:oleObj name="公式" r:id="rId72" imgW="203200" imgH="2286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73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1404" y="1896"/>
                                  <a:ext cx="254" cy="288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53" name="Object 28"/>
                    <p:cNvGraphicFramePr>
                      <a:graphicFrameLocks noChangeAspect="1"/>
                    </p:cNvGraphicFramePr>
                    <p:nvPr>
                      <p:custDataLst>
                        <p:tags r:id="rId74"/>
                      </p:custDataLst>
                    </p:nvPr>
                  </p:nvGraphicFramePr>
                  <p:xfrm>
                    <a:off x="1752" y="1896"/>
                    <a:ext cx="240" cy="288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48" name="公式" r:id="rId75" imgW="190500" imgH="228600" progId="Equation.3">
                            <p:embed/>
                          </p:oleObj>
                        </mc:Choice>
                        <mc:Fallback>
                          <p:oleObj name="公式" r:id="rId75" imgW="190500" imgH="2286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76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1752" y="1896"/>
                                  <a:ext cx="240" cy="288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54" name="Object 29"/>
                    <p:cNvGraphicFramePr>
                      <a:graphicFrameLocks noChangeAspect="1"/>
                    </p:cNvGraphicFramePr>
                    <p:nvPr>
                      <p:custDataLst>
                        <p:tags r:id="rId77"/>
                      </p:custDataLst>
                    </p:nvPr>
                  </p:nvGraphicFramePr>
                  <p:xfrm>
                    <a:off x="2076" y="1908"/>
                    <a:ext cx="254" cy="288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49" name="公式" r:id="rId78" imgW="203200" imgH="228600" progId="Equation.3">
                            <p:embed/>
                          </p:oleObj>
                        </mc:Choice>
                        <mc:Fallback>
                          <p:oleObj name="公式" r:id="rId78" imgW="203200" imgH="2286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79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076" y="1908"/>
                                  <a:ext cx="254" cy="288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55" name="Object 30"/>
                    <p:cNvGraphicFramePr>
                      <a:graphicFrameLocks noChangeAspect="1"/>
                    </p:cNvGraphicFramePr>
                    <p:nvPr>
                      <p:custDataLst>
                        <p:tags r:id="rId80"/>
                      </p:custDataLst>
                    </p:nvPr>
                  </p:nvGraphicFramePr>
                  <p:xfrm>
                    <a:off x="2424" y="1896"/>
                    <a:ext cx="254" cy="288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50" name="公式" r:id="rId81" imgW="203200" imgH="228600" progId="Equation.3">
                            <p:embed/>
                          </p:oleObj>
                        </mc:Choice>
                        <mc:Fallback>
                          <p:oleObj name="公式" r:id="rId81" imgW="203200" imgH="2286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82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424" y="1896"/>
                                  <a:ext cx="254" cy="288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56" name="Object 31"/>
                    <p:cNvGraphicFramePr>
                      <a:graphicFrameLocks noChangeAspect="1"/>
                    </p:cNvGraphicFramePr>
                    <p:nvPr>
                      <p:custDataLst>
                        <p:tags r:id="rId83"/>
                      </p:custDataLst>
                    </p:nvPr>
                  </p:nvGraphicFramePr>
                  <p:xfrm>
                    <a:off x="2724" y="1896"/>
                    <a:ext cx="254" cy="288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51" name="公式" r:id="rId84" imgW="203200" imgH="228600" progId="Equation.3">
                            <p:embed/>
                          </p:oleObj>
                        </mc:Choice>
                        <mc:Fallback>
                          <p:oleObj name="公式" r:id="rId84" imgW="203200" imgH="2286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85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724" y="1896"/>
                                  <a:ext cx="254" cy="288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  <p:sp>
                <p:nvSpPr>
                  <p:cNvPr id="51" name="Line 42"/>
                  <p:cNvSpPr>
                    <a:spLocks noChangeShapeType="1"/>
                  </p:cNvSpPr>
                  <p:nvPr>
                    <p:custDataLst>
                      <p:tags r:id="rId86"/>
                    </p:custDataLst>
                  </p:nvPr>
                </p:nvSpPr>
                <p:spPr bwMode="auto">
                  <a:xfrm>
                    <a:off x="1004127" y="3319629"/>
                    <a:ext cx="1032637" cy="8091"/>
                  </a:xfrm>
                  <a:prstGeom prst="lin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prstDash val="sysDot"/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zh-CN" altLang="en-US" b="1">
                      <a:solidFill>
                        <a:srgbClr val="0070C0"/>
                      </a:solidFill>
                    </a:endParaRPr>
                  </a:p>
                </p:txBody>
              </p:sp>
            </p:grpSp>
            <p:grpSp>
              <p:nvGrpSpPr>
                <p:cNvPr id="28" name="组合 27"/>
                <p:cNvGrpSpPr/>
                <p:nvPr>
                  <p:custDataLst>
                    <p:tags r:id="rId87"/>
                  </p:custDataLst>
                </p:nvPr>
              </p:nvGrpSpPr>
              <p:grpSpPr>
                <a:xfrm>
                  <a:off x="4679799" y="3992126"/>
                  <a:ext cx="3853016" cy="498475"/>
                  <a:chOff x="1209499" y="3670300"/>
                  <a:chExt cx="3853039" cy="498475"/>
                </a:xfrm>
              </p:grpSpPr>
              <p:grpSp>
                <p:nvGrpSpPr>
                  <p:cNvPr id="42" name="Group 32"/>
                  <p:cNvGrpSpPr/>
                  <p:nvPr>
                    <p:custDataLst>
                      <p:tags r:id="rId88"/>
                    </p:custDataLst>
                  </p:nvPr>
                </p:nvGrpSpPr>
                <p:grpSpPr>
                  <a:xfrm>
                    <a:off x="2068513" y="3670300"/>
                    <a:ext cx="2994025" cy="498475"/>
                    <a:chOff x="1248" y="2278"/>
                    <a:chExt cx="1886" cy="314"/>
                  </a:xfrm>
                </p:grpSpPr>
                <p:graphicFrame>
                  <p:nvGraphicFramePr>
                    <p:cNvPr id="44" name="Object 33"/>
                    <p:cNvGraphicFramePr>
                      <a:graphicFrameLocks noChangeAspect="1"/>
                    </p:cNvGraphicFramePr>
                    <p:nvPr>
                      <p:custDataLst>
                        <p:tags r:id="rId89"/>
                      </p:custDataLst>
                    </p:nvPr>
                  </p:nvGraphicFramePr>
                  <p:xfrm>
                    <a:off x="1248" y="2278"/>
                    <a:ext cx="254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52" name="公式" r:id="rId90" imgW="203200" imgH="241300" progId="Equation.3">
                            <p:embed/>
                          </p:oleObj>
                        </mc:Choice>
                        <mc:Fallback>
                          <p:oleObj name="公式" r:id="rId90" imgW="2032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91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1248" y="2278"/>
                                  <a:ext cx="254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45" name="Object 34"/>
                    <p:cNvGraphicFramePr>
                      <a:graphicFrameLocks noChangeAspect="1"/>
                    </p:cNvGraphicFramePr>
                    <p:nvPr>
                      <p:custDataLst>
                        <p:tags r:id="rId92"/>
                      </p:custDataLst>
                    </p:nvPr>
                  </p:nvGraphicFramePr>
                  <p:xfrm>
                    <a:off x="1548" y="2290"/>
                    <a:ext cx="240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53" name="公式" r:id="rId93" imgW="190500" imgH="241300" progId="Equation.3">
                            <p:embed/>
                          </p:oleObj>
                        </mc:Choice>
                        <mc:Fallback>
                          <p:oleObj name="公式" r:id="rId93" imgW="1905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94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1548" y="2290"/>
                                  <a:ext cx="240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46" name="Object 35"/>
                    <p:cNvGraphicFramePr>
                      <a:graphicFrameLocks noChangeAspect="1"/>
                    </p:cNvGraphicFramePr>
                    <p:nvPr>
                      <p:custDataLst>
                        <p:tags r:id="rId95"/>
                      </p:custDataLst>
                    </p:nvPr>
                  </p:nvGraphicFramePr>
                  <p:xfrm>
                    <a:off x="1890" y="2280"/>
                    <a:ext cx="254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54" name="公式" r:id="rId96" imgW="203200" imgH="241300" progId="Equation.3">
                            <p:embed/>
                          </p:oleObj>
                        </mc:Choice>
                        <mc:Fallback>
                          <p:oleObj name="公式" r:id="rId96" imgW="2032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97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1890" y="2280"/>
                                  <a:ext cx="254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47" name="Object 36"/>
                    <p:cNvGraphicFramePr>
                      <a:graphicFrameLocks noChangeAspect="1"/>
                    </p:cNvGraphicFramePr>
                    <p:nvPr>
                      <p:custDataLst>
                        <p:tags r:id="rId98"/>
                      </p:custDataLst>
                    </p:nvPr>
                  </p:nvGraphicFramePr>
                  <p:xfrm>
                    <a:off x="2232" y="2278"/>
                    <a:ext cx="254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55" name="公式" r:id="rId99" imgW="203200" imgH="241300" progId="Equation.3">
                            <p:embed/>
                          </p:oleObj>
                        </mc:Choice>
                        <mc:Fallback>
                          <p:oleObj name="公式" r:id="rId99" imgW="2032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100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232" y="2278"/>
                                  <a:ext cx="254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48" name="Object 37"/>
                    <p:cNvGraphicFramePr>
                      <a:graphicFrameLocks noChangeAspect="1"/>
                    </p:cNvGraphicFramePr>
                    <p:nvPr>
                      <p:custDataLst>
                        <p:tags r:id="rId101"/>
                      </p:custDataLst>
                    </p:nvPr>
                  </p:nvGraphicFramePr>
                  <p:xfrm>
                    <a:off x="2568" y="2278"/>
                    <a:ext cx="254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56" name="公式" r:id="rId102" imgW="203200" imgH="241300" progId="Equation.3">
                            <p:embed/>
                          </p:oleObj>
                        </mc:Choice>
                        <mc:Fallback>
                          <p:oleObj name="公式" r:id="rId102" imgW="2032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103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568" y="2278"/>
                                  <a:ext cx="254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49" name="Object 38"/>
                    <p:cNvGraphicFramePr>
                      <a:graphicFrameLocks noChangeAspect="1"/>
                    </p:cNvGraphicFramePr>
                    <p:nvPr>
                      <p:custDataLst>
                        <p:tags r:id="rId104"/>
                      </p:custDataLst>
                    </p:nvPr>
                  </p:nvGraphicFramePr>
                  <p:xfrm>
                    <a:off x="2880" y="2278"/>
                    <a:ext cx="254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57" name="公式" r:id="rId105" imgW="203200" imgH="241300" progId="Equation.3">
                            <p:embed/>
                          </p:oleObj>
                        </mc:Choice>
                        <mc:Fallback>
                          <p:oleObj name="公式" r:id="rId105" imgW="2032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106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880" y="2278"/>
                                  <a:ext cx="254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  <p:sp>
                <p:nvSpPr>
                  <p:cNvPr id="43" name="Line 43"/>
                  <p:cNvSpPr>
                    <a:spLocks noChangeShapeType="1"/>
                  </p:cNvSpPr>
                  <p:nvPr>
                    <p:custDataLst>
                      <p:tags r:id="rId107"/>
                    </p:custDataLst>
                  </p:nvPr>
                </p:nvSpPr>
                <p:spPr bwMode="auto">
                  <a:xfrm flipV="1">
                    <a:off x="1209499" y="3917120"/>
                    <a:ext cx="709789" cy="9065"/>
                  </a:xfrm>
                  <a:prstGeom prst="lin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prstDash val="sysDot"/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zh-CN" altLang="en-US" b="1">
                      <a:solidFill>
                        <a:srgbClr val="0070C0"/>
                      </a:solidFill>
                    </a:endParaRPr>
                  </a:p>
                </p:txBody>
              </p:sp>
            </p:grpSp>
            <p:grpSp>
              <p:nvGrpSpPr>
                <p:cNvPr id="29" name="组合 28"/>
                <p:cNvGrpSpPr/>
                <p:nvPr>
                  <p:custDataLst>
                    <p:tags r:id="rId108"/>
                  </p:custDataLst>
                </p:nvPr>
              </p:nvGrpSpPr>
              <p:grpSpPr>
                <a:xfrm>
                  <a:off x="4859339" y="4501714"/>
                  <a:ext cx="3971924" cy="498475"/>
                  <a:chOff x="1357291" y="4321175"/>
                  <a:chExt cx="3971947" cy="498475"/>
                </a:xfrm>
              </p:grpSpPr>
              <p:grpSp>
                <p:nvGrpSpPr>
                  <p:cNvPr id="33" name="Group 45"/>
                  <p:cNvGrpSpPr/>
                  <p:nvPr>
                    <p:custDataLst>
                      <p:tags r:id="rId109"/>
                    </p:custDataLst>
                  </p:nvPr>
                </p:nvGrpSpPr>
                <p:grpSpPr>
                  <a:xfrm>
                    <a:off x="1801813" y="4321175"/>
                    <a:ext cx="3527425" cy="498475"/>
                    <a:chOff x="1080" y="2688"/>
                    <a:chExt cx="2222" cy="314"/>
                  </a:xfrm>
                </p:grpSpPr>
                <p:graphicFrame>
                  <p:nvGraphicFramePr>
                    <p:cNvPr id="35" name="Object 46"/>
                    <p:cNvGraphicFramePr>
                      <a:graphicFrameLocks noChangeAspect="1"/>
                    </p:cNvGraphicFramePr>
                    <p:nvPr>
                      <p:custDataLst>
                        <p:tags r:id="rId110"/>
                      </p:custDataLst>
                    </p:nvPr>
                  </p:nvGraphicFramePr>
                  <p:xfrm>
                    <a:off x="1080" y="2688"/>
                    <a:ext cx="254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58" name="公式" r:id="rId111" imgW="203200" imgH="241300" progId="Equation.3">
                            <p:embed/>
                          </p:oleObj>
                        </mc:Choice>
                        <mc:Fallback>
                          <p:oleObj name="公式" r:id="rId111" imgW="2032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112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1080" y="2688"/>
                                  <a:ext cx="254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36" name="Object 47"/>
                    <p:cNvGraphicFramePr>
                      <a:graphicFrameLocks noChangeAspect="1"/>
                    </p:cNvGraphicFramePr>
                    <p:nvPr>
                      <p:custDataLst>
                        <p:tags r:id="rId113"/>
                      </p:custDataLst>
                    </p:nvPr>
                  </p:nvGraphicFramePr>
                  <p:xfrm>
                    <a:off x="1416" y="2688"/>
                    <a:ext cx="240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59" name="Equation" r:id="rId114" imgW="190500" imgH="241300" progId="Equation.DSMT4">
                            <p:embed/>
                          </p:oleObj>
                        </mc:Choice>
                        <mc:Fallback>
                          <p:oleObj name="Equation" r:id="rId114" imgW="190500" imgH="241300" progId="Equation.DSMT4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115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1416" y="2688"/>
                                  <a:ext cx="240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37" name="Object 48"/>
                    <p:cNvGraphicFramePr>
                      <a:graphicFrameLocks noChangeAspect="1"/>
                    </p:cNvGraphicFramePr>
                    <p:nvPr>
                      <p:custDataLst>
                        <p:tags r:id="rId116"/>
                      </p:custDataLst>
                    </p:nvPr>
                  </p:nvGraphicFramePr>
                  <p:xfrm>
                    <a:off x="1752" y="2688"/>
                    <a:ext cx="254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60" name="公式" r:id="rId117" imgW="203200" imgH="241300" progId="Equation.3">
                            <p:embed/>
                          </p:oleObj>
                        </mc:Choice>
                        <mc:Fallback>
                          <p:oleObj name="公式" r:id="rId117" imgW="2032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118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1752" y="2688"/>
                                  <a:ext cx="254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38" name="Object 49"/>
                    <p:cNvGraphicFramePr>
                      <a:graphicFrameLocks noChangeAspect="1"/>
                    </p:cNvGraphicFramePr>
                    <p:nvPr>
                      <p:custDataLst>
                        <p:tags r:id="rId119"/>
                      </p:custDataLst>
                    </p:nvPr>
                  </p:nvGraphicFramePr>
                  <p:xfrm>
                    <a:off x="2074" y="2688"/>
                    <a:ext cx="254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61" name="公式" r:id="rId120" imgW="203200" imgH="241300" progId="Equation.3">
                            <p:embed/>
                          </p:oleObj>
                        </mc:Choice>
                        <mc:Fallback>
                          <p:oleObj name="公式" r:id="rId120" imgW="2032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121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074" y="2688"/>
                                  <a:ext cx="254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39" name="Object 50"/>
                    <p:cNvGraphicFramePr>
                      <a:graphicFrameLocks noChangeAspect="1"/>
                    </p:cNvGraphicFramePr>
                    <p:nvPr>
                      <p:custDataLst>
                        <p:tags r:id="rId122"/>
                      </p:custDataLst>
                    </p:nvPr>
                  </p:nvGraphicFramePr>
                  <p:xfrm>
                    <a:off x="2424" y="2700"/>
                    <a:ext cx="254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62" name="公式" r:id="rId123" imgW="203200" imgH="241300" progId="Equation.3">
                            <p:embed/>
                          </p:oleObj>
                        </mc:Choice>
                        <mc:Fallback>
                          <p:oleObj name="公式" r:id="rId123" imgW="2032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124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424" y="2700"/>
                                  <a:ext cx="254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40" name="Object 51"/>
                    <p:cNvGraphicFramePr>
                      <a:graphicFrameLocks noChangeAspect="1"/>
                    </p:cNvGraphicFramePr>
                    <p:nvPr>
                      <p:custDataLst>
                        <p:tags r:id="rId125"/>
                      </p:custDataLst>
                    </p:nvPr>
                  </p:nvGraphicFramePr>
                  <p:xfrm>
                    <a:off x="2736" y="2700"/>
                    <a:ext cx="254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63" name="公式" r:id="rId126" imgW="203200" imgH="241300" progId="Equation.3">
                            <p:embed/>
                          </p:oleObj>
                        </mc:Choice>
                        <mc:Fallback>
                          <p:oleObj name="公式" r:id="rId126" imgW="2032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127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736" y="2700"/>
                                  <a:ext cx="254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aphicFrame>
                  <p:nvGraphicFramePr>
                    <p:cNvPr id="41" name="Object 52"/>
                    <p:cNvGraphicFramePr>
                      <a:graphicFrameLocks noChangeAspect="1"/>
                    </p:cNvGraphicFramePr>
                    <p:nvPr>
                      <p:custDataLst>
                        <p:tags r:id="rId128"/>
                      </p:custDataLst>
                    </p:nvPr>
                  </p:nvGraphicFramePr>
                  <p:xfrm>
                    <a:off x="3048" y="2700"/>
                    <a:ext cx="254" cy="30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64" name="公式" r:id="rId129" imgW="203200" imgH="241300" progId="Equation.3">
                            <p:embed/>
                          </p:oleObj>
                        </mc:Choice>
                        <mc:Fallback>
                          <p:oleObj name="公式" r:id="rId129" imgW="203200" imgH="241300" progId="Equation.3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130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3048" y="2700"/>
                                  <a:ext cx="254" cy="30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  <p:sp>
                <p:nvSpPr>
                  <p:cNvPr id="34" name="Line 43"/>
                  <p:cNvSpPr>
                    <a:spLocks noChangeShapeType="1"/>
                  </p:cNvSpPr>
                  <p:nvPr>
                    <p:custDataLst>
                      <p:tags r:id="rId131"/>
                    </p:custDataLst>
                  </p:nvPr>
                </p:nvSpPr>
                <p:spPr bwMode="auto">
                  <a:xfrm flipV="1">
                    <a:off x="1357291" y="4564174"/>
                    <a:ext cx="420863" cy="9066"/>
                  </a:xfrm>
                  <a:prstGeom prst="lin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prstDash val="sysDot"/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zh-CN" altLang="en-US" b="1">
                      <a:solidFill>
                        <a:srgbClr val="0070C0"/>
                      </a:solidFill>
                    </a:endParaRPr>
                  </a:p>
                </p:txBody>
              </p:sp>
            </p:grpSp>
            <p:sp>
              <p:nvSpPr>
                <p:cNvPr id="30" name="Text Box 10"/>
                <p:cNvSpPr/>
                <p:nvPr>
                  <p:custDataLst>
                    <p:tags r:id="rId132"/>
                  </p:custDataLst>
                </p:nvPr>
              </p:nvSpPr>
              <p:spPr>
                <a:xfrm>
                  <a:off x="2836863" y="1556901"/>
                  <a:ext cx="806450" cy="519113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>
                  <a:spAutoFit/>
                </a:bodyPr>
                <a:lstStyle>
                  <a:lvl1pPr marL="342900" indent="-342900" algn="l" defTabSz="914400" rtl="0" eaLnBrk="0" fontAlgn="base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kumimoji="0" lang="zh-CN" altLang="en-US" sz="32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lvl="1" indent="-285750" algn="l" defTabSz="914400" rtl="0" eaLnBrk="0" fontAlgn="base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–"/>
                    <a:defRPr kumimoji="0" lang="zh-CN" altLang="en-US" sz="28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lvl="2" indent="-228600" algn="l" defTabSz="914400" rtl="0" eaLnBrk="0" fontAlgn="base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kumimoji="0" lang="zh-CN" altLang="en-US" sz="24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lvl="3" indent="-228600" algn="l" defTabSz="914400" rtl="0" eaLnBrk="0" fontAlgn="base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–"/>
                    <a:defRPr kumimoji="0" lang="zh-CN" altLang="en-US" sz="20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lvl="4" indent="-228600" algn="l" defTabSz="914400" rtl="0" eaLnBrk="0" fontAlgn="base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»"/>
                    <a:defRPr kumimoji="0" lang="zh-CN" altLang="en-US" sz="20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lvl="5" indent="-228600" algn="l" defTabSz="914400" eaLnBrk="1" fontAlgn="base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lang="zh-CN" altLang="en-US" sz="20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lvl="6" indent="-228600" algn="l" defTabSz="914400" eaLnBrk="1" fontAlgn="base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lang="zh-CN" altLang="en-US" sz="20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lvl="7" indent="-228600" algn="l" defTabSz="914400" eaLnBrk="1" fontAlgn="base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lang="zh-CN" altLang="en-US" sz="20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lvl="8" indent="-228600" algn="l" defTabSz="914400" eaLnBrk="1" fontAlgn="base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lang="zh-CN" altLang="en-US" sz="20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eaLnBrk="1" hangingPunct="1">
                    <a:spcBef>
                      <a:spcPct val="50000"/>
                    </a:spcBef>
                    <a:buFont typeface="Arial" panose="020B0604020202020204" pitchFamily="34" charset="0"/>
                    <a:buNone/>
                  </a:pPr>
                  <a:r>
                    <a:rPr lang="en-US" altLang="zh-CN" sz="2800" b="1">
                      <a:ln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>
                      <a:solidFill>
                        <a:srgbClr val="0070C0"/>
                      </a:solidFill>
                      <a:sym typeface="Wingdings" panose="05000000000000000000"/>
                    </a:rPr>
                    <a:t> </a:t>
                  </a:r>
                  <a:r>
                    <a:rPr lang="en-US" altLang="zh-CN" sz="2400" b="1">
                      <a:ln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>
                      <a:solidFill>
                        <a:srgbClr val="0070C0"/>
                      </a:solidFill>
                      <a:sym typeface="Wingdings" panose="05000000000000000000"/>
                    </a:rPr>
                    <a:t>1</a:t>
                  </a:r>
                  <a:endParaRPr sz="2400" b="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31" name="Text Box 10"/>
                <p:cNvSpPr/>
                <p:nvPr>
                  <p:custDataLst>
                    <p:tags r:id="rId133"/>
                  </p:custDataLst>
                </p:nvPr>
              </p:nvSpPr>
              <p:spPr>
                <a:xfrm>
                  <a:off x="6837363" y="1483876"/>
                  <a:ext cx="806450" cy="519113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>
                  <a:spAutoFit/>
                </a:bodyPr>
                <a:lstStyle>
                  <a:lvl1pPr marL="342900" indent="-342900" algn="l" defTabSz="914400" rtl="0" eaLnBrk="0" fontAlgn="base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kumimoji="0" lang="zh-CN" altLang="en-US" sz="32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lvl="1" indent="-285750" algn="l" defTabSz="914400" rtl="0" eaLnBrk="0" fontAlgn="base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–"/>
                    <a:defRPr kumimoji="0" lang="zh-CN" altLang="en-US" sz="28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lvl="2" indent="-228600" algn="l" defTabSz="914400" rtl="0" eaLnBrk="0" fontAlgn="base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defRPr kumimoji="0" lang="zh-CN" altLang="en-US" sz="24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lvl="3" indent="-228600" algn="l" defTabSz="914400" rtl="0" eaLnBrk="0" fontAlgn="base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–"/>
                    <a:defRPr kumimoji="0" lang="zh-CN" altLang="en-US" sz="20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lvl="4" indent="-228600" algn="l" defTabSz="914400" rtl="0" eaLnBrk="0" fontAlgn="base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Char char="»"/>
                    <a:defRPr kumimoji="0" lang="zh-CN" altLang="en-US" sz="20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lvl="5" indent="-228600" algn="l" defTabSz="914400" eaLnBrk="1" fontAlgn="base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lang="zh-CN" altLang="en-US" sz="20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lvl="6" indent="-228600" algn="l" defTabSz="914400" eaLnBrk="1" fontAlgn="base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lang="zh-CN" altLang="en-US" sz="20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lvl="7" indent="-228600" algn="l" defTabSz="914400" eaLnBrk="1" fontAlgn="base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lang="zh-CN" altLang="en-US" sz="20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lvl="8" indent="-228600" algn="l" defTabSz="914400" eaLnBrk="1" fontAlgn="base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lang="zh-CN" altLang="en-US" sz="2000" b="0" i="0" u="non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eaLnBrk="1" hangingPunct="1">
                    <a:spcBef>
                      <a:spcPct val="50000"/>
                    </a:spcBef>
                    <a:buFont typeface="Arial" panose="020B0604020202020204" pitchFamily="34" charset="0"/>
                    <a:buNone/>
                  </a:pPr>
                  <a:r>
                    <a:rPr lang="en-US" altLang="zh-CN" sz="2800" b="1">
                      <a:ln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>
                      <a:solidFill>
                        <a:srgbClr val="0070C0"/>
                      </a:solidFill>
                      <a:sym typeface="Wingdings" panose="05000000000000000000"/>
                    </a:rPr>
                    <a:t> </a:t>
                  </a:r>
                  <a:r>
                    <a:rPr lang="en-US" altLang="zh-CN" sz="2400" b="1">
                      <a:ln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>
                      <a:sym typeface="Wingdings" panose="05000000000000000000"/>
                    </a:rPr>
                    <a:t>1</a:t>
                  </a:r>
                  <a:endParaRPr sz="2400" b="1"/>
                </a:p>
              </p:txBody>
            </p:sp>
            <p:cxnSp>
              <p:nvCxnSpPr>
                <p:cNvPr id="32" name="Line 93"/>
                <p:cNvCxnSpPr>
                  <a:cxnSpLocks noChangeShapeType="1"/>
                </p:cNvCxnSpPr>
                <p:nvPr>
                  <p:custDataLst>
                    <p:tags r:id="rId134"/>
                  </p:custDataLst>
                </p:nvPr>
              </p:nvCxnSpPr>
              <p:spPr bwMode="auto">
                <a:xfrm flipH="1">
                  <a:off x="1042988" y="2263339"/>
                  <a:ext cx="0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aphicFrame>
            <p:nvGraphicFramePr>
              <p:cNvPr id="14" name="对象 13"/>
              <p:cNvGraphicFramePr>
                <a:graphicFrameLocks noChangeAspect="1"/>
              </p:cNvGraphicFramePr>
              <p:nvPr>
                <p:custDataLst>
                  <p:tags r:id="rId135"/>
                </p:custDataLst>
              </p:nvPr>
            </p:nvGraphicFramePr>
            <p:xfrm>
              <a:off x="4792524" y="5326062"/>
              <a:ext cx="487676" cy="5791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5" name="Equation" r:id="rId136" imgW="4876800" imgH="5791200" progId="Equation.DSMT4">
                      <p:embed/>
                    </p:oleObj>
                  </mc:Choice>
                  <mc:Fallback>
                    <p:oleObj name="Equation" r:id="rId136" imgW="4876800" imgH="5791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37"/>
                          <a:stretch>
                            <a:fillRect/>
                          </a:stretch>
                        </p:blipFill>
                        <p:spPr>
                          <a:xfrm>
                            <a:off x="4792524" y="5326062"/>
                            <a:ext cx="487676" cy="57911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" name="对象 14"/>
              <p:cNvGraphicFramePr>
                <a:graphicFrameLocks noChangeAspect="1"/>
              </p:cNvGraphicFramePr>
              <p:nvPr>
                <p:custDataLst>
                  <p:tags r:id="rId138"/>
                </p:custDataLst>
              </p:nvPr>
            </p:nvGraphicFramePr>
            <p:xfrm>
              <a:off x="5348284" y="5354153"/>
              <a:ext cx="457197" cy="5791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6" name="Equation" r:id="rId139" imgW="4572000" imgH="5791200" progId="Equation.DSMT4">
                      <p:embed/>
                    </p:oleObj>
                  </mc:Choice>
                  <mc:Fallback>
                    <p:oleObj name="Equation" r:id="rId139" imgW="4572000" imgH="5791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40"/>
                          <a:stretch>
                            <a:fillRect/>
                          </a:stretch>
                        </p:blipFill>
                        <p:spPr>
                          <a:xfrm>
                            <a:off x="5348284" y="5354153"/>
                            <a:ext cx="457197" cy="579116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6" name="对象 15"/>
              <p:cNvGraphicFramePr>
                <a:graphicFrameLocks noChangeAspect="1"/>
              </p:cNvGraphicFramePr>
              <p:nvPr>
                <p:custDataLst>
                  <p:tags r:id="rId141"/>
                </p:custDataLst>
              </p:nvPr>
            </p:nvGraphicFramePr>
            <p:xfrm>
              <a:off x="5909719" y="5375827"/>
              <a:ext cx="469425" cy="55744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7" name="Equation" r:id="rId142" imgW="4876800" imgH="5791200" progId="Equation.DSMT4">
                      <p:embed/>
                    </p:oleObj>
                  </mc:Choice>
                  <mc:Fallback>
                    <p:oleObj name="Equation" r:id="rId142" imgW="4876800" imgH="5791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43"/>
                          <a:stretch>
                            <a:fillRect/>
                          </a:stretch>
                        </p:blipFill>
                        <p:spPr>
                          <a:xfrm>
                            <a:off x="5909719" y="5375827"/>
                            <a:ext cx="469425" cy="557442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7" name="对象 16"/>
              <p:cNvGraphicFramePr>
                <a:graphicFrameLocks noChangeAspect="1"/>
              </p:cNvGraphicFramePr>
              <p:nvPr>
                <p:custDataLst>
                  <p:tags r:id="rId144"/>
                </p:custDataLst>
              </p:nvPr>
            </p:nvGraphicFramePr>
            <p:xfrm>
              <a:off x="6244602" y="5356731"/>
              <a:ext cx="1238250" cy="587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8" name="Equation" r:id="rId145" imgW="12192000" imgH="5791200" progId="Equation.DSMT4">
                      <p:embed/>
                    </p:oleObj>
                  </mc:Choice>
                  <mc:Fallback>
                    <p:oleObj name="Equation" r:id="rId145" imgW="12192000" imgH="5791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46"/>
                          <a:stretch>
                            <a:fillRect/>
                          </a:stretch>
                        </p:blipFill>
                        <p:spPr>
                          <a:xfrm>
                            <a:off x="6244602" y="5356731"/>
                            <a:ext cx="1238250" cy="58737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8" name="对象 17"/>
              <p:cNvGraphicFramePr>
                <a:graphicFrameLocks noChangeAspect="1"/>
              </p:cNvGraphicFramePr>
              <p:nvPr>
                <p:custDataLst>
                  <p:tags r:id="rId147"/>
                </p:custDataLst>
              </p:nvPr>
            </p:nvGraphicFramePr>
            <p:xfrm>
              <a:off x="7384903" y="5392085"/>
              <a:ext cx="677710" cy="53652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9" name="Equation" r:id="rId148" imgW="7315200" imgH="5791200" progId="Equation.DSMT4">
                      <p:embed/>
                    </p:oleObj>
                  </mc:Choice>
                  <mc:Fallback>
                    <p:oleObj name="Equation" r:id="rId148" imgW="7315200" imgH="5791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49"/>
                          <a:stretch>
                            <a:fillRect/>
                          </a:stretch>
                        </p:blipFill>
                        <p:spPr>
                          <a:xfrm>
                            <a:off x="7384903" y="5392085"/>
                            <a:ext cx="677710" cy="536521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9" name="对象 18"/>
              <p:cNvGraphicFramePr>
                <a:graphicFrameLocks noChangeAspect="1"/>
              </p:cNvGraphicFramePr>
              <p:nvPr>
                <p:custDataLst>
                  <p:tags r:id="rId150"/>
                </p:custDataLst>
              </p:nvPr>
            </p:nvGraphicFramePr>
            <p:xfrm>
              <a:off x="8141341" y="5354153"/>
              <a:ext cx="676856" cy="55914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0" name="Equation" r:id="rId151" imgW="7010400" imgH="5791200" progId="Equation.DSMT4">
                      <p:embed/>
                    </p:oleObj>
                  </mc:Choice>
                  <mc:Fallback>
                    <p:oleObj name="Equation" r:id="rId151" imgW="7010400" imgH="5791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52"/>
                          <a:stretch>
                            <a:fillRect/>
                          </a:stretch>
                        </p:blipFill>
                        <p:spPr>
                          <a:xfrm>
                            <a:off x="8141341" y="5354153"/>
                            <a:ext cx="676856" cy="559142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" name="对象 19"/>
              <p:cNvGraphicFramePr>
                <a:graphicFrameLocks noChangeAspect="1"/>
              </p:cNvGraphicFramePr>
              <p:nvPr>
                <p:custDataLst>
                  <p:tags r:id="rId153"/>
                </p:custDataLst>
              </p:nvPr>
            </p:nvGraphicFramePr>
            <p:xfrm>
              <a:off x="8896925" y="5326061"/>
              <a:ext cx="487676" cy="5791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1" name="Equation" r:id="rId154" imgW="4876800" imgH="5791200" progId="Equation.DSMT4">
                      <p:embed/>
                    </p:oleObj>
                  </mc:Choice>
                  <mc:Fallback>
                    <p:oleObj name="Equation" r:id="rId154" imgW="4876800" imgH="5791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55"/>
                          <a:stretch>
                            <a:fillRect/>
                          </a:stretch>
                        </p:blipFill>
                        <p:spPr>
                          <a:xfrm>
                            <a:off x="8896925" y="5326061"/>
                            <a:ext cx="487676" cy="579116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1" name="对象 20"/>
              <p:cNvGraphicFramePr>
                <a:graphicFrameLocks noChangeAspect="1"/>
              </p:cNvGraphicFramePr>
              <p:nvPr>
                <p:custDataLst>
                  <p:tags r:id="rId156"/>
                </p:custDataLst>
              </p:nvPr>
            </p:nvGraphicFramePr>
            <p:xfrm>
              <a:off x="5522353" y="5068888"/>
              <a:ext cx="889588" cy="2846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2" name="Equation" r:id="rId157" imgW="7620000" imgH="2438400" progId="Equation.DSMT4">
                      <p:embed/>
                    </p:oleObj>
                  </mc:Choice>
                  <mc:Fallback>
                    <p:oleObj name="Equation" r:id="rId157" imgW="7620000" imgH="2438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58"/>
                          <a:stretch>
                            <a:fillRect/>
                          </a:stretch>
                        </p:blipFill>
                        <p:spPr>
                          <a:xfrm>
                            <a:off x="5522353" y="5068888"/>
                            <a:ext cx="889588" cy="284668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2" name="对象 21"/>
              <p:cNvGraphicFramePr>
                <a:graphicFrameLocks noChangeAspect="1"/>
              </p:cNvGraphicFramePr>
              <p:nvPr>
                <p:custDataLst>
                  <p:tags r:id="rId159"/>
                </p:custDataLst>
              </p:nvPr>
            </p:nvGraphicFramePr>
            <p:xfrm>
              <a:off x="7586666" y="5088658"/>
              <a:ext cx="890587" cy="2857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3" name="Equation" r:id="rId160" imgW="891540" imgH="286385" progId="Equation.DSMT4">
                      <p:embed/>
                    </p:oleObj>
                  </mc:Choice>
                  <mc:Fallback>
                    <p:oleObj name="Equation" r:id="rId160" imgW="891540" imgH="286385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61"/>
                          <a:stretch>
                            <a:fillRect/>
                          </a:stretch>
                        </p:blipFill>
                        <p:spPr>
                          <a:xfrm>
                            <a:off x="7586666" y="5088658"/>
                            <a:ext cx="890587" cy="28575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" name="文本框 4"/>
            <p:cNvSpPr txBox="1"/>
            <p:nvPr>
              <p:custDataLst>
                <p:tags r:id="rId162"/>
              </p:custDataLst>
            </p:nvPr>
          </p:nvSpPr>
          <p:spPr>
            <a:xfrm>
              <a:off x="9355137" y="2046923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>
                  <a:solidFill>
                    <a:srgbClr val="C00000"/>
                  </a:solidFill>
                </a:rPr>
                <a:t>第</a:t>
              </a:r>
              <a:r>
                <a:rPr lang="en-US" altLang="zh-CN" b="1">
                  <a:solidFill>
                    <a:srgbClr val="C00000"/>
                  </a:solidFill>
                </a:rPr>
                <a:t>1</a:t>
              </a:r>
              <a:r>
                <a:rPr lang="zh-CN" altLang="en-US" b="1">
                  <a:solidFill>
                    <a:srgbClr val="C00000"/>
                  </a:solidFill>
                </a:rPr>
                <a:t>行</a:t>
              </a:r>
              <a:endParaRPr lang="zh-CN" altLang="en-US" b="1">
                <a:solidFill>
                  <a:srgbClr val="C00000"/>
                </a:solidFill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163"/>
              </p:custDataLst>
            </p:nvPr>
          </p:nvSpPr>
          <p:spPr>
            <a:xfrm>
              <a:off x="9367363" y="2497773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>
                  <a:solidFill>
                    <a:srgbClr val="C00000"/>
                  </a:solidFill>
                </a:rPr>
                <a:t>第</a:t>
              </a:r>
              <a:r>
                <a:rPr lang="en-US" altLang="zh-CN" b="1">
                  <a:solidFill>
                    <a:srgbClr val="C00000"/>
                  </a:solidFill>
                </a:rPr>
                <a:t>2</a:t>
              </a:r>
              <a:r>
                <a:rPr lang="zh-CN" altLang="en-US" b="1">
                  <a:solidFill>
                    <a:srgbClr val="C00000"/>
                  </a:solidFill>
                </a:rPr>
                <a:t>行</a:t>
              </a:r>
              <a:endParaRPr lang="zh-CN" altLang="en-US" b="1">
                <a:solidFill>
                  <a:srgbClr val="C00000"/>
                </a:solidFill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164"/>
              </p:custDataLst>
            </p:nvPr>
          </p:nvSpPr>
          <p:spPr>
            <a:xfrm>
              <a:off x="9373684" y="3039110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>
                  <a:solidFill>
                    <a:srgbClr val="C00000"/>
                  </a:solidFill>
                </a:rPr>
                <a:t>第</a:t>
              </a:r>
              <a:r>
                <a:rPr lang="en-US" altLang="zh-CN" b="1">
                  <a:solidFill>
                    <a:srgbClr val="C00000"/>
                  </a:solidFill>
                </a:rPr>
                <a:t>3</a:t>
              </a:r>
              <a:r>
                <a:rPr lang="zh-CN" altLang="en-US" b="1">
                  <a:solidFill>
                    <a:srgbClr val="C00000"/>
                  </a:solidFill>
                </a:rPr>
                <a:t>行</a:t>
              </a:r>
              <a:endParaRPr lang="zh-CN" altLang="en-US" b="1">
                <a:solidFill>
                  <a:srgbClr val="C00000"/>
                </a:solidFill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65"/>
              </p:custDataLst>
            </p:nvPr>
          </p:nvSpPr>
          <p:spPr>
            <a:xfrm>
              <a:off x="9367363" y="3550285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>
                  <a:solidFill>
                    <a:srgbClr val="C00000"/>
                  </a:solidFill>
                </a:rPr>
                <a:t>第</a:t>
              </a:r>
              <a:r>
                <a:rPr lang="en-US" altLang="zh-CN" b="1">
                  <a:solidFill>
                    <a:srgbClr val="C00000"/>
                  </a:solidFill>
                </a:rPr>
                <a:t>4</a:t>
              </a:r>
              <a:r>
                <a:rPr lang="zh-CN" altLang="en-US" b="1">
                  <a:solidFill>
                    <a:srgbClr val="C00000"/>
                  </a:solidFill>
                </a:rPr>
                <a:t>行</a:t>
              </a:r>
              <a:endParaRPr lang="zh-CN" altLang="en-US" b="1">
                <a:solidFill>
                  <a:srgbClr val="C00000"/>
                </a:solidFill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166"/>
              </p:custDataLst>
            </p:nvPr>
          </p:nvSpPr>
          <p:spPr>
            <a:xfrm>
              <a:off x="9367362" y="1606670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/>
                <a:t>第</a:t>
              </a:r>
              <a:r>
                <a:rPr lang="en-US" altLang="zh-CN" b="1"/>
                <a:t>0</a:t>
              </a:r>
              <a:r>
                <a:rPr lang="zh-CN" altLang="en-US" b="1"/>
                <a:t>行</a:t>
              </a:r>
              <a:endParaRPr lang="zh-CN" altLang="en-US" b="1"/>
            </a:p>
          </p:txBody>
        </p:sp>
        <p:sp>
          <p:nvSpPr>
            <p:cNvPr id="10" name="文本框 9"/>
            <p:cNvSpPr txBox="1"/>
            <p:nvPr>
              <p:custDataLst>
                <p:tags r:id="rId167"/>
              </p:custDataLst>
            </p:nvPr>
          </p:nvSpPr>
          <p:spPr>
            <a:xfrm>
              <a:off x="9367362" y="404717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>
                  <a:solidFill>
                    <a:srgbClr val="C00000"/>
                  </a:solidFill>
                </a:rPr>
                <a:t>第</a:t>
              </a:r>
              <a:r>
                <a:rPr lang="en-US" altLang="zh-CN" b="1">
                  <a:solidFill>
                    <a:srgbClr val="C00000"/>
                  </a:solidFill>
                </a:rPr>
                <a:t>5</a:t>
              </a:r>
              <a:r>
                <a:rPr lang="zh-CN" altLang="en-US" b="1">
                  <a:solidFill>
                    <a:srgbClr val="C00000"/>
                  </a:solidFill>
                </a:rPr>
                <a:t>行</a:t>
              </a:r>
              <a:endParaRPr lang="zh-CN" altLang="en-US" b="1">
                <a:solidFill>
                  <a:srgbClr val="C00000"/>
                </a:solidFill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168"/>
              </p:custDataLst>
            </p:nvPr>
          </p:nvSpPr>
          <p:spPr>
            <a:xfrm>
              <a:off x="9347035" y="4575810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>
                  <a:solidFill>
                    <a:srgbClr val="C00000"/>
                  </a:solidFill>
                </a:rPr>
                <a:t>第</a:t>
              </a:r>
              <a:r>
                <a:rPr lang="en-US" altLang="zh-CN" b="1">
                  <a:solidFill>
                    <a:srgbClr val="C00000"/>
                  </a:solidFill>
                </a:rPr>
                <a:t>6</a:t>
              </a:r>
              <a:r>
                <a:rPr lang="zh-CN" altLang="en-US" b="1">
                  <a:solidFill>
                    <a:srgbClr val="C00000"/>
                  </a:solidFill>
                </a:rPr>
                <a:t>行</a:t>
              </a:r>
              <a:endParaRPr lang="zh-CN" altLang="en-US" b="1">
                <a:solidFill>
                  <a:srgbClr val="C00000"/>
                </a:solidFill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69"/>
              </p:custDataLst>
            </p:nvPr>
          </p:nvSpPr>
          <p:spPr>
            <a:xfrm>
              <a:off x="9364631" y="5430953"/>
              <a:ext cx="7809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>
                  <a:solidFill>
                    <a:srgbClr val="C00000"/>
                  </a:solidFill>
                </a:rPr>
                <a:t>第</a:t>
              </a:r>
              <a:r>
                <a:rPr lang="en-US" altLang="zh-CN" b="1">
                  <a:solidFill>
                    <a:srgbClr val="C00000"/>
                  </a:solidFill>
                </a:rPr>
                <a:t>n</a:t>
              </a:r>
              <a:r>
                <a:rPr lang="zh-CN" altLang="en-US" b="1">
                  <a:solidFill>
                    <a:srgbClr val="C00000"/>
                  </a:solidFill>
                </a:rPr>
                <a:t>行</a:t>
              </a:r>
              <a:endParaRPr lang="zh-CN" altLang="en-US" b="1">
                <a:solidFill>
                  <a:srgbClr val="C00000"/>
                </a:solidFill>
              </a:endParaRPr>
            </a:p>
          </p:txBody>
        </p:sp>
      </p:grpSp>
      <p:grpSp>
        <p:nvGrpSpPr>
          <p:cNvPr id="100" name="组合 99"/>
          <p:cNvGrpSpPr/>
          <p:nvPr>
            <p:custDataLst>
              <p:tags r:id="rId170"/>
            </p:custDataLst>
          </p:nvPr>
        </p:nvGrpSpPr>
        <p:grpSpPr>
          <a:xfrm>
            <a:off x="1028149" y="1343722"/>
            <a:ext cx="6356190" cy="4251583"/>
            <a:chOff x="205189" y="1497318"/>
            <a:chExt cx="6356190" cy="4251583"/>
          </a:xfrm>
        </p:grpSpPr>
        <p:graphicFrame>
          <p:nvGraphicFramePr>
            <p:cNvPr id="101" name="对象 100"/>
            <p:cNvGraphicFramePr>
              <a:graphicFrameLocks noChangeAspect="1"/>
            </p:cNvGraphicFramePr>
            <p:nvPr>
              <p:custDataLst>
                <p:tags r:id="rId171"/>
              </p:custDataLst>
            </p:nvPr>
          </p:nvGraphicFramePr>
          <p:xfrm>
            <a:off x="1397485" y="5463151"/>
            <a:ext cx="889588" cy="2846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4" name="Equation" r:id="rId172" imgW="7620000" imgH="2438400" progId="Equation.DSMT4">
                    <p:embed/>
                  </p:oleObj>
                </mc:Choice>
                <mc:Fallback>
                  <p:oleObj name="Equation" r:id="rId172" imgW="7620000" imgH="2438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58"/>
                        <a:stretch>
                          <a:fillRect/>
                        </a:stretch>
                      </p:blipFill>
                      <p:spPr>
                        <a:xfrm>
                          <a:off x="1397485" y="5463151"/>
                          <a:ext cx="889588" cy="28466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" name="对象 101"/>
            <p:cNvGraphicFramePr>
              <a:graphicFrameLocks noChangeAspect="1"/>
            </p:cNvGraphicFramePr>
            <p:nvPr>
              <p:custDataLst>
                <p:tags r:id="rId173"/>
              </p:custDataLst>
            </p:nvPr>
          </p:nvGraphicFramePr>
          <p:xfrm>
            <a:off x="3560360" y="5463151"/>
            <a:ext cx="890587" cy="285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5" name="Equation" r:id="rId174" imgW="891540" imgH="286385" progId="Equation.DSMT4">
                    <p:embed/>
                  </p:oleObj>
                </mc:Choice>
                <mc:Fallback>
                  <p:oleObj name="Equation" r:id="rId174" imgW="891540" imgH="286385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61"/>
                        <a:stretch>
                          <a:fillRect/>
                        </a:stretch>
                      </p:blipFill>
                      <p:spPr>
                        <a:xfrm>
                          <a:off x="3560360" y="5463151"/>
                          <a:ext cx="890587" cy="2857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3" name="组合 102"/>
            <p:cNvGrpSpPr/>
            <p:nvPr>
              <p:custDataLst>
                <p:tags r:id="rId175"/>
              </p:custDataLst>
            </p:nvPr>
          </p:nvGrpSpPr>
          <p:grpSpPr>
            <a:xfrm>
              <a:off x="205189" y="1497318"/>
              <a:ext cx="6356190" cy="3421840"/>
              <a:chOff x="144633" y="1576998"/>
              <a:chExt cx="6356190" cy="3421840"/>
            </a:xfrm>
          </p:grpSpPr>
          <p:graphicFrame>
            <p:nvGraphicFramePr>
              <p:cNvPr id="104" name="对象 103"/>
              <p:cNvGraphicFramePr>
                <a:graphicFrameLocks noChangeAspect="1"/>
              </p:cNvGraphicFramePr>
              <p:nvPr>
                <p:custDataLst>
                  <p:tags r:id="rId176"/>
                </p:custDataLst>
              </p:nvPr>
            </p:nvGraphicFramePr>
            <p:xfrm>
              <a:off x="160853" y="2042020"/>
              <a:ext cx="965200" cy="457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6" name="Equation" r:id="rId177" imgW="11582400" imgH="5486400" progId="Equation.DSMT4">
                      <p:embed/>
                    </p:oleObj>
                  </mc:Choice>
                  <mc:Fallback>
                    <p:oleObj name="Equation" r:id="rId177" imgW="115824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78"/>
                          <a:stretch>
                            <a:fillRect/>
                          </a:stretch>
                        </p:blipFill>
                        <p:spPr>
                          <a:xfrm>
                            <a:off x="160853" y="2042020"/>
                            <a:ext cx="965200" cy="4572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5" name="对象 104"/>
              <p:cNvGraphicFramePr>
                <a:graphicFrameLocks noChangeAspect="1"/>
              </p:cNvGraphicFramePr>
              <p:nvPr>
                <p:custDataLst>
                  <p:tags r:id="rId179"/>
                </p:custDataLst>
              </p:nvPr>
            </p:nvGraphicFramePr>
            <p:xfrm>
              <a:off x="160588" y="2533947"/>
              <a:ext cx="990600" cy="457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7" name="Equation" r:id="rId180" imgW="11887200" imgH="5486400" progId="Equation.DSMT4">
                      <p:embed/>
                    </p:oleObj>
                  </mc:Choice>
                  <mc:Fallback>
                    <p:oleObj name="Equation" r:id="rId180" imgW="118872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81"/>
                          <a:stretch>
                            <a:fillRect/>
                          </a:stretch>
                        </p:blipFill>
                        <p:spPr>
                          <a:xfrm>
                            <a:off x="160588" y="2533947"/>
                            <a:ext cx="990600" cy="4572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6" name="Line 39"/>
              <p:cNvSpPr>
                <a:spLocks noChangeShapeType="1"/>
              </p:cNvSpPr>
              <p:nvPr>
                <p:custDataLst>
                  <p:tags r:id="rId182"/>
                </p:custDataLst>
              </p:nvPr>
            </p:nvSpPr>
            <p:spPr bwMode="auto">
              <a:xfrm>
                <a:off x="1187450" y="2279712"/>
                <a:ext cx="1371587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b="1">
                  <a:solidFill>
                    <a:srgbClr val="0070C0"/>
                  </a:solidFill>
                </a:endParaRPr>
              </a:p>
            </p:txBody>
          </p:sp>
          <p:sp>
            <p:nvSpPr>
              <p:cNvPr id="107" name="Line 40"/>
              <p:cNvSpPr>
                <a:spLocks noChangeShapeType="1"/>
              </p:cNvSpPr>
              <p:nvPr>
                <p:custDataLst>
                  <p:tags r:id="rId183"/>
                </p:custDataLst>
              </p:nvPr>
            </p:nvSpPr>
            <p:spPr bwMode="auto">
              <a:xfrm>
                <a:off x="1185948" y="2762547"/>
                <a:ext cx="1142991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b="1">
                  <a:solidFill>
                    <a:srgbClr val="0070C0"/>
                  </a:solidFill>
                </a:endParaRPr>
              </a:p>
            </p:txBody>
          </p:sp>
          <p:graphicFrame>
            <p:nvGraphicFramePr>
              <p:cNvPr id="108" name="对象 107"/>
              <p:cNvGraphicFramePr>
                <a:graphicFrameLocks noChangeAspect="1"/>
              </p:cNvGraphicFramePr>
              <p:nvPr>
                <p:custDataLst>
                  <p:tags r:id="rId184"/>
                </p:custDataLst>
              </p:nvPr>
            </p:nvGraphicFramePr>
            <p:xfrm>
              <a:off x="148078" y="3049152"/>
              <a:ext cx="965198" cy="457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8" name="Equation" r:id="rId185" imgW="11582400" imgH="5486400" progId="Equation.DSMT4">
                      <p:embed/>
                    </p:oleObj>
                  </mc:Choice>
                  <mc:Fallback>
                    <p:oleObj name="Equation" r:id="rId185" imgW="115824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86"/>
                          <a:stretch>
                            <a:fillRect/>
                          </a:stretch>
                        </p:blipFill>
                        <p:spPr>
                          <a:xfrm>
                            <a:off x="148078" y="3049152"/>
                            <a:ext cx="965198" cy="457199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9" name="Line 41"/>
              <p:cNvSpPr>
                <a:spLocks noChangeShapeType="1"/>
              </p:cNvSpPr>
              <p:nvPr>
                <p:custDataLst>
                  <p:tags r:id="rId187"/>
                </p:custDataLst>
              </p:nvPr>
            </p:nvSpPr>
            <p:spPr bwMode="auto">
              <a:xfrm>
                <a:off x="1185948" y="3277751"/>
                <a:ext cx="914393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b="1">
                  <a:solidFill>
                    <a:srgbClr val="0070C0"/>
                  </a:solidFill>
                </a:endParaRPr>
              </a:p>
            </p:txBody>
          </p:sp>
          <p:graphicFrame>
            <p:nvGraphicFramePr>
              <p:cNvPr id="110" name="对象 109"/>
              <p:cNvGraphicFramePr>
                <a:graphicFrameLocks noChangeAspect="1"/>
              </p:cNvGraphicFramePr>
              <p:nvPr>
                <p:custDataLst>
                  <p:tags r:id="rId188"/>
                </p:custDataLst>
              </p:nvPr>
            </p:nvGraphicFramePr>
            <p:xfrm>
              <a:off x="144633" y="3567301"/>
              <a:ext cx="961730" cy="4438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9" name="Equation" r:id="rId189" imgW="11887200" imgH="5486400" progId="Equation.DSMT4">
                      <p:embed/>
                    </p:oleObj>
                  </mc:Choice>
                  <mc:Fallback>
                    <p:oleObj name="Equation" r:id="rId189" imgW="118872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90"/>
                          <a:stretch>
                            <a:fillRect/>
                          </a:stretch>
                        </p:blipFill>
                        <p:spPr>
                          <a:xfrm>
                            <a:off x="144633" y="3567301"/>
                            <a:ext cx="961730" cy="44387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1" name="Line 42"/>
              <p:cNvSpPr>
                <a:spLocks noChangeShapeType="1"/>
              </p:cNvSpPr>
              <p:nvPr>
                <p:custDataLst>
                  <p:tags r:id="rId191"/>
                </p:custDataLst>
              </p:nvPr>
            </p:nvSpPr>
            <p:spPr bwMode="auto">
              <a:xfrm>
                <a:off x="1151188" y="3789238"/>
                <a:ext cx="609596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b="1">
                  <a:solidFill>
                    <a:srgbClr val="0070C0"/>
                  </a:solidFill>
                </a:endParaRPr>
              </a:p>
            </p:txBody>
          </p:sp>
          <p:graphicFrame>
            <p:nvGraphicFramePr>
              <p:cNvPr id="112" name="对象 111"/>
              <p:cNvGraphicFramePr>
                <a:graphicFrameLocks noChangeAspect="1"/>
              </p:cNvGraphicFramePr>
              <p:nvPr>
                <p:custDataLst>
                  <p:tags r:id="rId192"/>
                </p:custDataLst>
              </p:nvPr>
            </p:nvGraphicFramePr>
            <p:xfrm>
              <a:off x="152076" y="4056283"/>
              <a:ext cx="942045" cy="4347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80" name="Equation" r:id="rId193" imgW="11887200" imgH="5486400" progId="Equation.DSMT4">
                      <p:embed/>
                    </p:oleObj>
                  </mc:Choice>
                  <mc:Fallback>
                    <p:oleObj name="Equation" r:id="rId193" imgW="118872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94"/>
                          <a:stretch>
                            <a:fillRect/>
                          </a:stretch>
                        </p:blipFill>
                        <p:spPr>
                          <a:xfrm>
                            <a:off x="152076" y="4056283"/>
                            <a:ext cx="942045" cy="43479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3" name="Line 43"/>
              <p:cNvSpPr>
                <a:spLocks noChangeShapeType="1"/>
              </p:cNvSpPr>
              <p:nvPr>
                <p:custDataLst>
                  <p:tags r:id="rId195"/>
                </p:custDataLst>
              </p:nvPr>
            </p:nvSpPr>
            <p:spPr bwMode="auto">
              <a:xfrm>
                <a:off x="1127269" y="4340850"/>
                <a:ext cx="457197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b="1">
                  <a:solidFill>
                    <a:srgbClr val="0070C0"/>
                  </a:solidFill>
                </a:endParaRPr>
              </a:p>
            </p:txBody>
          </p:sp>
          <p:graphicFrame>
            <p:nvGraphicFramePr>
              <p:cNvPr id="114" name="对象 113"/>
              <p:cNvGraphicFramePr>
                <a:graphicFrameLocks noChangeAspect="1"/>
              </p:cNvGraphicFramePr>
              <p:nvPr>
                <p:custDataLst>
                  <p:tags r:id="rId196"/>
                </p:custDataLst>
              </p:nvPr>
            </p:nvGraphicFramePr>
            <p:xfrm>
              <a:off x="159623" y="4541639"/>
              <a:ext cx="990598" cy="457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81" name="Equation" r:id="rId197" imgW="11887200" imgH="5486400" progId="Equation.DSMT4">
                      <p:embed/>
                    </p:oleObj>
                  </mc:Choice>
                  <mc:Fallback>
                    <p:oleObj name="Equation" r:id="rId197" imgW="118872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98"/>
                          <a:stretch>
                            <a:fillRect/>
                          </a:stretch>
                        </p:blipFill>
                        <p:spPr>
                          <a:xfrm>
                            <a:off x="159623" y="4541639"/>
                            <a:ext cx="990598" cy="457199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5" name="Line 43"/>
              <p:cNvSpPr>
                <a:spLocks noChangeShapeType="1"/>
              </p:cNvSpPr>
              <p:nvPr>
                <p:custDataLst>
                  <p:tags r:id="rId199"/>
                </p:custDataLst>
              </p:nvPr>
            </p:nvSpPr>
            <p:spPr bwMode="auto">
              <a:xfrm>
                <a:off x="1067090" y="4833509"/>
                <a:ext cx="198536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b="1">
                  <a:solidFill>
                    <a:srgbClr val="0070C0"/>
                  </a:solidFill>
                </a:endParaRPr>
              </a:p>
            </p:txBody>
          </p:sp>
          <p:graphicFrame>
            <p:nvGraphicFramePr>
              <p:cNvPr id="116" name="对象 115"/>
              <p:cNvGraphicFramePr>
                <a:graphicFrameLocks noChangeAspect="1"/>
              </p:cNvGraphicFramePr>
              <p:nvPr>
                <p:custDataLst>
                  <p:tags r:id="rId200"/>
                </p:custDataLst>
              </p:nvPr>
            </p:nvGraphicFramePr>
            <p:xfrm>
              <a:off x="162986" y="1576998"/>
              <a:ext cx="1016906" cy="46934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82" name="Equation" r:id="rId201" imgW="11887200" imgH="5486400" progId="Equation.DSMT4">
                      <p:embed/>
                    </p:oleObj>
                  </mc:Choice>
                  <mc:Fallback>
                    <p:oleObj name="Equation" r:id="rId201" imgW="118872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02"/>
                          <a:stretch>
                            <a:fillRect/>
                          </a:stretch>
                        </p:blipFill>
                        <p:spPr>
                          <a:xfrm>
                            <a:off x="162986" y="1576998"/>
                            <a:ext cx="1016906" cy="469341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7" name="Line 39"/>
              <p:cNvSpPr>
                <a:spLocks noChangeShapeType="1"/>
              </p:cNvSpPr>
              <p:nvPr>
                <p:custDataLst>
                  <p:tags r:id="rId203"/>
                </p:custDataLst>
              </p:nvPr>
            </p:nvSpPr>
            <p:spPr bwMode="auto">
              <a:xfrm>
                <a:off x="1187450" y="1811667"/>
                <a:ext cx="1645180" cy="11067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b="1">
                  <a:solidFill>
                    <a:srgbClr val="0070C0"/>
                  </a:solidFill>
                </a:endParaRPr>
              </a:p>
            </p:txBody>
          </p:sp>
          <p:sp>
            <p:nvSpPr>
              <p:cNvPr id="118" name="Line 39"/>
              <p:cNvSpPr>
                <a:spLocks noChangeShapeType="1"/>
              </p:cNvSpPr>
              <p:nvPr>
                <p:custDataLst>
                  <p:tags r:id="rId204"/>
                </p:custDataLst>
              </p:nvPr>
            </p:nvSpPr>
            <p:spPr bwMode="auto">
              <a:xfrm flipV="1">
                <a:off x="3663684" y="1822734"/>
                <a:ext cx="2837139" cy="644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 b="1">
                  <a:solidFill>
                    <a:srgbClr val="0070C0"/>
                  </a:solidFill>
                </a:endParaRPr>
              </a:p>
            </p:txBody>
          </p:sp>
        </p:grpSp>
      </p:grpSp>
      <p:pic>
        <p:nvPicPr>
          <p:cNvPr id="119" name="图片 118"/>
          <p:cNvPicPr>
            <a:picLocks noChangeAspect="1"/>
          </p:cNvPicPr>
          <p:nvPr>
            <p:custDataLst>
              <p:tags r:id="rId205"/>
            </p:custDataLst>
          </p:nvPr>
        </p:nvPicPr>
        <p:blipFill>
          <a:blip r:embed="rId206"/>
          <a:stretch>
            <a:fillRect/>
          </a:stretch>
        </p:blipFill>
        <p:spPr>
          <a:xfrm>
            <a:off x="2171598" y="5682509"/>
            <a:ext cx="7848805" cy="440883"/>
          </a:xfrm>
          <a:prstGeom prst="rect">
            <a:avLst/>
          </a:prstGeom>
        </p:spPr>
      </p:pic>
      <p:grpSp>
        <p:nvGrpSpPr>
          <p:cNvPr id="120" name="组合 119"/>
          <p:cNvGrpSpPr/>
          <p:nvPr>
            <p:custDataLst>
              <p:tags r:id="rId207"/>
            </p:custDataLst>
          </p:nvPr>
        </p:nvGrpSpPr>
        <p:grpSpPr>
          <a:xfrm>
            <a:off x="74785" y="75132"/>
            <a:ext cx="4391025" cy="1106169"/>
            <a:chOff x="179389" y="107751"/>
            <a:chExt cx="6501679" cy="1123208"/>
          </a:xfrm>
        </p:grpSpPr>
        <p:sp>
          <p:nvSpPr>
            <p:cNvPr id="122" name="菱形 87087"/>
            <p:cNvSpPr>
              <a:spLocks noChangeArrowheads="1"/>
            </p:cNvSpPr>
            <p:nvPr>
              <p:custDataLst>
                <p:tags r:id="rId208"/>
              </p:custDataLst>
            </p:nvPr>
          </p:nvSpPr>
          <p:spPr bwMode="auto">
            <a:xfrm>
              <a:off x="179389" y="107751"/>
              <a:ext cx="714074" cy="676478"/>
            </a:xfrm>
            <a:prstGeom prst="diamond">
              <a:avLst/>
            </a:prstGeom>
            <a:solidFill>
              <a:schemeClr val="accent2"/>
            </a:solidFill>
            <a:ln w="25400" algn="ctr">
              <a:solidFill>
                <a:schemeClr val="bg1"/>
              </a:solidFill>
              <a:miter lim="800000"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endParaRPr lang="zh-CN" altLang="en-US" sz="240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3" name="文本框 87088"/>
            <p:cNvSpPr/>
            <p:nvPr>
              <p:custDataLst>
                <p:tags r:id="rId209"/>
              </p:custDataLst>
            </p:nvPr>
          </p:nvSpPr>
          <p:spPr bwMode="auto">
            <a:xfrm>
              <a:off x="963540" y="138055"/>
              <a:ext cx="5717528" cy="109290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>
              <a:spAutoFit/>
            </a:bodyPr>
            <a:lstStyle>
              <a:lvl1pPr marL="342900" indent="-3429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kumimoji="0" lang="zh-CN" altLang="en-US" sz="32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–"/>
                <a:defRPr kumimoji="0" lang="zh-CN" altLang="en-US" sz="2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kumimoji="0" lang="zh-CN" altLang="en-US"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–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»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lvl="5" indent="-228600" algn="l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b="1">
                  <a:solidFill>
                    <a:srgbClr val="FF0000"/>
                  </a:solidFill>
                  <a:latin typeface="黑体" panose="02010609060101010101" charset="-122"/>
                  <a:ea typeface="黑体" panose="02010609060101010101" charset="-122"/>
                </a:rPr>
                <a:t>一、认识“杨辉三角”</a:t>
              </a:r>
              <a:endParaRPr lang="zh-CN" altLang="en-US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124" name="文本框 87089"/>
            <p:cNvSpPr>
              <a:spLocks noChangeArrowheads="1"/>
            </p:cNvSpPr>
            <p:nvPr>
              <p:custDataLst>
                <p:tags r:id="rId210"/>
              </p:custDataLst>
            </p:nvPr>
          </p:nvSpPr>
          <p:spPr bwMode="auto">
            <a:xfrm>
              <a:off x="459158" y="137541"/>
              <a:ext cx="334008" cy="406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en-US" altLang="zh-CN" sz="20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131" name="Text Box 18"/>
          <p:cNvSpPr txBox="1">
            <a:spLocks noChangeArrowheads="1"/>
          </p:cNvSpPr>
          <p:nvPr>
            <p:custDataLst>
              <p:tags r:id="rId211"/>
            </p:custDataLst>
          </p:nvPr>
        </p:nvSpPr>
        <p:spPr bwMode="gray">
          <a:xfrm>
            <a:off x="0" y="714300"/>
            <a:ext cx="8662190" cy="38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9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问题</a:t>
            </a:r>
            <a:r>
              <a:rPr lang="en-US" altLang="zh-CN" sz="19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sz="19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：</a:t>
            </a:r>
            <a:r>
              <a:rPr lang="zh-CN" altLang="en-US" sz="1900" b="1">
                <a:latin typeface="黑体" panose="02010609060101010101" charset="-122"/>
                <a:ea typeface="黑体" panose="02010609060101010101" charset="-122"/>
              </a:rPr>
              <a:t>杨辉三角是按照怎样的规则构成的？</a:t>
            </a:r>
            <a:endParaRPr lang="en-US" altLang="zh-CN" sz="19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1233170" y="0"/>
          <a:ext cx="9558655" cy="737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1" imgW="5286375" imgH="4076700" progId="Word.Document.8">
                  <p:embed/>
                </p:oleObj>
              </mc:Choice>
              <mc:Fallback>
                <p:oleObj name="" r:id="rId1" imgW="5286375" imgH="4076700" progId="Word.Document.8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233170" y="0"/>
                        <a:ext cx="9558655" cy="7372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845185" y="229235"/>
          <a:ext cx="10767060" cy="4074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5286375" imgH="2000250" progId="Word.Document.8">
                  <p:embed/>
                </p:oleObj>
              </mc:Choice>
              <mc:Fallback>
                <p:oleObj name="" r:id="rId1" imgW="5286375" imgH="2000250" progId="Word.Document.8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845185" y="229235"/>
                        <a:ext cx="10767060" cy="40741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8" name="图片 595" descr="@@@c66e9628efd8489b9b66f9b5533c65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5960" y="3942080"/>
            <a:ext cx="3444875" cy="2366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12725" y="177800"/>
            <a:ext cx="23253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</a:rPr>
              <a:t>研真题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39090" y="759460"/>
            <a:ext cx="11458575" cy="606933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17550" y="442595"/>
            <a:ext cx="10611485" cy="641540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212725" y="177800"/>
            <a:ext cx="23253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</a:rPr>
              <a:t>研真题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AS_UNIQUEID" val="5022"/>
</p:tagLst>
</file>

<file path=ppt/tags/tag10.xml><?xml version="1.0" encoding="utf-8"?>
<p:tagLst xmlns:p="http://schemas.openxmlformats.org/presentationml/2006/main">
  <p:tag name="AS_UNIQUEID" val="4141"/>
</p:tagLst>
</file>

<file path=ppt/tags/tag100.xml><?xml version="1.0" encoding="utf-8"?>
<p:tagLst xmlns:p="http://schemas.openxmlformats.org/presentationml/2006/main">
  <p:tag name="AS_UNIQUEID" val="4231"/>
</p:tagLst>
</file>

<file path=ppt/tags/tag101.xml><?xml version="1.0" encoding="utf-8"?>
<p:tagLst xmlns:p="http://schemas.openxmlformats.org/presentationml/2006/main">
  <p:tag name="AS_UNIQUEID" val="4232"/>
</p:tagLst>
</file>

<file path=ppt/tags/tag102.xml><?xml version="1.0" encoding="utf-8"?>
<p:tagLst xmlns:p="http://schemas.openxmlformats.org/presentationml/2006/main">
  <p:tag name="AS_UNIQUEID" val="4233"/>
</p:tagLst>
</file>

<file path=ppt/tags/tag103.xml><?xml version="1.0" encoding="utf-8"?>
<p:tagLst xmlns:p="http://schemas.openxmlformats.org/presentationml/2006/main">
  <p:tag name="AS_UNIQUEID" val="4234"/>
</p:tagLst>
</file>

<file path=ppt/tags/tag104.xml><?xml version="1.0" encoding="utf-8"?>
<p:tagLst xmlns:p="http://schemas.openxmlformats.org/presentationml/2006/main">
  <p:tag name="AS_UNIQUEID" val="4235"/>
</p:tagLst>
</file>

<file path=ppt/tags/tag105.xml><?xml version="1.0" encoding="utf-8"?>
<p:tagLst xmlns:p="http://schemas.openxmlformats.org/presentationml/2006/main">
  <p:tag name="AS_UNIQUEID" val="4236"/>
</p:tagLst>
</file>

<file path=ppt/tags/tag106.xml><?xml version="1.0" encoding="utf-8"?>
<p:tagLst xmlns:p="http://schemas.openxmlformats.org/presentationml/2006/main">
  <p:tag name="AS_UNIQUEID" val="4237"/>
</p:tagLst>
</file>

<file path=ppt/tags/tag107.xml><?xml version="1.0" encoding="utf-8"?>
<p:tagLst xmlns:p="http://schemas.openxmlformats.org/presentationml/2006/main">
  <p:tag name="AS_UNIQUEID" val="4238"/>
</p:tagLst>
</file>

<file path=ppt/tags/tag108.xml><?xml version="1.0" encoding="utf-8"?>
<p:tagLst xmlns:p="http://schemas.openxmlformats.org/presentationml/2006/main">
  <p:tag name="AS_UNIQUEID" val="4239"/>
</p:tagLst>
</file>

<file path=ppt/tags/tag109.xml><?xml version="1.0" encoding="utf-8"?>
<p:tagLst xmlns:p="http://schemas.openxmlformats.org/presentationml/2006/main">
  <p:tag name="AS_UNIQUEID" val="4240"/>
</p:tagLst>
</file>

<file path=ppt/tags/tag11.xml><?xml version="1.0" encoding="utf-8"?>
<p:tagLst xmlns:p="http://schemas.openxmlformats.org/presentationml/2006/main">
  <p:tag name="AS_UNIQUEID" val="4142"/>
</p:tagLst>
</file>

<file path=ppt/tags/tag110.xml><?xml version="1.0" encoding="utf-8"?>
<p:tagLst xmlns:p="http://schemas.openxmlformats.org/presentationml/2006/main">
  <p:tag name="AS_UNIQUEID" val="4241"/>
</p:tagLst>
</file>

<file path=ppt/tags/tag111.xml><?xml version="1.0" encoding="utf-8"?>
<p:tagLst xmlns:p="http://schemas.openxmlformats.org/presentationml/2006/main">
  <p:tag name="AS_UNIQUEID" val="4242"/>
</p:tagLst>
</file>

<file path=ppt/tags/tag112.xml><?xml version="1.0" encoding="utf-8"?>
<p:tagLst xmlns:p="http://schemas.openxmlformats.org/presentationml/2006/main">
  <p:tag name="AS_UNIQUEID" val="4243"/>
</p:tagLst>
</file>

<file path=ppt/tags/tag113.xml><?xml version="1.0" encoding="utf-8"?>
<p:tagLst xmlns:p="http://schemas.openxmlformats.org/presentationml/2006/main">
  <p:tag name="AS_UNIQUEID" val="4244"/>
</p:tagLst>
</file>

<file path=ppt/tags/tag114.xml><?xml version="1.0" encoding="utf-8"?>
<p:tagLst xmlns:p="http://schemas.openxmlformats.org/presentationml/2006/main">
  <p:tag name="AS_UNIQUEID" val="4245"/>
</p:tagLst>
</file>

<file path=ppt/tags/tag115.xml><?xml version="1.0" encoding="utf-8"?>
<p:tagLst xmlns:p="http://schemas.openxmlformats.org/presentationml/2006/main">
  <p:tag name="AS_UNIQUEID" val="4246"/>
</p:tagLst>
</file>

<file path=ppt/tags/tag116.xml><?xml version="1.0" encoding="utf-8"?>
<p:tagLst xmlns:p="http://schemas.openxmlformats.org/presentationml/2006/main">
  <p:tag name="AS_UNIQUEID" val="4247"/>
</p:tagLst>
</file>

<file path=ppt/tags/tag117.xml><?xml version="1.0" encoding="utf-8"?>
<p:tagLst xmlns:p="http://schemas.openxmlformats.org/presentationml/2006/main">
  <p:tag name="AS_UNIQUEID" val="4248"/>
</p:tagLst>
</file>

<file path=ppt/tags/tag118.xml><?xml version="1.0" encoding="utf-8"?>
<p:tagLst xmlns:p="http://schemas.openxmlformats.org/presentationml/2006/main">
  <p:tag name="AS_UNIQUEID" val="4249"/>
</p:tagLst>
</file>

<file path=ppt/tags/tag119.xml><?xml version="1.0" encoding="utf-8"?>
<p:tagLst xmlns:p="http://schemas.openxmlformats.org/presentationml/2006/main">
  <p:tag name="AS_UNIQUEID" val="4250"/>
</p:tagLst>
</file>

<file path=ppt/tags/tag12.xml><?xml version="1.0" encoding="utf-8"?>
<p:tagLst xmlns:p="http://schemas.openxmlformats.org/presentationml/2006/main">
  <p:tag name="AS_UNIQUEID" val="4143"/>
</p:tagLst>
</file>

<file path=ppt/tags/tag120.xml><?xml version="1.0" encoding="utf-8"?>
<p:tagLst xmlns:p="http://schemas.openxmlformats.org/presentationml/2006/main">
  <p:tag name="AS_UNIQUEID" val="4252"/>
</p:tagLst>
</file>

<file path=ppt/tags/tag121.xml><?xml version="1.0" encoding="utf-8"?>
<p:tagLst xmlns:p="http://schemas.openxmlformats.org/presentationml/2006/main">
  <p:tag name="AS_UNIQUEID" val="4253"/>
</p:tagLst>
</file>

<file path=ppt/tags/tag122.xml><?xml version="1.0" encoding="utf-8"?>
<p:tagLst xmlns:p="http://schemas.openxmlformats.org/presentationml/2006/main">
  <p:tag name="AS_UNIQUEID" val="4254"/>
</p:tagLst>
</file>

<file path=ppt/tags/tag123.xml><?xml version="1.0" encoding="utf-8"?>
<p:tagLst xmlns:p="http://schemas.openxmlformats.org/presentationml/2006/main">
  <p:tag name="AS_UNIQUEID" val="4255"/>
</p:tagLst>
</file>

<file path=ppt/tags/tag124.xml><?xml version="1.0" encoding="utf-8"?>
<p:tagLst xmlns:p="http://schemas.openxmlformats.org/presentationml/2006/main">
  <p:tag name="AS_UNIQUEID" val="5003"/>
</p:tagLst>
</file>

<file path=ppt/tags/tag125.xml><?xml version="1.0" encoding="utf-8"?>
<p:tagLst xmlns:p="http://schemas.openxmlformats.org/presentationml/2006/main">
  <p:tag name="AS_UNIQUEID" val="5004"/>
</p:tagLst>
</file>

<file path=ppt/tags/tag126.xml><?xml version="1.0" encoding="utf-8"?>
<p:tagLst xmlns:p="http://schemas.openxmlformats.org/presentationml/2006/main">
  <p:tag name="AS_UNIQUEID" val="5007"/>
</p:tagLst>
</file>

<file path=ppt/tags/tag127.xml><?xml version="1.0" encoding="utf-8"?>
<p:tagLst xmlns:p="http://schemas.openxmlformats.org/presentationml/2006/main">
  <p:tag name="AS_UNIQUEID" val="5003"/>
</p:tagLst>
</file>

<file path=ppt/tags/tag13.xml><?xml version="1.0" encoding="utf-8"?>
<p:tagLst xmlns:p="http://schemas.openxmlformats.org/presentationml/2006/main">
  <p:tag name="AS_UNIQUEID" val="4144"/>
</p:tagLst>
</file>

<file path=ppt/tags/tag14.xml><?xml version="1.0" encoding="utf-8"?>
<p:tagLst xmlns:p="http://schemas.openxmlformats.org/presentationml/2006/main">
  <p:tag name="AS_UNIQUEID" val="4145"/>
</p:tagLst>
</file>

<file path=ppt/tags/tag15.xml><?xml version="1.0" encoding="utf-8"?>
<p:tagLst xmlns:p="http://schemas.openxmlformats.org/presentationml/2006/main">
  <p:tag name="AS_UNIQUEID" val="4146"/>
</p:tagLst>
</file>

<file path=ppt/tags/tag16.xml><?xml version="1.0" encoding="utf-8"?>
<p:tagLst xmlns:p="http://schemas.openxmlformats.org/presentationml/2006/main">
  <p:tag name="AS_UNIQUEID" val="4147"/>
</p:tagLst>
</file>

<file path=ppt/tags/tag17.xml><?xml version="1.0" encoding="utf-8"?>
<p:tagLst xmlns:p="http://schemas.openxmlformats.org/presentationml/2006/main">
  <p:tag name="AS_UNIQUEID" val="4148"/>
</p:tagLst>
</file>

<file path=ppt/tags/tag18.xml><?xml version="1.0" encoding="utf-8"?>
<p:tagLst xmlns:p="http://schemas.openxmlformats.org/presentationml/2006/main">
  <p:tag name="AS_UNIQUEID" val="4149"/>
</p:tagLst>
</file>

<file path=ppt/tags/tag19.xml><?xml version="1.0" encoding="utf-8"?>
<p:tagLst xmlns:p="http://schemas.openxmlformats.org/presentationml/2006/main">
  <p:tag name="AS_UNIQUEID" val="4150"/>
</p:tagLst>
</file>

<file path=ppt/tags/tag2.xml><?xml version="1.0" encoding="utf-8"?>
<p:tagLst xmlns:p="http://schemas.openxmlformats.org/presentationml/2006/main">
  <p:tag name="AS_UNIQUEID" val="4133"/>
</p:tagLst>
</file>

<file path=ppt/tags/tag20.xml><?xml version="1.0" encoding="utf-8"?>
<p:tagLst xmlns:p="http://schemas.openxmlformats.org/presentationml/2006/main">
  <p:tag name="AS_UNIQUEID" val="4151"/>
</p:tagLst>
</file>

<file path=ppt/tags/tag21.xml><?xml version="1.0" encoding="utf-8"?>
<p:tagLst xmlns:p="http://schemas.openxmlformats.org/presentationml/2006/main">
  <p:tag name="AS_UNIQUEID" val="4152"/>
</p:tagLst>
</file>

<file path=ppt/tags/tag22.xml><?xml version="1.0" encoding="utf-8"?>
<p:tagLst xmlns:p="http://schemas.openxmlformats.org/presentationml/2006/main">
  <p:tag name="AS_UNIQUEID" val="4153"/>
</p:tagLst>
</file>

<file path=ppt/tags/tag23.xml><?xml version="1.0" encoding="utf-8"?>
<p:tagLst xmlns:p="http://schemas.openxmlformats.org/presentationml/2006/main">
  <p:tag name="AS_UNIQUEID" val="4154"/>
</p:tagLst>
</file>

<file path=ppt/tags/tag24.xml><?xml version="1.0" encoding="utf-8"?>
<p:tagLst xmlns:p="http://schemas.openxmlformats.org/presentationml/2006/main">
  <p:tag name="AS_UNIQUEID" val="4155"/>
</p:tagLst>
</file>

<file path=ppt/tags/tag25.xml><?xml version="1.0" encoding="utf-8"?>
<p:tagLst xmlns:p="http://schemas.openxmlformats.org/presentationml/2006/main">
  <p:tag name="AS_UNIQUEID" val="4156"/>
</p:tagLst>
</file>

<file path=ppt/tags/tag26.xml><?xml version="1.0" encoding="utf-8"?>
<p:tagLst xmlns:p="http://schemas.openxmlformats.org/presentationml/2006/main">
  <p:tag name="AS_UNIQUEID" val="4157"/>
</p:tagLst>
</file>

<file path=ppt/tags/tag27.xml><?xml version="1.0" encoding="utf-8"?>
<p:tagLst xmlns:p="http://schemas.openxmlformats.org/presentationml/2006/main">
  <p:tag name="AS_UNIQUEID" val="4158"/>
</p:tagLst>
</file>

<file path=ppt/tags/tag28.xml><?xml version="1.0" encoding="utf-8"?>
<p:tagLst xmlns:p="http://schemas.openxmlformats.org/presentationml/2006/main">
  <p:tag name="AS_UNIQUEID" val="4159"/>
</p:tagLst>
</file>

<file path=ppt/tags/tag29.xml><?xml version="1.0" encoding="utf-8"?>
<p:tagLst xmlns:p="http://schemas.openxmlformats.org/presentationml/2006/main">
  <p:tag name="AS_UNIQUEID" val="4160"/>
</p:tagLst>
</file>

<file path=ppt/tags/tag3.xml><?xml version="1.0" encoding="utf-8"?>
<p:tagLst xmlns:p="http://schemas.openxmlformats.org/presentationml/2006/main">
  <p:tag name="AS_UNIQUEID" val="4134"/>
</p:tagLst>
</file>

<file path=ppt/tags/tag30.xml><?xml version="1.0" encoding="utf-8"?>
<p:tagLst xmlns:p="http://schemas.openxmlformats.org/presentationml/2006/main">
  <p:tag name="AS_UNIQUEID" val="4161"/>
</p:tagLst>
</file>

<file path=ppt/tags/tag31.xml><?xml version="1.0" encoding="utf-8"?>
<p:tagLst xmlns:p="http://schemas.openxmlformats.org/presentationml/2006/main">
  <p:tag name="AS_UNIQUEID" val="4162"/>
</p:tagLst>
</file>

<file path=ppt/tags/tag32.xml><?xml version="1.0" encoding="utf-8"?>
<p:tagLst xmlns:p="http://schemas.openxmlformats.org/presentationml/2006/main">
  <p:tag name="AS_UNIQUEID" val="4163"/>
</p:tagLst>
</file>

<file path=ppt/tags/tag33.xml><?xml version="1.0" encoding="utf-8"?>
<p:tagLst xmlns:p="http://schemas.openxmlformats.org/presentationml/2006/main">
  <p:tag name="AS_UNIQUEID" val="4164"/>
</p:tagLst>
</file>

<file path=ppt/tags/tag34.xml><?xml version="1.0" encoding="utf-8"?>
<p:tagLst xmlns:p="http://schemas.openxmlformats.org/presentationml/2006/main">
  <p:tag name="AS_UNIQUEID" val="4165"/>
</p:tagLst>
</file>

<file path=ppt/tags/tag35.xml><?xml version="1.0" encoding="utf-8"?>
<p:tagLst xmlns:p="http://schemas.openxmlformats.org/presentationml/2006/main">
  <p:tag name="AS_UNIQUEID" val="4166"/>
</p:tagLst>
</file>

<file path=ppt/tags/tag36.xml><?xml version="1.0" encoding="utf-8"?>
<p:tagLst xmlns:p="http://schemas.openxmlformats.org/presentationml/2006/main">
  <p:tag name="AS_UNIQUEID" val="4167"/>
</p:tagLst>
</file>

<file path=ppt/tags/tag37.xml><?xml version="1.0" encoding="utf-8"?>
<p:tagLst xmlns:p="http://schemas.openxmlformats.org/presentationml/2006/main">
  <p:tag name="AS_UNIQUEID" val="4168"/>
</p:tagLst>
</file>

<file path=ppt/tags/tag38.xml><?xml version="1.0" encoding="utf-8"?>
<p:tagLst xmlns:p="http://schemas.openxmlformats.org/presentationml/2006/main">
  <p:tag name="AS_UNIQUEID" val="4169"/>
</p:tagLst>
</file>

<file path=ppt/tags/tag39.xml><?xml version="1.0" encoding="utf-8"?>
<p:tagLst xmlns:p="http://schemas.openxmlformats.org/presentationml/2006/main">
  <p:tag name="AS_UNIQUEID" val="4170"/>
</p:tagLst>
</file>

<file path=ppt/tags/tag4.xml><?xml version="1.0" encoding="utf-8"?>
<p:tagLst xmlns:p="http://schemas.openxmlformats.org/presentationml/2006/main">
  <p:tag name="AS_UNIQUEID" val="4135"/>
</p:tagLst>
</file>

<file path=ppt/tags/tag40.xml><?xml version="1.0" encoding="utf-8"?>
<p:tagLst xmlns:p="http://schemas.openxmlformats.org/presentationml/2006/main">
  <p:tag name="AS_UNIQUEID" val="4171"/>
</p:tagLst>
</file>

<file path=ppt/tags/tag41.xml><?xml version="1.0" encoding="utf-8"?>
<p:tagLst xmlns:p="http://schemas.openxmlformats.org/presentationml/2006/main">
  <p:tag name="AS_UNIQUEID" val="4172"/>
</p:tagLst>
</file>

<file path=ppt/tags/tag42.xml><?xml version="1.0" encoding="utf-8"?>
<p:tagLst xmlns:p="http://schemas.openxmlformats.org/presentationml/2006/main">
  <p:tag name="AS_UNIQUEID" val="4173"/>
</p:tagLst>
</file>

<file path=ppt/tags/tag43.xml><?xml version="1.0" encoding="utf-8"?>
<p:tagLst xmlns:p="http://schemas.openxmlformats.org/presentationml/2006/main">
  <p:tag name="AS_UNIQUEID" val="4174"/>
</p:tagLst>
</file>

<file path=ppt/tags/tag44.xml><?xml version="1.0" encoding="utf-8"?>
<p:tagLst xmlns:p="http://schemas.openxmlformats.org/presentationml/2006/main">
  <p:tag name="AS_UNIQUEID" val="4175"/>
</p:tagLst>
</file>

<file path=ppt/tags/tag45.xml><?xml version="1.0" encoding="utf-8"?>
<p:tagLst xmlns:p="http://schemas.openxmlformats.org/presentationml/2006/main">
  <p:tag name="AS_UNIQUEID" val="4176"/>
</p:tagLst>
</file>

<file path=ppt/tags/tag46.xml><?xml version="1.0" encoding="utf-8"?>
<p:tagLst xmlns:p="http://schemas.openxmlformats.org/presentationml/2006/main">
  <p:tag name="AS_UNIQUEID" val="4177"/>
</p:tagLst>
</file>

<file path=ppt/tags/tag47.xml><?xml version="1.0" encoding="utf-8"?>
<p:tagLst xmlns:p="http://schemas.openxmlformats.org/presentationml/2006/main">
  <p:tag name="AS_UNIQUEID" val="4178"/>
</p:tagLst>
</file>

<file path=ppt/tags/tag48.xml><?xml version="1.0" encoding="utf-8"?>
<p:tagLst xmlns:p="http://schemas.openxmlformats.org/presentationml/2006/main">
  <p:tag name="AS_UNIQUEID" val="4179"/>
</p:tagLst>
</file>

<file path=ppt/tags/tag49.xml><?xml version="1.0" encoding="utf-8"?>
<p:tagLst xmlns:p="http://schemas.openxmlformats.org/presentationml/2006/main">
  <p:tag name="AS_UNIQUEID" val="4180"/>
</p:tagLst>
</file>

<file path=ppt/tags/tag5.xml><?xml version="1.0" encoding="utf-8"?>
<p:tagLst xmlns:p="http://schemas.openxmlformats.org/presentationml/2006/main">
  <p:tag name="AS_UNIQUEID" val="4136"/>
</p:tagLst>
</file>

<file path=ppt/tags/tag50.xml><?xml version="1.0" encoding="utf-8"?>
<p:tagLst xmlns:p="http://schemas.openxmlformats.org/presentationml/2006/main">
  <p:tag name="AS_UNIQUEID" val="4181"/>
</p:tagLst>
</file>

<file path=ppt/tags/tag51.xml><?xml version="1.0" encoding="utf-8"?>
<p:tagLst xmlns:p="http://schemas.openxmlformats.org/presentationml/2006/main">
  <p:tag name="AS_UNIQUEID" val="4182"/>
</p:tagLst>
</file>

<file path=ppt/tags/tag52.xml><?xml version="1.0" encoding="utf-8"?>
<p:tagLst xmlns:p="http://schemas.openxmlformats.org/presentationml/2006/main">
  <p:tag name="AS_UNIQUEID" val="4183"/>
</p:tagLst>
</file>

<file path=ppt/tags/tag53.xml><?xml version="1.0" encoding="utf-8"?>
<p:tagLst xmlns:p="http://schemas.openxmlformats.org/presentationml/2006/main">
  <p:tag name="AS_UNIQUEID" val="4184"/>
</p:tagLst>
</file>

<file path=ppt/tags/tag54.xml><?xml version="1.0" encoding="utf-8"?>
<p:tagLst xmlns:p="http://schemas.openxmlformats.org/presentationml/2006/main">
  <p:tag name="AS_UNIQUEID" val="4185"/>
</p:tagLst>
</file>

<file path=ppt/tags/tag55.xml><?xml version="1.0" encoding="utf-8"?>
<p:tagLst xmlns:p="http://schemas.openxmlformats.org/presentationml/2006/main">
  <p:tag name="AS_UNIQUEID" val="4186"/>
</p:tagLst>
</file>

<file path=ppt/tags/tag56.xml><?xml version="1.0" encoding="utf-8"?>
<p:tagLst xmlns:p="http://schemas.openxmlformats.org/presentationml/2006/main">
  <p:tag name="AS_UNIQUEID" val="4187"/>
</p:tagLst>
</file>

<file path=ppt/tags/tag57.xml><?xml version="1.0" encoding="utf-8"?>
<p:tagLst xmlns:p="http://schemas.openxmlformats.org/presentationml/2006/main">
  <p:tag name="AS_UNIQUEID" val="4188"/>
</p:tagLst>
</file>

<file path=ppt/tags/tag58.xml><?xml version="1.0" encoding="utf-8"?>
<p:tagLst xmlns:p="http://schemas.openxmlformats.org/presentationml/2006/main">
  <p:tag name="AS_UNIQUEID" val="4189"/>
</p:tagLst>
</file>

<file path=ppt/tags/tag59.xml><?xml version="1.0" encoding="utf-8"?>
<p:tagLst xmlns:p="http://schemas.openxmlformats.org/presentationml/2006/main">
  <p:tag name="AS_UNIQUEID" val="4190"/>
</p:tagLst>
</file>

<file path=ppt/tags/tag6.xml><?xml version="1.0" encoding="utf-8"?>
<p:tagLst xmlns:p="http://schemas.openxmlformats.org/presentationml/2006/main">
  <p:tag name="AS_UNIQUEID" val="4137"/>
</p:tagLst>
</file>

<file path=ppt/tags/tag60.xml><?xml version="1.0" encoding="utf-8"?>
<p:tagLst xmlns:p="http://schemas.openxmlformats.org/presentationml/2006/main">
  <p:tag name="AS_UNIQUEID" val="4191"/>
</p:tagLst>
</file>

<file path=ppt/tags/tag61.xml><?xml version="1.0" encoding="utf-8"?>
<p:tagLst xmlns:p="http://schemas.openxmlformats.org/presentationml/2006/main">
  <p:tag name="AS_UNIQUEID" val="4192"/>
</p:tagLst>
</file>

<file path=ppt/tags/tag62.xml><?xml version="1.0" encoding="utf-8"?>
<p:tagLst xmlns:p="http://schemas.openxmlformats.org/presentationml/2006/main">
  <p:tag name="AS_UNIQUEID" val="4193"/>
</p:tagLst>
</file>

<file path=ppt/tags/tag63.xml><?xml version="1.0" encoding="utf-8"?>
<p:tagLst xmlns:p="http://schemas.openxmlformats.org/presentationml/2006/main">
  <p:tag name="AS_UNIQUEID" val="4194"/>
</p:tagLst>
</file>

<file path=ppt/tags/tag64.xml><?xml version="1.0" encoding="utf-8"?>
<p:tagLst xmlns:p="http://schemas.openxmlformats.org/presentationml/2006/main">
  <p:tag name="AS_UNIQUEID" val="4195"/>
</p:tagLst>
</file>

<file path=ppt/tags/tag65.xml><?xml version="1.0" encoding="utf-8"?>
<p:tagLst xmlns:p="http://schemas.openxmlformats.org/presentationml/2006/main">
  <p:tag name="AS_UNIQUEID" val="4196"/>
</p:tagLst>
</file>

<file path=ppt/tags/tag66.xml><?xml version="1.0" encoding="utf-8"?>
<p:tagLst xmlns:p="http://schemas.openxmlformats.org/presentationml/2006/main">
  <p:tag name="AS_UNIQUEID" val="4197"/>
</p:tagLst>
</file>

<file path=ppt/tags/tag67.xml><?xml version="1.0" encoding="utf-8"?>
<p:tagLst xmlns:p="http://schemas.openxmlformats.org/presentationml/2006/main">
  <p:tag name="AS_UNIQUEID" val="4198"/>
</p:tagLst>
</file>

<file path=ppt/tags/tag68.xml><?xml version="1.0" encoding="utf-8"?>
<p:tagLst xmlns:p="http://schemas.openxmlformats.org/presentationml/2006/main">
  <p:tag name="AS_UNIQUEID" val="4199"/>
</p:tagLst>
</file>

<file path=ppt/tags/tag69.xml><?xml version="1.0" encoding="utf-8"?>
<p:tagLst xmlns:p="http://schemas.openxmlformats.org/presentationml/2006/main">
  <p:tag name="AS_UNIQUEID" val="4200"/>
</p:tagLst>
</file>

<file path=ppt/tags/tag7.xml><?xml version="1.0" encoding="utf-8"?>
<p:tagLst xmlns:p="http://schemas.openxmlformats.org/presentationml/2006/main">
  <p:tag name="AS_UNIQUEID" val="4138"/>
</p:tagLst>
</file>

<file path=ppt/tags/tag70.xml><?xml version="1.0" encoding="utf-8"?>
<p:tagLst xmlns:p="http://schemas.openxmlformats.org/presentationml/2006/main">
  <p:tag name="AS_UNIQUEID" val="4201"/>
</p:tagLst>
</file>

<file path=ppt/tags/tag71.xml><?xml version="1.0" encoding="utf-8"?>
<p:tagLst xmlns:p="http://schemas.openxmlformats.org/presentationml/2006/main">
  <p:tag name="AS_UNIQUEID" val="4202"/>
</p:tagLst>
</file>

<file path=ppt/tags/tag72.xml><?xml version="1.0" encoding="utf-8"?>
<p:tagLst xmlns:p="http://schemas.openxmlformats.org/presentationml/2006/main">
  <p:tag name="AS_UNIQUEID" val="4203"/>
</p:tagLst>
</file>

<file path=ppt/tags/tag73.xml><?xml version="1.0" encoding="utf-8"?>
<p:tagLst xmlns:p="http://schemas.openxmlformats.org/presentationml/2006/main">
  <p:tag name="AS_UNIQUEID" val="4204"/>
</p:tagLst>
</file>

<file path=ppt/tags/tag74.xml><?xml version="1.0" encoding="utf-8"?>
<p:tagLst xmlns:p="http://schemas.openxmlformats.org/presentationml/2006/main">
  <p:tag name="AS_UNIQUEID" val="4205"/>
</p:tagLst>
</file>

<file path=ppt/tags/tag75.xml><?xml version="1.0" encoding="utf-8"?>
<p:tagLst xmlns:p="http://schemas.openxmlformats.org/presentationml/2006/main">
  <p:tag name="AS_UNIQUEID" val="4206"/>
</p:tagLst>
</file>

<file path=ppt/tags/tag76.xml><?xml version="1.0" encoding="utf-8"?>
<p:tagLst xmlns:p="http://schemas.openxmlformats.org/presentationml/2006/main">
  <p:tag name="AS_UNIQUEID" val="4207"/>
</p:tagLst>
</file>

<file path=ppt/tags/tag77.xml><?xml version="1.0" encoding="utf-8"?>
<p:tagLst xmlns:p="http://schemas.openxmlformats.org/presentationml/2006/main">
  <p:tag name="AS_UNIQUEID" val="4208"/>
</p:tagLst>
</file>

<file path=ppt/tags/tag78.xml><?xml version="1.0" encoding="utf-8"?>
<p:tagLst xmlns:p="http://schemas.openxmlformats.org/presentationml/2006/main">
  <p:tag name="AS_UNIQUEID" val="4209"/>
</p:tagLst>
</file>

<file path=ppt/tags/tag79.xml><?xml version="1.0" encoding="utf-8"?>
<p:tagLst xmlns:p="http://schemas.openxmlformats.org/presentationml/2006/main">
  <p:tag name="AS_UNIQUEID" val="4210"/>
</p:tagLst>
</file>

<file path=ppt/tags/tag8.xml><?xml version="1.0" encoding="utf-8"?>
<p:tagLst xmlns:p="http://schemas.openxmlformats.org/presentationml/2006/main">
  <p:tag name="AS_UNIQUEID" val="4139"/>
</p:tagLst>
</file>

<file path=ppt/tags/tag80.xml><?xml version="1.0" encoding="utf-8"?>
<p:tagLst xmlns:p="http://schemas.openxmlformats.org/presentationml/2006/main">
  <p:tag name="AS_UNIQUEID" val="4211"/>
</p:tagLst>
</file>

<file path=ppt/tags/tag81.xml><?xml version="1.0" encoding="utf-8"?>
<p:tagLst xmlns:p="http://schemas.openxmlformats.org/presentationml/2006/main">
  <p:tag name="AS_UNIQUEID" val="4212"/>
</p:tagLst>
</file>

<file path=ppt/tags/tag82.xml><?xml version="1.0" encoding="utf-8"?>
<p:tagLst xmlns:p="http://schemas.openxmlformats.org/presentationml/2006/main">
  <p:tag name="AS_UNIQUEID" val="4213"/>
</p:tagLst>
</file>

<file path=ppt/tags/tag83.xml><?xml version="1.0" encoding="utf-8"?>
<p:tagLst xmlns:p="http://schemas.openxmlformats.org/presentationml/2006/main">
  <p:tag name="AS_UNIQUEID" val="4214"/>
</p:tagLst>
</file>

<file path=ppt/tags/tag84.xml><?xml version="1.0" encoding="utf-8"?>
<p:tagLst xmlns:p="http://schemas.openxmlformats.org/presentationml/2006/main">
  <p:tag name="AS_UNIQUEID" val="4215"/>
</p:tagLst>
</file>

<file path=ppt/tags/tag85.xml><?xml version="1.0" encoding="utf-8"?>
<p:tagLst xmlns:p="http://schemas.openxmlformats.org/presentationml/2006/main">
  <p:tag name="AS_UNIQUEID" val="4216"/>
</p:tagLst>
</file>

<file path=ppt/tags/tag86.xml><?xml version="1.0" encoding="utf-8"?>
<p:tagLst xmlns:p="http://schemas.openxmlformats.org/presentationml/2006/main">
  <p:tag name="AS_UNIQUEID" val="4217"/>
</p:tagLst>
</file>

<file path=ppt/tags/tag87.xml><?xml version="1.0" encoding="utf-8"?>
<p:tagLst xmlns:p="http://schemas.openxmlformats.org/presentationml/2006/main">
  <p:tag name="AS_UNIQUEID" val="4218"/>
</p:tagLst>
</file>

<file path=ppt/tags/tag88.xml><?xml version="1.0" encoding="utf-8"?>
<p:tagLst xmlns:p="http://schemas.openxmlformats.org/presentationml/2006/main">
  <p:tag name="AS_UNIQUEID" val="4219"/>
</p:tagLst>
</file>

<file path=ppt/tags/tag89.xml><?xml version="1.0" encoding="utf-8"?>
<p:tagLst xmlns:p="http://schemas.openxmlformats.org/presentationml/2006/main">
  <p:tag name="AS_UNIQUEID" val="4220"/>
</p:tagLst>
</file>

<file path=ppt/tags/tag9.xml><?xml version="1.0" encoding="utf-8"?>
<p:tagLst xmlns:p="http://schemas.openxmlformats.org/presentationml/2006/main">
  <p:tag name="AS_UNIQUEID" val="4140"/>
</p:tagLst>
</file>

<file path=ppt/tags/tag90.xml><?xml version="1.0" encoding="utf-8"?>
<p:tagLst xmlns:p="http://schemas.openxmlformats.org/presentationml/2006/main">
  <p:tag name="AS_UNIQUEID" val="4221"/>
</p:tagLst>
</file>

<file path=ppt/tags/tag91.xml><?xml version="1.0" encoding="utf-8"?>
<p:tagLst xmlns:p="http://schemas.openxmlformats.org/presentationml/2006/main">
  <p:tag name="AS_UNIQUEID" val="4222"/>
</p:tagLst>
</file>

<file path=ppt/tags/tag92.xml><?xml version="1.0" encoding="utf-8"?>
<p:tagLst xmlns:p="http://schemas.openxmlformats.org/presentationml/2006/main">
  <p:tag name="AS_UNIQUEID" val="4223"/>
</p:tagLst>
</file>

<file path=ppt/tags/tag93.xml><?xml version="1.0" encoding="utf-8"?>
<p:tagLst xmlns:p="http://schemas.openxmlformats.org/presentationml/2006/main">
  <p:tag name="AS_UNIQUEID" val="4224"/>
</p:tagLst>
</file>

<file path=ppt/tags/tag94.xml><?xml version="1.0" encoding="utf-8"?>
<p:tagLst xmlns:p="http://schemas.openxmlformats.org/presentationml/2006/main">
  <p:tag name="AS_UNIQUEID" val="4225"/>
</p:tagLst>
</file>

<file path=ppt/tags/tag95.xml><?xml version="1.0" encoding="utf-8"?>
<p:tagLst xmlns:p="http://schemas.openxmlformats.org/presentationml/2006/main">
  <p:tag name="AS_UNIQUEID" val="4226"/>
</p:tagLst>
</file>

<file path=ppt/tags/tag96.xml><?xml version="1.0" encoding="utf-8"?>
<p:tagLst xmlns:p="http://schemas.openxmlformats.org/presentationml/2006/main">
  <p:tag name="AS_UNIQUEID" val="4227"/>
</p:tagLst>
</file>

<file path=ppt/tags/tag97.xml><?xml version="1.0" encoding="utf-8"?>
<p:tagLst xmlns:p="http://schemas.openxmlformats.org/presentationml/2006/main">
  <p:tag name="AS_UNIQUEID" val="4228"/>
</p:tagLst>
</file>

<file path=ppt/tags/tag98.xml><?xml version="1.0" encoding="utf-8"?>
<p:tagLst xmlns:p="http://schemas.openxmlformats.org/presentationml/2006/main">
  <p:tag name="AS_UNIQUEID" val="4229"/>
</p:tagLst>
</file>

<file path=ppt/tags/tag99.xml><?xml version="1.0" encoding="utf-8"?>
<p:tagLst xmlns:p="http://schemas.openxmlformats.org/presentationml/2006/main">
  <p:tag name="AS_UNIQUEID" val="4230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Application>WPS 演示</Application>
  <PresentationFormat>宽屏</PresentationFormat>
  <Paragraphs>82</Paragraphs>
  <Slides>6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47</vt:i4>
      </vt:variant>
      <vt:variant>
        <vt:lpstr>幻灯片标题</vt:lpstr>
      </vt:variant>
      <vt:variant>
        <vt:i4>6</vt:i4>
      </vt:variant>
    </vt:vector>
  </HeadingPairs>
  <TitlesOfParts>
    <vt:vector size="63" baseType="lpstr">
      <vt:lpstr>Arial</vt:lpstr>
      <vt:lpstr>宋体</vt:lpstr>
      <vt:lpstr>Wingdings</vt:lpstr>
      <vt:lpstr>Times New Roman</vt:lpstr>
      <vt:lpstr>Wingdings</vt:lpstr>
      <vt:lpstr>黑体</vt:lpstr>
      <vt:lpstr>微软雅黑</vt:lpstr>
      <vt:lpstr>Arial Unicode MS</vt:lpstr>
      <vt:lpstr>Calibri</vt:lpstr>
      <vt:lpstr>WPS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Equation.DSMT4</vt:lpstr>
      <vt:lpstr>Equation.3</vt:lpstr>
      <vt:lpstr>Equation.3</vt:lpstr>
      <vt:lpstr>Equation.3</vt:lpstr>
      <vt:lpstr>Equation.3</vt:lpstr>
      <vt:lpstr>Equation.3</vt:lpstr>
      <vt:lpstr>Equation.DSMT4</vt:lpstr>
      <vt:lpstr>Equation.DSMT4</vt:lpstr>
      <vt:lpstr>Equation.3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Equation.3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Word.Document.8</vt:lpstr>
      <vt:lpstr>Word.Document.8</vt:lpstr>
      <vt:lpstr>Equation.3</vt:lpstr>
      <vt:lpstr>Equation.3</vt:lpstr>
      <vt:lpstr>Equation.3</vt:lpstr>
      <vt:lpstr>Equation.3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</dc:creator>
  <cp:lastModifiedBy>阿文</cp:lastModifiedBy>
  <cp:revision>9</cp:revision>
  <dcterms:created xsi:type="dcterms:W3CDTF">2023-08-09T12:44:00Z</dcterms:created>
  <dcterms:modified xsi:type="dcterms:W3CDTF">2026-04-20T10:33:56Z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6754B6DD682B43CE8C674BC730E419DF_12</vt:lpwstr>
  </property>
</Properties>
</file>