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8" r:id="rId3"/>
    <p:sldId id="259" r:id="rId4"/>
    <p:sldId id="282" r:id="rId5"/>
    <p:sldId id="283" r:id="rId6"/>
    <p:sldId id="284" r:id="rId7"/>
    <p:sldId id="285" r:id="rId8"/>
    <p:sldId id="287" r:id="rId9"/>
    <p:sldId id="288" r:id="rId10"/>
    <p:sldId id="286" r:id="rId11"/>
    <p:sldId id="289" r:id="rId12"/>
    <p:sldId id="293" r:id="rId13"/>
    <p:sldId id="297" r:id="rId14"/>
    <p:sldId id="299" r:id="rId15"/>
    <p:sldId id="300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黎 小倩" initials="黎" lastIdx="0" clrIdx="0"/>
  <p:cmAuthor id="0" name="user" initials="" lastIdx="0" clrIdx="0"/>
  <p:cmAuthor id="2" name="张劲松" initials="" lastIdx="0" clrIdx="0"/>
  <p:cmAuthor id="3" name="卢 政坤" initials="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258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7" Type="http://schemas.openxmlformats.org/officeDocument/2006/relationships/image" Target="../media/image22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257.xml"/><Relationship Id="rId5" Type="http://schemas.openxmlformats.org/officeDocument/2006/relationships/tags" Target="../tags/tag256.xml"/><Relationship Id="rId4" Type="http://schemas.openxmlformats.org/officeDocument/2006/relationships/tags" Target="../tags/tag255.xml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0E21FD59-C920-460C-B1C9-0346C59420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2.png"/><Relationship Id="rId18" Type="http://schemas.openxmlformats.org/officeDocument/2006/relationships/tags" Target="../tags/tag64.xml"/><Relationship Id="rId17" Type="http://schemas.openxmlformats.org/officeDocument/2006/relationships/tags" Target="../tags/tag63.xml"/><Relationship Id="rId16" Type="http://schemas.openxmlformats.org/officeDocument/2006/relationships/tags" Target="../tags/tag62.xml"/><Relationship Id="rId15" Type="http://schemas.openxmlformats.org/officeDocument/2006/relationships/tags" Target="../tags/tag61.xml"/><Relationship Id="rId14" Type="http://schemas.openxmlformats.org/officeDocument/2006/relationships/tags" Target="../tags/tag60.xml"/><Relationship Id="rId13" Type="http://schemas.openxmlformats.org/officeDocument/2006/relationships/tags" Target="../tags/tag59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224.xml"/><Relationship Id="rId7" Type="http://schemas.openxmlformats.org/officeDocument/2006/relationships/tags" Target="../tags/tag223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" Type="http://schemas.openxmlformats.org/officeDocument/2006/relationships/tags" Target="../tags/tag21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232.xml"/><Relationship Id="rId7" Type="http://schemas.openxmlformats.org/officeDocument/2006/relationships/tags" Target="../tags/tag231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37.xml"/><Relationship Id="rId8" Type="http://schemas.openxmlformats.org/officeDocument/2006/relationships/oleObject" Target="../embeddings/oleObject20.bin"/><Relationship Id="rId7" Type="http://schemas.openxmlformats.org/officeDocument/2006/relationships/tags" Target="../tags/tag236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9.bin"/><Relationship Id="rId4" Type="http://schemas.openxmlformats.org/officeDocument/2006/relationships/tags" Target="../tags/tag235.xml"/><Relationship Id="rId3" Type="http://schemas.openxmlformats.org/officeDocument/2006/relationships/image" Target="../media/image24.png"/><Relationship Id="rId27" Type="http://schemas.openxmlformats.org/officeDocument/2006/relationships/notesSlide" Target="../notesSlides/notesSlide1.xml"/><Relationship Id="rId26" Type="http://schemas.openxmlformats.org/officeDocument/2006/relationships/vmlDrawing" Target="../drawings/vmlDrawing7.v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248.xml"/><Relationship Id="rId23" Type="http://schemas.openxmlformats.org/officeDocument/2006/relationships/image" Target="../media/image29.png"/><Relationship Id="rId22" Type="http://schemas.openxmlformats.org/officeDocument/2006/relationships/tags" Target="../tags/tag247.xml"/><Relationship Id="rId21" Type="http://schemas.openxmlformats.org/officeDocument/2006/relationships/tags" Target="../tags/tag246.xml"/><Relationship Id="rId20" Type="http://schemas.openxmlformats.org/officeDocument/2006/relationships/image" Target="../media/image28.png"/><Relationship Id="rId2" Type="http://schemas.openxmlformats.org/officeDocument/2006/relationships/tags" Target="../tags/tag234.xml"/><Relationship Id="rId19" Type="http://schemas.openxmlformats.org/officeDocument/2006/relationships/tags" Target="../tags/tag245.xml"/><Relationship Id="rId18" Type="http://schemas.openxmlformats.org/officeDocument/2006/relationships/tags" Target="../tags/tag244.xml"/><Relationship Id="rId17" Type="http://schemas.openxmlformats.org/officeDocument/2006/relationships/image" Target="../media/image27.png"/><Relationship Id="rId16" Type="http://schemas.openxmlformats.org/officeDocument/2006/relationships/tags" Target="../tags/tag243.xml"/><Relationship Id="rId15" Type="http://schemas.openxmlformats.org/officeDocument/2006/relationships/tags" Target="../tags/tag242.xml"/><Relationship Id="rId14" Type="http://schemas.openxmlformats.org/officeDocument/2006/relationships/image" Target="../media/image26.png"/><Relationship Id="rId13" Type="http://schemas.openxmlformats.org/officeDocument/2006/relationships/tags" Target="../tags/tag241.xml"/><Relationship Id="rId12" Type="http://schemas.openxmlformats.org/officeDocument/2006/relationships/tags" Target="../tags/tag240.xml"/><Relationship Id="rId11" Type="http://schemas.openxmlformats.org/officeDocument/2006/relationships/tags" Target="../tags/tag239.xml"/><Relationship Id="rId10" Type="http://schemas.openxmlformats.org/officeDocument/2006/relationships/tags" Target="../tags/tag238.xml"/><Relationship Id="rId1" Type="http://schemas.openxmlformats.org/officeDocument/2006/relationships/tags" Target="../tags/tag233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wmf"/><Relationship Id="rId1" Type="http://schemas.openxmlformats.org/officeDocument/2006/relationships/oleObject" Target="../embeddings/oleObject21.bin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76.xml"/><Relationship Id="rId1" Type="http://schemas.openxmlformats.org/officeDocument/2006/relationships/tags" Target="../tags/tag6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2" Type="http://schemas.openxmlformats.org/officeDocument/2006/relationships/vmlDrawing" Target="../drawings/vmlDrawing1.vml"/><Relationship Id="rId71" Type="http://schemas.openxmlformats.org/officeDocument/2006/relationships/slideLayout" Target="../slideLayouts/slideLayout7.xml"/><Relationship Id="rId70" Type="http://schemas.openxmlformats.org/officeDocument/2006/relationships/tags" Target="../tags/tag142.xml"/><Relationship Id="rId7" Type="http://schemas.openxmlformats.org/officeDocument/2006/relationships/tags" Target="../tags/tag83.xml"/><Relationship Id="rId69" Type="http://schemas.openxmlformats.org/officeDocument/2006/relationships/tags" Target="../tags/tag141.xml"/><Relationship Id="rId68" Type="http://schemas.openxmlformats.org/officeDocument/2006/relationships/tags" Target="../tags/tag140.xml"/><Relationship Id="rId67" Type="http://schemas.openxmlformats.org/officeDocument/2006/relationships/tags" Target="../tags/tag139.xml"/><Relationship Id="rId66" Type="http://schemas.openxmlformats.org/officeDocument/2006/relationships/tags" Target="../tags/tag138.xml"/><Relationship Id="rId65" Type="http://schemas.openxmlformats.org/officeDocument/2006/relationships/tags" Target="../tags/tag137.xml"/><Relationship Id="rId64" Type="http://schemas.openxmlformats.org/officeDocument/2006/relationships/image" Target="../media/image5.wmf"/><Relationship Id="rId63" Type="http://schemas.openxmlformats.org/officeDocument/2006/relationships/oleObject" Target="../embeddings/oleObject2.bin"/><Relationship Id="rId62" Type="http://schemas.openxmlformats.org/officeDocument/2006/relationships/tags" Target="../tags/tag136.xml"/><Relationship Id="rId61" Type="http://schemas.openxmlformats.org/officeDocument/2006/relationships/tags" Target="../tags/tag135.xml"/><Relationship Id="rId60" Type="http://schemas.openxmlformats.org/officeDocument/2006/relationships/tags" Target="../tags/tag134.xml"/><Relationship Id="rId6" Type="http://schemas.openxmlformats.org/officeDocument/2006/relationships/tags" Target="../tags/tag82.xml"/><Relationship Id="rId59" Type="http://schemas.openxmlformats.org/officeDocument/2006/relationships/tags" Target="../tags/tag133.xml"/><Relationship Id="rId58" Type="http://schemas.openxmlformats.org/officeDocument/2006/relationships/tags" Target="../tags/tag132.xml"/><Relationship Id="rId57" Type="http://schemas.openxmlformats.org/officeDocument/2006/relationships/tags" Target="../tags/tag131.xml"/><Relationship Id="rId56" Type="http://schemas.openxmlformats.org/officeDocument/2006/relationships/tags" Target="../tags/tag130.xml"/><Relationship Id="rId55" Type="http://schemas.openxmlformats.org/officeDocument/2006/relationships/tags" Target="../tags/tag129.xml"/><Relationship Id="rId54" Type="http://schemas.openxmlformats.org/officeDocument/2006/relationships/tags" Target="../tags/tag128.xml"/><Relationship Id="rId53" Type="http://schemas.openxmlformats.org/officeDocument/2006/relationships/tags" Target="../tags/tag127.xml"/><Relationship Id="rId52" Type="http://schemas.openxmlformats.org/officeDocument/2006/relationships/tags" Target="../tags/tag126.xml"/><Relationship Id="rId51" Type="http://schemas.openxmlformats.org/officeDocument/2006/relationships/tags" Target="../tags/tag125.xml"/><Relationship Id="rId50" Type="http://schemas.openxmlformats.org/officeDocument/2006/relationships/tags" Target="../tags/tag124.xml"/><Relationship Id="rId5" Type="http://schemas.openxmlformats.org/officeDocument/2006/relationships/tags" Target="../tags/tag81.xml"/><Relationship Id="rId49" Type="http://schemas.openxmlformats.org/officeDocument/2006/relationships/tags" Target="../tags/tag123.xml"/><Relationship Id="rId48" Type="http://schemas.openxmlformats.org/officeDocument/2006/relationships/tags" Target="../tags/tag122.xml"/><Relationship Id="rId47" Type="http://schemas.openxmlformats.org/officeDocument/2006/relationships/tags" Target="../tags/tag121.xml"/><Relationship Id="rId46" Type="http://schemas.openxmlformats.org/officeDocument/2006/relationships/tags" Target="../tags/tag120.xml"/><Relationship Id="rId45" Type="http://schemas.openxmlformats.org/officeDocument/2006/relationships/tags" Target="../tags/tag119.xml"/><Relationship Id="rId44" Type="http://schemas.openxmlformats.org/officeDocument/2006/relationships/tags" Target="../tags/tag118.xml"/><Relationship Id="rId43" Type="http://schemas.openxmlformats.org/officeDocument/2006/relationships/tags" Target="../tags/tag117.xml"/><Relationship Id="rId42" Type="http://schemas.openxmlformats.org/officeDocument/2006/relationships/tags" Target="../tags/tag116.xml"/><Relationship Id="rId41" Type="http://schemas.openxmlformats.org/officeDocument/2006/relationships/tags" Target="../tags/tag115.xml"/><Relationship Id="rId40" Type="http://schemas.openxmlformats.org/officeDocument/2006/relationships/tags" Target="../tags/tag114.xml"/><Relationship Id="rId4" Type="http://schemas.openxmlformats.org/officeDocument/2006/relationships/tags" Target="../tags/tag80.xml"/><Relationship Id="rId39" Type="http://schemas.openxmlformats.org/officeDocument/2006/relationships/tags" Target="../tags/tag113.xml"/><Relationship Id="rId38" Type="http://schemas.openxmlformats.org/officeDocument/2006/relationships/tags" Target="../tags/tag112.xml"/><Relationship Id="rId37" Type="http://schemas.openxmlformats.org/officeDocument/2006/relationships/tags" Target="../tags/tag111.xml"/><Relationship Id="rId36" Type="http://schemas.openxmlformats.org/officeDocument/2006/relationships/tags" Target="../tags/tag110.xml"/><Relationship Id="rId35" Type="http://schemas.openxmlformats.org/officeDocument/2006/relationships/tags" Target="../tags/tag109.xml"/><Relationship Id="rId34" Type="http://schemas.openxmlformats.org/officeDocument/2006/relationships/tags" Target="../tags/tag108.xml"/><Relationship Id="rId33" Type="http://schemas.openxmlformats.org/officeDocument/2006/relationships/tags" Target="../tags/tag107.xml"/><Relationship Id="rId32" Type="http://schemas.openxmlformats.org/officeDocument/2006/relationships/image" Target="../media/image4.wmf"/><Relationship Id="rId31" Type="http://schemas.openxmlformats.org/officeDocument/2006/relationships/oleObject" Target="../embeddings/oleObject1.bin"/><Relationship Id="rId30" Type="http://schemas.openxmlformats.org/officeDocument/2006/relationships/tags" Target="../tags/tag106.xml"/><Relationship Id="rId3" Type="http://schemas.openxmlformats.org/officeDocument/2006/relationships/tags" Target="../tags/tag79.xml"/><Relationship Id="rId29" Type="http://schemas.openxmlformats.org/officeDocument/2006/relationships/tags" Target="../tags/tag105.xml"/><Relationship Id="rId28" Type="http://schemas.openxmlformats.org/officeDocument/2006/relationships/tags" Target="../tags/tag104.xml"/><Relationship Id="rId27" Type="http://schemas.openxmlformats.org/officeDocument/2006/relationships/tags" Target="../tags/tag103.xml"/><Relationship Id="rId26" Type="http://schemas.openxmlformats.org/officeDocument/2006/relationships/tags" Target="../tags/tag102.xml"/><Relationship Id="rId25" Type="http://schemas.openxmlformats.org/officeDocument/2006/relationships/tags" Target="../tags/tag101.xml"/><Relationship Id="rId24" Type="http://schemas.openxmlformats.org/officeDocument/2006/relationships/tags" Target="../tags/tag100.xml"/><Relationship Id="rId23" Type="http://schemas.openxmlformats.org/officeDocument/2006/relationships/tags" Target="../tags/tag99.xml"/><Relationship Id="rId22" Type="http://schemas.openxmlformats.org/officeDocument/2006/relationships/tags" Target="../tags/tag98.xml"/><Relationship Id="rId21" Type="http://schemas.openxmlformats.org/officeDocument/2006/relationships/tags" Target="../tags/tag97.xml"/><Relationship Id="rId20" Type="http://schemas.openxmlformats.org/officeDocument/2006/relationships/tags" Target="../tags/tag96.xml"/><Relationship Id="rId2" Type="http://schemas.openxmlformats.org/officeDocument/2006/relationships/tags" Target="../tags/tag78.xml"/><Relationship Id="rId19" Type="http://schemas.openxmlformats.org/officeDocument/2006/relationships/tags" Target="../tags/tag95.xml"/><Relationship Id="rId18" Type="http://schemas.openxmlformats.org/officeDocument/2006/relationships/tags" Target="../tags/tag94.xml"/><Relationship Id="rId17" Type="http://schemas.openxmlformats.org/officeDocument/2006/relationships/tags" Target="../tags/tag93.xml"/><Relationship Id="rId16" Type="http://schemas.openxmlformats.org/officeDocument/2006/relationships/tags" Target="../tags/tag92.xml"/><Relationship Id="rId15" Type="http://schemas.openxmlformats.org/officeDocument/2006/relationships/tags" Target="../tags/tag91.xml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tags" Target="../tags/tag88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tags" Target="../tags/tag7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49.xml"/><Relationship Id="rId8" Type="http://schemas.openxmlformats.org/officeDocument/2006/relationships/tags" Target="../tags/tag148.xml"/><Relationship Id="rId7" Type="http://schemas.openxmlformats.org/officeDocument/2006/relationships/image" Target="../media/image6.wmf"/><Relationship Id="rId6" Type="http://schemas.openxmlformats.org/officeDocument/2006/relationships/oleObject" Target="../embeddings/oleObject3.bin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8" Type="http://schemas.openxmlformats.org/officeDocument/2006/relationships/vmlDrawing" Target="../drawings/vmlDrawing2.vml"/><Relationship Id="rId27" Type="http://schemas.openxmlformats.org/officeDocument/2006/relationships/slideLayout" Target="../slideLayouts/slideLayout7.xml"/><Relationship Id="rId26" Type="http://schemas.openxmlformats.org/officeDocument/2006/relationships/image" Target="../media/image9.png"/><Relationship Id="rId25" Type="http://schemas.openxmlformats.org/officeDocument/2006/relationships/tags" Target="../tags/tag161.xml"/><Relationship Id="rId24" Type="http://schemas.openxmlformats.org/officeDocument/2006/relationships/tags" Target="../tags/tag160.xml"/><Relationship Id="rId23" Type="http://schemas.openxmlformats.org/officeDocument/2006/relationships/tags" Target="../tags/tag159.xml"/><Relationship Id="rId22" Type="http://schemas.openxmlformats.org/officeDocument/2006/relationships/tags" Target="../tags/tag158.xml"/><Relationship Id="rId21" Type="http://schemas.openxmlformats.org/officeDocument/2006/relationships/tags" Target="../tags/tag157.xml"/><Relationship Id="rId20" Type="http://schemas.openxmlformats.org/officeDocument/2006/relationships/tags" Target="../tags/tag156.xml"/><Relationship Id="rId2" Type="http://schemas.openxmlformats.org/officeDocument/2006/relationships/tags" Target="../tags/tag144.xml"/><Relationship Id="rId19" Type="http://schemas.openxmlformats.org/officeDocument/2006/relationships/tags" Target="../tags/tag155.xml"/><Relationship Id="rId18" Type="http://schemas.openxmlformats.org/officeDocument/2006/relationships/tags" Target="../tags/tag154.xml"/><Relationship Id="rId17" Type="http://schemas.openxmlformats.org/officeDocument/2006/relationships/tags" Target="../tags/tag153.xml"/><Relationship Id="rId16" Type="http://schemas.openxmlformats.org/officeDocument/2006/relationships/tags" Target="../tags/tag152.xml"/><Relationship Id="rId15" Type="http://schemas.openxmlformats.org/officeDocument/2006/relationships/image" Target="../media/image8.wmf"/><Relationship Id="rId14" Type="http://schemas.openxmlformats.org/officeDocument/2006/relationships/oleObject" Target="../embeddings/oleObject5.bin"/><Relationship Id="rId13" Type="http://schemas.openxmlformats.org/officeDocument/2006/relationships/tags" Target="../tags/tag151.xml"/><Relationship Id="rId12" Type="http://schemas.openxmlformats.org/officeDocument/2006/relationships/tags" Target="../tags/tag150.xml"/><Relationship Id="rId11" Type="http://schemas.openxmlformats.org/officeDocument/2006/relationships/image" Target="../media/image7.wmf"/><Relationship Id="rId10" Type="http://schemas.openxmlformats.org/officeDocument/2006/relationships/oleObject" Target="../embeddings/oleObject4.bin"/><Relationship Id="rId1" Type="http://schemas.openxmlformats.org/officeDocument/2006/relationships/tags" Target="../tags/tag14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tags" Target="../tags/tag169.xml"/><Relationship Id="rId7" Type="http://schemas.openxmlformats.org/officeDocument/2006/relationships/tags" Target="../tags/tag168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" Type="http://schemas.openxmlformats.org/officeDocument/2006/relationships/tags" Target="../tags/tag165.xml"/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0.png"/><Relationship Id="rId1" Type="http://schemas.openxmlformats.org/officeDocument/2006/relationships/tags" Target="../tags/tag16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77.xml"/><Relationship Id="rId8" Type="http://schemas.openxmlformats.org/officeDocument/2006/relationships/tags" Target="../tags/tag176.xml"/><Relationship Id="rId7" Type="http://schemas.openxmlformats.org/officeDocument/2006/relationships/tags" Target="../tags/tag175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81.xml"/><Relationship Id="rId14" Type="http://schemas.openxmlformats.org/officeDocument/2006/relationships/tags" Target="../tags/tag180.xml"/><Relationship Id="rId13" Type="http://schemas.openxmlformats.org/officeDocument/2006/relationships/tags" Target="../tags/tag179.xml"/><Relationship Id="rId12" Type="http://schemas.openxmlformats.org/officeDocument/2006/relationships/tags" Target="../tags/tag178.xml"/><Relationship Id="rId11" Type="http://schemas.openxmlformats.org/officeDocument/2006/relationships/image" Target="../media/image12.wmf"/><Relationship Id="rId10" Type="http://schemas.openxmlformats.org/officeDocument/2006/relationships/oleObject" Target="../embeddings/oleObject7.bin"/><Relationship Id="rId1" Type="http://schemas.openxmlformats.org/officeDocument/2006/relationships/tags" Target="../tags/tag17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9.bin"/><Relationship Id="rId8" Type="http://schemas.openxmlformats.org/officeDocument/2006/relationships/tags" Target="../tags/tag187.xml"/><Relationship Id="rId7" Type="http://schemas.openxmlformats.org/officeDocument/2006/relationships/image" Target="../media/image13.wmf"/><Relationship Id="rId6" Type="http://schemas.openxmlformats.org/officeDocument/2006/relationships/oleObject" Target="../embeddings/oleObject8.bin"/><Relationship Id="rId5" Type="http://schemas.openxmlformats.org/officeDocument/2006/relationships/tags" Target="../tags/tag186.xml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8" Type="http://schemas.openxmlformats.org/officeDocument/2006/relationships/vmlDrawing" Target="../drawings/vmlDrawing4.v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191.xml"/><Relationship Id="rId15" Type="http://schemas.openxmlformats.org/officeDocument/2006/relationships/tags" Target="../tags/tag190.xml"/><Relationship Id="rId14" Type="http://schemas.openxmlformats.org/officeDocument/2006/relationships/tags" Target="../tags/tag189.xml"/><Relationship Id="rId13" Type="http://schemas.openxmlformats.org/officeDocument/2006/relationships/image" Target="../media/image15.wmf"/><Relationship Id="rId12" Type="http://schemas.openxmlformats.org/officeDocument/2006/relationships/oleObject" Target="../embeddings/oleObject10.bin"/><Relationship Id="rId11" Type="http://schemas.openxmlformats.org/officeDocument/2006/relationships/tags" Target="../tags/tag188.xml"/><Relationship Id="rId10" Type="http://schemas.openxmlformats.org/officeDocument/2006/relationships/image" Target="../media/image14.wmf"/><Relationship Id="rId1" Type="http://schemas.openxmlformats.org/officeDocument/2006/relationships/tags" Target="../tags/tag18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image" Target="../media/image17.wmf"/><Relationship Id="rId7" Type="http://schemas.openxmlformats.org/officeDocument/2006/relationships/oleObject" Target="../embeddings/oleObject12.bin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image" Target="../media/image16.wmf"/><Relationship Id="rId3" Type="http://schemas.openxmlformats.org/officeDocument/2006/relationships/oleObject" Target="../embeddings/oleObject11.bin"/><Relationship Id="rId27" Type="http://schemas.openxmlformats.org/officeDocument/2006/relationships/vmlDrawing" Target="../drawings/vmlDrawing5.v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202.xml"/><Relationship Id="rId24" Type="http://schemas.openxmlformats.org/officeDocument/2006/relationships/tags" Target="../tags/tag201.xml"/><Relationship Id="rId23" Type="http://schemas.openxmlformats.org/officeDocument/2006/relationships/image" Target="../media/image22.wmf"/><Relationship Id="rId22" Type="http://schemas.openxmlformats.org/officeDocument/2006/relationships/oleObject" Target="../embeddings/oleObject17.bin"/><Relationship Id="rId21" Type="http://schemas.openxmlformats.org/officeDocument/2006/relationships/tags" Target="../tags/tag200.xml"/><Relationship Id="rId20" Type="http://schemas.openxmlformats.org/officeDocument/2006/relationships/image" Target="../media/image21.wmf"/><Relationship Id="rId2" Type="http://schemas.openxmlformats.org/officeDocument/2006/relationships/tags" Target="../tags/tag193.xml"/><Relationship Id="rId19" Type="http://schemas.openxmlformats.org/officeDocument/2006/relationships/oleObject" Target="../embeddings/oleObject16.bin"/><Relationship Id="rId18" Type="http://schemas.openxmlformats.org/officeDocument/2006/relationships/tags" Target="../tags/tag199.xml"/><Relationship Id="rId17" Type="http://schemas.openxmlformats.org/officeDocument/2006/relationships/image" Target="../media/image20.wmf"/><Relationship Id="rId16" Type="http://schemas.openxmlformats.org/officeDocument/2006/relationships/oleObject" Target="../embeddings/oleObject15.bin"/><Relationship Id="rId15" Type="http://schemas.openxmlformats.org/officeDocument/2006/relationships/tags" Target="../tags/tag198.xml"/><Relationship Id="rId14" Type="http://schemas.openxmlformats.org/officeDocument/2006/relationships/image" Target="../media/image19.wmf"/><Relationship Id="rId13" Type="http://schemas.openxmlformats.org/officeDocument/2006/relationships/oleObject" Target="../embeddings/oleObject14.bin"/><Relationship Id="rId12" Type="http://schemas.openxmlformats.org/officeDocument/2006/relationships/tags" Target="../tags/tag197.xml"/><Relationship Id="rId11" Type="http://schemas.openxmlformats.org/officeDocument/2006/relationships/image" Target="../media/image18.wmf"/><Relationship Id="rId10" Type="http://schemas.openxmlformats.org/officeDocument/2006/relationships/oleObject" Target="../embeddings/oleObject13.bin"/><Relationship Id="rId1" Type="http://schemas.openxmlformats.org/officeDocument/2006/relationships/tags" Target="../tags/tag19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image" Target="../media/image23.wmf"/><Relationship Id="rId7" Type="http://schemas.openxmlformats.org/officeDocument/2006/relationships/oleObject" Target="../embeddings/oleObject18.bin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1" Type="http://schemas.openxmlformats.org/officeDocument/2006/relationships/vmlDrawing" Target="../drawings/vmlDrawing6.v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2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21580" y="3090545"/>
            <a:ext cx="6608445" cy="67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r>
              <a:rPr lang="en-US" sz="4000" b="1">
                <a:solidFill>
                  <a:srgbClr val="48A088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7.3.2   </a:t>
            </a:r>
            <a:r>
              <a:rPr lang="zh-CN" altLang="en-US" sz="4000" b="1">
                <a:solidFill>
                  <a:srgbClr val="48A088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离散型随机变量的方差</a:t>
            </a:r>
            <a:endParaRPr lang="zh-CN" altLang="en-US" sz="4000" b="1">
              <a:solidFill>
                <a:srgbClr val="48A088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6575" y="810895"/>
            <a:ext cx="8613140" cy="1325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r>
              <a:rPr lang="zh-CN" sz="5400" b="1">
                <a:solidFill>
                  <a:srgbClr val="48A088"/>
                </a:solidFill>
                <a:latin typeface="微软雅黑" panose="020B0503020204020204" charset="-122"/>
                <a:ea typeface="微软雅黑" panose="020B0503020204020204" charset="-122"/>
              </a:rPr>
              <a:t>第七章</a:t>
            </a:r>
            <a:r>
              <a:rPr lang="en-US" altLang="zh-CN" sz="5400" b="1">
                <a:solidFill>
                  <a:srgbClr val="48A088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5400" b="1">
                <a:solidFill>
                  <a:srgbClr val="48A08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随机变量及其分布</a:t>
            </a:r>
            <a:endParaRPr lang="zh-CN" altLang="en-US" sz="5400" b="1">
              <a:solidFill>
                <a:srgbClr val="48A08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0"/>
          <p:cNvSpPr/>
          <p:nvPr>
            <p:custDataLst>
              <p:tags r:id="rId1"/>
            </p:custDataLst>
          </p:nvPr>
        </p:nvSpPr>
        <p:spPr>
          <a:xfrm>
            <a:off x="395144" y="2887091"/>
            <a:ext cx="935038" cy="609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解：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413" name="矩形 2"/>
          <p:cNvSpPr/>
          <p:nvPr>
            <p:custDataLst>
              <p:tags r:id="rId2"/>
            </p:custDataLst>
          </p:nvPr>
        </p:nvSpPr>
        <p:spPr>
          <a:xfrm>
            <a:off x="141564" y="696702"/>
            <a:ext cx="5065712" cy="6076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sz="28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8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</a:rPr>
              <a:t>已知随机变量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</a:rPr>
              <a:t>的分布列为</a:t>
            </a:r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</a:endParaRPr>
          </a:p>
        </p:txBody>
      </p:sp>
      <p:graphicFrame>
        <p:nvGraphicFramePr>
          <p:cNvPr id="17414" name="表格 8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143002" y="1306302"/>
          <a:ext cx="7130141" cy="923941"/>
        </p:xfrm>
        <a:graphic>
          <a:graphicData uri="http://schemas.openxmlformats.org/drawingml/2006/table">
            <a:tbl>
              <a:tblPr/>
              <a:tblGrid>
                <a:gridCol w="1425529"/>
                <a:gridCol w="1426777"/>
                <a:gridCol w="1425529"/>
                <a:gridCol w="1426777"/>
                <a:gridCol w="1425529"/>
              </a:tblGrid>
              <a:tr h="4667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endParaRPr lang="zh-CN" altLang="en-US" sz="2400" b="1" i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400" b="1" i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434" name="矩形 2"/>
          <p:cNvSpPr/>
          <p:nvPr>
            <p:custDataLst>
              <p:tags r:id="rId4"/>
            </p:custDataLst>
          </p:nvPr>
        </p:nvSpPr>
        <p:spPr>
          <a:xfrm>
            <a:off x="609600" y="2277491"/>
            <a:ext cx="3429000" cy="609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</a:rPr>
              <a:t>求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charset="-122"/>
              </a:rPr>
              <a:t>D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</a:rPr>
              <a:t>)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</a:rPr>
              <a:t>和</a:t>
            </a:r>
            <a:r>
              <a:rPr lang="el-GR" altLang="zh-CN" sz="2800" b="1" i="1">
                <a:latin typeface="Times New Roman" panose="02020603050405020304" pitchFamily="18" charset="0"/>
                <a:ea typeface="楷体" panose="02010609060101010101" charset="-122"/>
              </a:rPr>
              <a:t>σ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</a:rPr>
              <a:t>(2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＋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</a:rPr>
              <a:t>7).</a:t>
            </a:r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</a:endParaRPr>
          </a:p>
        </p:txBody>
      </p:sp>
      <p:sp>
        <p:nvSpPr>
          <p:cNvPr id="14" name="文本框 10"/>
          <p:cNvSpPr/>
          <p:nvPr>
            <p:custDataLst>
              <p:tags r:id="rId5"/>
            </p:custDataLst>
          </p:nvPr>
        </p:nvSpPr>
        <p:spPr>
          <a:xfrm>
            <a:off x="10425113" y="161925"/>
            <a:ext cx="1728787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课本</a:t>
            </a:r>
            <a:r>
              <a:rPr lang="en-US" altLang="zh-CN" sz="2800" b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70</a:t>
            </a:r>
            <a:r>
              <a:rPr lang="zh-CN" altLang="en-US" sz="2800" b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页</a:t>
            </a:r>
            <a:endParaRPr lang="zh-CN" altLang="en-US" sz="2800" b="1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 userDrawn="1">
            <p:custDataLst>
              <p:tags r:id="rId6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209550" y="18542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48A088"/>
                </a:solidFill>
              </a:rPr>
              <a:t>巩固练习</a:t>
            </a:r>
            <a:endParaRPr lang="zh-CN" altLang="en-US" sz="2800" b="1">
              <a:solidFill>
                <a:srgbClr val="48A08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09550" y="18542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48A088"/>
                </a:solidFill>
              </a:rPr>
              <a:t>典例解析</a:t>
            </a:r>
            <a:endParaRPr lang="zh-CN" altLang="en-US" sz="2800" b="1">
              <a:solidFill>
                <a:srgbClr val="48A088"/>
              </a:solidFill>
            </a:endParaRPr>
          </a:p>
        </p:txBody>
      </p:sp>
      <p:sp>
        <p:nvSpPr>
          <p:cNvPr id="19458" name="Text Box 4"/>
          <p:cNvSpPr/>
          <p:nvPr>
            <p:custDataLst>
              <p:tags r:id="rId3"/>
            </p:custDataLst>
          </p:nvPr>
        </p:nvSpPr>
        <p:spPr>
          <a:xfrm>
            <a:off x="462236" y="760122"/>
            <a:ext cx="10210800" cy="60769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9525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r>
              <a:rPr lang="en-US" altLang="zh-CN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投资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两种股票，每股收益的分布列分别如下表所示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.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9460" name="矩形 1"/>
          <p:cNvSpPr/>
          <p:nvPr>
            <p:custDataLst>
              <p:tags r:id="rId4"/>
            </p:custDataLst>
          </p:nvPr>
        </p:nvSpPr>
        <p:spPr>
          <a:xfrm>
            <a:off x="1341592" y="1365788"/>
            <a:ext cx="3678237" cy="60939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股票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收益的分布列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9461" name="矩形 11"/>
          <p:cNvSpPr/>
          <p:nvPr>
            <p:custDataLst>
              <p:tags r:id="rId5"/>
            </p:custDataLst>
          </p:nvPr>
        </p:nvSpPr>
        <p:spPr>
          <a:xfrm>
            <a:off x="6321734" y="1345855"/>
            <a:ext cx="3307054" cy="60939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股票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收益的分布列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9462" name="表格 10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905355" y="1929673"/>
          <a:ext cx="4353718" cy="914507"/>
        </p:xfrm>
        <a:graphic>
          <a:graphicData uri="http://schemas.openxmlformats.org/drawingml/2006/table">
            <a:tbl>
              <a:tblPr/>
              <a:tblGrid>
                <a:gridCol w="1656007"/>
                <a:gridCol w="898779"/>
                <a:gridCol w="900153"/>
                <a:gridCol w="898779"/>
              </a:tblGrid>
              <a:tr h="457291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收益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元</a:t>
                      </a:r>
                      <a:endParaRPr lang="zh-CN" altLang="en-US" sz="2400" b="1" i="1" baseline="-250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概率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0.1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0.3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0.6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479" name="表格 1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5832227" y="1909740"/>
          <a:ext cx="4440237" cy="914432"/>
        </p:xfrm>
        <a:graphic>
          <a:graphicData uri="http://schemas.openxmlformats.org/drawingml/2006/table">
            <a:tbl>
              <a:tblPr/>
              <a:tblGrid>
                <a:gridCol w="1688916"/>
                <a:gridCol w="916640"/>
                <a:gridCol w="918041"/>
                <a:gridCol w="916640"/>
              </a:tblGrid>
              <a:tr h="456384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收益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元</a:t>
                      </a:r>
                      <a:endParaRPr lang="zh-CN" altLang="en-US" sz="2400" b="1" i="1" baseline="-250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zh-CN" altLang="en-US" sz="2400" b="1">
                          <a:latin typeface="Times New Roman" panose="02020603050405020304" pitchFamily="18" charset="0"/>
                          <a:ea typeface="黑体" panose="02010609060101010101" charset="-122"/>
                        </a:rPr>
                        <a:t>概率</a:t>
                      </a:r>
                      <a:endParaRPr lang="zh-CN" altLang="en-US" sz="2400" b="1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0.3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0.4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0.3</a:t>
                      </a:r>
                      <a:endParaRPr lang="en-US" altLang="zh-CN" sz="24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496" name="矩形 2"/>
          <p:cNvSpPr/>
          <p:nvPr>
            <p:custDataLst>
              <p:tags r:id="rId8"/>
            </p:custDataLst>
          </p:nvPr>
        </p:nvSpPr>
        <p:spPr>
          <a:xfrm>
            <a:off x="503487" y="2997951"/>
            <a:ext cx="10921105" cy="56630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lvl="0" indent="-514350">
              <a:lnSpc>
                <a:spcPct val="110000"/>
              </a:lnSpc>
              <a:spcBef>
                <a:spcPct val="0"/>
              </a:spcBef>
              <a:buAutoNum type="arabicParenBoth"/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投资哪种股票的期望收益大?  (2) 投资哪种股票的风险较高?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/>
          <p:nvPr>
            <p:custDataLst>
              <p:tags r:id="rId1"/>
            </p:custDataLst>
          </p:nvPr>
        </p:nvSpPr>
        <p:spPr>
          <a:xfrm>
            <a:off x="504825" y="912495"/>
            <a:ext cx="11245215" cy="960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</a:t>
            </a:r>
            <a:r>
              <a:rPr lang="en-US" altLang="zh-CN" sz="2800" b="1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</a:t>
            </a:r>
            <a:r>
              <a:rPr lang="zh-CN" altLang="en-US" sz="28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随机变量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的方差是一个重要的数字特征</a:t>
            </a:r>
            <a:r>
              <a:rPr lang="en-US" altLang="zh-CN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,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它刻画了随机变量的取值与其均值的偏离程度</a:t>
            </a:r>
            <a:r>
              <a:rPr lang="en-US" altLang="zh-CN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,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或者说反映随机变量取值的</a:t>
            </a:r>
            <a:r>
              <a:rPr lang="zh-CN" altLang="en-US" sz="28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离散程度</a:t>
            </a:r>
            <a:r>
              <a:rPr lang="en-US" altLang="zh-CN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</a:t>
            </a:r>
            <a:endParaRPr lang="en-US" altLang="zh-CN" sz="2800" b="1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34819" name="Text Box 6"/>
          <p:cNvSpPr/>
          <p:nvPr>
            <p:custDataLst>
              <p:tags r:id="rId2"/>
            </p:custDataLst>
          </p:nvPr>
        </p:nvSpPr>
        <p:spPr>
          <a:xfrm>
            <a:off x="695400" y="1937792"/>
            <a:ext cx="8991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在不同的实际问题背景中</a:t>
            </a:r>
            <a:r>
              <a:rPr lang="en-US" altLang="zh-CN" sz="2800" b="1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,</a:t>
            </a:r>
            <a:r>
              <a:rPr lang="zh-CN" altLang="en-US" sz="2800" b="1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方差可以有不同的</a:t>
            </a:r>
            <a:r>
              <a:rPr lang="zh-CN" altLang="en-US" sz="2800" b="1" smtClean="0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解释</a:t>
            </a:r>
            <a:r>
              <a:rPr lang="en-US" altLang="zh-CN" sz="2800" b="1" smtClean="0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----</a:t>
            </a:r>
            <a:endParaRPr lang="zh-CN" altLang="en-US" sz="2800" b="1">
              <a:solidFill>
                <a:srgbClr val="0427FC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34820" name="Text Box 7"/>
          <p:cNvSpPr/>
          <p:nvPr>
            <p:custDataLst>
              <p:tags r:id="rId3"/>
            </p:custDataLst>
          </p:nvPr>
        </p:nvSpPr>
        <p:spPr>
          <a:xfrm>
            <a:off x="504825" y="2552065"/>
            <a:ext cx="11030585" cy="9042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/>
            <a:r>
              <a:rPr lang="zh-CN" altLang="en-US" sz="2800" b="1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800" b="1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</a:t>
            </a:r>
            <a:r>
              <a:rPr lang="zh-CN" altLang="en-US" sz="2800" b="1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</a:t>
            </a:r>
            <a:r>
              <a:rPr lang="zh-CN" altLang="en-US" sz="28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如果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随机变量是某项技能的测试成绩</a:t>
            </a:r>
            <a:r>
              <a:rPr lang="en-US" altLang="zh-CN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,</a:t>
            </a:r>
            <a:r>
              <a:rPr lang="zh-CN" altLang="en-US" sz="28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那么方差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的大小</a:t>
            </a:r>
            <a:r>
              <a:rPr lang="zh-CN" altLang="en-US" sz="28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反映了技能的稳定性</a:t>
            </a:r>
            <a:r>
              <a:rPr lang="en-US" altLang="zh-CN" sz="2800" b="1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;</a:t>
            </a:r>
            <a:endParaRPr lang="en-US" altLang="zh-CN" sz="2800" b="1">
              <a:solidFill>
                <a:srgbClr val="0000FF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34821" name="Text Box 9"/>
          <p:cNvSpPr/>
          <p:nvPr>
            <p:custDataLst>
              <p:tags r:id="rId4"/>
            </p:custDataLst>
          </p:nvPr>
        </p:nvSpPr>
        <p:spPr>
          <a:xfrm>
            <a:off x="504825" y="3586480"/>
            <a:ext cx="1103058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/>
            <a:r>
              <a:rPr lang="zh-CN" altLang="en-US" sz="2800" b="1" smtClean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800" b="1" smtClean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</a:t>
            </a:r>
            <a:r>
              <a:rPr lang="zh-CN" altLang="en-US" sz="28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如果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随机变量是加工某种产品的误差</a:t>
            </a:r>
            <a:r>
              <a:rPr lang="en-US" altLang="zh-CN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,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那么方差的大小</a:t>
            </a:r>
            <a:r>
              <a:rPr lang="zh-CN" altLang="en-US" sz="28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反映了加工的精度</a:t>
            </a:r>
            <a:r>
              <a:rPr lang="en-US" altLang="zh-CN" sz="2800" b="1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;</a:t>
            </a:r>
            <a:endParaRPr lang="en-US" altLang="zh-CN" sz="2800" b="1">
              <a:solidFill>
                <a:srgbClr val="0000FF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34822" name="Text Box 11"/>
          <p:cNvSpPr/>
          <p:nvPr>
            <p:custDataLst>
              <p:tags r:id="rId5"/>
            </p:custDataLst>
          </p:nvPr>
        </p:nvSpPr>
        <p:spPr>
          <a:xfrm>
            <a:off x="600149" y="4565625"/>
            <a:ext cx="10935336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b="1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</a:t>
            </a:r>
            <a:r>
              <a:rPr lang="en-US" altLang="zh-CN" sz="2800" b="1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</a:t>
            </a:r>
            <a:r>
              <a:rPr lang="zh-CN" altLang="en-US" sz="2800" b="1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）</a:t>
            </a:r>
            <a:r>
              <a:rPr lang="zh-CN" altLang="en-US" sz="28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如果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随机变量是风险投资的收益</a:t>
            </a:r>
            <a:r>
              <a:rPr lang="en-US" altLang="zh-CN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,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那么方差的大小大小</a:t>
            </a:r>
            <a:r>
              <a:rPr lang="zh-CN" altLang="en-US" sz="28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反映了投资风险的高低</a:t>
            </a:r>
            <a:r>
              <a:rPr lang="en-US" altLang="zh-CN" sz="2800" b="1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</a:t>
            </a:r>
            <a:endParaRPr lang="en-US" altLang="zh-CN" sz="2800" b="1">
              <a:solidFill>
                <a:srgbClr val="0000FF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" name="爆炸形 2 1"/>
          <p:cNvSpPr/>
          <p:nvPr>
            <p:custDataLst>
              <p:tags r:id="rId6"/>
            </p:custDataLst>
          </p:nvPr>
        </p:nvSpPr>
        <p:spPr>
          <a:xfrm>
            <a:off x="3255819" y="5300831"/>
            <a:ext cx="6192688" cy="1296144"/>
          </a:xfrm>
          <a:prstGeom prst="irregularSeal2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决策问题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 userDrawn="1">
            <p:custDataLst>
              <p:tags r:id="rId7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209550" y="18542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48A088"/>
                </a:solidFill>
              </a:rPr>
              <a:t>概念解读</a:t>
            </a:r>
            <a:endParaRPr lang="zh-CN" altLang="en-US" sz="2800" b="1">
              <a:solidFill>
                <a:srgbClr val="48A08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469900" y="1010920"/>
              <a:ext cx="11134725" cy="536511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02715"/>
                    <a:gridCol w="4841240"/>
                    <a:gridCol w="4890770"/>
                  </a:tblGrid>
                  <a:tr h="560705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altLang="en-US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名称</a:t>
                          </a:r>
                          <a:endParaRPr lang="zh-CN" altLang="en-US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数学期望</a:t>
                          </a:r>
                          <a:endParaRPr lang="zh-CN" sz="3200" b="1">
                            <a:solidFill>
                              <a:srgbClr val="00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方差</a:t>
                          </a:r>
                          <a:endParaRPr lang="zh-CN" sz="3200" b="1">
                            <a:solidFill>
                              <a:srgbClr val="00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1146175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定义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altLang="en-US" sz="3200" b="1" i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　　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𝑬</m:t>
                              </m:r>
                              <m:r>
                                <a:rPr lang="en-US" sz="3200" b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(</m:t>
                              </m:r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𝑿</m:t>
                              </m:r>
                              <m:r>
                                <a:rPr lang="en-US" sz="3200" b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)=</m:t>
                              </m:r>
                            </m:oMath>
                          </a14:m>
                          <a:endParaRPr lang="zh-CN" sz="3200" b="1" i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altLang="en-US" sz="3200" b="1" i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　　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𝑫</m:t>
                              </m:r>
                              <m:r>
                                <a:rPr lang="en-US" sz="3200" b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(</m:t>
                              </m:r>
                              <m:r>
                                <a:rPr lang="en-US" altLang="zh-CN" sz="32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𝑿</m:t>
                              </m:r>
                              <m:r>
                                <a:rPr lang="en-US" altLang="zh-CN" sz="3200" b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)=</m:t>
                              </m:r>
                            </m:oMath>
                          </a14:m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2195195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性质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320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𝑬</m:t>
                                </m:r>
                                <m:r>
                                  <a:rPr lang="en-US" sz="3200" b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(</m:t>
                                </m:r>
                                <m:r>
                                  <a:rPr lang="en-US" sz="320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𝒂𝑿</m:t>
                                </m:r>
                                <m:r>
                                  <a:rPr lang="en-US" sz="3200" b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+</m:t>
                                </m:r>
                                <m:r>
                                  <a:rPr lang="en-US" sz="320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𝒃</m:t>
                                </m:r>
                                <m:r>
                                  <a:rPr lang="en-US" sz="3200" b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)=</m:t>
                                </m:r>
                              </m:oMath>
                            </m:oMathPara>
                          </a14:m>
                          <a:endParaRPr lang="en-US" sz="24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charset="0"/>
                          </a:endParaRPr>
                        </a:p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en-US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𝒂</m:t>
                              </m:r>
                              <m:r>
                                <a:rPr lang="en-US" altLang="zh-CN" sz="3200" b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，</m:t>
                              </m:r>
                              <m:r>
                                <a:rPr lang="en-US" sz="32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𝒃</m:t>
                              </m:r>
                            </m:oMath>
                          </a14:m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为常数</a:t>
                          </a:r>
                          <a:r>
                            <a:rPr lang="en-US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,</a:t>
                          </a:r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且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𝒂</m:t>
                              </m:r>
                              <m:r>
                                <a:rPr lang="en-US" sz="3200" b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≠</m:t>
                              </m:r>
                              <m:r>
                                <a:rPr lang="en-US" sz="3200" b="1" i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𝟎</m:t>
                              </m:r>
                            </m:oMath>
                          </a14:m>
                          <a:r>
                            <a:rPr lang="en-US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)</a:t>
                          </a:r>
                          <a:endParaRPr lang="zh-CN" sz="3200" b="1">
                            <a:solidFill>
                              <a:srgbClr val="00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320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𝑫</m:t>
                                </m:r>
                                <m:r>
                                  <a:rPr lang="en-US" sz="3200" b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(</m:t>
                                </m:r>
                                <m:r>
                                  <a:rPr lang="en-US" sz="320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𝒂𝑿</m:t>
                                </m:r>
                                <m:r>
                                  <a:rPr lang="en-US" sz="3200" b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+</m:t>
                                </m:r>
                                <m:r>
                                  <a:rPr lang="en-US" sz="320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𝒃</m:t>
                                </m:r>
                                <m:r>
                                  <a:rPr lang="en-US" sz="3200" b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)=</m:t>
                                </m:r>
                              </m:oMath>
                            </m:oMathPara>
                          </a14:m>
                          <a:endParaRPr lang="en-US" sz="3200" b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/>
                            <a:ea typeface="微软雅黑" panose="020B0503020204020204" charset="-122"/>
                            <a:cs typeface="Cambria Math" panose="02040503050406030204" charset="0"/>
                          </a:endParaRPr>
                        </a:p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en-US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𝒂</m:t>
                              </m:r>
                              <m:r>
                                <a:rPr lang="en-US" altLang="zh-CN" sz="3200" b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，</m:t>
                              </m:r>
                              <m:r>
                                <a:rPr lang="en-US" sz="32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𝒃</m:t>
                              </m:r>
                            </m:oMath>
                          </a14:m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为常数</a:t>
                          </a:r>
                          <a:r>
                            <a:rPr lang="en-US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,</a:t>
                          </a:r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且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 u="none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𝒂</m:t>
                              </m:r>
                              <m:r>
                                <a:rPr lang="en-US" sz="3200" b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≠</m:t>
                              </m:r>
                              <m:r>
                                <a:rPr lang="en-US" sz="3200" b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charset="0"/>
                                  <a:ea typeface="微软雅黑" panose="020B0503020204020204" charset="-122"/>
                                  <a:cs typeface="Cambria Math" panose="02040503050406030204" charset="0"/>
                                </a:rPr>
                                <m:t>𝟎</m:t>
                              </m:r>
                            </m:oMath>
                          </a14:m>
                          <a:r>
                            <a:rPr lang="en-US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微软雅黑" panose="020B0503020204020204" charset="-122"/>
                            </a:rPr>
                            <a:t>)</a:t>
                          </a:r>
                          <a:endParaRPr lang="zh-CN" sz="3200" b="1">
                            <a:solidFill>
                              <a:srgbClr val="00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1463040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数学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意义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endParaRPr lang="en-US" altLang="zh-CN" sz="3200" b="1">
                            <a:solidFill>
                              <a:srgbClr val="1552D1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endParaRPr lang="en-US" altLang="zh-CN" sz="3200" b="1">
                            <a:solidFill>
                              <a:srgbClr val="1552D1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custDataLst>
                  <p:tags r:id="rId2"/>
                </p:custDataLst>
              </p:nvPr>
            </p:nvGraphicFramePr>
            <p:xfrm>
              <a:off x="469900" y="1010920"/>
              <a:ext cx="11134725" cy="536511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02715"/>
                    <a:gridCol w="4841240"/>
                    <a:gridCol w="4890770"/>
                  </a:tblGrid>
                  <a:tr h="560705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altLang="en-US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名称</a:t>
                          </a:r>
                          <a:endParaRPr lang="zh-CN" altLang="en-US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数学期望</a:t>
                          </a:r>
                          <a:endParaRPr lang="zh-CN" sz="3200" b="1">
                            <a:solidFill>
                              <a:srgbClr val="00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00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方差</a:t>
                          </a:r>
                          <a:endParaRPr lang="zh-CN" sz="3200" b="1">
                            <a:solidFill>
                              <a:srgbClr val="00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1146175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定义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</a:blipFill>
                      </a:tcPr>
                    </a:tc>
                  </a:tr>
                  <a:tr h="2195195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性质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</a:blipFill>
                      </a:tcPr>
                    </a:tc>
                  </a:tr>
                  <a:tr h="1463040"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数学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r>
                            <a:rPr lang="zh-CN" sz="3200" b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charset="-122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a:t>意义</a:t>
                          </a:r>
                          <a:endParaRPr lang="zh-CN" sz="3200" b="1">
                            <a:solidFill>
                              <a:srgbClr val="FF0000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B7DBFF"/>
                        </a:solidFill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endParaRPr lang="en-US" altLang="zh-CN" sz="3200" b="1">
                            <a:solidFill>
                              <a:srgbClr val="1552D1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 wrap="square"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Arial" panose="020B0604020202020204"/>
                              <a:ea typeface="宋体" panose="02010600030101010101" pitchFamily="2" charset="-122"/>
                              <a:cs typeface="Arial" panose="020B0604020202020204"/>
                            </a:defRPr>
                          </a:lvl9pPr>
                        </a:lstStyle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ct val="0"/>
                            </a:spcAft>
                            <a:tabLst>
                              <a:tab pos="1029335" algn="l"/>
                              <a:tab pos="1850390" algn="l"/>
                              <a:tab pos="2538095" algn="l"/>
                              <a:tab pos="3221990" algn="l"/>
                            </a:tabLst>
                          </a:pPr>
                          <a:endParaRPr lang="en-US" altLang="zh-CN" sz="3200" b="1">
                            <a:solidFill>
                              <a:srgbClr val="1552D1"/>
                            </a:solidFill>
                            <a:effectLst/>
                            <a:latin typeface="微软雅黑" panose="020B0503020204020204" charset="-122"/>
                            <a:ea typeface="微软雅黑" panose="020B0503020204020204" charset="-122"/>
                            <a:cs typeface="微软雅黑" panose="020B0503020204020204" charset="-122"/>
                          </a:endParaRPr>
                        </a:p>
                      </a:txBody>
                      <a:tcPr marL="66675" marR="66675" marT="0" marB="0" vert="horz" anchor="ctr">
                        <a:lnL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8947468" y="1601470"/>
          <a:ext cx="251142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5" imgW="0" imgH="0" progId="Equation.DSMT4">
                  <p:embed/>
                </p:oleObj>
              </mc:Choice>
              <mc:Fallback>
                <p:oleObj name="Equation" r:id="rId5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47468" y="1601470"/>
                        <a:ext cx="2511425" cy="1109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3989388" y="1601470"/>
          <a:ext cx="124142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8" imgW="0" imgH="0" progId="Equation.DSMT4">
                  <p:embed/>
                </p:oleObj>
              </mc:Choice>
              <mc:Fallback>
                <p:oleObj name="Equation" r:id="rId8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89388" y="1601470"/>
                        <a:ext cx="1241425" cy="1044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New picture"/>
          <p:cNvPicPr/>
          <p:nvPr>
            <p:custDataLst>
              <p:tags r:id="rId9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128500" y="11010900"/>
            <a:ext cx="368300" cy="266700"/>
          </a:xfrm>
          <a:prstGeom prst="cube">
            <a:avLst/>
          </a:prstGeom>
        </p:spPr>
      </p:pic>
      <p:sp>
        <p:nvSpPr>
          <p:cNvPr id="6" name="矩形 5"/>
          <p:cNvSpPr/>
          <p:nvPr userDrawn="1">
            <p:custDataLst>
              <p:tags r:id="rId10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209550" y="18542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48A088"/>
                </a:solidFill>
              </a:rPr>
              <a:t>课堂小结</a:t>
            </a:r>
            <a:endParaRPr lang="zh-CN" altLang="en-US" sz="2800" b="1">
              <a:solidFill>
                <a:srgbClr val="48A088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4367530" y="3246120"/>
                <a:ext cx="2092325" cy="5835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𝒂𝑬</m:t>
                      </m:r>
                      <m:r>
                        <a:rPr lang="en-US" sz="3200" b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(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𝑿</m:t>
                      </m:r>
                      <m:r>
                        <a:rPr lang="en-US" sz="3200" b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)+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𝒃</m:t>
                      </m:r>
                    </m:oMath>
                  </m:oMathPara>
                </a14:m>
                <a:endParaRPr lang="en-US" altLang="en-US" sz="3200" b="1" i="1">
                  <a:solidFill>
                    <a:srgbClr val="FF0000"/>
                  </a:solidFill>
                  <a:effectLst/>
                  <a:latin typeface="Cambria Math" panose="02040503050406030204"/>
                  <a:ea typeface="微软雅黑" panose="020B0503020204020204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4367530" y="3246120"/>
                <a:ext cx="2092325" cy="5835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9117965" y="3312795"/>
                <a:ext cx="1852295" cy="5835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ct val="0"/>
                  </a:spcAft>
                  <a:tabLst>
                    <a:tab pos="1029335" algn="l"/>
                    <a:tab pos="1850390" algn="l"/>
                    <a:tab pos="2538095" algn="l"/>
                    <a:tab pos="32219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𝒂</m:t>
                      </m:r>
                      <m:r>
                        <a:rPr lang="en-US" sz="3200" b="1" baseline="30000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𝑫</m:t>
                      </m:r>
                      <m:r>
                        <a:rPr lang="en-US" sz="3200" b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(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𝑿</m:t>
                      </m:r>
                      <m:r>
                        <a:rPr lang="en-US" sz="3200" b="1">
                          <a:solidFill>
                            <a:srgbClr val="FF0000"/>
                          </a:solidFill>
                          <a:effectLst/>
                          <a:latin typeface="Cambria Math" panose="02040503050406030204" charset="0"/>
                          <a:ea typeface="微软雅黑" panose="020B0503020204020204" charset="-122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en-US" sz="3200" b="1">
                  <a:solidFill>
                    <a:srgbClr val="FF0000"/>
                  </a:solidFill>
                  <a:effectLst/>
                  <a:latin typeface="Cambria Math" panose="02040503050406030204"/>
                  <a:ea typeface="微软雅黑" panose="020B0503020204020204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9117965" y="3312795"/>
                <a:ext cx="1852295" cy="583565"/>
              </a:xfrm>
              <a:prstGeom prst="rect">
                <a:avLst/>
              </a:prstGeom>
              <a:blipFill rotWithShape="1">
                <a:blip r:embed="rId17"/>
                <a:stretch>
                  <a:fillRect t="-9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906270" y="5114925"/>
                <a:ext cx="4729480" cy="95313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𝑬</m:t>
                    </m:r>
                    <m:r>
                      <a:rPr lang="en-US" sz="2800" b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(</m:t>
                    </m:r>
                    <m:r>
                      <a:rPr lang="en-US" sz="2800" b="1" i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𝑿</m:t>
                    </m:r>
                    <m:r>
                      <a:rPr lang="en-US" sz="2800" b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是一个常数</a:t>
                </a:r>
                <a:r>
                  <a:rPr lang="en-US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,</a:t>
                </a:r>
                <a:r>
                  <a:rPr 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它反映了随</a:t>
                </a:r>
                <a:r>
                  <a:rPr lang="en-US" alt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   </a:t>
                </a:r>
                <a:r>
                  <a:rPr 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机变量取值的平均水平</a:t>
                </a:r>
                <a:r>
                  <a:rPr lang="en-US" alt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.</a:t>
                </a:r>
                <a:endParaRPr lang="en-US" altLang="zh-CN" sz="2800" b="1">
                  <a:solidFill>
                    <a:srgbClr val="1552D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1906270" y="5114925"/>
                <a:ext cx="4729480" cy="95313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6717665" y="4899660"/>
                <a:ext cx="4893310" cy="1383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𝑫</m:t>
                    </m:r>
                    <m:r>
                      <a:rPr lang="en-US" sz="2800" b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(</m:t>
                    </m:r>
                    <m:r>
                      <a:rPr lang="en-US" sz="2800" b="1" i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𝑿</m:t>
                    </m:r>
                    <m:r>
                      <a:rPr lang="en-US" sz="2800" b="1">
                        <a:solidFill>
                          <a:srgbClr val="1552D1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是一个常数</a:t>
                </a:r>
                <a:r>
                  <a:rPr lang="en-US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,</a:t>
                </a:r>
                <a:r>
                  <a:rPr 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它反映了随机变量取值的稳定与波动、集中与离散的程度</a:t>
                </a:r>
                <a:r>
                  <a:rPr lang="en-US" altLang="zh-CN" sz="2800" b="1">
                    <a:solidFill>
                      <a:srgbClr val="1552D1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.</a:t>
                </a:r>
                <a:endParaRPr lang="en-US" altLang="zh-CN" sz="2800" b="1">
                  <a:solidFill>
                    <a:srgbClr val="1552D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6717665" y="4899660"/>
                <a:ext cx="4893310" cy="138366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New picture"/>
          <p:cNvPicPr/>
          <p:nvPr>
            <p:custDataLst>
              <p:tags r:id="rId2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07800" y="11353800"/>
            <a:ext cx="342900" cy="254000"/>
          </a:xfrm>
          <a:prstGeom prst="cube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1746" name="对象 1"/>
          <p:cNvGraphicFramePr>
            <a:graphicFrameLocks noChangeAspect="1"/>
          </p:cNvGraphicFramePr>
          <p:nvPr/>
        </p:nvGraphicFramePr>
        <p:xfrm>
          <a:off x="939555" y="1038847"/>
          <a:ext cx="10301780" cy="4780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" r:id="rId1" imgW="0" imgH="0" progId="Word.Document.12">
                  <p:embed/>
                </p:oleObj>
              </mc:Choice>
              <mc:Fallback>
                <p:oleObj name="" r:id="rId1" imgW="0" imgH="0" progId="Word.Document.12">
                  <p:embed/>
                  <p:pic>
                    <p:nvPicPr>
                      <p:cNvPr id="0" name="图片 310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39555" y="1038847"/>
                        <a:ext cx="10301780" cy="478030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09550" y="185420"/>
            <a:ext cx="8006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48A088"/>
                </a:solidFill>
              </a:rPr>
              <a:t>新知探究：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离散型随机变量的方差与标准差的概念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5123" name="矩形 2"/>
          <p:cNvSpPr/>
          <p:nvPr>
            <p:custDataLst>
              <p:tags r:id="rId3"/>
            </p:custDataLst>
          </p:nvPr>
        </p:nvSpPr>
        <p:spPr>
          <a:xfrm>
            <a:off x="222250" y="680085"/>
            <a:ext cx="11353800" cy="9925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00B0F0"/>
                </a:solidFill>
                <a:latin typeface="+mn-ea"/>
              </a:rPr>
              <a:t>问题</a:t>
            </a:r>
            <a:r>
              <a:rPr lang="en-US" altLang="zh-CN" sz="2800" b="1" smtClean="0">
                <a:solidFill>
                  <a:srgbClr val="00B0F0"/>
                </a:solidFill>
                <a:latin typeface="+mn-ea"/>
              </a:rPr>
              <a:t>1 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从两名同学中挑出一名代表班级参加射击比赛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根据以往的成绩记录，甲、乙两名同学击中目标靶的环数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Y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的分布列如下表所示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.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124" name="矩形 5"/>
          <p:cNvSpPr/>
          <p:nvPr>
            <p:custDataLst>
              <p:tags r:id="rId4"/>
            </p:custDataLst>
          </p:nvPr>
        </p:nvSpPr>
        <p:spPr>
          <a:xfrm>
            <a:off x="348662" y="2812686"/>
            <a:ext cx="536765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 b="1">
                <a:solidFill>
                  <a:schemeClr val="accent5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如何评价这两名同学的射击水平?</a:t>
            </a:r>
            <a:endParaRPr lang="zh-CN" altLang="en-US" sz="2800" b="1">
              <a:solidFill>
                <a:schemeClr val="accent5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5125" name="表格 7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30381" y="1780798"/>
          <a:ext cx="5101590" cy="923925"/>
        </p:xfrm>
        <a:graphic>
          <a:graphicData uri="http://schemas.openxmlformats.org/drawingml/2006/table">
            <a:tbl>
              <a:tblPr/>
              <a:tblGrid>
                <a:gridCol w="850242"/>
                <a:gridCol w="850242"/>
                <a:gridCol w="850242"/>
                <a:gridCol w="850242"/>
                <a:gridCol w="850242"/>
                <a:gridCol w="850265"/>
              </a:tblGrid>
              <a:tr h="4667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endParaRPr lang="zh-CN" altLang="en-US" sz="2400" b="1" i="1" baseline="-2500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400" b="1" i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0.09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0.24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0.32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148" name="表格 8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920924" y="1771273"/>
          <a:ext cx="5019042" cy="923941"/>
        </p:xfrm>
        <a:graphic>
          <a:graphicData uri="http://schemas.openxmlformats.org/drawingml/2006/table">
            <a:tbl>
              <a:tblPr/>
              <a:tblGrid>
                <a:gridCol w="836507"/>
                <a:gridCol w="836507"/>
                <a:gridCol w="836507"/>
                <a:gridCol w="836507"/>
                <a:gridCol w="836507"/>
                <a:gridCol w="836507"/>
              </a:tblGrid>
              <a:tr h="4667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</a:t>
                      </a:r>
                      <a:endParaRPr lang="zh-CN" altLang="en-US" sz="2400" b="1" i="1" baseline="-2500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400" b="1" i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0.22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0.30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0.03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171" name="矩形 3"/>
          <p:cNvSpPr/>
          <p:nvPr>
            <p:custDataLst>
              <p:tags r:id="rId7"/>
            </p:custDataLst>
          </p:nvPr>
        </p:nvSpPr>
        <p:spPr>
          <a:xfrm>
            <a:off x="633095" y="3629660"/>
            <a:ext cx="2538730" cy="4914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</a:rPr>
              <a:t>通过计算可得，</a:t>
            </a:r>
            <a:endParaRPr lang="zh-CN" altLang="en-US" sz="2600" b="1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5174" name="矩形 11"/>
          <p:cNvSpPr/>
          <p:nvPr>
            <p:custDataLst>
              <p:tags r:id="rId8"/>
            </p:custDataLst>
          </p:nvPr>
        </p:nvSpPr>
        <p:spPr>
          <a:xfrm>
            <a:off x="630381" y="4237606"/>
            <a:ext cx="9552305" cy="4914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由于两个均值相等，所以用均值不能区分这两名同学的射击水平.</a:t>
            </a:r>
            <a:endParaRPr lang="zh-CN" altLang="en-US" sz="26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5175" name="矩形 12"/>
          <p:cNvSpPr/>
          <p:nvPr>
            <p:custDataLst>
              <p:tags r:id="rId9"/>
            </p:custDataLst>
          </p:nvPr>
        </p:nvSpPr>
        <p:spPr>
          <a:xfrm>
            <a:off x="222320" y="4863571"/>
            <a:ext cx="11353800" cy="10502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45720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评价射击水平，除了要了解击中</a:t>
            </a:r>
            <a:r>
              <a:rPr lang="zh-CN" altLang="en-US" sz="2600" b="1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环数的均值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外，还要考虑</a:t>
            </a:r>
            <a:r>
              <a:rPr lang="zh-CN" altLang="en-US" sz="2600" b="1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稳定性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，即击中环数的</a:t>
            </a:r>
            <a:r>
              <a:rPr lang="zh-CN" altLang="en-US" sz="2600" b="1">
                <a:solidFill>
                  <a:srgbClr val="0427F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离散程度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</a:t>
            </a:r>
            <a:endParaRPr lang="zh-CN" altLang="en-US" sz="26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15" name="文本框 3"/>
          <p:cNvSpPr/>
          <p:nvPr>
            <p:custDataLst>
              <p:tags r:id="rId10"/>
            </p:custDataLst>
          </p:nvPr>
        </p:nvSpPr>
        <p:spPr>
          <a:xfrm>
            <a:off x="3056300" y="3666852"/>
            <a:ext cx="3224213" cy="4356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base">
              <a:lnSpc>
                <a:spcPct val="80000"/>
              </a:lnSpc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E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(X)= 8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；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  <a:sym typeface="微软雅黑" panose="020B0503020204020204" charset="-122"/>
              </a:rPr>
              <a:t>E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  <a:sym typeface="微软雅黑" panose="020B0503020204020204" charset="-122"/>
              </a:rPr>
              <a:t>(Y)=8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  <a:sym typeface="微软雅黑" panose="020B0503020204020204" charset="-122"/>
              </a:rPr>
              <a:t>    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" grpId="0"/>
      <p:bldP spid="5174" grpId="0"/>
      <p:bldP spid="5175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09550" y="185420"/>
            <a:ext cx="8006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48A088"/>
                </a:solidFill>
              </a:rPr>
              <a:t>新知探究：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离散型随机变量的方差与标准差的概念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150" name="矩形 110"/>
          <p:cNvSpPr/>
          <p:nvPr>
            <p:custDataLst>
              <p:tags r:id="rId3"/>
            </p:custDataLst>
          </p:nvPr>
        </p:nvSpPr>
        <p:spPr>
          <a:xfrm>
            <a:off x="229235" y="693420"/>
            <a:ext cx="11711305" cy="6584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r>
              <a:rPr lang="en-US" altLang="zh-CN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怎样刻画离散型随机变量取值的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离散程度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?（如何比较离散程度）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146" name="矩形 1"/>
          <p:cNvSpPr/>
          <p:nvPr>
            <p:custDataLst>
              <p:tags r:id="rId4"/>
            </p:custDataLst>
          </p:nvPr>
        </p:nvSpPr>
        <p:spPr>
          <a:xfrm>
            <a:off x="260985" y="1273175"/>
            <a:ext cx="11473815" cy="89154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45720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为了能直观分析甲乙两名击中环数的</a:t>
            </a:r>
            <a:r>
              <a:rPr lang="zh-CN" altLang="en-US" sz="2600" b="1">
                <a:solidFill>
                  <a:srgbClr val="00B0F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离散程度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，下面我们分别作出</a:t>
            </a:r>
            <a:r>
              <a:rPr lang="en-US" altLang="zh-CN" sz="2600" b="1" i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和</a:t>
            </a:r>
            <a:r>
              <a:rPr lang="en-US" altLang="zh-CN" sz="2600" b="1" i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Y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的</a:t>
            </a:r>
            <a:r>
              <a:rPr lang="zh-CN" altLang="en-US" sz="2600" b="1">
                <a:solidFill>
                  <a:srgbClr val="00B0F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概率分布图</a:t>
            </a:r>
            <a:r>
              <a:rPr lang="en-US" altLang="zh-CN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.</a:t>
            </a:r>
            <a:endParaRPr lang="zh-CN" altLang="en-US" sz="2600" b="1">
              <a:latin typeface="Times New Roman" panose="02020603050405020304" pitchFamily="18" charset="0"/>
              <a:ea typeface="华文中宋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88" name="组合 87"/>
          <p:cNvGrpSpPr/>
          <p:nvPr>
            <p:custDataLst>
              <p:tags r:id="rId5"/>
            </p:custDataLst>
          </p:nvPr>
        </p:nvGrpSpPr>
        <p:grpSpPr>
          <a:xfrm>
            <a:off x="983615" y="2071370"/>
            <a:ext cx="3775075" cy="2931788"/>
            <a:chOff x="1926000" y="1364346"/>
            <a:chExt cx="3629030" cy="2931516"/>
          </a:xfrm>
        </p:grpSpPr>
        <p:sp>
          <p:nvSpPr>
            <p:cNvPr id="89" name="Text Box 10"/>
            <p:cNvSpPr txBox="1"/>
            <p:nvPr>
              <p:custDataLst>
                <p:tags r:id="rId6"/>
              </p:custDataLst>
            </p:nvPr>
          </p:nvSpPr>
          <p:spPr>
            <a:xfrm>
              <a:off x="2322902" y="3704641"/>
              <a:ext cx="439420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Text Box 11"/>
            <p:cNvSpPr txBox="1"/>
            <p:nvPr>
              <p:custDataLst>
                <p:tags r:id="rId7"/>
              </p:custDataLst>
            </p:nvPr>
          </p:nvSpPr>
          <p:spPr>
            <a:xfrm>
              <a:off x="2813194" y="3773940"/>
              <a:ext cx="360680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Text Box 12"/>
            <p:cNvSpPr txBox="1"/>
            <p:nvPr>
              <p:custDataLst>
                <p:tags r:id="rId8"/>
              </p:custDataLst>
            </p:nvPr>
          </p:nvSpPr>
          <p:spPr>
            <a:xfrm>
              <a:off x="3204259" y="3773940"/>
              <a:ext cx="360680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Text Box 13"/>
            <p:cNvSpPr txBox="1"/>
            <p:nvPr>
              <p:custDataLst>
                <p:tags r:id="rId9"/>
              </p:custDataLst>
            </p:nvPr>
          </p:nvSpPr>
          <p:spPr>
            <a:xfrm>
              <a:off x="3567600" y="3772496"/>
              <a:ext cx="360680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Text Box 15"/>
            <p:cNvSpPr txBox="1"/>
            <p:nvPr>
              <p:custDataLst>
                <p:tags r:id="rId10"/>
              </p:custDataLst>
            </p:nvPr>
          </p:nvSpPr>
          <p:spPr>
            <a:xfrm>
              <a:off x="4380297" y="3772711"/>
              <a:ext cx="601662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Text Box 16"/>
            <p:cNvSpPr txBox="1"/>
            <p:nvPr>
              <p:custDataLst>
                <p:tags r:id="rId11"/>
              </p:custDataLst>
            </p:nvPr>
          </p:nvSpPr>
          <p:spPr>
            <a:xfrm>
              <a:off x="4003901" y="3773940"/>
              <a:ext cx="360680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Text Box 17"/>
            <p:cNvSpPr txBox="1"/>
            <p:nvPr>
              <p:custDataLst>
                <p:tags r:id="rId12"/>
              </p:custDataLst>
            </p:nvPr>
          </p:nvSpPr>
          <p:spPr>
            <a:xfrm>
              <a:off x="2124451" y="1364346"/>
              <a:ext cx="400050" cy="5219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Text Box 19"/>
            <p:cNvSpPr txBox="1"/>
            <p:nvPr>
              <p:custDataLst>
                <p:tags r:id="rId13"/>
              </p:custDataLst>
            </p:nvPr>
          </p:nvSpPr>
          <p:spPr>
            <a:xfrm>
              <a:off x="1952266" y="3124259"/>
              <a:ext cx="627380" cy="953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0.1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Text Box 20"/>
            <p:cNvSpPr txBox="1"/>
            <p:nvPr>
              <p:custDataLst>
                <p:tags r:id="rId14"/>
              </p:custDataLst>
            </p:nvPr>
          </p:nvSpPr>
          <p:spPr>
            <a:xfrm>
              <a:off x="1952266" y="2682476"/>
              <a:ext cx="627380" cy="953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0.2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Text Box 21"/>
            <p:cNvSpPr txBox="1"/>
            <p:nvPr>
              <p:custDataLst>
                <p:tags r:id="rId15"/>
              </p:custDataLst>
            </p:nvPr>
          </p:nvSpPr>
          <p:spPr>
            <a:xfrm>
              <a:off x="1936214" y="2247912"/>
              <a:ext cx="627380" cy="953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0.3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Text Box 22"/>
            <p:cNvSpPr txBox="1"/>
            <p:nvPr>
              <p:custDataLst>
                <p:tags r:id="rId16"/>
              </p:custDataLst>
            </p:nvPr>
          </p:nvSpPr>
          <p:spPr>
            <a:xfrm>
              <a:off x="1926000" y="1832116"/>
              <a:ext cx="627380" cy="9530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0.4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0" name="Group 25"/>
            <p:cNvGrpSpPr/>
            <p:nvPr>
              <p:custDataLst>
                <p:tags r:id="rId17"/>
              </p:custDataLst>
            </p:nvPr>
          </p:nvGrpSpPr>
          <p:grpSpPr>
            <a:xfrm>
              <a:off x="2533027" y="3700327"/>
              <a:ext cx="3022003" cy="142912"/>
              <a:chOff x="1031" y="3134"/>
              <a:chExt cx="2305" cy="115"/>
            </a:xfrm>
          </p:grpSpPr>
          <p:sp>
            <p:nvSpPr>
              <p:cNvPr id="116" name="Line 26"/>
              <p:cNvSpPr/>
              <p:nvPr>
                <p:custDataLst>
                  <p:tags r:id="rId18"/>
                </p:custDataLst>
              </p:nvPr>
            </p:nvSpPr>
            <p:spPr>
              <a:xfrm>
                <a:off x="1200" y="3216"/>
                <a:ext cx="2136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Freeform 27"/>
              <p:cNvSpPr/>
              <p:nvPr>
                <p:custDataLst>
                  <p:tags r:id="rId19"/>
                </p:custDataLst>
              </p:nvPr>
            </p:nvSpPr>
            <p:spPr>
              <a:xfrm>
                <a:off x="1031" y="3134"/>
                <a:ext cx="165" cy="115"/>
              </a:xfrm>
              <a:custGeom>
                <a:avLst/>
                <a:gdLst>
                  <a:gd name="txL" fmla="*/ 0 w 165"/>
                  <a:gd name="txT" fmla="*/ 0 h 115"/>
                  <a:gd name="txR" fmla="*/ 165 w 165"/>
                  <a:gd name="txB" fmla="*/ 115 h 115"/>
                </a:gdLst>
                <a:ahLst/>
                <a:cxnLst>
                  <a:cxn ang="0">
                    <a:pos x="0" y="86"/>
                  </a:cxn>
                  <a:cxn ang="0">
                    <a:pos x="69" y="77"/>
                  </a:cxn>
                  <a:cxn ang="0">
                    <a:pos x="96" y="42"/>
                  </a:cxn>
                  <a:cxn ang="0">
                    <a:pos x="122" y="77"/>
                  </a:cxn>
                  <a:cxn ang="0">
                    <a:pos x="148" y="60"/>
                  </a:cxn>
                  <a:cxn ang="0">
                    <a:pos x="165" y="77"/>
                  </a:cxn>
                </a:cxnLst>
                <a:rect l="txL" t="txT" r="txR" b="txB"/>
                <a:pathLst>
                  <a:path w="165" h="115">
                    <a:moveTo>
                      <a:pt x="0" y="86"/>
                    </a:moveTo>
                    <a:cubicBezTo>
                      <a:pt x="23" y="83"/>
                      <a:pt x="51" y="91"/>
                      <a:pt x="69" y="77"/>
                    </a:cubicBezTo>
                    <a:cubicBezTo>
                      <a:pt x="110" y="45"/>
                      <a:pt x="51" y="0"/>
                      <a:pt x="96" y="42"/>
                    </a:cubicBezTo>
                    <a:cubicBezTo>
                      <a:pt x="107" y="115"/>
                      <a:pt x="91" y="102"/>
                      <a:pt x="122" y="77"/>
                    </a:cubicBezTo>
                    <a:cubicBezTo>
                      <a:pt x="130" y="71"/>
                      <a:pt x="138" y="60"/>
                      <a:pt x="148" y="60"/>
                    </a:cubicBezTo>
                    <a:cubicBezTo>
                      <a:pt x="156" y="60"/>
                      <a:pt x="159" y="71"/>
                      <a:pt x="165" y="77"/>
                    </a:cubicBezTo>
                  </a:path>
                </a:pathLst>
              </a:custGeom>
              <a:noFill/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1" name="Line 28"/>
            <p:cNvSpPr/>
            <p:nvPr>
              <p:custDataLst>
                <p:tags r:id="rId20"/>
              </p:custDataLst>
            </p:nvPr>
          </p:nvSpPr>
          <p:spPr>
            <a:xfrm flipH="1" flipV="1">
              <a:off x="2542204" y="1487063"/>
              <a:ext cx="0" cy="2326351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Line 29"/>
            <p:cNvSpPr/>
            <p:nvPr>
              <p:custDataLst>
                <p:tags r:id="rId21"/>
              </p:custDataLst>
            </p:nvPr>
          </p:nvSpPr>
          <p:spPr>
            <a:xfrm>
              <a:off x="2533027" y="3340819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Line 30"/>
            <p:cNvSpPr/>
            <p:nvPr>
              <p:custDataLst>
                <p:tags r:id="rId22"/>
              </p:custDataLst>
            </p:nvPr>
          </p:nvSpPr>
          <p:spPr>
            <a:xfrm>
              <a:off x="2533027" y="2873049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Line 31"/>
            <p:cNvSpPr/>
            <p:nvPr>
              <p:custDataLst>
                <p:tags r:id="rId23"/>
              </p:custDataLst>
            </p:nvPr>
          </p:nvSpPr>
          <p:spPr>
            <a:xfrm>
              <a:off x="2533027" y="2457253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Line 32"/>
            <p:cNvSpPr/>
            <p:nvPr>
              <p:custDataLst>
                <p:tags r:id="rId24"/>
              </p:custDataLst>
            </p:nvPr>
          </p:nvSpPr>
          <p:spPr>
            <a:xfrm>
              <a:off x="2533027" y="2071776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ectangle 34"/>
            <p:cNvSpPr/>
            <p:nvPr>
              <p:custDataLst>
                <p:tags r:id="rId25"/>
              </p:custDataLst>
            </p:nvPr>
          </p:nvSpPr>
          <p:spPr>
            <a:xfrm>
              <a:off x="2865801" y="3418651"/>
              <a:ext cx="233363" cy="382602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ectangle 35"/>
            <p:cNvSpPr/>
            <p:nvPr>
              <p:custDataLst>
                <p:tags r:id="rId26"/>
              </p:custDataLst>
            </p:nvPr>
          </p:nvSpPr>
          <p:spPr>
            <a:xfrm>
              <a:off x="3232514" y="2678847"/>
              <a:ext cx="231775" cy="1122406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36"/>
            <p:cNvSpPr/>
            <p:nvPr>
              <p:custDataLst>
                <p:tags r:id="rId27"/>
              </p:custDataLst>
            </p:nvPr>
          </p:nvSpPr>
          <p:spPr>
            <a:xfrm>
              <a:off x="3627801" y="2322290"/>
              <a:ext cx="231775" cy="1478963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Rectangle 37"/>
            <p:cNvSpPr/>
            <p:nvPr>
              <p:custDataLst>
                <p:tags r:id="rId28"/>
              </p:custDataLst>
            </p:nvPr>
          </p:nvSpPr>
          <p:spPr>
            <a:xfrm>
              <a:off x="4056428" y="2570893"/>
              <a:ext cx="234950" cy="1230360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Rectangle 38"/>
            <p:cNvSpPr/>
            <p:nvPr>
              <p:custDataLst>
                <p:tags r:id="rId29"/>
              </p:custDataLst>
            </p:nvPr>
          </p:nvSpPr>
          <p:spPr>
            <a:xfrm>
              <a:off x="4451716" y="3517079"/>
              <a:ext cx="241300" cy="284173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11" name="对象 110"/>
            <p:cNvGraphicFramePr>
              <a:graphicFrameLocks noChangeAspect="1"/>
            </p:cNvGraphicFramePr>
            <p:nvPr>
              <p:custDataLst>
                <p:tags r:id="rId30"/>
              </p:custDataLst>
            </p:nvPr>
          </p:nvGraphicFramePr>
          <p:xfrm>
            <a:off x="4981575" y="3794125"/>
            <a:ext cx="430213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Equation" r:id="rId31" imgW="4267200" imgH="3962400" progId="Equation.DSMT4">
                    <p:embed/>
                  </p:oleObj>
                </mc:Choice>
                <mc:Fallback>
                  <p:oleObj name="Equation" r:id="rId31" imgW="42672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2"/>
                        <a:stretch>
                          <a:fillRect/>
                        </a:stretch>
                      </p:blipFill>
                      <p:spPr>
                        <a:xfrm>
                          <a:off x="4981575" y="3794125"/>
                          <a:ext cx="430213" cy="4000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12" name="直接连接符 111"/>
            <p:cNvCxnSpPr/>
            <p:nvPr>
              <p:custDataLst>
                <p:tags r:id="rId33"/>
              </p:custDataLst>
            </p:nvPr>
          </p:nvCxnSpPr>
          <p:spPr>
            <a:xfrm>
              <a:off x="2539912" y="2090325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>
              <p:custDataLst>
                <p:tags r:id="rId34"/>
              </p:custDataLst>
            </p:nvPr>
          </p:nvCxnSpPr>
          <p:spPr>
            <a:xfrm>
              <a:off x="2539912" y="2472986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>
              <p:custDataLst>
                <p:tags r:id="rId35"/>
              </p:custDataLst>
            </p:nvPr>
          </p:nvCxnSpPr>
          <p:spPr>
            <a:xfrm>
              <a:off x="2559220" y="2879011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>
              <p:custDataLst>
                <p:tags r:id="rId36"/>
              </p:custDataLst>
            </p:nvPr>
          </p:nvCxnSpPr>
          <p:spPr>
            <a:xfrm>
              <a:off x="2539912" y="3346781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组合 117"/>
          <p:cNvGrpSpPr/>
          <p:nvPr>
            <p:custDataLst>
              <p:tags r:id="rId37"/>
            </p:custDataLst>
          </p:nvPr>
        </p:nvGrpSpPr>
        <p:grpSpPr>
          <a:xfrm>
            <a:off x="5457825" y="2085142"/>
            <a:ext cx="3629030" cy="2931564"/>
            <a:chOff x="1926000" y="1364346"/>
            <a:chExt cx="3629030" cy="2931564"/>
          </a:xfrm>
        </p:grpSpPr>
        <p:sp>
          <p:nvSpPr>
            <p:cNvPr id="119" name="Text Box 10"/>
            <p:cNvSpPr txBox="1"/>
            <p:nvPr>
              <p:custDataLst>
                <p:tags r:id="rId38"/>
              </p:custDataLst>
            </p:nvPr>
          </p:nvSpPr>
          <p:spPr>
            <a:xfrm>
              <a:off x="2322902" y="3704641"/>
              <a:ext cx="43942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 Box 11"/>
            <p:cNvSpPr txBox="1"/>
            <p:nvPr>
              <p:custDataLst>
                <p:tags r:id="rId39"/>
              </p:custDataLst>
            </p:nvPr>
          </p:nvSpPr>
          <p:spPr>
            <a:xfrm>
              <a:off x="2813194" y="3773940"/>
              <a:ext cx="3606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Text Box 12"/>
            <p:cNvSpPr txBox="1"/>
            <p:nvPr>
              <p:custDataLst>
                <p:tags r:id="rId40"/>
              </p:custDataLst>
            </p:nvPr>
          </p:nvSpPr>
          <p:spPr>
            <a:xfrm>
              <a:off x="3204259" y="3773940"/>
              <a:ext cx="3606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Text Box 13"/>
            <p:cNvSpPr txBox="1"/>
            <p:nvPr>
              <p:custDataLst>
                <p:tags r:id="rId41"/>
              </p:custDataLst>
            </p:nvPr>
          </p:nvSpPr>
          <p:spPr>
            <a:xfrm>
              <a:off x="3567600" y="3772496"/>
              <a:ext cx="3606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Text Box 15"/>
            <p:cNvSpPr txBox="1"/>
            <p:nvPr>
              <p:custDataLst>
                <p:tags r:id="rId42"/>
              </p:custDataLst>
            </p:nvPr>
          </p:nvSpPr>
          <p:spPr>
            <a:xfrm>
              <a:off x="4380374" y="3772496"/>
              <a:ext cx="5384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Text Box 16"/>
            <p:cNvSpPr txBox="1"/>
            <p:nvPr>
              <p:custDataLst>
                <p:tags r:id="rId43"/>
              </p:custDataLst>
            </p:nvPr>
          </p:nvSpPr>
          <p:spPr>
            <a:xfrm>
              <a:off x="4003901" y="3773940"/>
              <a:ext cx="3606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Text Box 17"/>
            <p:cNvSpPr txBox="1"/>
            <p:nvPr>
              <p:custDataLst>
                <p:tags r:id="rId44"/>
              </p:custDataLst>
            </p:nvPr>
          </p:nvSpPr>
          <p:spPr>
            <a:xfrm>
              <a:off x="2124451" y="1364346"/>
              <a:ext cx="40005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Text Box 19"/>
            <p:cNvSpPr txBox="1"/>
            <p:nvPr>
              <p:custDataLst>
                <p:tags r:id="rId45"/>
              </p:custDataLst>
            </p:nvPr>
          </p:nvSpPr>
          <p:spPr>
            <a:xfrm>
              <a:off x="1952266" y="3124259"/>
              <a:ext cx="6273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0.1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Text Box 20"/>
            <p:cNvSpPr txBox="1"/>
            <p:nvPr>
              <p:custDataLst>
                <p:tags r:id="rId46"/>
              </p:custDataLst>
            </p:nvPr>
          </p:nvSpPr>
          <p:spPr>
            <a:xfrm>
              <a:off x="1952266" y="2682476"/>
              <a:ext cx="6273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0.2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Text Box 21"/>
            <p:cNvSpPr txBox="1"/>
            <p:nvPr>
              <p:custDataLst>
                <p:tags r:id="rId47"/>
              </p:custDataLst>
            </p:nvPr>
          </p:nvSpPr>
          <p:spPr>
            <a:xfrm>
              <a:off x="1936214" y="2247912"/>
              <a:ext cx="6273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0.3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 Box 22"/>
            <p:cNvSpPr txBox="1"/>
            <p:nvPr>
              <p:custDataLst>
                <p:tags r:id="rId48"/>
              </p:custDataLst>
            </p:nvPr>
          </p:nvSpPr>
          <p:spPr>
            <a:xfrm>
              <a:off x="1926000" y="1832116"/>
              <a:ext cx="62738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0.4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0" name="Group 25"/>
            <p:cNvGrpSpPr/>
            <p:nvPr>
              <p:custDataLst>
                <p:tags r:id="rId49"/>
              </p:custDataLst>
            </p:nvPr>
          </p:nvGrpSpPr>
          <p:grpSpPr>
            <a:xfrm>
              <a:off x="2533027" y="3700327"/>
              <a:ext cx="3022003" cy="142912"/>
              <a:chOff x="1031" y="3134"/>
              <a:chExt cx="2305" cy="115"/>
            </a:xfrm>
          </p:grpSpPr>
          <p:sp>
            <p:nvSpPr>
              <p:cNvPr id="146" name="Line 26"/>
              <p:cNvSpPr/>
              <p:nvPr>
                <p:custDataLst>
                  <p:tags r:id="rId50"/>
                </p:custDataLst>
              </p:nvPr>
            </p:nvSpPr>
            <p:spPr>
              <a:xfrm>
                <a:off x="1200" y="3216"/>
                <a:ext cx="2136" cy="0"/>
              </a:xfrm>
              <a:prstGeom prst="line">
                <a:avLst/>
              </a:prstGeom>
              <a:ln w="254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Freeform 27"/>
              <p:cNvSpPr/>
              <p:nvPr>
                <p:custDataLst>
                  <p:tags r:id="rId51"/>
                </p:custDataLst>
              </p:nvPr>
            </p:nvSpPr>
            <p:spPr>
              <a:xfrm>
                <a:off x="1031" y="3134"/>
                <a:ext cx="165" cy="115"/>
              </a:xfrm>
              <a:custGeom>
                <a:avLst/>
                <a:gdLst>
                  <a:gd name="txL" fmla="*/ 0 w 165"/>
                  <a:gd name="txT" fmla="*/ 0 h 115"/>
                  <a:gd name="txR" fmla="*/ 165 w 165"/>
                  <a:gd name="txB" fmla="*/ 115 h 115"/>
                </a:gdLst>
                <a:ahLst/>
                <a:cxnLst>
                  <a:cxn ang="0">
                    <a:pos x="0" y="86"/>
                  </a:cxn>
                  <a:cxn ang="0">
                    <a:pos x="69" y="77"/>
                  </a:cxn>
                  <a:cxn ang="0">
                    <a:pos x="96" y="42"/>
                  </a:cxn>
                  <a:cxn ang="0">
                    <a:pos x="122" y="77"/>
                  </a:cxn>
                  <a:cxn ang="0">
                    <a:pos x="148" y="60"/>
                  </a:cxn>
                  <a:cxn ang="0">
                    <a:pos x="165" y="77"/>
                  </a:cxn>
                </a:cxnLst>
                <a:rect l="txL" t="txT" r="txR" b="txB"/>
                <a:pathLst>
                  <a:path w="165" h="115">
                    <a:moveTo>
                      <a:pt x="0" y="86"/>
                    </a:moveTo>
                    <a:cubicBezTo>
                      <a:pt x="23" y="83"/>
                      <a:pt x="51" y="91"/>
                      <a:pt x="69" y="77"/>
                    </a:cubicBezTo>
                    <a:cubicBezTo>
                      <a:pt x="110" y="45"/>
                      <a:pt x="51" y="0"/>
                      <a:pt x="96" y="42"/>
                    </a:cubicBezTo>
                    <a:cubicBezTo>
                      <a:pt x="107" y="115"/>
                      <a:pt x="91" y="102"/>
                      <a:pt x="122" y="77"/>
                    </a:cubicBezTo>
                    <a:cubicBezTo>
                      <a:pt x="130" y="71"/>
                      <a:pt x="138" y="60"/>
                      <a:pt x="148" y="60"/>
                    </a:cubicBezTo>
                    <a:cubicBezTo>
                      <a:pt x="156" y="60"/>
                      <a:pt x="159" y="71"/>
                      <a:pt x="165" y="77"/>
                    </a:cubicBezTo>
                  </a:path>
                </a:pathLst>
              </a:custGeom>
              <a:noFill/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1" name="Line 28"/>
            <p:cNvSpPr/>
            <p:nvPr>
              <p:custDataLst>
                <p:tags r:id="rId52"/>
              </p:custDataLst>
            </p:nvPr>
          </p:nvSpPr>
          <p:spPr>
            <a:xfrm flipH="1" flipV="1">
              <a:off x="2542204" y="1487063"/>
              <a:ext cx="0" cy="2326351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Line 29"/>
            <p:cNvSpPr/>
            <p:nvPr>
              <p:custDataLst>
                <p:tags r:id="rId53"/>
              </p:custDataLst>
            </p:nvPr>
          </p:nvSpPr>
          <p:spPr>
            <a:xfrm>
              <a:off x="2533027" y="3340819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Line 30"/>
            <p:cNvSpPr/>
            <p:nvPr>
              <p:custDataLst>
                <p:tags r:id="rId54"/>
              </p:custDataLst>
            </p:nvPr>
          </p:nvSpPr>
          <p:spPr>
            <a:xfrm>
              <a:off x="2533027" y="2873049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Line 31"/>
            <p:cNvSpPr/>
            <p:nvPr>
              <p:custDataLst>
                <p:tags r:id="rId55"/>
              </p:custDataLst>
            </p:nvPr>
          </p:nvSpPr>
          <p:spPr>
            <a:xfrm>
              <a:off x="2533027" y="2457253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Line 32"/>
            <p:cNvSpPr/>
            <p:nvPr>
              <p:custDataLst>
                <p:tags r:id="rId56"/>
              </p:custDataLst>
            </p:nvPr>
          </p:nvSpPr>
          <p:spPr>
            <a:xfrm>
              <a:off x="2533027" y="2071776"/>
              <a:ext cx="7004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Rectangle 34"/>
            <p:cNvSpPr/>
            <p:nvPr>
              <p:custDataLst>
                <p:tags r:id="rId57"/>
              </p:custDataLst>
            </p:nvPr>
          </p:nvSpPr>
          <p:spPr>
            <a:xfrm>
              <a:off x="2865802" y="3517079"/>
              <a:ext cx="185772" cy="284174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Rectangle 35"/>
            <p:cNvSpPr/>
            <p:nvPr>
              <p:custDataLst>
                <p:tags r:id="rId58"/>
              </p:custDataLst>
            </p:nvPr>
          </p:nvSpPr>
          <p:spPr>
            <a:xfrm>
              <a:off x="3232514" y="2770543"/>
              <a:ext cx="209599" cy="1030709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Rectangle 36"/>
            <p:cNvSpPr/>
            <p:nvPr>
              <p:custDataLst>
                <p:tags r:id="rId59"/>
              </p:custDataLst>
            </p:nvPr>
          </p:nvSpPr>
          <p:spPr>
            <a:xfrm>
              <a:off x="3627802" y="2159624"/>
              <a:ext cx="234950" cy="1641629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Rectangle 37"/>
            <p:cNvSpPr/>
            <p:nvPr>
              <p:custDataLst>
                <p:tags r:id="rId60"/>
              </p:custDataLst>
            </p:nvPr>
          </p:nvSpPr>
          <p:spPr>
            <a:xfrm>
              <a:off x="4056428" y="2457253"/>
              <a:ext cx="234950" cy="1344000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Rectangle 38"/>
            <p:cNvSpPr/>
            <p:nvPr>
              <p:custDataLst>
                <p:tags r:id="rId61"/>
              </p:custDataLst>
            </p:nvPr>
          </p:nvSpPr>
          <p:spPr>
            <a:xfrm>
              <a:off x="4451716" y="3646891"/>
              <a:ext cx="234950" cy="154361"/>
            </a:xfrm>
            <a:prstGeom prst="rect">
              <a:avLst/>
            </a:prstGeom>
            <a:solidFill>
              <a:srgbClr val="8000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41" name="对象 140"/>
            <p:cNvGraphicFramePr>
              <a:graphicFrameLocks noChangeAspect="1"/>
            </p:cNvGraphicFramePr>
            <p:nvPr>
              <p:custDataLst>
                <p:tags r:id="rId62"/>
              </p:custDataLst>
            </p:nvPr>
          </p:nvGraphicFramePr>
          <p:xfrm>
            <a:off x="5011756" y="3795162"/>
            <a:ext cx="368300" cy="398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Equation" r:id="rId63" imgW="3657600" imgH="3962400" progId="Equation.DSMT4">
                    <p:embed/>
                  </p:oleObj>
                </mc:Choice>
                <mc:Fallback>
                  <p:oleObj name="Equation" r:id="rId63" imgW="36576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4"/>
                        <a:stretch>
                          <a:fillRect/>
                        </a:stretch>
                      </p:blipFill>
                      <p:spPr>
                        <a:xfrm>
                          <a:off x="5011756" y="3795162"/>
                          <a:ext cx="368300" cy="3984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42" name="直接连接符 141"/>
            <p:cNvCxnSpPr/>
            <p:nvPr>
              <p:custDataLst>
                <p:tags r:id="rId65"/>
              </p:custDataLst>
            </p:nvPr>
          </p:nvCxnSpPr>
          <p:spPr>
            <a:xfrm>
              <a:off x="2539912" y="2090325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接连接符 142"/>
            <p:cNvCxnSpPr/>
            <p:nvPr>
              <p:custDataLst>
                <p:tags r:id="rId66"/>
              </p:custDataLst>
            </p:nvPr>
          </p:nvCxnSpPr>
          <p:spPr>
            <a:xfrm>
              <a:off x="2539912" y="2472986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接连接符 143"/>
            <p:cNvCxnSpPr/>
            <p:nvPr>
              <p:custDataLst>
                <p:tags r:id="rId67"/>
              </p:custDataLst>
            </p:nvPr>
          </p:nvCxnSpPr>
          <p:spPr>
            <a:xfrm>
              <a:off x="2559220" y="2879011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连接符 144"/>
            <p:cNvCxnSpPr/>
            <p:nvPr>
              <p:custDataLst>
                <p:tags r:id="rId68"/>
              </p:custDataLst>
            </p:nvPr>
          </p:nvCxnSpPr>
          <p:spPr>
            <a:xfrm>
              <a:off x="2539912" y="3346781"/>
              <a:ext cx="2889361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9" name="矩形 109"/>
          <p:cNvSpPr/>
          <p:nvPr>
            <p:custDataLst>
              <p:tags r:id="rId69"/>
            </p:custDataLst>
          </p:nvPr>
        </p:nvSpPr>
        <p:spPr>
          <a:xfrm>
            <a:off x="260985" y="4948555"/>
            <a:ext cx="11399520" cy="10502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45720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2600" b="1"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</a:t>
            </a:r>
            <a:r>
              <a:rPr lang="zh-CN" altLang="en-US" sz="2600" b="1"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比较两个图形，可以发现乙同学的射击成绩</a:t>
            </a:r>
            <a:r>
              <a:rPr lang="zh-CN" altLang="en-US" sz="2600" b="1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更集中于8环</a:t>
            </a:r>
            <a:r>
              <a:rPr lang="zh-CN" altLang="en-US" sz="2600" b="1"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，即</a:t>
            </a:r>
            <a:r>
              <a:rPr lang="zh-CN" altLang="en-US" sz="2600" b="1">
                <a:solidFill>
                  <a:srgbClr val="00B0F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华文中宋" panose="02010600040101010101" charset="-122"/>
              </a:rPr>
              <a:t>乙同学的射击成绩更稳定</a:t>
            </a:r>
            <a:r>
              <a:rPr lang="zh-CN" altLang="en-US" sz="2600" b="1"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</a:t>
            </a:r>
            <a:endParaRPr lang="zh-CN" altLang="en-US" sz="2600" b="1"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70"/>
            </p:custDataLst>
          </p:nvPr>
        </p:nvSpPr>
        <p:spPr>
          <a:xfrm>
            <a:off x="534670" y="5998845"/>
            <a:ext cx="924877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追问：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怎样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定量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刻画离散型随机变量取值的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离散程度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?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46" grpId="0"/>
      <p:bldP spid="614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09550" y="185420"/>
            <a:ext cx="8006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48A088"/>
                </a:solidFill>
              </a:rPr>
              <a:t>新知探究：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离散型随机变量的方差与标准差的概念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7171" name="矩形 2"/>
          <p:cNvSpPr/>
          <p:nvPr>
            <p:custDataLst>
              <p:tags r:id="rId3"/>
            </p:custDataLst>
          </p:nvPr>
        </p:nvSpPr>
        <p:spPr>
          <a:xfrm>
            <a:off x="263525" y="676910"/>
            <a:ext cx="11540490" cy="131953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457200"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我们知道，</a:t>
            </a:r>
            <a:r>
              <a:rPr lang="zh-CN" altLang="en-US" sz="2600" b="1">
                <a:solidFill>
                  <a:srgbClr val="00B0F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样本方差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可以度量一组样本数据的</a:t>
            </a:r>
            <a:r>
              <a:rPr lang="zh-CN" altLang="en-US" sz="2600" b="1">
                <a:solidFill>
                  <a:srgbClr val="00B0F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离散程度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，它是通过计算所有数据与样本均值的“</a:t>
            </a:r>
            <a:r>
              <a:rPr lang="zh-CN" altLang="en-US" sz="2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偏差平方的平均值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”来实现的，所以我们可以用能否用可能取值与均值的“</a:t>
            </a:r>
            <a:r>
              <a:rPr lang="zh-CN" altLang="en-US" sz="2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偏差平方的平均值</a:t>
            </a: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”来</a:t>
            </a:r>
            <a:r>
              <a:rPr lang="zh-CN" altLang="en-US" sz="2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度量随机变量的离散程度</a:t>
            </a:r>
            <a:r>
              <a:rPr lang="en-US" altLang="zh-CN" sz="26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</a:t>
            </a:r>
            <a:endParaRPr lang="en-US" altLang="zh-CN" sz="26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07975" y="2151380"/>
            <a:ext cx="21602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 </a:t>
            </a:r>
            <a:r>
              <a:rPr lang="zh-CN" altLang="en-US" sz="2800" b="1">
                <a:solidFill>
                  <a:srgbClr val="FF0000"/>
                </a:solidFill>
              </a:rPr>
              <a:t>样本的方差</a:t>
            </a:r>
            <a:r>
              <a:rPr lang="en-US" altLang="zh-CN" sz="2800" b="1"/>
              <a:t> </a:t>
            </a:r>
            <a:r>
              <a:rPr lang="zh-CN" altLang="en-US" sz="2800"/>
              <a:t>：</a:t>
            </a:r>
            <a:endParaRPr lang="zh-CN" altLang="en-US" sz="280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2705735" y="1948180"/>
          <a:ext cx="630555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6" imgW="6040755" imgH="883285" progId="Equation.DSMT4">
                  <p:embed/>
                </p:oleObj>
              </mc:Choice>
              <mc:Fallback>
                <p:oleObj name="" r:id="rId6" imgW="6040755" imgH="88328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5735" y="1948180"/>
                        <a:ext cx="630555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下箭头 5"/>
          <p:cNvSpPr/>
          <p:nvPr>
            <p:custDataLst>
              <p:tags r:id="rId8"/>
            </p:custDataLst>
          </p:nvPr>
        </p:nvSpPr>
        <p:spPr>
          <a:xfrm>
            <a:off x="5166360" y="2727960"/>
            <a:ext cx="284480" cy="497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2683828" y="2938780"/>
          <a:ext cx="6327140" cy="1002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" r:id="rId10" imgW="2920365" imgH="393700" progId="Equation.DSMT4">
                  <p:embed/>
                </p:oleObj>
              </mc:Choice>
              <mc:Fallback>
                <p:oleObj name="" r:id="rId10" imgW="2920365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83828" y="2938780"/>
                        <a:ext cx="6327140" cy="1002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下箭头 10"/>
          <p:cNvSpPr/>
          <p:nvPr>
            <p:custDataLst>
              <p:tags r:id="rId12"/>
            </p:custDataLst>
          </p:nvPr>
        </p:nvSpPr>
        <p:spPr>
          <a:xfrm>
            <a:off x="5166360" y="3859530"/>
            <a:ext cx="284480" cy="497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827405" y="4384040"/>
          <a:ext cx="11069955" cy="573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" r:id="rId14" imgW="7084060" imgH="884555" progId="Equation.DSMT4">
                  <p:embed/>
                </p:oleObj>
              </mc:Choice>
              <mc:Fallback>
                <p:oleObj name="" r:id="rId14" imgW="7084060" imgH="88455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27405" y="4384040"/>
                        <a:ext cx="11069955" cy="573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圆角矩形 13"/>
          <p:cNvSpPr/>
          <p:nvPr>
            <p:custDataLst>
              <p:tags r:id="rId16"/>
            </p:custDataLst>
          </p:nvPr>
        </p:nvSpPr>
        <p:spPr>
          <a:xfrm>
            <a:off x="2628265" y="3157855"/>
            <a:ext cx="548640" cy="538480"/>
          </a:xfrm>
          <a:prstGeom prst="roundRect">
            <a:avLst/>
          </a:prstGeom>
          <a:noFill/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>
            <p:custDataLst>
              <p:tags r:id="rId17"/>
            </p:custDataLst>
          </p:nvPr>
        </p:nvSpPr>
        <p:spPr>
          <a:xfrm>
            <a:off x="827405" y="4384040"/>
            <a:ext cx="1076325" cy="573405"/>
          </a:xfrm>
          <a:prstGeom prst="roundRect">
            <a:avLst/>
          </a:prstGeom>
          <a:noFill/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>
            <p:custDataLst>
              <p:tags r:id="rId18"/>
            </p:custDataLst>
          </p:nvPr>
        </p:nvSpPr>
        <p:spPr>
          <a:xfrm>
            <a:off x="4043680" y="3077210"/>
            <a:ext cx="235585" cy="619125"/>
          </a:xfrm>
          <a:prstGeom prst="roundRect">
            <a:avLst/>
          </a:prstGeom>
          <a:noFill/>
          <a:ln w="38100" cmpd="sng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>
            <p:custDataLst>
              <p:tags r:id="rId19"/>
            </p:custDataLst>
          </p:nvPr>
        </p:nvSpPr>
        <p:spPr>
          <a:xfrm>
            <a:off x="3078480" y="4338320"/>
            <a:ext cx="965200" cy="619125"/>
          </a:xfrm>
          <a:prstGeom prst="roundRect">
            <a:avLst/>
          </a:prstGeom>
          <a:noFill/>
          <a:ln w="38100" cmpd="sng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>
            <p:custDataLst>
              <p:tags r:id="rId20"/>
            </p:custDataLst>
          </p:nvPr>
        </p:nvSpPr>
        <p:spPr>
          <a:xfrm>
            <a:off x="4605020" y="2938780"/>
            <a:ext cx="306705" cy="954405"/>
          </a:xfrm>
          <a:prstGeom prst="roundRect">
            <a:avLst/>
          </a:prstGeom>
          <a:noFill/>
          <a:ln w="41275" cmpd="sng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>
            <p:custDataLst>
              <p:tags r:id="rId21"/>
            </p:custDataLst>
          </p:nvPr>
        </p:nvSpPr>
        <p:spPr>
          <a:xfrm>
            <a:off x="4523740" y="4384040"/>
            <a:ext cx="387985" cy="659130"/>
          </a:xfrm>
          <a:prstGeom prst="roundRect">
            <a:avLst/>
          </a:prstGeom>
          <a:noFill/>
          <a:ln w="41275" cmpd="sng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22"/>
            </p:custDataLst>
          </p:nvPr>
        </p:nvSpPr>
        <p:spPr>
          <a:xfrm>
            <a:off x="403860" y="3696335"/>
            <a:ext cx="27527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随机变量的方差</a:t>
            </a:r>
            <a:r>
              <a:rPr lang="en-US" altLang="zh-CN" sz="2800" b="1">
                <a:solidFill>
                  <a:srgbClr val="FF0000"/>
                </a:solidFill>
              </a:rPr>
              <a:t> 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graphicFrame>
        <p:nvGraphicFramePr>
          <p:cNvPr id="8" name="表格 11"/>
          <p:cNvGraphicFramePr>
            <a:graphicFrameLocks noGrp="1"/>
          </p:cNvGraphicFramePr>
          <p:nvPr>
            <p:custDataLst>
              <p:tags r:id="rId23"/>
            </p:custDataLst>
          </p:nvPr>
        </p:nvGraphicFramePr>
        <p:xfrm>
          <a:off x="4155115" y="5341782"/>
          <a:ext cx="653818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5615"/>
                <a:gridCol w="1305615"/>
                <a:gridCol w="1305615"/>
                <a:gridCol w="1305615"/>
                <a:gridCol w="1315720"/>
              </a:tblGrid>
              <a:tr h="518160"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en-US" altLang="zh-CN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28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28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∙∙∙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800" b="1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n</a:t>
                      </a:r>
                      <a:endParaRPr lang="en-US" altLang="zh-CN" sz="2800" b="1" i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600"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P</a:t>
                      </a:r>
                      <a:endParaRPr lang="en-US" altLang="zh-CN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28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28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∙∙∙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800" b="1" i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中宋" panose="02010600040101010101" charset="-122"/>
                          <a:cs typeface="Times New Roman" panose="02020603050405020304" pitchFamily="18" charset="0"/>
                        </a:rPr>
                        <a:t>n</a:t>
                      </a:r>
                      <a:endParaRPr lang="en-US" altLang="zh-CN" sz="2800" b="1" i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中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549910" y="5400675"/>
                <a:ext cx="3186430" cy="95313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zh-CN" sz="2800" b="1" kern="100">
                    <a:solidFill>
                      <a:srgbClr val="0070C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离散型随机变量</a:t>
                </a:r>
                <a14:m>
                  <m:oMath xmlns:m="http://schemas.openxmlformats.org/officeDocument/2006/math">
                    <m:r>
                      <a:rPr lang="en-US" altLang="zh-CN" sz="2800" b="1" i="1" kern="100">
                        <a:solidFill>
                          <a:srgbClr val="0070C0"/>
                        </a:solidFill>
                        <a:effectLst/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𝑿</m:t>
                    </m:r>
                  </m:oMath>
                </a14:m>
                <a:r>
                  <a:rPr lang="zh-CN" altLang="en-US" sz="2800" b="1" kern="100">
                    <a:solidFill>
                      <a:srgbClr val="0070C0"/>
                    </a:solidFill>
                    <a:effectLst/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的分布列如表所示</a:t>
                </a:r>
                <a:endParaRPr lang="zh-CN" altLang="en-US" sz="2800" b="1" kern="100">
                  <a:solidFill>
                    <a:srgbClr val="0070C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549910" y="5400675"/>
                <a:ext cx="3186430" cy="95313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3" grpId="0"/>
      <p:bldP spid="6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14" grpId="0" animBg="1"/>
      <p:bldP spid="15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表格 1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45235" y="1882775"/>
          <a:ext cx="6303645" cy="975360"/>
        </p:xfrm>
        <a:graphic>
          <a:graphicData uri="http://schemas.openxmlformats.org/drawingml/2006/table">
            <a:tbl>
              <a:tblPr/>
              <a:tblGrid>
                <a:gridCol w="1259205"/>
                <a:gridCol w="1262380"/>
                <a:gridCol w="1259840"/>
                <a:gridCol w="1262380"/>
                <a:gridCol w="1259840"/>
              </a:tblGrid>
              <a:tr h="48768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endParaRPr lang="zh-CN" altLang="en-US" sz="26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‧‧‧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600" b="1" i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zh-CN" altLang="en-US" sz="26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8768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6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‧‧‧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600" b="1" i="1" err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600" b="1" i="1" baseline="-25000" err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zh-CN" altLang="en-US" sz="26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4" marB="45704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106680" y="1158875"/>
            <a:ext cx="7920990" cy="3956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设离散型随机变量</a:t>
            </a:r>
            <a:r>
              <a:rPr kumimoji="0" lang="zh-CN" altLang="en-US" sz="2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的分布列如下表所示.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中宋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矩形 3"/>
          <p:cNvSpPr/>
          <p:nvPr>
            <p:custDataLst>
              <p:tags r:id="rId3"/>
            </p:custDataLst>
          </p:nvPr>
        </p:nvSpPr>
        <p:spPr>
          <a:xfrm>
            <a:off x="657225" y="3027045"/>
            <a:ext cx="9152255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随机变量</a:t>
            </a:r>
            <a:r>
              <a:rPr lang="zh-CN" altLang="en-US" sz="2600" b="1" i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所有可能取值</a:t>
            </a:r>
            <a:r>
              <a:rPr lang="zh-CN" altLang="en-US" sz="2600" b="1" i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en-US" altLang="zh-CN" sz="2600" b="1" i="1" baseline="-25000" err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i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与</a:t>
            </a:r>
            <a:r>
              <a:rPr lang="zh-CN" altLang="en-US" sz="2600" b="1" i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600" b="1" i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>
                <a:solidFill>
                  <a:srgbClr val="00B05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)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偏差的平方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为</a:t>
            </a:r>
            <a:endParaRPr lang="en-US" altLang="zh-CN" sz="2600" b="1">
              <a:latin typeface="Times New Roman" panose="02020603050405020304" pitchFamily="18" charset="0"/>
              <a:ea typeface="华文中宋" panose="02010600040101010101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       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－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))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， 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－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))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2 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‧ ‧ ‧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，(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en-US" altLang="zh-CN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－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))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.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5" name="矩形 18"/>
          <p:cNvSpPr/>
          <p:nvPr>
            <p:custDataLst>
              <p:tags r:id="rId4"/>
            </p:custDataLst>
          </p:nvPr>
        </p:nvSpPr>
        <p:spPr>
          <a:xfrm>
            <a:off x="657225" y="4143375"/>
            <a:ext cx="4693920" cy="42164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 sz="2600" b="1">
                <a:latin typeface="华文中宋" panose="02010600040101010101" charset="-122"/>
                <a:ea typeface="华文中宋" panose="02010600040101010101" charset="-122"/>
              </a:rPr>
              <a:t>所以偏差平方的平均值为</a:t>
            </a:r>
            <a:endParaRPr lang="zh-CN" altLang="en-US" sz="2600" b="1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7" name="矩形 4"/>
          <p:cNvSpPr/>
          <p:nvPr>
            <p:custDataLst>
              <p:tags r:id="rId5"/>
            </p:custDataLst>
          </p:nvPr>
        </p:nvSpPr>
        <p:spPr>
          <a:xfrm>
            <a:off x="1245235" y="4623435"/>
            <a:ext cx="7596505" cy="49149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1</a:t>
            </a:r>
            <a:r>
              <a:rPr lang="zh-CN" altLang="en-US" sz="26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charset="-122"/>
              </a:rPr>
              <a:t>－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))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2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p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1</a:t>
            </a:r>
            <a:r>
              <a:rPr lang="zh-CN" altLang="en-US" sz="2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＋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charset="-122"/>
              </a:rPr>
              <a:t>－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))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2 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p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2</a:t>
            </a:r>
            <a:r>
              <a:rPr lang="zh-CN" altLang="en-US" sz="2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＋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‧ ‧ ‧</a:t>
            </a:r>
            <a:r>
              <a:rPr lang="zh-CN" altLang="en-US" sz="2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＋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en-US" altLang="zh-CN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n</a:t>
            </a:r>
            <a:r>
              <a:rPr lang="zh-CN" altLang="en-US" sz="26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charset="-122"/>
              </a:rPr>
              <a:t>－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(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X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))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2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p</a:t>
            </a:r>
            <a:r>
              <a:rPr lang="en-US" altLang="zh-CN" sz="26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n 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.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209550" y="185420"/>
            <a:ext cx="8006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48A088"/>
                </a:solidFill>
              </a:rPr>
              <a:t>新知探究：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离散型随机变量的方差与标准差的概念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4" name="矩形 3"/>
          <p:cNvSpPr/>
          <p:nvPr userDrawn="1">
            <p:custDataLst>
              <p:tags r:id="rId7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77850" y="5097780"/>
                <a:ext cx="10921365" cy="11245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       </a:t>
                </a:r>
                <a:r>
                  <a:rPr lang="zh-CN" altLang="en-US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因为</a:t>
                </a:r>
                <a14:m>
                  <m:oMath xmlns:m="http://schemas.openxmlformats.org/officeDocument/2006/math">
                    <m:r>
                      <a:rPr lang="en-US" altLang="zh-CN" sz="2800" b="1" i="1">
                        <a:latin typeface="Cambria Math" panose="02040503050406030204" charset="0"/>
                        <a:ea typeface="华文中宋" panose="02010600040101010101" charset="-122"/>
                        <a:cs typeface="Cambria Math" panose="02040503050406030204" charset="0"/>
                      </a:rPr>
                      <m:t>𝑿</m:t>
                    </m:r>
                  </m:oMath>
                </a14:m>
                <a:r>
                  <a:rPr lang="zh-CN" altLang="en-US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取每个值的概率不尽相同，所以我们用</a:t>
                </a:r>
                <a:r>
                  <a:rPr lang="zh-CN" altLang="en-US" sz="2800" b="1">
                    <a:solidFill>
                      <a:srgbClr val="00B0F0"/>
                    </a:solidFill>
                    <a:latin typeface="黑体" panose="02010609060101010101" charset="-122"/>
                    <a:ea typeface="黑体" panose="02010609060101010101" charset="-122"/>
                    <a:cs typeface="华文中宋" panose="02010600040101010101" charset="-122"/>
                    <a:sym typeface="+mn-ea"/>
                  </a:rPr>
                  <a:t>偏差平方</a:t>
                </a:r>
                <a:r>
                  <a:rPr lang="zh-CN" altLang="en-US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关于取值概率的</a:t>
                </a:r>
                <a:r>
                  <a:rPr lang="zh-CN" altLang="en-US" sz="2800" b="1">
                    <a:solidFill>
                      <a:srgbClr val="00B0F0"/>
                    </a:solidFill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加权平均</a:t>
                </a:r>
                <a:r>
                  <a:rPr lang="zh-CN" altLang="en-US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，来衡量随机变量</a:t>
                </a:r>
                <a14:m>
                  <m:oMath xmlns:m="http://schemas.openxmlformats.org/officeDocument/2006/math">
                    <m:r>
                      <a:rPr lang="en-US" altLang="zh-CN" sz="2800" b="1" i="1">
                        <a:latin typeface="Cambria Math" panose="02040503050406030204" charset="0"/>
                        <a:ea typeface="华文中宋" panose="02010600040101010101" charset="-122"/>
                        <a:cs typeface="Cambria Math" panose="02040503050406030204" charset="0"/>
                      </a:rPr>
                      <m:t>𝑿</m:t>
                    </m:r>
                  </m:oMath>
                </a14:m>
                <a:r>
                  <a:rPr lang="zh-CN" altLang="en-US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取值与其均值</a:t>
                </a:r>
                <a14:m>
                  <m:oMath xmlns:m="http://schemas.openxmlformats.org/officeDocument/2006/math">
                    <m:r>
                      <a:rPr lang="en-US" altLang="zh-CN" sz="2800" b="1" i="1">
                        <a:latin typeface="Cambria Math" panose="02040503050406030204" charset="0"/>
                        <a:ea typeface="华文中宋" panose="02010600040101010101" charset="-122"/>
                        <a:cs typeface="Cambria Math" panose="02040503050406030204" charset="0"/>
                      </a:rPr>
                      <m:t>𝑬</m:t>
                    </m:r>
                    <m:r>
                      <a:rPr lang="en-US" altLang="zh-CN" sz="2800" b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(</m:t>
                    </m:r>
                    <m:r>
                      <a:rPr lang="en-US" altLang="zh-CN" sz="2800" b="1" i="1">
                        <a:latin typeface="Cambria Math" panose="02040503050406030204" charset="0"/>
                        <a:ea typeface="华文中宋" panose="02010600040101010101" charset="-122"/>
                        <a:cs typeface="Cambria Math" panose="02040503050406030204" charset="0"/>
                      </a:rPr>
                      <m:t>𝑿</m:t>
                    </m:r>
                    <m:r>
                      <a:rPr lang="en-US" altLang="zh-CN" sz="2800" b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)</m:t>
                    </m:r>
                  </m:oMath>
                </a14:m>
                <a:r>
                  <a:rPr lang="zh-CN" altLang="en-US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的偏离程度</a:t>
                </a:r>
                <a:r>
                  <a:rPr lang="en-US" altLang="zh-CN" sz="2800" b="1"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+mn-ea"/>
                  </a:rPr>
                  <a:t>.</a:t>
                </a:r>
                <a:endParaRPr lang="en-US" altLang="zh-CN" sz="2800" b="1"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+mn-ea"/>
                </a:endParaRPr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77850" y="5097780"/>
                <a:ext cx="10921365" cy="11245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13" grpId="0"/>
      <p:bldP spid="14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2"/>
          <p:cNvSpPr/>
          <p:nvPr>
            <p:custDataLst>
              <p:tags r:id="rId1"/>
            </p:custDataLst>
          </p:nvPr>
        </p:nvSpPr>
        <p:spPr>
          <a:xfrm>
            <a:off x="395144" y="1226329"/>
            <a:ext cx="8305800" cy="52655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457200">
              <a:lnSpc>
                <a:spcPct val="120000"/>
              </a:lnSpc>
            </a:pPr>
            <a:r>
              <a:rPr lang="zh-CN" altLang="en-US" sz="2600" b="1" spc="0">
                <a:latin typeface="Times New Roman" panose="02020603050405020304" pitchFamily="18" charset="0"/>
                <a:ea typeface="Times New Roman" panose="02020603050405020304" pitchFamily="18" charset="0"/>
              </a:rPr>
              <a:t>一般地，若离散型随机变量</a:t>
            </a:r>
            <a:r>
              <a:rPr lang="en-US" altLang="zh-CN" sz="2600" b="1" i="1" spc="0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zh-CN" altLang="en-US" sz="2600" b="1" spc="0">
                <a:latin typeface="Times New Roman" panose="02020603050405020304" pitchFamily="18" charset="0"/>
                <a:ea typeface="Times New Roman" panose="02020603050405020304" pitchFamily="18" charset="0"/>
              </a:rPr>
              <a:t>的分布列如下表所示</a:t>
            </a:r>
            <a:r>
              <a:rPr lang="en-US" altLang="zh-CN" sz="2600" b="1" spc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zh-CN" altLang="en-US" sz="2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195" name="表格 6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004291" y="1797361"/>
          <a:ext cx="5617889" cy="944704"/>
        </p:xfrm>
        <a:graphic>
          <a:graphicData uri="http://schemas.openxmlformats.org/drawingml/2006/table">
            <a:tbl>
              <a:tblPr/>
              <a:tblGrid>
                <a:gridCol w="1122749"/>
                <a:gridCol w="1124821"/>
                <a:gridCol w="1122749"/>
                <a:gridCol w="1124821"/>
                <a:gridCol w="1122749"/>
              </a:tblGrid>
              <a:tr h="44609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endParaRPr lang="zh-CN" altLang="en-US" sz="25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5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zh-CN" altLang="en-US" sz="25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5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25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‧‧‧</a:t>
                      </a:r>
                      <a:endParaRPr lang="zh-CN" altLang="en-US" sz="25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2500" b="1" i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zh-CN" altLang="en-US" sz="25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4609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5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5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zh-CN" altLang="en-US" sz="25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500" b="1" baseline="-2500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zh-CN" altLang="en-US" sz="25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‧‧‧</a:t>
                      </a:r>
                      <a:endParaRPr lang="zh-CN" altLang="en-US" sz="25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楷体" panose="02010609060101010101" charset="-122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500" b="1" i="1" err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r>
                        <a:rPr lang="en-US" altLang="zh-CN" sz="2500" b="1" i="1" baseline="-25000" err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zh-CN" altLang="en-US" sz="25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676" marB="45676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215" name="文本框 5"/>
          <p:cNvSpPr/>
          <p:nvPr>
            <p:custDataLst>
              <p:tags r:id="rId3"/>
            </p:custDataLst>
          </p:nvPr>
        </p:nvSpPr>
        <p:spPr>
          <a:xfrm>
            <a:off x="395144" y="2761154"/>
            <a:ext cx="1371600" cy="492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600" b="1">
                <a:latin typeface="Times New Roman" panose="02020603050405020304" pitchFamily="18" charset="0"/>
                <a:ea typeface="Times New Roman" panose="02020603050405020304" pitchFamily="18" charset="0"/>
              </a:rPr>
              <a:t>则称</a:t>
            </a:r>
            <a:endParaRPr lang="zh-CN" altLang="en-US" sz="2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216" name="对象 18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196568" y="2865056"/>
          <a:ext cx="8284210" cy="1403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5" imgW="4051300" imgH="685800" progId="Equation.DSMT4">
                  <p:embed/>
                </p:oleObj>
              </mc:Choice>
              <mc:Fallback>
                <p:oleObj name="Equation" r:id="rId5" imgW="4051300" imgH="685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96568" y="2865056"/>
                        <a:ext cx="8284210" cy="140398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B0F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18" name="组合 1"/>
          <p:cNvGrpSpPr/>
          <p:nvPr>
            <p:custDataLst>
              <p:tags r:id="rId7"/>
            </p:custDataLst>
          </p:nvPr>
        </p:nvGrpSpPr>
        <p:grpSpPr>
          <a:xfrm>
            <a:off x="395144" y="4278284"/>
            <a:ext cx="10352329" cy="936667"/>
            <a:chOff x="685800" y="5112279"/>
            <a:chExt cx="10352329" cy="936863"/>
          </a:xfrm>
        </p:grpSpPr>
        <p:sp>
          <p:nvSpPr>
            <p:cNvPr id="8220" name="矩形 7"/>
            <p:cNvSpPr/>
            <p:nvPr>
              <p:custDataLst>
                <p:tags r:id="rId8"/>
              </p:custDataLst>
            </p:nvPr>
          </p:nvSpPr>
          <p:spPr>
            <a:xfrm>
              <a:off x="685800" y="5112279"/>
              <a:ext cx="10352329" cy="9368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>
                <a:lnSpc>
                  <a:spcPct val="110000"/>
                </a:lnSpc>
              </a:pPr>
              <a:r>
                <a:rPr lang="zh-CN" altLang="en-US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为随机变量</a:t>
              </a:r>
              <a:r>
                <a:rPr lang="zh-CN" altLang="en-US" sz="2600" b="1" i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r>
                <a:rPr lang="zh-CN" altLang="en-US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的</a:t>
              </a:r>
              <a:r>
                <a:rPr lang="zh-CN" altLang="en-US" sz="2600" b="1" spc="0">
                  <a:solidFill>
                    <a:srgbClr val="00B0F0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方差</a:t>
              </a:r>
              <a:r>
                <a:rPr lang="zh-CN" altLang="en-US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， 有时也记为</a:t>
              </a:r>
              <a:r>
                <a:rPr lang="en-US" altLang="zh-CN" sz="2600" b="1" i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Var</a:t>
              </a:r>
              <a:r>
                <a:rPr lang="en-US" altLang="zh-CN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(</a:t>
              </a:r>
              <a:r>
                <a:rPr lang="en-US" altLang="zh-CN" sz="2600" b="1" i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r>
                <a:rPr lang="en-US" altLang="zh-CN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r>
                <a:rPr lang="zh-CN" altLang="en-US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，并称            为随机变量</a:t>
              </a:r>
              <a:r>
                <a:rPr lang="en-US" altLang="zh-CN" sz="2600" b="1" i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r>
                <a:rPr lang="zh-CN" altLang="en-US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的</a:t>
              </a:r>
              <a:r>
                <a:rPr lang="zh-CN" altLang="en-US" sz="2600" b="1" spc="0">
                  <a:solidFill>
                    <a:srgbClr val="00B0F0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标准差</a:t>
              </a:r>
              <a:r>
                <a:rPr lang="zh-CN" altLang="en-US" sz="2600" b="1" spc="0">
                  <a:latin typeface="Times New Roman" panose="02020603050405020304" pitchFamily="18" charset="0"/>
                  <a:ea typeface="Times New Roman" panose="02020603050405020304" pitchFamily="18" charset="0"/>
                </a:rPr>
                <a:t>，记为</a:t>
              </a:r>
              <a:r>
                <a:rPr lang="el-GR" altLang="zh-CN" sz="2600" b="1" i="1" spc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</a:rPr>
                <a:t>σ</a:t>
              </a:r>
              <a:r>
                <a:rPr lang="en-US" altLang="zh-CN" sz="2600" b="1" spc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</a:rPr>
                <a:t>(</a:t>
              </a:r>
              <a:r>
                <a:rPr lang="en-US" altLang="zh-CN" sz="2600" b="1" i="1" spc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</a:rPr>
                <a:t>X</a:t>
              </a:r>
              <a:r>
                <a:rPr lang="en-US" altLang="zh-CN" sz="2600" b="1" spc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charset="-122"/>
                </a:rPr>
                <a:t>).</a:t>
              </a:r>
              <a:endPara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aphicFrame>
          <p:nvGraphicFramePr>
            <p:cNvPr id="8221" name="对象 18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7620000" y="5137679"/>
            <a:ext cx="1066800" cy="521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Equation" r:id="rId10" imgW="520700" imgH="254000" progId="Equation.DSMT4">
                    <p:embed/>
                  </p:oleObj>
                </mc:Choice>
                <mc:Fallback>
                  <p:oleObj name="Equation" r:id="rId10" imgW="520700" imgH="2540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7620000" y="5137679"/>
                          <a:ext cx="1066800" cy="5214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矩形 3"/>
          <p:cNvSpPr/>
          <p:nvPr>
            <p:custDataLst>
              <p:tags r:id="rId12"/>
            </p:custDataLst>
          </p:nvPr>
        </p:nvSpPr>
        <p:spPr>
          <a:xfrm>
            <a:off x="394335" y="5267960"/>
            <a:ext cx="11547475" cy="141097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457200">
              <a:lnSpc>
                <a:spcPct val="110000"/>
              </a:lnSpc>
            </a:pP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随机变量的</a:t>
            </a:r>
            <a:r>
              <a:rPr lang="zh-CN" altLang="en-US" sz="2600" b="1" spc="0">
                <a:solidFill>
                  <a:srgbClr val="00B0F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方差和标准差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都可以度量随机变量取值与其均值的</a:t>
            </a:r>
            <a:r>
              <a:rPr lang="zh-CN" altLang="en-US" sz="2600" b="1" spc="0">
                <a:solidFill>
                  <a:srgbClr val="00B0F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偏离程度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，反映了随机变量取值的</a:t>
            </a:r>
            <a:r>
              <a:rPr lang="zh-CN" altLang="en-US" sz="2600" b="1" spc="0">
                <a:solidFill>
                  <a:srgbClr val="00B0F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离散程度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  方差或标准差</a:t>
            </a:r>
            <a:r>
              <a:rPr lang="zh-CN" altLang="en-US" sz="2600" b="1" spc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越小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，随机变量的取值</a:t>
            </a:r>
            <a:r>
              <a:rPr lang="zh-CN" altLang="en-US" sz="2600" b="1" spc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越集中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；方差或标准差</a:t>
            </a:r>
            <a:r>
              <a:rPr lang="zh-CN" altLang="en-US" sz="2600" b="1" spc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越大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，随机变量的取值</a:t>
            </a:r>
            <a:r>
              <a:rPr lang="zh-CN" altLang="en-US" sz="2600" b="1" spc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越分散</a:t>
            </a:r>
            <a:r>
              <a:rPr lang="zh-CN" altLang="en-US" sz="2600" b="1" spc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.</a:t>
            </a:r>
            <a:endParaRPr lang="zh-CN" altLang="en-US" sz="26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" name="矩形 3"/>
          <p:cNvSpPr/>
          <p:nvPr userDrawn="1">
            <p:custDataLst>
              <p:tags r:id="rId13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209550" y="18542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48A088"/>
                </a:solidFill>
              </a:rPr>
              <a:t>概念生成</a:t>
            </a:r>
            <a:endParaRPr lang="zh-CN" altLang="en-US" sz="2800" b="1">
              <a:solidFill>
                <a:srgbClr val="48A088"/>
              </a:solidFill>
            </a:endParaRPr>
          </a:p>
        </p:txBody>
      </p:sp>
      <p:sp>
        <p:nvSpPr>
          <p:cNvPr id="2" name="Rectangle 2"/>
          <p:cNvSpPr txBox="1">
            <a:spLocks noChangeArrowheads="1"/>
          </p:cNvSpPr>
          <p:nvPr>
            <p:custDataLst>
              <p:tags r:id="rId15"/>
            </p:custDataLst>
          </p:nvPr>
        </p:nvSpPr>
        <p:spPr>
          <a:xfrm>
            <a:off x="257175" y="805180"/>
            <a:ext cx="4234815" cy="45275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zh-CN" altLang="en-US" sz="2800" b="1" spc="0">
                <a:solidFill>
                  <a:srgbClr val="FD1711"/>
                </a:solidFill>
                <a:latin typeface="微软雅黑" panose="020B0503020204020204" charset="-122"/>
                <a:ea typeface="微软雅黑" panose="020B0503020204020204" charset="-122"/>
              </a:rPr>
              <a:t>离散型随机变量的方差：</a:t>
            </a:r>
            <a:endParaRPr lang="zh-CN" altLang="en-US" sz="2800" b="1" spc="0">
              <a:solidFill>
                <a:srgbClr val="FD17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  <p:bldLst>
      <p:bldP spid="8194" grpId="0"/>
      <p:bldP spid="8215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矩形 5"/>
          <p:cNvSpPr/>
          <p:nvPr>
            <p:custDataLst>
              <p:tags r:id="rId1"/>
            </p:custDataLst>
          </p:nvPr>
        </p:nvSpPr>
        <p:spPr>
          <a:xfrm>
            <a:off x="348662" y="2740546"/>
            <a:ext cx="4331635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0427FC"/>
                </a:solidFill>
                <a:latin typeface="Times New Roman" panose="02020603050405020304" pitchFamily="18" charset="0"/>
                <a:ea typeface="楷体" panose="02010609060101010101" charset="-122"/>
              </a:rPr>
              <a:t>分别计算两位同学的方差?</a:t>
            </a:r>
            <a:endParaRPr lang="zh-CN" altLang="en-US" sz="2800" b="1">
              <a:solidFill>
                <a:srgbClr val="0427FC"/>
              </a:solidFill>
              <a:latin typeface="Times New Roman" panose="02020603050405020304" pitchFamily="18" charset="0"/>
              <a:ea typeface="楷体" panose="02010609060101010101" charset="-122"/>
            </a:endParaRPr>
          </a:p>
        </p:txBody>
      </p:sp>
      <p:graphicFrame>
        <p:nvGraphicFramePr>
          <p:cNvPr id="5125" name="表格 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30381" y="1761755"/>
          <a:ext cx="5101452" cy="923941"/>
        </p:xfrm>
        <a:graphic>
          <a:graphicData uri="http://schemas.openxmlformats.org/drawingml/2006/table">
            <a:tbl>
              <a:tblPr/>
              <a:tblGrid>
                <a:gridCol w="850242"/>
                <a:gridCol w="850242"/>
                <a:gridCol w="850242"/>
                <a:gridCol w="850242"/>
                <a:gridCol w="850242"/>
                <a:gridCol w="850242"/>
              </a:tblGrid>
              <a:tr h="4667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endParaRPr lang="zh-CN" altLang="en-US" sz="2400" b="1" i="1" baseline="-2500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400" b="1" i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0.09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0.24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0.32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148" name="表格 8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920924" y="1761755"/>
          <a:ext cx="5019042" cy="923941"/>
        </p:xfrm>
        <a:graphic>
          <a:graphicData uri="http://schemas.openxmlformats.org/drawingml/2006/table">
            <a:tbl>
              <a:tblPr/>
              <a:tblGrid>
                <a:gridCol w="836507"/>
                <a:gridCol w="836507"/>
                <a:gridCol w="836507"/>
                <a:gridCol w="836507"/>
                <a:gridCol w="836507"/>
                <a:gridCol w="836507"/>
              </a:tblGrid>
              <a:tr h="466725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</a:t>
                      </a:r>
                      <a:endParaRPr lang="zh-CN" altLang="en-US" sz="2400" b="1" i="1" baseline="-2500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457200"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 i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</a:t>
                      </a:r>
                      <a:endParaRPr lang="zh-CN" altLang="en-US" sz="2400" b="1" i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solidFill>
                      <a:srgbClr val="CECEEF"/>
                    </a:solidFill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0.22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0.38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0.30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/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/>
                      <a:r>
                        <a:rPr lang="en-US" altLang="zh-CN" sz="2400" b="1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0.03</a:t>
                      </a:r>
                      <a:endParaRPr lang="zh-CN" altLang="en-US" sz="2400" b="1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1454" marR="91454" marT="45728" marB="45728" vert="horz" anchor="ctr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文本框 3"/>
          <p:cNvSpPr/>
          <p:nvPr>
            <p:custDataLst>
              <p:tags r:id="rId4"/>
            </p:custDataLst>
          </p:nvPr>
        </p:nvSpPr>
        <p:spPr>
          <a:xfrm>
            <a:off x="363191" y="3240254"/>
            <a:ext cx="4430453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base"/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已知：</a:t>
            </a:r>
            <a:r>
              <a:rPr lang="en-US" altLang="zh-CN" sz="2800" b="1" i="1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en-US" altLang="zh-CN" sz="2800" b="1" i="1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)= 8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；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微软雅黑" panose="020B0503020204020204" charset="-122"/>
              </a:rPr>
              <a:t>E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微软雅黑" panose="020B0503020204020204" charset="-122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微软雅黑" panose="020B0503020204020204" charset="-122"/>
              </a:rPr>
              <a:t>Y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微软雅黑" panose="020B0503020204020204" charset="-122"/>
              </a:rPr>
              <a:t>)=8    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9" name="对象 18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73075" y="3745865"/>
          <a:ext cx="1124013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6" imgW="5943600" imgH="228600" progId="Equation.DSMT4">
                  <p:embed/>
                </p:oleObj>
              </mc:Choice>
              <mc:Fallback>
                <p:oleObj name="Equation" r:id="rId6" imgW="594360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3075" y="3745865"/>
                        <a:ext cx="11240135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8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83625" y="4519794"/>
          <a:ext cx="763746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9" imgW="83210400" imgH="11582400" progId="Equation.DSMT4">
                  <p:embed/>
                </p:oleObj>
              </mc:Choice>
              <mc:Fallback>
                <p:oleObj name="Equation" r:id="rId9" imgW="83210400" imgH="11582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3625" y="4519794"/>
                        <a:ext cx="7637462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18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473013" y="5571288"/>
          <a:ext cx="2278125" cy="45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2" imgW="24688800" imgH="4876800" progId="Equation.DSMT4">
                  <p:embed/>
                </p:oleObj>
              </mc:Choice>
              <mc:Fallback>
                <p:oleObj name="Equation" r:id="rId12" imgW="24688800" imgH="4876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73013" y="5571288"/>
                        <a:ext cx="2278125" cy="4500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矩形 12"/>
          <p:cNvSpPr/>
          <p:nvPr>
            <p:custDataLst>
              <p:tags r:id="rId14"/>
            </p:custDataLst>
          </p:nvPr>
        </p:nvSpPr>
        <p:spPr>
          <a:xfrm>
            <a:off x="335360" y="6021288"/>
            <a:ext cx="10040688" cy="5708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∴随机变量</a:t>
            </a:r>
            <a:r>
              <a:rPr lang="en-US" altLang="zh-CN" sz="2600" b="1" i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Y</a:t>
            </a:r>
            <a:r>
              <a:rPr lang="zh-CN" altLang="en-US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的取值相对更集中，即乙同学的射击成绩相对更稳定</a:t>
            </a:r>
            <a:r>
              <a:rPr lang="en-US" altLang="zh-CN" sz="2600" b="1">
                <a:latin typeface="Times New Roman" panose="02020603050405020304" pitchFamily="18" charset="0"/>
                <a:ea typeface="华文中宋" panose="02010600040101010101" charset="-122"/>
                <a:cs typeface="Times New Roman" panose="02020603050405020304" pitchFamily="18" charset="0"/>
              </a:rPr>
              <a:t>.</a:t>
            </a:r>
            <a:endParaRPr lang="zh-CN" altLang="en-US" sz="2600" b="1">
              <a:latin typeface="Times New Roman" panose="02020603050405020304" pitchFamily="18" charset="0"/>
              <a:ea typeface="华文中宋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矩形 2"/>
          <p:cNvSpPr/>
          <p:nvPr>
            <p:custDataLst>
              <p:tags r:id="rId15"/>
            </p:custDataLst>
          </p:nvPr>
        </p:nvSpPr>
        <p:spPr>
          <a:xfrm>
            <a:off x="222250" y="680085"/>
            <a:ext cx="11353800" cy="9925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00B0F0"/>
                </a:solidFill>
                <a:latin typeface="+mn-ea"/>
              </a:rPr>
              <a:t>问题</a:t>
            </a:r>
            <a:r>
              <a:rPr lang="en-US" altLang="zh-CN" sz="2800" b="1" smtClean="0">
                <a:solidFill>
                  <a:srgbClr val="00B0F0"/>
                </a:solidFill>
                <a:latin typeface="+mn-ea"/>
              </a:rPr>
              <a:t>1 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从两名同学中挑出一名代表班级参加射击比赛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根据以往的成绩记录，甲、乙两名同学击中目标靶的环数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i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Y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的分布列如下表所示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.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 userDrawn="1">
            <p:custDataLst>
              <p:tags r:id="rId16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"/>
          <p:cNvSpPr/>
          <p:nvPr>
            <p:custDataLst>
              <p:tags r:id="rId1"/>
            </p:custDataLst>
          </p:nvPr>
        </p:nvSpPr>
        <p:spPr>
          <a:xfrm>
            <a:off x="507912" y="1102430"/>
            <a:ext cx="9291638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在方差的计算中，为了使运算简化，还可以用下面的结论</a:t>
            </a:r>
            <a:r>
              <a:rPr lang="en-US" altLang="zh-CN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zh-CN" altLang="en-US" sz="2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315" name="对象 18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112453" y="1708262"/>
          <a:ext cx="375443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3" imgW="39319200" imgH="5486400" progId="Equation.DSMT4">
                  <p:embed/>
                </p:oleObj>
              </mc:Choice>
              <mc:Fallback>
                <p:oleObj name="Equation" r:id="rId3" imgW="393192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12453" y="1708262"/>
                        <a:ext cx="3754438" cy="5238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B0F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文本框 3"/>
          <p:cNvSpPr/>
          <p:nvPr>
            <p:custDataLst>
              <p:tags r:id="rId5"/>
            </p:custDataLst>
          </p:nvPr>
        </p:nvSpPr>
        <p:spPr>
          <a:xfrm>
            <a:off x="507912" y="2367056"/>
            <a:ext cx="1295400" cy="5238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证明：</a:t>
            </a:r>
            <a:endParaRPr lang="zh-CN" altLang="en-US" sz="2800" b="1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317" name="对象 18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1637841" y="2216677"/>
          <a:ext cx="3688936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7" imgW="40843200" imgH="10363200" progId="Equation.DSMT4">
                  <p:embed/>
                </p:oleObj>
              </mc:Choice>
              <mc:Fallback>
                <p:oleObj name="Equation" r:id="rId7" imgW="40843200" imgH="10363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37841" y="2216677"/>
                        <a:ext cx="3688936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对象 18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5327015" y="2252980"/>
          <a:ext cx="4649725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10" imgW="2159000" imgH="431800" progId="Equation.DSMT4">
                  <p:embed/>
                </p:oleObj>
              </mc:Choice>
              <mc:Fallback>
                <p:oleObj name="Equation" r:id="rId10" imgW="2159000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327015" y="2252980"/>
                        <a:ext cx="4649725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对象 18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2512477" y="3177916"/>
          <a:ext cx="5797162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13" imgW="2691765" imgH="431800" progId="Equation.DSMT4">
                  <p:embed/>
                </p:oleObj>
              </mc:Choice>
              <mc:Fallback>
                <p:oleObj name="Equation" r:id="rId13" imgW="2691765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512477" y="3177916"/>
                        <a:ext cx="5797162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对象 18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2512863" y="4140164"/>
          <a:ext cx="5449936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16" imgW="2527300" imgH="431800" progId="Equation.DSMT4">
                  <p:embed/>
                </p:oleObj>
              </mc:Choice>
              <mc:Fallback>
                <p:oleObj name="Equation" r:id="rId16" imgW="2527300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512863" y="4140164"/>
                        <a:ext cx="5449936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对象 18"/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2556730" y="5060056"/>
          <a:ext cx="2777807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19" imgW="1282700" imgH="431800" progId="Equation.DSMT4">
                  <p:embed/>
                </p:oleObj>
              </mc:Choice>
              <mc:Fallback>
                <p:oleObj name="Equation" r:id="rId19" imgW="1282700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556730" y="5060056"/>
                        <a:ext cx="2777807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2512751" y="6027825"/>
          <a:ext cx="2744000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22" imgW="29870400" imgH="5486400" progId="Equation.DSMT4">
                  <p:embed/>
                </p:oleObj>
              </mc:Choice>
              <mc:Fallback>
                <p:oleObj name="Equation" r:id="rId22" imgW="29870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512751" y="6027825"/>
                        <a:ext cx="2744000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 userDrawn="1">
            <p:custDataLst>
              <p:tags r:id="rId24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25"/>
            </p:custDataLst>
          </p:nvPr>
        </p:nvSpPr>
        <p:spPr>
          <a:xfrm>
            <a:off x="209550" y="18542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48A088"/>
                </a:solidFill>
              </a:rPr>
              <a:t>讲解新知</a:t>
            </a:r>
            <a:endParaRPr lang="zh-CN" altLang="en-US" sz="2800" b="1">
              <a:solidFill>
                <a:srgbClr val="48A08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200660" y="666750"/>
            <a:ext cx="11740515" cy="76200"/>
          </a:xfrm>
          <a:prstGeom prst="rect">
            <a:avLst/>
          </a:prstGeom>
          <a:solidFill>
            <a:srgbClr val="48A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8" rIns="121898" bIns="60948"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48A088"/>
              </a:solidFill>
            </a:endParaRPr>
          </a:p>
        </p:txBody>
      </p:sp>
      <p:sp>
        <p:nvSpPr>
          <p:cNvPr id="15363" name="矩形 2"/>
          <p:cNvSpPr/>
          <p:nvPr>
            <p:custDataLst>
              <p:tags r:id="rId2"/>
            </p:custDataLst>
          </p:nvPr>
        </p:nvSpPr>
        <p:spPr>
          <a:xfrm>
            <a:off x="248285" y="779145"/>
            <a:ext cx="11760200" cy="1383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B0F0"/>
                </a:solidFill>
                <a:latin typeface="+mn-ea"/>
                <a:cs typeface="+mn-ea"/>
              </a:rPr>
              <a:t>问题</a:t>
            </a:r>
            <a:r>
              <a:rPr lang="en-US" altLang="zh-CN" sz="2800" b="1">
                <a:solidFill>
                  <a:srgbClr val="00B0F0"/>
                </a:solidFill>
                <a:latin typeface="+mn-ea"/>
                <a:cs typeface="+mn-ea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+mn-ea"/>
                <a:cs typeface="+mn-ea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离散型随机变量</a:t>
            </a:r>
            <a:r>
              <a:rPr lang="zh-CN" altLang="en-US" sz="2800" b="1" i="1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800" b="1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加上一个常数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，方差会有怎样的变化? 离散型随机变量</a:t>
            </a:r>
            <a:r>
              <a:rPr lang="zh-CN" altLang="en-US" sz="2800" b="1" i="1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X</a:t>
            </a:r>
            <a:r>
              <a:rPr lang="zh-CN" altLang="en-US" sz="2800" b="1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乘以一个常数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，方差又有怎样的变化? 它们和期望的性质有什么不同?</a:t>
            </a:r>
            <a:endParaRPr lang="zh-CN" altLang="en-US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09550" y="185420"/>
            <a:ext cx="6583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48A088"/>
                </a:solidFill>
              </a:rPr>
              <a:t>新知探究：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离散型随机变量的方差的性质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5362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1140415" y="4634592"/>
            <a:ext cx="2356157" cy="5730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baseline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baseline="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zh-CN" altLang="en-US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eaLnBrk="1" hangingPunct="1">
              <a:spcBef>
                <a:spcPct val="0"/>
              </a:spcBef>
              <a:buNone/>
            </a:pPr>
            <a:r>
              <a:rPr lang="zh-CN" altLang="en-US" sz="2800" b="1" spc="0">
                <a:solidFill>
                  <a:srgbClr val="FD1711"/>
                </a:solidFill>
                <a:latin typeface="微软雅黑" panose="020B0503020204020204" charset="-122"/>
                <a:ea typeface="微软雅黑" panose="020B0503020204020204" charset="-122"/>
              </a:rPr>
              <a:t>方差的性质：</a:t>
            </a:r>
            <a:endParaRPr lang="zh-CN" altLang="en-US" sz="2800" b="1" spc="0">
              <a:solidFill>
                <a:srgbClr val="FD17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3877945" y="4571368"/>
            <a:ext cx="6113145" cy="901066"/>
            <a:chOff x="515439" y="4663923"/>
            <a:chExt cx="6113098" cy="856244"/>
          </a:xfrm>
        </p:grpSpPr>
        <p:graphicFrame>
          <p:nvGraphicFramePr>
            <p:cNvPr id="15369" name="对象 18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2189163" y="4959779"/>
            <a:ext cx="3397250" cy="560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2" name="Equation" r:id="rId7" imgW="33223200" imgH="5486400" progId="Equation.DSMT4">
                    <p:embed/>
                  </p:oleObj>
                </mc:Choice>
                <mc:Fallback>
                  <p:oleObj name="Equation" r:id="rId7" imgW="33223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189163" y="4959779"/>
                          <a:ext cx="3397250" cy="5603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矩形 8"/>
            <p:cNvSpPr/>
            <p:nvPr>
              <p:custDataLst>
                <p:tags r:id="rId9"/>
              </p:custDataLst>
            </p:nvPr>
          </p:nvSpPr>
          <p:spPr>
            <a:xfrm>
              <a:off x="515439" y="4663923"/>
              <a:ext cx="6113098" cy="809780"/>
            </a:xfrm>
            <a:prstGeom prst="rect">
              <a:avLst/>
            </a:prstGeom>
            <a:noFill/>
            <a:ln>
              <a:solidFill>
                <a:srgbClr val="00B0F0"/>
              </a:solidFill>
              <a:miter lim="800000"/>
            </a:ln>
          </p:spPr>
          <p:txBody>
            <a:bodyPr wrap="square">
              <a:no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baseline="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baseline="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baseline="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baseline="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lvl="0" indent="52705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zh-CN" altLang="en-US" sz="2800" b="1">
                  <a:latin typeface="Times New Roman" panose="02020603050405020304" pitchFamily="18" charset="0"/>
                  <a:ea typeface="Times New Roman" panose="02020603050405020304" pitchFamily="18" charset="0"/>
                </a:rPr>
                <a:t>一般地，可以证明下面的结论成立：</a:t>
              </a:r>
              <a:endParaRPr lang="en-US" altLang="zh-CN" sz="2800" b="1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lvl="0" indent="457200">
                <a:lnSpc>
                  <a:spcPct val="110000"/>
                </a:lnSpc>
                <a:spcBef>
                  <a:spcPct val="0"/>
                </a:spcBef>
                <a:buNone/>
              </a:pPr>
              <a:endParaRPr lang="zh-CN" altLang="en-US" sz="2800" b="1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tags/tag1.xml><?xml version="1.0" encoding="utf-8"?>
<p:tagLst xmlns:p="http://schemas.openxmlformats.org/presentationml/2006/main">
  <p:tag name="AS_UNIQUEID" val="3822"/>
</p:tagLst>
</file>

<file path=ppt/tags/tag10.xml><?xml version="1.0" encoding="utf-8"?>
<p:tagLst xmlns:p="http://schemas.openxmlformats.org/presentationml/2006/main">
  <p:tag name="AS_UNIQUEID" val="3832"/>
</p:tagLst>
</file>

<file path=ppt/tags/tag100.xml><?xml version="1.0" encoding="utf-8"?>
<p:tagLst xmlns:p="http://schemas.openxmlformats.org/presentationml/2006/main">
  <p:tag name="AS_UNIQUEID" val="1330"/>
  <p:tag name="KSO_WM_BEAUTIFY_FLAG" val=""/>
</p:tagLst>
</file>

<file path=ppt/tags/tag101.xml><?xml version="1.0" encoding="utf-8"?>
<p:tagLst xmlns:p="http://schemas.openxmlformats.org/presentationml/2006/main">
  <p:tag name="AS_UNIQUEID" val="1331"/>
  <p:tag name="KSO_WM_BEAUTIFY_FLAG" val=""/>
</p:tagLst>
</file>

<file path=ppt/tags/tag102.xml><?xml version="1.0" encoding="utf-8"?>
<p:tagLst xmlns:p="http://schemas.openxmlformats.org/presentationml/2006/main">
  <p:tag name="AS_UNIQUEID" val="1332"/>
  <p:tag name="KSO_WM_BEAUTIFY_FLAG" val=""/>
</p:tagLst>
</file>

<file path=ppt/tags/tag103.xml><?xml version="1.0" encoding="utf-8"?>
<p:tagLst xmlns:p="http://schemas.openxmlformats.org/presentationml/2006/main">
  <p:tag name="AS_UNIQUEID" val="1333"/>
  <p:tag name="KSO_WM_BEAUTIFY_FLAG" val=""/>
</p:tagLst>
</file>

<file path=ppt/tags/tag104.xml><?xml version="1.0" encoding="utf-8"?>
<p:tagLst xmlns:p="http://schemas.openxmlformats.org/presentationml/2006/main">
  <p:tag name="AS_UNIQUEID" val="1334"/>
  <p:tag name="KSO_WM_BEAUTIFY_FLAG" val=""/>
</p:tagLst>
</file>

<file path=ppt/tags/tag105.xml><?xml version="1.0" encoding="utf-8"?>
<p:tagLst xmlns:p="http://schemas.openxmlformats.org/presentationml/2006/main">
  <p:tag name="AS_UNIQUEID" val="1335"/>
  <p:tag name="KSO_WM_BEAUTIFY_FLAG" val=""/>
</p:tagLst>
</file>

<file path=ppt/tags/tag106.xml><?xml version="1.0" encoding="utf-8"?>
<p:tagLst xmlns:p="http://schemas.openxmlformats.org/presentationml/2006/main">
  <p:tag name="AS_UNIQUEID" val="1336"/>
  <p:tag name="KSO_WM_BEAUTIFY_FLAG" val=""/>
</p:tagLst>
</file>

<file path=ppt/tags/tag107.xml><?xml version="1.0" encoding="utf-8"?>
<p:tagLst xmlns:p="http://schemas.openxmlformats.org/presentationml/2006/main">
  <p:tag name="AS_UNIQUEID" val="1337"/>
  <p:tag name="KSO_WM_BEAUTIFY_FLAG" val=""/>
</p:tagLst>
</file>

<file path=ppt/tags/tag108.xml><?xml version="1.0" encoding="utf-8"?>
<p:tagLst xmlns:p="http://schemas.openxmlformats.org/presentationml/2006/main">
  <p:tag name="AS_UNIQUEID" val="1338"/>
  <p:tag name="KSO_WM_BEAUTIFY_FLAG" val=""/>
</p:tagLst>
</file>

<file path=ppt/tags/tag109.xml><?xml version="1.0" encoding="utf-8"?>
<p:tagLst xmlns:p="http://schemas.openxmlformats.org/presentationml/2006/main">
  <p:tag name="AS_UNIQUEID" val="1339"/>
  <p:tag name="KSO_WM_BEAUTIFY_FLAG" val=""/>
</p:tagLst>
</file>

<file path=ppt/tags/tag11.xml><?xml version="1.0" encoding="utf-8"?>
<p:tagLst xmlns:p="http://schemas.openxmlformats.org/presentationml/2006/main">
  <p:tag name="AS_UNIQUEID" val="3834"/>
</p:tagLst>
</file>

<file path=ppt/tags/tag110.xml><?xml version="1.0" encoding="utf-8"?>
<p:tagLst xmlns:p="http://schemas.openxmlformats.org/presentationml/2006/main">
  <p:tag name="AS_UNIQUEID" val="1340"/>
  <p:tag name="KSO_WM_BEAUTIFY_FLAG" val=""/>
</p:tagLst>
</file>

<file path=ppt/tags/tag111.xml><?xml version="1.0" encoding="utf-8"?>
<p:tagLst xmlns:p="http://schemas.openxmlformats.org/presentationml/2006/main">
  <p:tag name="AS_UNIQUEID" val="1341"/>
</p:tagLst>
</file>

<file path=ppt/tags/tag112.xml><?xml version="1.0" encoding="utf-8"?>
<p:tagLst xmlns:p="http://schemas.openxmlformats.org/presentationml/2006/main">
  <p:tag name="AS_UNIQUEID" val="1342"/>
  <p:tag name="KSO_WM_BEAUTIFY_FLAG" val=""/>
</p:tagLst>
</file>

<file path=ppt/tags/tag113.xml><?xml version="1.0" encoding="utf-8"?>
<p:tagLst xmlns:p="http://schemas.openxmlformats.org/presentationml/2006/main">
  <p:tag name="AS_UNIQUEID" val="1343"/>
  <p:tag name="KSO_WM_BEAUTIFY_FLAG" val=""/>
</p:tagLst>
</file>

<file path=ppt/tags/tag114.xml><?xml version="1.0" encoding="utf-8"?>
<p:tagLst xmlns:p="http://schemas.openxmlformats.org/presentationml/2006/main">
  <p:tag name="AS_UNIQUEID" val="1344"/>
  <p:tag name="KSO_WM_BEAUTIFY_FLAG" val=""/>
</p:tagLst>
</file>

<file path=ppt/tags/tag115.xml><?xml version="1.0" encoding="utf-8"?>
<p:tagLst xmlns:p="http://schemas.openxmlformats.org/presentationml/2006/main">
  <p:tag name="AS_UNIQUEID" val="1345"/>
  <p:tag name="KSO_WM_BEAUTIFY_FLAG" val=""/>
</p:tagLst>
</file>

<file path=ppt/tags/tag116.xml><?xml version="1.0" encoding="utf-8"?>
<p:tagLst xmlns:p="http://schemas.openxmlformats.org/presentationml/2006/main">
  <p:tag name="AS_UNIQUEID" val="1346"/>
  <p:tag name="KSO_WM_BEAUTIFY_FLAG" val=""/>
</p:tagLst>
</file>

<file path=ppt/tags/tag117.xml><?xml version="1.0" encoding="utf-8"?>
<p:tagLst xmlns:p="http://schemas.openxmlformats.org/presentationml/2006/main">
  <p:tag name="AS_UNIQUEID" val="1347"/>
  <p:tag name="KSO_WM_BEAUTIFY_FLAG" val=""/>
</p:tagLst>
</file>

<file path=ppt/tags/tag118.xml><?xml version="1.0" encoding="utf-8"?>
<p:tagLst xmlns:p="http://schemas.openxmlformats.org/presentationml/2006/main">
  <p:tag name="AS_UNIQUEID" val="1348"/>
  <p:tag name="KSO_WM_BEAUTIFY_FLAG" val=""/>
</p:tagLst>
</file>

<file path=ppt/tags/tag119.xml><?xml version="1.0" encoding="utf-8"?>
<p:tagLst xmlns:p="http://schemas.openxmlformats.org/presentationml/2006/main">
  <p:tag name="AS_UNIQUEID" val="1349"/>
  <p:tag name="KSO_WM_BEAUTIFY_FLAG" val=""/>
</p:tagLst>
</file>

<file path=ppt/tags/tag12.xml><?xml version="1.0" encoding="utf-8"?>
<p:tagLst xmlns:p="http://schemas.openxmlformats.org/presentationml/2006/main">
  <p:tag name="AS_UNIQUEID" val="3835"/>
</p:tagLst>
</file>

<file path=ppt/tags/tag120.xml><?xml version="1.0" encoding="utf-8"?>
<p:tagLst xmlns:p="http://schemas.openxmlformats.org/presentationml/2006/main">
  <p:tag name="AS_UNIQUEID" val="1350"/>
  <p:tag name="KSO_WM_BEAUTIFY_FLAG" val=""/>
</p:tagLst>
</file>

<file path=ppt/tags/tag121.xml><?xml version="1.0" encoding="utf-8"?>
<p:tagLst xmlns:p="http://schemas.openxmlformats.org/presentationml/2006/main">
  <p:tag name="AS_UNIQUEID" val="1351"/>
  <p:tag name="KSO_WM_BEAUTIFY_FLAG" val=""/>
</p:tagLst>
</file>

<file path=ppt/tags/tag122.xml><?xml version="1.0" encoding="utf-8"?>
<p:tagLst xmlns:p="http://schemas.openxmlformats.org/presentationml/2006/main">
  <p:tag name="AS_UNIQUEID" val="1352"/>
  <p:tag name="KSO_WM_BEAUTIFY_FLAG" val=""/>
</p:tagLst>
</file>

<file path=ppt/tags/tag123.xml><?xml version="1.0" encoding="utf-8"?>
<p:tagLst xmlns:p="http://schemas.openxmlformats.org/presentationml/2006/main">
  <p:tag name="AS_UNIQUEID" val="1353"/>
</p:tagLst>
</file>

<file path=ppt/tags/tag124.xml><?xml version="1.0" encoding="utf-8"?>
<p:tagLst xmlns:p="http://schemas.openxmlformats.org/presentationml/2006/main">
  <p:tag name="AS_UNIQUEID" val="1354"/>
  <p:tag name="KSO_WM_BEAUTIFY_FLAG" val=""/>
</p:tagLst>
</file>

<file path=ppt/tags/tag125.xml><?xml version="1.0" encoding="utf-8"?>
<p:tagLst xmlns:p="http://schemas.openxmlformats.org/presentationml/2006/main">
  <p:tag name="AS_UNIQUEID" val="1355"/>
  <p:tag name="KSO_WM_BEAUTIFY_FLAG" val=""/>
</p:tagLst>
</file>

<file path=ppt/tags/tag126.xml><?xml version="1.0" encoding="utf-8"?>
<p:tagLst xmlns:p="http://schemas.openxmlformats.org/presentationml/2006/main">
  <p:tag name="AS_UNIQUEID" val="1356"/>
  <p:tag name="KSO_WM_BEAUTIFY_FLAG" val=""/>
</p:tagLst>
</file>

<file path=ppt/tags/tag127.xml><?xml version="1.0" encoding="utf-8"?>
<p:tagLst xmlns:p="http://schemas.openxmlformats.org/presentationml/2006/main">
  <p:tag name="AS_UNIQUEID" val="1357"/>
  <p:tag name="KSO_WM_BEAUTIFY_FLAG" val=""/>
</p:tagLst>
</file>

<file path=ppt/tags/tag128.xml><?xml version="1.0" encoding="utf-8"?>
<p:tagLst xmlns:p="http://schemas.openxmlformats.org/presentationml/2006/main">
  <p:tag name="AS_UNIQUEID" val="1358"/>
  <p:tag name="KSO_WM_BEAUTIFY_FLAG" val=""/>
</p:tagLst>
</file>

<file path=ppt/tags/tag129.xml><?xml version="1.0" encoding="utf-8"?>
<p:tagLst xmlns:p="http://schemas.openxmlformats.org/presentationml/2006/main">
  <p:tag name="AS_UNIQUEID" val="1359"/>
  <p:tag name="KSO_WM_BEAUTIFY_FLAG" val=""/>
</p:tagLst>
</file>

<file path=ppt/tags/tag13.xml><?xml version="1.0" encoding="utf-8"?>
<p:tagLst xmlns:p="http://schemas.openxmlformats.org/presentationml/2006/main">
  <p:tag name="AS_UNIQUEID" val="3836"/>
</p:tagLst>
</file>

<file path=ppt/tags/tag130.xml><?xml version="1.0" encoding="utf-8"?>
<p:tagLst xmlns:p="http://schemas.openxmlformats.org/presentationml/2006/main">
  <p:tag name="AS_UNIQUEID" val="1360"/>
  <p:tag name="KSO_WM_BEAUTIFY_FLAG" val=""/>
</p:tagLst>
</file>

<file path=ppt/tags/tag131.xml><?xml version="1.0" encoding="utf-8"?>
<p:tagLst xmlns:p="http://schemas.openxmlformats.org/presentationml/2006/main">
  <p:tag name="AS_UNIQUEID" val="1361"/>
  <p:tag name="KSO_WM_BEAUTIFY_FLAG" val=""/>
</p:tagLst>
</file>

<file path=ppt/tags/tag132.xml><?xml version="1.0" encoding="utf-8"?>
<p:tagLst xmlns:p="http://schemas.openxmlformats.org/presentationml/2006/main">
  <p:tag name="AS_UNIQUEID" val="1362"/>
  <p:tag name="KSO_WM_BEAUTIFY_FLAG" val=""/>
</p:tagLst>
</file>

<file path=ppt/tags/tag133.xml><?xml version="1.0" encoding="utf-8"?>
<p:tagLst xmlns:p="http://schemas.openxmlformats.org/presentationml/2006/main">
  <p:tag name="AS_UNIQUEID" val="1363"/>
  <p:tag name="KSO_WM_BEAUTIFY_FLAG" val=""/>
</p:tagLst>
</file>

<file path=ppt/tags/tag134.xml><?xml version="1.0" encoding="utf-8"?>
<p:tagLst xmlns:p="http://schemas.openxmlformats.org/presentationml/2006/main">
  <p:tag name="AS_UNIQUEID" val="1364"/>
  <p:tag name="KSO_WM_BEAUTIFY_FLAG" val=""/>
</p:tagLst>
</file>

<file path=ppt/tags/tag135.xml><?xml version="1.0" encoding="utf-8"?>
<p:tagLst xmlns:p="http://schemas.openxmlformats.org/presentationml/2006/main">
  <p:tag name="AS_UNIQUEID" val="1365"/>
  <p:tag name="KSO_WM_BEAUTIFY_FLAG" val=""/>
</p:tagLst>
</file>

<file path=ppt/tags/tag136.xml><?xml version="1.0" encoding="utf-8"?>
<p:tagLst xmlns:p="http://schemas.openxmlformats.org/presentationml/2006/main">
  <p:tag name="AS_UNIQUEID" val="1366"/>
  <p:tag name="KSO_WM_BEAUTIFY_FLAG" val=""/>
</p:tagLst>
</file>

<file path=ppt/tags/tag137.xml><?xml version="1.0" encoding="utf-8"?>
<p:tagLst xmlns:p="http://schemas.openxmlformats.org/presentationml/2006/main">
  <p:tag name="AS_UNIQUEID" val="1367"/>
  <p:tag name="KSO_WM_BEAUTIFY_FLAG" val=""/>
</p:tagLst>
</file>

<file path=ppt/tags/tag138.xml><?xml version="1.0" encoding="utf-8"?>
<p:tagLst xmlns:p="http://schemas.openxmlformats.org/presentationml/2006/main">
  <p:tag name="AS_UNIQUEID" val="1368"/>
  <p:tag name="KSO_WM_BEAUTIFY_FLAG" val=""/>
</p:tagLst>
</file>

<file path=ppt/tags/tag139.xml><?xml version="1.0" encoding="utf-8"?>
<p:tagLst xmlns:p="http://schemas.openxmlformats.org/presentationml/2006/main">
  <p:tag name="AS_UNIQUEID" val="1369"/>
  <p:tag name="KSO_WM_BEAUTIFY_FLAG" val=""/>
</p:tagLst>
</file>

<file path=ppt/tags/tag14.xml><?xml version="1.0" encoding="utf-8"?>
<p:tagLst xmlns:p="http://schemas.openxmlformats.org/presentationml/2006/main">
  <p:tag name="AS_UNIQUEID" val="3837"/>
</p:tagLst>
</file>

<file path=ppt/tags/tag140.xml><?xml version="1.0" encoding="utf-8"?>
<p:tagLst xmlns:p="http://schemas.openxmlformats.org/presentationml/2006/main">
  <p:tag name="AS_UNIQUEID" val="1370"/>
  <p:tag name="KSO_WM_BEAUTIFY_FLAG" val=""/>
</p:tagLst>
</file>

<file path=ppt/tags/tag141.xml><?xml version="1.0" encoding="utf-8"?>
<p:tagLst xmlns:p="http://schemas.openxmlformats.org/presentationml/2006/main">
  <p:tag name="AS_UNIQUEID" val="557"/>
  <p:tag name="KSO_WM_BEAUTIFY_FLAG" val=""/>
</p:tagLst>
</file>

<file path=ppt/tags/tag142.xml><?xml version="1.0" encoding="utf-8"?>
<p:tagLst xmlns:p="http://schemas.openxmlformats.org/presentationml/2006/main">
  <p:tag name="AS_UNIQUEID" val="3909"/>
</p:tagLst>
</file>

<file path=ppt/tags/tag143.xml><?xml version="1.0" encoding="utf-8"?>
<p:tagLst xmlns:p="http://schemas.openxmlformats.org/presentationml/2006/main">
  <p:tag name="AS_UNIQUEID" val="47"/>
  <p:tag name="KSO_WM_BEAUTIFY_FLAG" val=""/>
</p:tagLst>
</file>

<file path=ppt/tags/tag144.xml><?xml version="1.0" encoding="utf-8"?>
<p:tagLst xmlns:p="http://schemas.openxmlformats.org/presentationml/2006/main">
  <p:tag name="AS_UNIQUEID" val="45"/>
  <p:tag name="KSO_WM_BEAUTIFY_FLAG" val=""/>
</p:tagLst>
</file>

<file path=ppt/tags/tag145.xml><?xml version="1.0" encoding="utf-8"?>
<p:tagLst xmlns:p="http://schemas.openxmlformats.org/presentationml/2006/main">
  <p:tag name="AS_UNIQUEID" val="563"/>
  <p:tag name="KSO_WM_BEAUTIFY_FLAG" val=""/>
</p:tagLst>
</file>

<file path=ppt/tags/tag146.xml><?xml version="1.0" encoding="utf-8"?>
<p:tagLst xmlns:p="http://schemas.openxmlformats.org/presentationml/2006/main">
  <p:tag name="AS_UNIQUEID" val="3911"/>
</p:tagLst>
</file>

<file path=ppt/tags/tag147.xml><?xml version="1.0" encoding="utf-8"?>
<p:tagLst xmlns:p="http://schemas.openxmlformats.org/presentationml/2006/main">
  <p:tag name="AS_UNIQUEID" val="3912"/>
</p:tagLst>
</file>

<file path=ppt/tags/tag148.xml><?xml version="1.0" encoding="utf-8"?>
<p:tagLst xmlns:p="http://schemas.openxmlformats.org/presentationml/2006/main">
  <p:tag name="AS_UNIQUEID" val="3913"/>
</p:tagLst>
</file>

<file path=ppt/tags/tag149.xml><?xml version="1.0" encoding="utf-8"?>
<p:tagLst xmlns:p="http://schemas.openxmlformats.org/presentationml/2006/main">
  <p:tag name="AS_UNIQUEID" val="3914"/>
</p:tagLst>
</file>

<file path=ppt/tags/tag15.xml><?xml version="1.0" encoding="utf-8"?>
<p:tagLst xmlns:p="http://schemas.openxmlformats.org/presentationml/2006/main">
  <p:tag name="AS_UNIQUEID" val="3838"/>
</p:tagLst>
</file>

<file path=ppt/tags/tag150.xml><?xml version="1.0" encoding="utf-8"?>
<p:tagLst xmlns:p="http://schemas.openxmlformats.org/presentationml/2006/main">
  <p:tag name="AS_UNIQUEID" val="3915"/>
</p:tagLst>
</file>

<file path=ppt/tags/tag151.xml><?xml version="1.0" encoding="utf-8"?>
<p:tagLst xmlns:p="http://schemas.openxmlformats.org/presentationml/2006/main">
  <p:tag name="AS_UNIQUEID" val="3916"/>
</p:tagLst>
</file>

<file path=ppt/tags/tag152.xml><?xml version="1.0" encoding="utf-8"?>
<p:tagLst xmlns:p="http://schemas.openxmlformats.org/presentationml/2006/main">
  <p:tag name="AS_UNIQUEID" val="3917"/>
</p:tagLst>
</file>

<file path=ppt/tags/tag153.xml><?xml version="1.0" encoding="utf-8"?>
<p:tagLst xmlns:p="http://schemas.openxmlformats.org/presentationml/2006/main">
  <p:tag name="AS_UNIQUEID" val="3918"/>
</p:tagLst>
</file>

<file path=ppt/tags/tag154.xml><?xml version="1.0" encoding="utf-8"?>
<p:tagLst xmlns:p="http://schemas.openxmlformats.org/presentationml/2006/main">
  <p:tag name="AS_UNIQUEID" val="3919"/>
</p:tagLst>
</file>

<file path=ppt/tags/tag155.xml><?xml version="1.0" encoding="utf-8"?>
<p:tagLst xmlns:p="http://schemas.openxmlformats.org/presentationml/2006/main">
  <p:tag name="AS_UNIQUEID" val="3920"/>
</p:tagLst>
</file>

<file path=ppt/tags/tag156.xml><?xml version="1.0" encoding="utf-8"?>
<p:tagLst xmlns:p="http://schemas.openxmlformats.org/presentationml/2006/main">
  <p:tag name="AS_UNIQUEID" val="3921"/>
</p:tagLst>
</file>

<file path=ppt/tags/tag157.xml><?xml version="1.0" encoding="utf-8"?>
<p:tagLst xmlns:p="http://schemas.openxmlformats.org/presentationml/2006/main">
  <p:tag name="AS_UNIQUEID" val="3922"/>
</p:tagLst>
</file>

<file path=ppt/tags/tag158.xml><?xml version="1.0" encoding="utf-8"?>
<p:tagLst xmlns:p="http://schemas.openxmlformats.org/presentationml/2006/main">
  <p:tag name="AS_UNIQUEID" val="3923"/>
</p:tagLst>
</file>

<file path=ppt/tags/tag159.xml><?xml version="1.0" encoding="utf-8"?>
<p:tagLst xmlns:p="http://schemas.openxmlformats.org/presentationml/2006/main">
  <p:tag name="AS_UNIQUEID" val="1383"/>
  <p:tag name="KSO_WM_BEAUTIFY_FLAG" val=""/>
  <p:tag name="KSO_WM_UNIT_TABLE_BEAUTIFY" val="smartTable{53ea0002-cac4-4811-9c8d-9deb253104d1}"/>
</p:tagLst>
</file>

<file path=ppt/tags/tag16.xml><?xml version="1.0" encoding="utf-8"?>
<p:tagLst xmlns:p="http://schemas.openxmlformats.org/presentationml/2006/main">
  <p:tag name="AS_UNIQUEID" val="3840"/>
</p:tagLst>
</file>

<file path=ppt/tags/tag160.xml><?xml version="1.0" encoding="utf-8"?>
<p:tagLst xmlns:p="http://schemas.openxmlformats.org/presentationml/2006/main">
  <p:tag name="AS_UNIQUEID" val="3924"/>
</p:tagLst>
</file>

<file path=ppt/tags/tag161.xml><?xml version="1.0" encoding="utf-8"?>
<p:tagLst xmlns:p="http://schemas.openxmlformats.org/presentationml/2006/main">
  <p:tag name="AS_UNIQUEID" val="3924"/>
</p:tagLst>
</file>

<file path=ppt/tags/tag162.xml><?xml version="1.0" encoding="utf-8"?>
<p:tagLst xmlns:p="http://schemas.openxmlformats.org/presentationml/2006/main">
  <p:tag name="AS_UNIQUEID" val="564"/>
  <p:tag name="KSO_WM_BEAUTIFY_FLAG" val=""/>
  <p:tag name="KSO_WM_UNIT_TABLE_BEAUTIFY" val="smartTable{af0e219e-33b6-4b38-b6a6-eb1dfadb4a30}"/>
</p:tagLst>
</file>

<file path=ppt/tags/tag163.xml><?xml version="1.0" encoding="utf-8"?>
<p:tagLst xmlns:p="http://schemas.openxmlformats.org/presentationml/2006/main">
  <p:tag name="AS_UNIQUEID" val="568"/>
  <p:tag name="KSO_WM_BEAUTIFY_FLAG" val=""/>
</p:tagLst>
</file>

<file path=ppt/tags/tag164.xml><?xml version="1.0" encoding="utf-8"?>
<p:tagLst xmlns:p="http://schemas.openxmlformats.org/presentationml/2006/main">
  <p:tag name="AS_UNIQUEID" val="569"/>
  <p:tag name="KSO_WM_BEAUTIFY_FLAG" val=""/>
</p:tagLst>
</file>

<file path=ppt/tags/tag165.xml><?xml version="1.0" encoding="utf-8"?>
<p:tagLst xmlns:p="http://schemas.openxmlformats.org/presentationml/2006/main">
  <p:tag name="AS_UNIQUEID" val="570"/>
  <p:tag name="KSO_WM_BEAUTIFY_FLAG" val=""/>
</p:tagLst>
</file>

<file path=ppt/tags/tag166.xml><?xml version="1.0" encoding="utf-8"?>
<p:tagLst xmlns:p="http://schemas.openxmlformats.org/presentationml/2006/main">
  <p:tag name="AS_UNIQUEID" val="572"/>
  <p:tag name="KSO_WM_BEAUTIFY_FLAG" val=""/>
</p:tagLst>
</file>

<file path=ppt/tags/tag167.xml><?xml version="1.0" encoding="utf-8"?>
<p:tagLst xmlns:p="http://schemas.openxmlformats.org/presentationml/2006/main">
  <p:tag name="AS_UNIQUEID" val="47"/>
  <p:tag name="KSO_WM_BEAUTIFY_FLAG" val=""/>
</p:tagLst>
</file>

<file path=ppt/tags/tag168.xml><?xml version="1.0" encoding="utf-8"?>
<p:tagLst xmlns:p="http://schemas.openxmlformats.org/presentationml/2006/main">
  <p:tag name="AS_UNIQUEID" val="45"/>
  <p:tag name="KSO_WM_BEAUTIFY_FLAG" val=""/>
</p:tagLst>
</file>

<file path=ppt/tags/tag169.xml><?xml version="1.0" encoding="utf-8"?>
<p:tagLst xmlns:p="http://schemas.openxmlformats.org/presentationml/2006/main">
  <p:tag name="AS_UNIQUEID" val="3927"/>
</p:tagLst>
</file>

<file path=ppt/tags/tag17.xml><?xml version="1.0" encoding="utf-8"?>
<p:tagLst xmlns:p="http://schemas.openxmlformats.org/presentationml/2006/main">
  <p:tag name="AS_UNIQUEID" val="3841"/>
</p:tagLst>
</file>

<file path=ppt/tags/tag170.xml><?xml version="1.0" encoding="utf-8"?>
<p:tagLst xmlns:p="http://schemas.openxmlformats.org/presentationml/2006/main">
  <p:tag name="AS_UNIQUEID" val="3927"/>
</p:tagLst>
</file>

<file path=ppt/tags/tag171.xml><?xml version="1.0" encoding="utf-8"?>
<p:tagLst xmlns:p="http://schemas.openxmlformats.org/presentationml/2006/main">
  <p:tag name="AS_UNIQUEID" val="574"/>
</p:tagLst>
</file>

<file path=ppt/tags/tag172.xml><?xml version="1.0" encoding="utf-8"?>
<p:tagLst xmlns:p="http://schemas.openxmlformats.org/presentationml/2006/main">
  <p:tag name="AS_UNIQUEID" val="575"/>
</p:tagLst>
</file>

<file path=ppt/tags/tag173.xml><?xml version="1.0" encoding="utf-8"?>
<p:tagLst xmlns:p="http://schemas.openxmlformats.org/presentationml/2006/main">
  <p:tag name="AS_UNIQUEID" val="576"/>
</p:tagLst>
</file>

<file path=ppt/tags/tag174.xml><?xml version="1.0" encoding="utf-8"?>
<p:tagLst xmlns:p="http://schemas.openxmlformats.org/presentationml/2006/main">
  <p:tag name="AS_UNIQUEID" val="577"/>
</p:tagLst>
</file>

<file path=ppt/tags/tag175.xml><?xml version="1.0" encoding="utf-8"?>
<p:tagLst xmlns:p="http://schemas.openxmlformats.org/presentationml/2006/main">
  <p:tag name="AS_UNIQUEID" val="579"/>
</p:tagLst>
</file>

<file path=ppt/tags/tag176.xml><?xml version="1.0" encoding="utf-8"?>
<p:tagLst xmlns:p="http://schemas.openxmlformats.org/presentationml/2006/main">
  <p:tag name="AS_UNIQUEID" val="580"/>
</p:tagLst>
</file>

<file path=ppt/tags/tag177.xml><?xml version="1.0" encoding="utf-8"?>
<p:tagLst xmlns:p="http://schemas.openxmlformats.org/presentationml/2006/main">
  <p:tag name="AS_UNIQUEID" val="581"/>
</p:tagLst>
</file>

<file path=ppt/tags/tag178.xml><?xml version="1.0" encoding="utf-8"?>
<p:tagLst xmlns:p="http://schemas.openxmlformats.org/presentationml/2006/main">
  <p:tag name="AS_UNIQUEID" val="585"/>
</p:tagLst>
</file>

<file path=ppt/tags/tag179.xml><?xml version="1.0" encoding="utf-8"?>
<p:tagLst xmlns:p="http://schemas.openxmlformats.org/presentationml/2006/main">
  <p:tag name="AS_UNIQUEID" val="45"/>
  <p:tag name="KSO_WM_BEAUTIFY_FLAG" val=""/>
</p:tagLst>
</file>

<file path=ppt/tags/tag18.xml><?xml version="1.0" encoding="utf-8"?>
<p:tagLst xmlns:p="http://schemas.openxmlformats.org/presentationml/2006/main">
  <p:tag name="AS_UNIQUEID" val="3842"/>
</p:tagLst>
</file>

<file path=ppt/tags/tag180.xml><?xml version="1.0" encoding="utf-8"?>
<p:tagLst xmlns:p="http://schemas.openxmlformats.org/presentationml/2006/main">
  <p:tag name="AS_UNIQUEID" val="47"/>
  <p:tag name="KSO_WM_BEAUTIFY_FLAG" val=""/>
</p:tagLst>
</file>

<file path=ppt/tags/tag181.xml><?xml version="1.0" encoding="utf-8"?>
<p:tagLst xmlns:p="http://schemas.openxmlformats.org/presentationml/2006/main">
  <p:tag name="AS_UNIQUEID" val="578"/>
  <p:tag name="KSO_WM_BEAUTIFY_FLAG" val=""/>
</p:tagLst>
</file>

<file path=ppt/tags/tag182.xml><?xml version="1.0" encoding="utf-8"?>
<p:tagLst xmlns:p="http://schemas.openxmlformats.org/presentationml/2006/main">
  <p:tag name="AS_UNIQUEID" val="480"/>
</p:tagLst>
</file>

<file path=ppt/tags/tag183.xml><?xml version="1.0" encoding="utf-8"?>
<p:tagLst xmlns:p="http://schemas.openxmlformats.org/presentationml/2006/main">
  <p:tag name="AS_UNIQUEID" val="481"/>
</p:tagLst>
</file>

<file path=ppt/tags/tag184.xml><?xml version="1.0" encoding="utf-8"?>
<p:tagLst xmlns:p="http://schemas.openxmlformats.org/presentationml/2006/main">
  <p:tag name="AS_UNIQUEID" val="482"/>
</p:tagLst>
</file>

<file path=ppt/tags/tag185.xml><?xml version="1.0" encoding="utf-8"?>
<p:tagLst xmlns:p="http://schemas.openxmlformats.org/presentationml/2006/main">
  <p:tag name="AS_UNIQUEID" val="3722"/>
</p:tagLst>
</file>

<file path=ppt/tags/tag186.xml><?xml version="1.0" encoding="utf-8"?>
<p:tagLst xmlns:p="http://schemas.openxmlformats.org/presentationml/2006/main">
  <p:tag name="AS_UNIQUEID" val="597"/>
</p:tagLst>
</file>

<file path=ppt/tags/tag187.xml><?xml version="1.0" encoding="utf-8"?>
<p:tagLst xmlns:p="http://schemas.openxmlformats.org/presentationml/2006/main">
  <p:tag name="AS_UNIQUEID" val="598"/>
</p:tagLst>
</file>

<file path=ppt/tags/tag188.xml><?xml version="1.0" encoding="utf-8"?>
<p:tagLst xmlns:p="http://schemas.openxmlformats.org/presentationml/2006/main">
  <p:tag name="AS_UNIQUEID" val="599"/>
</p:tagLst>
</file>

<file path=ppt/tags/tag189.xml><?xml version="1.0" encoding="utf-8"?>
<p:tagLst xmlns:p="http://schemas.openxmlformats.org/presentationml/2006/main">
  <p:tag name="AS_UNIQUEID" val="596"/>
</p:tagLst>
</file>

<file path=ppt/tags/tag19.xml><?xml version="1.0" encoding="utf-8"?>
<p:tagLst xmlns:p="http://schemas.openxmlformats.org/presentationml/2006/main">
  <p:tag name="AS_UNIQUEID" val="3843"/>
</p:tagLst>
</file>

<file path=ppt/tags/tag190.xml><?xml version="1.0" encoding="utf-8"?>
<p:tagLst xmlns:p="http://schemas.openxmlformats.org/presentationml/2006/main">
  <p:tag name="AS_UNIQUEID" val="479"/>
  <p:tag name="KSO_WM_BEAUTIFY_FLAG" val=""/>
</p:tagLst>
</file>

<file path=ppt/tags/tag191.xml><?xml version="1.0" encoding="utf-8"?>
<p:tagLst xmlns:p="http://schemas.openxmlformats.org/presentationml/2006/main">
  <p:tag name="AS_UNIQUEID" val="45"/>
  <p:tag name="KSO_WM_BEAUTIFY_FLAG" val=""/>
</p:tagLst>
</file>

<file path=ppt/tags/tag192.xml><?xml version="1.0" encoding="utf-8"?>
<p:tagLst xmlns:p="http://schemas.openxmlformats.org/presentationml/2006/main">
  <p:tag name="AS_UNIQUEID" val="611"/>
</p:tagLst>
</file>

<file path=ppt/tags/tag193.xml><?xml version="1.0" encoding="utf-8"?>
<p:tagLst xmlns:p="http://schemas.openxmlformats.org/presentationml/2006/main">
  <p:tag name="AS_UNIQUEID" val="612"/>
</p:tagLst>
</file>

<file path=ppt/tags/tag194.xml><?xml version="1.0" encoding="utf-8"?>
<p:tagLst xmlns:p="http://schemas.openxmlformats.org/presentationml/2006/main">
  <p:tag name="AS_UNIQUEID" val="613"/>
</p:tagLst>
</file>

<file path=ppt/tags/tag195.xml><?xml version="1.0" encoding="utf-8"?>
<p:tagLst xmlns:p="http://schemas.openxmlformats.org/presentationml/2006/main">
  <p:tag name="AS_UNIQUEID" val="614"/>
</p:tagLst>
</file>

<file path=ppt/tags/tag196.xml><?xml version="1.0" encoding="utf-8"?>
<p:tagLst xmlns:p="http://schemas.openxmlformats.org/presentationml/2006/main">
  <p:tag name="AS_UNIQUEID" val="615"/>
</p:tagLst>
</file>

<file path=ppt/tags/tag197.xml><?xml version="1.0" encoding="utf-8"?>
<p:tagLst xmlns:p="http://schemas.openxmlformats.org/presentationml/2006/main">
  <p:tag name="AS_UNIQUEID" val="616"/>
</p:tagLst>
</file>

<file path=ppt/tags/tag198.xml><?xml version="1.0" encoding="utf-8"?>
<p:tagLst xmlns:p="http://schemas.openxmlformats.org/presentationml/2006/main">
  <p:tag name="AS_UNIQUEID" val="617"/>
</p:tagLst>
</file>

<file path=ppt/tags/tag199.xml><?xml version="1.0" encoding="utf-8"?>
<p:tagLst xmlns:p="http://schemas.openxmlformats.org/presentationml/2006/main">
  <p:tag name="AS_UNIQUEID" val="618"/>
</p:tagLst>
</file>

<file path=ppt/tags/tag2.xml><?xml version="1.0" encoding="utf-8"?>
<p:tagLst xmlns:p="http://schemas.openxmlformats.org/presentationml/2006/main">
  <p:tag name="AS_UNIQUEID" val="3823"/>
</p:tagLst>
</file>

<file path=ppt/tags/tag20.xml><?xml version="1.0" encoding="utf-8"?>
<p:tagLst xmlns:p="http://schemas.openxmlformats.org/presentationml/2006/main">
  <p:tag name="AS_UNIQUEID" val="3844"/>
</p:tagLst>
</file>

<file path=ppt/tags/tag200.xml><?xml version="1.0" encoding="utf-8"?>
<p:tagLst xmlns:p="http://schemas.openxmlformats.org/presentationml/2006/main">
  <p:tag name="AS_UNIQUEID" val="619"/>
</p:tagLst>
</file>

<file path=ppt/tags/tag201.xml><?xml version="1.0" encoding="utf-8"?>
<p:tagLst xmlns:p="http://schemas.openxmlformats.org/presentationml/2006/main">
  <p:tag name="AS_UNIQUEID" val="45"/>
  <p:tag name="KSO_WM_BEAUTIFY_FLAG" val=""/>
</p:tagLst>
</file>

<file path=ppt/tags/tag202.xml><?xml version="1.0" encoding="utf-8"?>
<p:tagLst xmlns:p="http://schemas.openxmlformats.org/presentationml/2006/main">
  <p:tag name="AS_UNIQUEID" val="47"/>
  <p:tag name="KSO_WM_BEAUTIFY_FLAG" val=""/>
</p:tagLst>
</file>

<file path=ppt/tags/tag203.xml><?xml version="1.0" encoding="utf-8"?>
<p:tagLst xmlns:p="http://schemas.openxmlformats.org/presentationml/2006/main">
  <p:tag name="AS_UNIQUEID" val="45"/>
  <p:tag name="KSO_WM_BEAUTIFY_FLAG" val=""/>
</p:tagLst>
</file>

<file path=ppt/tags/tag204.xml><?xml version="1.0" encoding="utf-8"?>
<p:tagLst xmlns:p="http://schemas.openxmlformats.org/presentationml/2006/main">
  <p:tag name="AS_UNIQUEID" val="790"/>
  <p:tag name="KSO_WM_BEAUTIFY_FLAG" val=""/>
</p:tagLst>
</file>

<file path=ppt/tags/tag205.xml><?xml version="1.0" encoding="utf-8"?>
<p:tagLst xmlns:p="http://schemas.openxmlformats.org/presentationml/2006/main">
  <p:tag name="AS_UNIQUEID" val="47"/>
  <p:tag name="KSO_WM_BEAUTIFY_FLAG" val=""/>
</p:tagLst>
</file>

<file path=ppt/tags/tag206.xml><?xml version="1.0" encoding="utf-8"?>
<p:tagLst xmlns:p="http://schemas.openxmlformats.org/presentationml/2006/main">
  <p:tag name="AS_UNIQUEID" val="636"/>
  <p:tag name="KSO_WM_BEAUTIFY_FLAG" val=""/>
</p:tagLst>
</file>

<file path=ppt/tags/tag207.xml><?xml version="1.0" encoding="utf-8"?>
<p:tagLst xmlns:p="http://schemas.openxmlformats.org/presentationml/2006/main">
  <p:tag name="AS_UNIQUEID" val="646"/>
</p:tagLst>
</file>

<file path=ppt/tags/tag208.xml><?xml version="1.0" encoding="utf-8"?>
<p:tagLst xmlns:p="http://schemas.openxmlformats.org/presentationml/2006/main">
  <p:tag name="AS_UNIQUEID" val="647"/>
  <p:tag name="KSO_WM_BEAUTIFY_FLAG" val=""/>
</p:tagLst>
</file>

<file path=ppt/tags/tag209.xml><?xml version="1.0" encoding="utf-8"?>
<p:tagLst xmlns:p="http://schemas.openxmlformats.org/presentationml/2006/main">
  <p:tag name="AS_UNIQUEID" val="648"/>
  <p:tag name="KSO_WM_BEAUTIFY_FLAG" val=""/>
</p:tagLst>
</file>

<file path=ppt/tags/tag21.xml><?xml version="1.0" encoding="utf-8"?>
<p:tagLst xmlns:p="http://schemas.openxmlformats.org/presentationml/2006/main">
  <p:tag name="AS_UNIQUEID" val="3845"/>
</p:tagLst>
</file>

<file path=ppt/tags/tag210.xml><?xml version="1.0" encoding="utf-8"?>
<p:tagLst xmlns:p="http://schemas.openxmlformats.org/presentationml/2006/main">
  <p:tag name="AS_UNIQUEID" val="652"/>
</p:tagLst>
</file>

<file path=ppt/tags/tag211.xml><?xml version="1.0" encoding="utf-8"?>
<p:tagLst xmlns:p="http://schemas.openxmlformats.org/presentationml/2006/main">
  <p:tag name="AS_UNIQUEID" val="653"/>
</p:tagLst>
</file>

<file path=ppt/tags/tag212.xml><?xml version="1.0" encoding="utf-8"?>
<p:tagLst xmlns:p="http://schemas.openxmlformats.org/presentationml/2006/main">
  <p:tag name="AS_UNIQUEID" val="654"/>
</p:tagLst>
</file>

<file path=ppt/tags/tag213.xml><?xml version="1.0" encoding="utf-8"?>
<p:tagLst xmlns:p="http://schemas.openxmlformats.org/presentationml/2006/main">
  <p:tag name="AS_UNIQUEID" val="655"/>
</p:tagLst>
</file>

<file path=ppt/tags/tag214.xml><?xml version="1.0" encoding="utf-8"?>
<p:tagLst xmlns:p="http://schemas.openxmlformats.org/presentationml/2006/main">
  <p:tag name="AS_UNIQUEID" val="3736"/>
</p:tagLst>
</file>

<file path=ppt/tags/tag215.xml><?xml version="1.0" encoding="utf-8"?>
<p:tagLst xmlns:p="http://schemas.openxmlformats.org/presentationml/2006/main">
  <p:tag name="AS_UNIQUEID" val="45"/>
  <p:tag name="KSO_WM_BEAUTIFY_FLAG" val=""/>
</p:tagLst>
</file>

<file path=ppt/tags/tag216.xml><?xml version="1.0" encoding="utf-8"?>
<p:tagLst xmlns:p="http://schemas.openxmlformats.org/presentationml/2006/main">
  <p:tag name="AS_UNIQUEID" val="47"/>
  <p:tag name="KSO_WM_BEAUTIFY_FLAG" val=""/>
</p:tagLst>
</file>

<file path=ppt/tags/tag217.xml><?xml version="1.0" encoding="utf-8"?>
<p:tagLst xmlns:p="http://schemas.openxmlformats.org/presentationml/2006/main">
  <p:tag name="AS_UNIQUEID" val="45"/>
  <p:tag name="KSO_WM_BEAUTIFY_FLAG" val=""/>
</p:tagLst>
</file>

<file path=ppt/tags/tag218.xml><?xml version="1.0" encoding="utf-8"?>
<p:tagLst xmlns:p="http://schemas.openxmlformats.org/presentationml/2006/main">
  <p:tag name="AS_UNIQUEID" val="47"/>
  <p:tag name="KSO_WM_BEAUTIFY_FLAG" val=""/>
</p:tagLst>
</file>

<file path=ppt/tags/tag219.xml><?xml version="1.0" encoding="utf-8"?>
<p:tagLst xmlns:p="http://schemas.openxmlformats.org/presentationml/2006/main">
  <p:tag name="AS_UNIQUEID" val="664"/>
  <p:tag name="KSO_WM_BEAUTIFY_FLAG" val=""/>
</p:tagLst>
</file>

<file path=ppt/tags/tag22.xml><?xml version="1.0" encoding="utf-8"?>
<p:tagLst xmlns:p="http://schemas.openxmlformats.org/presentationml/2006/main">
  <p:tag name="AS_UNIQUEID" val="3847"/>
</p:tagLst>
</file>

<file path=ppt/tags/tag220.xml><?xml version="1.0" encoding="utf-8"?>
<p:tagLst xmlns:p="http://schemas.openxmlformats.org/presentationml/2006/main">
  <p:tag name="AS_UNIQUEID" val="665"/>
  <p:tag name="KSO_WM_BEAUTIFY_FLAG" val=""/>
</p:tagLst>
</file>

<file path=ppt/tags/tag221.xml><?xml version="1.0" encoding="utf-8"?>
<p:tagLst xmlns:p="http://schemas.openxmlformats.org/presentationml/2006/main">
  <p:tag name="AS_UNIQUEID" val="666"/>
  <p:tag name="KSO_WM_BEAUTIFY_FLAG" val=""/>
</p:tagLst>
</file>

<file path=ppt/tags/tag222.xml><?xml version="1.0" encoding="utf-8"?>
<p:tagLst xmlns:p="http://schemas.openxmlformats.org/presentationml/2006/main">
  <p:tag name="AS_UNIQUEID" val="667"/>
  <p:tag name="KSO_WM_BEAUTIFY_FLAG" val=""/>
  <p:tag name="KSO_WM_UNIT_TABLE_BEAUTIFY" val="smartTable{02577be9-0f16-4d12-98c1-8ef9a503748b}"/>
</p:tagLst>
</file>

<file path=ppt/tags/tag223.xml><?xml version="1.0" encoding="utf-8"?>
<p:tagLst xmlns:p="http://schemas.openxmlformats.org/presentationml/2006/main">
  <p:tag name="AS_UNIQUEID" val="668"/>
  <p:tag name="KSO_WM_BEAUTIFY_FLAG" val=""/>
</p:tagLst>
</file>

<file path=ppt/tags/tag224.xml><?xml version="1.0" encoding="utf-8"?>
<p:tagLst xmlns:p="http://schemas.openxmlformats.org/presentationml/2006/main">
  <p:tag name="AS_UNIQUEID" val="669"/>
  <p:tag name="KSO_WM_BEAUTIFY_FLAG" val=""/>
</p:tagLst>
</file>

<file path=ppt/tags/tag225.xml><?xml version="1.0" encoding="utf-8"?>
<p:tagLst xmlns:p="http://schemas.openxmlformats.org/presentationml/2006/main">
  <p:tag name="AS_UNIQUEID" val="3757"/>
  <p:tag name="KSO_WM_BEAUTIFY_FLAG" val=""/>
</p:tagLst>
</file>

<file path=ppt/tags/tag226.xml><?xml version="1.0" encoding="utf-8"?>
<p:tagLst xmlns:p="http://schemas.openxmlformats.org/presentationml/2006/main">
  <p:tag name="AS_UNIQUEID" val="3758"/>
  <p:tag name="KSO_WM_BEAUTIFY_FLAG" val=""/>
</p:tagLst>
</file>

<file path=ppt/tags/tag227.xml><?xml version="1.0" encoding="utf-8"?>
<p:tagLst xmlns:p="http://schemas.openxmlformats.org/presentationml/2006/main">
  <p:tag name="AS_UNIQUEID" val="3759"/>
  <p:tag name="KSO_WM_BEAUTIFY_FLAG" val=""/>
</p:tagLst>
</file>

<file path=ppt/tags/tag228.xml><?xml version="1.0" encoding="utf-8"?>
<p:tagLst xmlns:p="http://schemas.openxmlformats.org/presentationml/2006/main">
  <p:tag name="AS_UNIQUEID" val="3760"/>
  <p:tag name="KSO_WM_BEAUTIFY_FLAG" val=""/>
</p:tagLst>
</file>

<file path=ppt/tags/tag229.xml><?xml version="1.0" encoding="utf-8"?>
<p:tagLst xmlns:p="http://schemas.openxmlformats.org/presentationml/2006/main">
  <p:tag name="AS_UNIQUEID" val="3761"/>
  <p:tag name="KSO_WM_BEAUTIFY_FLAG" val=""/>
</p:tagLst>
</file>

<file path=ppt/tags/tag23.xml><?xml version="1.0" encoding="utf-8"?>
<p:tagLst xmlns:p="http://schemas.openxmlformats.org/presentationml/2006/main">
  <p:tag name="AS_UNIQUEID" val="3848"/>
</p:tagLst>
</file>

<file path=ppt/tags/tag230.xml><?xml version="1.0" encoding="utf-8"?>
<p:tagLst xmlns:p="http://schemas.openxmlformats.org/presentationml/2006/main">
  <p:tag name="AS_UNIQUEID" val="3762"/>
  <p:tag name="KSO_WM_BEAUTIFY_FLAG" val=""/>
</p:tagLst>
</file>

<file path=ppt/tags/tag231.xml><?xml version="1.0" encoding="utf-8"?>
<p:tagLst xmlns:p="http://schemas.openxmlformats.org/presentationml/2006/main">
  <p:tag name="AS_UNIQUEID" val="45"/>
  <p:tag name="KSO_WM_BEAUTIFY_FLAG" val=""/>
</p:tagLst>
</file>

<file path=ppt/tags/tag232.xml><?xml version="1.0" encoding="utf-8"?>
<p:tagLst xmlns:p="http://schemas.openxmlformats.org/presentationml/2006/main">
  <p:tag name="AS_UNIQUEID" val="47"/>
  <p:tag name="KSO_WM_BEAUTIFY_FLAG" val=""/>
</p:tagLst>
</file>

<file path=ppt/tags/tag233.xml><?xml version="1.0" encoding="utf-8"?>
<p:tagLst xmlns:p="http://schemas.openxmlformats.org/presentationml/2006/main">
  <p:tag name="AS_UNIQUEID" val="1541"/>
  <p:tag name="KSO_WM_BEAUTIFY_FLAG" val=""/>
  <p:tag name="KSO_WM_UNIT_TABLE_BEAUTIFY" val="smartTable{699081a9-0a96-4e2b-bbe5-ef827a105ce3}"/>
  <p:tag name="TABLE_ENDDRAG_ORIGIN_RECT" val="912*469"/>
  <p:tag name="TABLE_ENDDRAG_RECT" val="37*79*912*469"/>
</p:tagLst>
</file>

<file path=ppt/tags/tag234.xml><?xml version="1.0" encoding="utf-8"?>
<p:tagLst xmlns:p="http://schemas.openxmlformats.org/presentationml/2006/main">
  <p:tag name="AS_UNIQUEID" val="1541"/>
  <p:tag name="KSO_WM_BEAUTIFY_FLAG" val=""/>
  <p:tag name="KSO_WM_UNIT_TABLE_BEAUTIFY" val="smartTable{699081a9-0a96-4e2b-bbe5-ef827a105ce3}"/>
  <p:tag name="TABLE_ENDDRAG_ORIGIN_RECT" val="912*469"/>
  <p:tag name="TABLE_ENDDRAG_RECT" val="37*79*912*469"/>
</p:tagLst>
</file>

<file path=ppt/tags/tag235.xml><?xml version="1.0" encoding="utf-8"?>
<p:tagLst xmlns:p="http://schemas.openxmlformats.org/presentationml/2006/main">
  <p:tag name="AS_UNIQUEID" val="1542"/>
  <p:tag name="KSO_WM_BEAUTIFY_FLAG" val=""/>
</p:tagLst>
</file>

<file path=ppt/tags/tag236.xml><?xml version="1.0" encoding="utf-8"?>
<p:tagLst xmlns:p="http://schemas.openxmlformats.org/presentationml/2006/main">
  <p:tag name="AS_UNIQUEID" val="1543"/>
  <p:tag name="KSO_WM_BEAUTIFY_FLAG" val=""/>
</p:tagLst>
</file>

<file path=ppt/tags/tag237.xml><?xml version="1.0" encoding="utf-8"?>
<p:tagLst xmlns:p="http://schemas.openxmlformats.org/presentationml/2006/main">
  <p:tag name="AS_UNIQUEID" val="1544"/>
</p:tagLst>
</file>

<file path=ppt/tags/tag238.xml><?xml version="1.0" encoding="utf-8"?>
<p:tagLst xmlns:p="http://schemas.openxmlformats.org/presentationml/2006/main">
  <p:tag name="AS_UNIQUEID" val="45"/>
  <p:tag name="KSO_WM_BEAUTIFY_FLAG" val=""/>
</p:tagLst>
</file>

<file path=ppt/tags/tag239.xml><?xml version="1.0" encoding="utf-8"?>
<p:tagLst xmlns:p="http://schemas.openxmlformats.org/presentationml/2006/main">
  <p:tag name="AS_UNIQUEID" val="47"/>
  <p:tag name="KSO_WM_BEAUTIFY_FLAG" val=""/>
</p:tagLst>
</file>

<file path=ppt/tags/tag24.xml><?xml version="1.0" encoding="utf-8"?>
<p:tagLst xmlns:p="http://schemas.openxmlformats.org/presentationml/2006/main">
  <p:tag name="AS_UNIQUEID" val="3849"/>
</p:tagLst>
</file>

<file path=ppt/tags/tag240.xml><?xml version="1.0" encoding="utf-8"?>
<p:tagLst xmlns:p="http://schemas.openxmlformats.org/presentationml/2006/main">
  <p:tag name="AS_UNIQUEID" val="3946"/>
</p:tagLst>
</file>

<file path=ppt/tags/tag241.xml><?xml version="1.0" encoding="utf-8"?>
<p:tagLst xmlns:p="http://schemas.openxmlformats.org/presentationml/2006/main">
  <p:tag name="AS_UNIQUEID" val="3946"/>
</p:tagLst>
</file>

<file path=ppt/tags/tag242.xml><?xml version="1.0" encoding="utf-8"?>
<p:tagLst xmlns:p="http://schemas.openxmlformats.org/presentationml/2006/main">
  <p:tag name="AS_UNIQUEID" val="3948"/>
</p:tagLst>
</file>

<file path=ppt/tags/tag243.xml><?xml version="1.0" encoding="utf-8"?>
<p:tagLst xmlns:p="http://schemas.openxmlformats.org/presentationml/2006/main">
  <p:tag name="AS_UNIQUEID" val="3948"/>
</p:tagLst>
</file>

<file path=ppt/tags/tag244.xml><?xml version="1.0" encoding="utf-8"?>
<p:tagLst xmlns:p="http://schemas.openxmlformats.org/presentationml/2006/main">
  <p:tag name="AS_UNIQUEID" val="3950"/>
</p:tagLst>
</file>

<file path=ppt/tags/tag245.xml><?xml version="1.0" encoding="utf-8"?>
<p:tagLst xmlns:p="http://schemas.openxmlformats.org/presentationml/2006/main">
  <p:tag name="AS_UNIQUEID" val="3950"/>
</p:tagLst>
</file>

<file path=ppt/tags/tag246.xml><?xml version="1.0" encoding="utf-8"?>
<p:tagLst xmlns:p="http://schemas.openxmlformats.org/presentationml/2006/main">
  <p:tag name="AS_UNIQUEID" val="3952"/>
</p:tagLst>
</file>

<file path=ppt/tags/tag247.xml><?xml version="1.0" encoding="utf-8"?>
<p:tagLst xmlns:p="http://schemas.openxmlformats.org/presentationml/2006/main">
  <p:tag name="AS_UNIQUEID" val="3952"/>
</p:tagLst>
</file>

<file path=ppt/tags/tag248.xml><?xml version="1.0" encoding="utf-8"?>
<p:tagLst xmlns:p="http://schemas.openxmlformats.org/presentationml/2006/main">
  <p:tag name="AS_UNIQUEID" val="3954"/>
</p:tagLst>
</file>

<file path=ppt/tags/tag249.xml><?xml version="1.0" encoding="utf-8"?>
<p:tagLst xmlns:p="http://schemas.openxmlformats.org/presentationml/2006/main">
  <p:tag name="AS_UNIQUEID" val="1535"/>
</p:tagLst>
</file>

<file path=ppt/tags/tag25.xml><?xml version="1.0" encoding="utf-8"?>
<p:tagLst xmlns:p="http://schemas.openxmlformats.org/presentationml/2006/main">
  <p:tag name="AS_UNIQUEID" val="3850"/>
</p:tagLst>
</file>

<file path=ppt/tags/tag250.xml><?xml version="1.0" encoding="utf-8"?>
<p:tagLst xmlns:p="http://schemas.openxmlformats.org/presentationml/2006/main">
  <p:tag name="AS_UNIQUEID" val="1536"/>
</p:tagLst>
</file>

<file path=ppt/tags/tag251.xml><?xml version="1.0" encoding="utf-8"?>
<p:tagLst xmlns:p="http://schemas.openxmlformats.org/presentationml/2006/main">
  <p:tag name="AS_UNIQUEID" val="1537"/>
</p:tagLst>
</file>

<file path=ppt/tags/tag252.xml><?xml version="1.0" encoding="utf-8"?>
<p:tagLst xmlns:p="http://schemas.openxmlformats.org/presentationml/2006/main">
  <p:tag name="AS_UNIQUEID" val="3898"/>
</p:tagLst>
</file>

<file path=ppt/tags/tag253.xml><?xml version="1.0" encoding="utf-8"?>
<p:tagLst xmlns:p="http://schemas.openxmlformats.org/presentationml/2006/main">
  <p:tag name="AS_UNIQUEID" val="3899"/>
</p:tagLst>
</file>

<file path=ppt/tags/tag254.xml><?xml version="1.0" encoding="utf-8"?>
<p:tagLst xmlns:p="http://schemas.openxmlformats.org/presentationml/2006/main">
  <p:tag name="AS_UNIQUEID" val="3900"/>
</p:tagLst>
</file>

<file path=ppt/tags/tag255.xml><?xml version="1.0" encoding="utf-8"?>
<p:tagLst xmlns:p="http://schemas.openxmlformats.org/presentationml/2006/main">
  <p:tag name="AS_UNIQUEID" val="3901"/>
</p:tagLst>
</file>

<file path=ppt/tags/tag256.xml><?xml version="1.0" encoding="utf-8"?>
<p:tagLst xmlns:p="http://schemas.openxmlformats.org/presentationml/2006/main">
  <p:tag name="AS_UNIQUEID" val="3902"/>
</p:tagLst>
</file>

<file path=ppt/tags/tag257.xml><?xml version="1.0" encoding="utf-8"?>
<p:tagLst xmlns:p="http://schemas.openxmlformats.org/presentationml/2006/main">
  <p:tag name="AS_UNIQUEID" val="3903"/>
</p:tagLst>
</file>

<file path=ppt/tags/tag25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TliY2RkNzE4MDRmYjBjMDM0YjgxZWI5NmI3YTM3NDcifQ=="/>
  <p:tag name="KSO_WPP_MARK_KEY" val="8d8d165e-d214-47e4-89b0-c9d7cec3e35e"/>
  <p:tag name="commondata" val="eyJoZGlkIjoiZTVmMGNkMzYxMjE4MzA0NDNiMWRhMTgyNzkzMTgzOTUifQ=="/>
</p:tagLst>
</file>

<file path=ppt/tags/tag26.xml><?xml version="1.0" encoding="utf-8"?>
<p:tagLst xmlns:p="http://schemas.openxmlformats.org/presentationml/2006/main">
  <p:tag name="AS_UNIQUEID" val="3851"/>
</p:tagLst>
</file>

<file path=ppt/tags/tag27.xml><?xml version="1.0" encoding="utf-8"?>
<p:tagLst xmlns:p="http://schemas.openxmlformats.org/presentationml/2006/main">
  <p:tag name="AS_UNIQUEID" val="3852"/>
</p:tagLst>
</file>

<file path=ppt/tags/tag28.xml><?xml version="1.0" encoding="utf-8"?>
<p:tagLst xmlns:p="http://schemas.openxmlformats.org/presentationml/2006/main">
  <p:tag name="AS_UNIQUEID" val="3853"/>
</p:tagLst>
</file>

<file path=ppt/tags/tag29.xml><?xml version="1.0" encoding="utf-8"?>
<p:tagLst xmlns:p="http://schemas.openxmlformats.org/presentationml/2006/main">
  <p:tag name="AS_UNIQUEID" val="3854"/>
</p:tagLst>
</file>

<file path=ppt/tags/tag3.xml><?xml version="1.0" encoding="utf-8"?>
<p:tagLst xmlns:p="http://schemas.openxmlformats.org/presentationml/2006/main">
  <p:tag name="AS_UNIQUEID" val="3824"/>
</p:tagLst>
</file>

<file path=ppt/tags/tag30.xml><?xml version="1.0" encoding="utf-8"?>
<p:tagLst xmlns:p="http://schemas.openxmlformats.org/presentationml/2006/main">
  <p:tag name="AS_UNIQUEID" val="3856"/>
</p:tagLst>
</file>

<file path=ppt/tags/tag31.xml><?xml version="1.0" encoding="utf-8"?>
<p:tagLst xmlns:p="http://schemas.openxmlformats.org/presentationml/2006/main">
  <p:tag name="AS_UNIQUEID" val="3857"/>
</p:tagLst>
</file>

<file path=ppt/tags/tag32.xml><?xml version="1.0" encoding="utf-8"?>
<p:tagLst xmlns:p="http://schemas.openxmlformats.org/presentationml/2006/main">
  <p:tag name="AS_UNIQUEID" val="3858"/>
</p:tagLst>
</file>

<file path=ppt/tags/tag33.xml><?xml version="1.0" encoding="utf-8"?>
<p:tagLst xmlns:p="http://schemas.openxmlformats.org/presentationml/2006/main">
  <p:tag name="AS_UNIQUEID" val="3859"/>
</p:tagLst>
</file>

<file path=ppt/tags/tag34.xml><?xml version="1.0" encoding="utf-8"?>
<p:tagLst xmlns:p="http://schemas.openxmlformats.org/presentationml/2006/main">
  <p:tag name="AS_UNIQUEID" val="3861"/>
</p:tagLst>
</file>

<file path=ppt/tags/tag35.xml><?xml version="1.0" encoding="utf-8"?>
<p:tagLst xmlns:p="http://schemas.openxmlformats.org/presentationml/2006/main">
  <p:tag name="AS_UNIQUEID" val="3862"/>
</p:tagLst>
</file>

<file path=ppt/tags/tag36.xml><?xml version="1.0" encoding="utf-8"?>
<p:tagLst xmlns:p="http://schemas.openxmlformats.org/presentationml/2006/main">
  <p:tag name="AS_UNIQUEID" val="3863"/>
</p:tagLst>
</file>

<file path=ppt/tags/tag37.xml><?xml version="1.0" encoding="utf-8"?>
<p:tagLst xmlns:p="http://schemas.openxmlformats.org/presentationml/2006/main">
  <p:tag name="AS_UNIQUEID" val="3865"/>
</p:tagLst>
</file>

<file path=ppt/tags/tag38.xml><?xml version="1.0" encoding="utf-8"?>
<p:tagLst xmlns:p="http://schemas.openxmlformats.org/presentationml/2006/main">
  <p:tag name="AS_UNIQUEID" val="3866"/>
</p:tagLst>
</file>

<file path=ppt/tags/tag39.xml><?xml version="1.0" encoding="utf-8"?>
<p:tagLst xmlns:p="http://schemas.openxmlformats.org/presentationml/2006/main">
  <p:tag name="AS_UNIQUEID" val="3867"/>
</p:tagLst>
</file>

<file path=ppt/tags/tag4.xml><?xml version="1.0" encoding="utf-8"?>
<p:tagLst xmlns:p="http://schemas.openxmlformats.org/presentationml/2006/main">
  <p:tag name="AS_UNIQUEID" val="3825"/>
</p:tagLst>
</file>

<file path=ppt/tags/tag40.xml><?xml version="1.0" encoding="utf-8"?>
<p:tagLst xmlns:p="http://schemas.openxmlformats.org/presentationml/2006/main">
  <p:tag name="AS_UNIQUEID" val="3868"/>
</p:tagLst>
</file>

<file path=ppt/tags/tag41.xml><?xml version="1.0" encoding="utf-8"?>
<p:tagLst xmlns:p="http://schemas.openxmlformats.org/presentationml/2006/main">
  <p:tag name="AS_UNIQUEID" val="3869"/>
</p:tagLst>
</file>

<file path=ppt/tags/tag42.xml><?xml version="1.0" encoding="utf-8"?>
<p:tagLst xmlns:p="http://schemas.openxmlformats.org/presentationml/2006/main">
  <p:tag name="AS_UNIQUEID" val="3870"/>
</p:tagLst>
</file>

<file path=ppt/tags/tag43.xml><?xml version="1.0" encoding="utf-8"?>
<p:tagLst xmlns:p="http://schemas.openxmlformats.org/presentationml/2006/main">
  <p:tag name="AS_UNIQUEID" val="3872"/>
</p:tagLst>
</file>

<file path=ppt/tags/tag44.xml><?xml version="1.0" encoding="utf-8"?>
<p:tagLst xmlns:p="http://schemas.openxmlformats.org/presentationml/2006/main">
  <p:tag name="AS_UNIQUEID" val="3873"/>
</p:tagLst>
</file>

<file path=ppt/tags/tag45.xml><?xml version="1.0" encoding="utf-8"?>
<p:tagLst xmlns:p="http://schemas.openxmlformats.org/presentationml/2006/main">
  <p:tag name="AS_UNIQUEID" val="3874"/>
</p:tagLst>
</file>

<file path=ppt/tags/tag46.xml><?xml version="1.0" encoding="utf-8"?>
<p:tagLst xmlns:p="http://schemas.openxmlformats.org/presentationml/2006/main">
  <p:tag name="AS_UNIQUEID" val="3875"/>
</p:tagLst>
</file>

<file path=ppt/tags/tag47.xml><?xml version="1.0" encoding="utf-8"?>
<p:tagLst xmlns:p="http://schemas.openxmlformats.org/presentationml/2006/main">
  <p:tag name="AS_UNIQUEID" val="3876"/>
</p:tagLst>
</file>

<file path=ppt/tags/tag48.xml><?xml version="1.0" encoding="utf-8"?>
<p:tagLst xmlns:p="http://schemas.openxmlformats.org/presentationml/2006/main">
  <p:tag name="AS_UNIQUEID" val="3877"/>
</p:tagLst>
</file>

<file path=ppt/tags/tag49.xml><?xml version="1.0" encoding="utf-8"?>
<p:tagLst xmlns:p="http://schemas.openxmlformats.org/presentationml/2006/main">
  <p:tag name="AS_UNIQUEID" val="3879"/>
</p:tagLst>
</file>

<file path=ppt/tags/tag5.xml><?xml version="1.0" encoding="utf-8"?>
<p:tagLst xmlns:p="http://schemas.openxmlformats.org/presentationml/2006/main">
  <p:tag name="AS_UNIQUEID" val="3826"/>
</p:tagLst>
</file>

<file path=ppt/tags/tag50.xml><?xml version="1.0" encoding="utf-8"?>
<p:tagLst xmlns:p="http://schemas.openxmlformats.org/presentationml/2006/main">
  <p:tag name="AS_UNIQUEID" val="3880"/>
</p:tagLst>
</file>

<file path=ppt/tags/tag51.xml><?xml version="1.0" encoding="utf-8"?>
<p:tagLst xmlns:p="http://schemas.openxmlformats.org/presentationml/2006/main">
  <p:tag name="AS_UNIQUEID" val="3881"/>
</p:tagLst>
</file>

<file path=ppt/tags/tag52.xml><?xml version="1.0" encoding="utf-8"?>
<p:tagLst xmlns:p="http://schemas.openxmlformats.org/presentationml/2006/main">
  <p:tag name="AS_UNIQUEID" val="3882"/>
</p:tagLst>
</file>

<file path=ppt/tags/tag53.xml><?xml version="1.0" encoding="utf-8"?>
<p:tagLst xmlns:p="http://schemas.openxmlformats.org/presentationml/2006/main">
  <p:tag name="AS_UNIQUEID" val="3883"/>
</p:tagLst>
</file>

<file path=ppt/tags/tag54.xml><?xml version="1.0" encoding="utf-8"?>
<p:tagLst xmlns:p="http://schemas.openxmlformats.org/presentationml/2006/main">
  <p:tag name="AS_UNIQUEID" val="3885"/>
</p:tagLst>
</file>

<file path=ppt/tags/tag55.xml><?xml version="1.0" encoding="utf-8"?>
<p:tagLst xmlns:p="http://schemas.openxmlformats.org/presentationml/2006/main">
  <p:tag name="AS_UNIQUEID" val="3886"/>
</p:tagLst>
</file>

<file path=ppt/tags/tag56.xml><?xml version="1.0" encoding="utf-8"?>
<p:tagLst xmlns:p="http://schemas.openxmlformats.org/presentationml/2006/main">
  <p:tag name="AS_UNIQUEID" val="3887"/>
</p:tagLst>
</file>

<file path=ppt/tags/tag57.xml><?xml version="1.0" encoding="utf-8"?>
<p:tagLst xmlns:p="http://schemas.openxmlformats.org/presentationml/2006/main">
  <p:tag name="AS_UNIQUEID" val="3888"/>
</p:tagLst>
</file>

<file path=ppt/tags/tag58.xml><?xml version="1.0" encoding="utf-8"?>
<p:tagLst xmlns:p="http://schemas.openxmlformats.org/presentationml/2006/main">
  <p:tag name="AS_UNIQUEID" val="3889"/>
</p:tagLst>
</file>

<file path=ppt/tags/tag59.xml><?xml version="1.0" encoding="utf-8"?>
<p:tagLst xmlns:p="http://schemas.openxmlformats.org/presentationml/2006/main">
  <p:tag name="AS_UNIQUEID" val="3891"/>
</p:tagLst>
</file>

<file path=ppt/tags/tag6.xml><?xml version="1.0" encoding="utf-8"?>
<p:tagLst xmlns:p="http://schemas.openxmlformats.org/presentationml/2006/main">
  <p:tag name="AS_UNIQUEID" val="3828"/>
</p:tagLst>
</file>

<file path=ppt/tags/tag60.xml><?xml version="1.0" encoding="utf-8"?>
<p:tagLst xmlns:p="http://schemas.openxmlformats.org/presentationml/2006/main">
  <p:tag name="AS_UNIQUEID" val="3892"/>
</p:tagLst>
</file>

<file path=ppt/tags/tag61.xml><?xml version="1.0" encoding="utf-8"?>
<p:tagLst xmlns:p="http://schemas.openxmlformats.org/presentationml/2006/main">
  <p:tag name="AS_UNIQUEID" val="3893"/>
</p:tagLst>
</file>

<file path=ppt/tags/tag62.xml><?xml version="1.0" encoding="utf-8"?>
<p:tagLst xmlns:p="http://schemas.openxmlformats.org/presentationml/2006/main">
  <p:tag name="AS_UNIQUEID" val="3894"/>
</p:tagLst>
</file>

<file path=ppt/tags/tag63.xml><?xml version="1.0" encoding="utf-8"?>
<p:tagLst xmlns:p="http://schemas.openxmlformats.org/presentationml/2006/main">
  <p:tag name="AS_UNIQUEID" val="3895"/>
</p:tagLst>
</file>

<file path=ppt/tags/tag64.xml><?xml version="1.0" encoding="utf-8"?>
<p:tagLst xmlns:p="http://schemas.openxmlformats.org/presentationml/2006/main">
  <p:tag name="AS_UNIQUEID" val="3896"/>
</p:tagLst>
</file>

<file path=ppt/tags/tag65.xml><?xml version="1.0" encoding="utf-8"?>
<p:tagLst xmlns:p="http://schemas.openxmlformats.org/presentationml/2006/main">
  <p:tag name="AS_UNIQUEID" val="1300"/>
  <p:tag name="KSO_WM_BEAUTIFY_FLAG" val=""/>
</p:tagLst>
</file>

<file path=ppt/tags/tag66.xml><?xml version="1.0" encoding="utf-8"?>
<p:tagLst xmlns:p="http://schemas.openxmlformats.org/presentationml/2006/main">
  <p:tag name="AS_UNIQUEID" val="1295"/>
  <p:tag name="KSO_WM_BEAUTIFY_FLAG" val=""/>
</p:tagLst>
</file>

<file path=ppt/tags/tag67.xml><?xml version="1.0" encoding="utf-8"?>
<p:tagLst xmlns:p="http://schemas.openxmlformats.org/presentationml/2006/main">
  <p:tag name="AS_UNIQUEID" val="45"/>
  <p:tag name="KSO_WM_BEAUTIFY_FLAG" val=""/>
</p:tagLst>
</file>

<file path=ppt/tags/tag68.xml><?xml version="1.0" encoding="utf-8"?>
<p:tagLst xmlns:p="http://schemas.openxmlformats.org/presentationml/2006/main">
  <p:tag name="AS_UNIQUEID" val="47"/>
  <p:tag name="KSO_WM_BEAUTIFY_FLAG" val=""/>
</p:tagLst>
</file>

<file path=ppt/tags/tag69.xml><?xml version="1.0" encoding="utf-8"?>
<p:tagLst xmlns:p="http://schemas.openxmlformats.org/presentationml/2006/main">
  <p:tag name="AS_UNIQUEID" val="479"/>
  <p:tag name="KSO_WM_BEAUTIFY_FLAG" val=""/>
</p:tagLst>
</file>

<file path=ppt/tags/tag7.xml><?xml version="1.0" encoding="utf-8"?>
<p:tagLst xmlns:p="http://schemas.openxmlformats.org/presentationml/2006/main">
  <p:tag name="AS_UNIQUEID" val="3829"/>
</p:tagLst>
</file>

<file path=ppt/tags/tag70.xml><?xml version="1.0" encoding="utf-8"?>
<p:tagLst xmlns:p="http://schemas.openxmlformats.org/presentationml/2006/main">
  <p:tag name="AS_UNIQUEID" val="480"/>
  <p:tag name="KSO_WM_BEAUTIFY_FLAG" val=""/>
</p:tagLst>
</file>

<file path=ppt/tags/tag71.xml><?xml version="1.0" encoding="utf-8"?>
<p:tagLst xmlns:p="http://schemas.openxmlformats.org/presentationml/2006/main">
  <p:tag name="AS_UNIQUEID" val="481"/>
  <p:tag name="KSO_WM_BEAUTIFY_FLAG" val=""/>
  <p:tag name="KSO_WM_UNIT_TABLE_BEAUTIFY" val="smartTable{72299e76-994e-4d72-8b51-ffed75455faa}"/>
</p:tagLst>
</file>

<file path=ppt/tags/tag72.xml><?xml version="1.0" encoding="utf-8"?>
<p:tagLst xmlns:p="http://schemas.openxmlformats.org/presentationml/2006/main">
  <p:tag name="AS_UNIQUEID" val="482"/>
  <p:tag name="KSO_WM_BEAUTIFY_FLAG" val=""/>
  <p:tag name="KSO_WM_UNIT_TABLE_BEAUTIFY" val="smartTable{6c9eb935-fa91-4f4a-bc23-d15c20c7b86e}"/>
</p:tagLst>
</file>

<file path=ppt/tags/tag73.xml><?xml version="1.0" encoding="utf-8"?>
<p:tagLst xmlns:p="http://schemas.openxmlformats.org/presentationml/2006/main">
  <p:tag name="AS_UNIQUEID" val="483"/>
  <p:tag name="KSO_WM_BEAUTIFY_FLAG" val=""/>
</p:tagLst>
</file>

<file path=ppt/tags/tag74.xml><?xml version="1.0" encoding="utf-8"?>
<p:tagLst xmlns:p="http://schemas.openxmlformats.org/presentationml/2006/main">
  <p:tag name="AS_UNIQUEID" val="486"/>
  <p:tag name="KSO_WM_BEAUTIFY_FLAG" val=""/>
</p:tagLst>
</file>

<file path=ppt/tags/tag75.xml><?xml version="1.0" encoding="utf-8"?>
<p:tagLst xmlns:p="http://schemas.openxmlformats.org/presentationml/2006/main">
  <p:tag name="AS_UNIQUEID" val="487"/>
  <p:tag name="KSO_WM_BEAUTIFY_FLAG" val=""/>
</p:tagLst>
</file>

<file path=ppt/tags/tag76.xml><?xml version="1.0" encoding="utf-8"?>
<p:tagLst xmlns:p="http://schemas.openxmlformats.org/presentationml/2006/main">
  <p:tag name="AS_UNIQUEID" val="3702"/>
  <p:tag name="KSO_WM_BEAUTIFY_FLAG" val=""/>
</p:tagLst>
</file>

<file path=ppt/tags/tag77.xml><?xml version="1.0" encoding="utf-8"?>
<p:tagLst xmlns:p="http://schemas.openxmlformats.org/presentationml/2006/main">
  <p:tag name="AS_UNIQUEID" val="45"/>
  <p:tag name="KSO_WM_BEAUTIFY_FLAG" val=""/>
</p:tagLst>
</file>

<file path=ppt/tags/tag78.xml><?xml version="1.0" encoding="utf-8"?>
<p:tagLst xmlns:p="http://schemas.openxmlformats.org/presentationml/2006/main">
  <p:tag name="AS_UNIQUEID" val="47"/>
  <p:tag name="KSO_WM_BEAUTIFY_FLAG" val=""/>
</p:tagLst>
</file>

<file path=ppt/tags/tag79.xml><?xml version="1.0" encoding="utf-8"?>
<p:tagLst xmlns:p="http://schemas.openxmlformats.org/presentationml/2006/main">
  <p:tag name="AS_UNIQUEID" val="1021"/>
  <p:tag name="KSO_WM_BEAUTIFY_FLAG" val=""/>
</p:tagLst>
</file>

<file path=ppt/tags/tag8.xml><?xml version="1.0" encoding="utf-8"?>
<p:tagLst xmlns:p="http://schemas.openxmlformats.org/presentationml/2006/main">
  <p:tag name="AS_UNIQUEID" val="3830"/>
</p:tagLst>
</file>

<file path=ppt/tags/tag80.xml><?xml version="1.0" encoding="utf-8"?>
<p:tagLst xmlns:p="http://schemas.openxmlformats.org/presentationml/2006/main">
  <p:tag name="AS_UNIQUEID" val="492"/>
</p:tagLst>
</file>

<file path=ppt/tags/tag81.xml><?xml version="1.0" encoding="utf-8"?>
<p:tagLst xmlns:p="http://schemas.openxmlformats.org/presentationml/2006/main">
  <p:tag name="AS_UNIQUEID" val="1311"/>
</p:tagLst>
</file>

<file path=ppt/tags/tag82.xml><?xml version="1.0" encoding="utf-8"?>
<p:tagLst xmlns:p="http://schemas.openxmlformats.org/presentationml/2006/main">
  <p:tag name="AS_UNIQUEID" val="1312"/>
  <p:tag name="KSO_WM_BEAUTIFY_FLAG" val=""/>
</p:tagLst>
</file>

<file path=ppt/tags/tag83.xml><?xml version="1.0" encoding="utf-8"?>
<p:tagLst xmlns:p="http://schemas.openxmlformats.org/presentationml/2006/main">
  <p:tag name="AS_UNIQUEID" val="1313"/>
  <p:tag name="KSO_WM_BEAUTIFY_FLAG" val=""/>
</p:tagLst>
</file>

<file path=ppt/tags/tag84.xml><?xml version="1.0" encoding="utf-8"?>
<p:tagLst xmlns:p="http://schemas.openxmlformats.org/presentationml/2006/main">
  <p:tag name="AS_UNIQUEID" val="1314"/>
  <p:tag name="KSO_WM_BEAUTIFY_FLAG" val=""/>
</p:tagLst>
</file>

<file path=ppt/tags/tag85.xml><?xml version="1.0" encoding="utf-8"?>
<p:tagLst xmlns:p="http://schemas.openxmlformats.org/presentationml/2006/main">
  <p:tag name="AS_UNIQUEID" val="1315"/>
  <p:tag name="KSO_WM_BEAUTIFY_FLAG" val=""/>
</p:tagLst>
</file>

<file path=ppt/tags/tag86.xml><?xml version="1.0" encoding="utf-8"?>
<p:tagLst xmlns:p="http://schemas.openxmlformats.org/presentationml/2006/main">
  <p:tag name="AS_UNIQUEID" val="1316"/>
  <p:tag name="KSO_WM_BEAUTIFY_FLAG" val=""/>
</p:tagLst>
</file>

<file path=ppt/tags/tag87.xml><?xml version="1.0" encoding="utf-8"?>
<p:tagLst xmlns:p="http://schemas.openxmlformats.org/presentationml/2006/main">
  <p:tag name="AS_UNIQUEID" val="1317"/>
  <p:tag name="KSO_WM_BEAUTIFY_FLAG" val=""/>
</p:tagLst>
</file>

<file path=ppt/tags/tag88.xml><?xml version="1.0" encoding="utf-8"?>
<p:tagLst xmlns:p="http://schemas.openxmlformats.org/presentationml/2006/main">
  <p:tag name="AS_UNIQUEID" val="1318"/>
  <p:tag name="KSO_WM_BEAUTIFY_FLAG" val=""/>
</p:tagLst>
</file>

<file path=ppt/tags/tag89.xml><?xml version="1.0" encoding="utf-8"?>
<p:tagLst xmlns:p="http://schemas.openxmlformats.org/presentationml/2006/main">
  <p:tag name="AS_UNIQUEID" val="1319"/>
  <p:tag name="KSO_WM_BEAUTIFY_FLAG" val=""/>
</p:tagLst>
</file>

<file path=ppt/tags/tag9.xml><?xml version="1.0" encoding="utf-8"?>
<p:tagLst xmlns:p="http://schemas.openxmlformats.org/presentationml/2006/main">
  <p:tag name="AS_UNIQUEID" val="3831"/>
</p:tagLst>
</file>

<file path=ppt/tags/tag90.xml><?xml version="1.0" encoding="utf-8"?>
<p:tagLst xmlns:p="http://schemas.openxmlformats.org/presentationml/2006/main">
  <p:tag name="AS_UNIQUEID" val="1320"/>
  <p:tag name="KSO_WM_BEAUTIFY_FLAG" val=""/>
</p:tagLst>
</file>

<file path=ppt/tags/tag91.xml><?xml version="1.0" encoding="utf-8"?>
<p:tagLst xmlns:p="http://schemas.openxmlformats.org/presentationml/2006/main">
  <p:tag name="AS_UNIQUEID" val="1321"/>
  <p:tag name="KSO_WM_BEAUTIFY_FLAG" val=""/>
</p:tagLst>
</file>

<file path=ppt/tags/tag92.xml><?xml version="1.0" encoding="utf-8"?>
<p:tagLst xmlns:p="http://schemas.openxmlformats.org/presentationml/2006/main">
  <p:tag name="AS_UNIQUEID" val="1322"/>
  <p:tag name="KSO_WM_BEAUTIFY_FLAG" val=""/>
</p:tagLst>
</file>

<file path=ppt/tags/tag93.xml><?xml version="1.0" encoding="utf-8"?>
<p:tagLst xmlns:p="http://schemas.openxmlformats.org/presentationml/2006/main">
  <p:tag name="AS_UNIQUEID" val="1323"/>
</p:tagLst>
</file>

<file path=ppt/tags/tag94.xml><?xml version="1.0" encoding="utf-8"?>
<p:tagLst xmlns:p="http://schemas.openxmlformats.org/presentationml/2006/main">
  <p:tag name="AS_UNIQUEID" val="1324"/>
  <p:tag name="KSO_WM_BEAUTIFY_FLAG" val=""/>
</p:tagLst>
</file>

<file path=ppt/tags/tag95.xml><?xml version="1.0" encoding="utf-8"?>
<p:tagLst xmlns:p="http://schemas.openxmlformats.org/presentationml/2006/main">
  <p:tag name="AS_UNIQUEID" val="1325"/>
  <p:tag name="KSO_WM_BEAUTIFY_FLAG" val=""/>
</p:tagLst>
</file>

<file path=ppt/tags/tag96.xml><?xml version="1.0" encoding="utf-8"?>
<p:tagLst xmlns:p="http://schemas.openxmlformats.org/presentationml/2006/main">
  <p:tag name="AS_UNIQUEID" val="1326"/>
  <p:tag name="KSO_WM_BEAUTIFY_FLAG" val=""/>
</p:tagLst>
</file>

<file path=ppt/tags/tag97.xml><?xml version="1.0" encoding="utf-8"?>
<p:tagLst xmlns:p="http://schemas.openxmlformats.org/presentationml/2006/main">
  <p:tag name="AS_UNIQUEID" val="1327"/>
  <p:tag name="KSO_WM_BEAUTIFY_FLAG" val=""/>
</p:tagLst>
</file>

<file path=ppt/tags/tag98.xml><?xml version="1.0" encoding="utf-8"?>
<p:tagLst xmlns:p="http://schemas.openxmlformats.org/presentationml/2006/main">
  <p:tag name="AS_UNIQUEID" val="1328"/>
  <p:tag name="KSO_WM_BEAUTIFY_FLAG" val=""/>
</p:tagLst>
</file>

<file path=ppt/tags/tag99.xml><?xml version="1.0" encoding="utf-8"?>
<p:tagLst xmlns:p="http://schemas.openxmlformats.org/presentationml/2006/main">
  <p:tag name="AS_UNIQUEID" val="1329"/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2029</Words>
  <Application>WPS 演示</Application>
  <PresentationFormat/>
  <Paragraphs>405</Paragraphs>
  <Slides>14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21</vt:i4>
      </vt:variant>
      <vt:variant>
        <vt:lpstr>幻灯片标题</vt:lpstr>
      </vt:variant>
      <vt:variant>
        <vt:i4>14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华文隶书</vt:lpstr>
      <vt:lpstr>Times New Roman</vt:lpstr>
      <vt:lpstr>黑体</vt:lpstr>
      <vt:lpstr>华文中宋</vt:lpstr>
      <vt:lpstr>Cambria Math</vt:lpstr>
      <vt:lpstr>楷体</vt:lpstr>
      <vt:lpstr>MS Mincho</vt:lpstr>
      <vt:lpstr>Segoe Print</vt:lpstr>
      <vt:lpstr>Arial</vt:lpstr>
      <vt:lpstr>Cambria Math</vt:lpstr>
      <vt:lpstr>Arial Unicode MS</vt:lpstr>
      <vt:lpstr>Calibri</vt:lpstr>
      <vt:lpstr>Office 主题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Word.Document.12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阿文</cp:lastModifiedBy>
  <cp:revision>9</cp:revision>
  <cp:lastPrinted>2023-06-07T20:26:00Z</cp:lastPrinted>
  <dcterms:created xsi:type="dcterms:W3CDTF">2023-06-07T20:26:00Z</dcterms:created>
  <dcterms:modified xsi:type="dcterms:W3CDTF">2026-04-17T04:46:52Z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483219C0413F4D8EB331F8D0F7B21CC4_12</vt:lpwstr>
  </property>
  <property fmtid="{D5CDD505-2E9C-101B-9397-08002B2CF9AE}" pid="7" name="KSOProductBuildVer">
    <vt:lpwstr>2052-12.1.0.21541</vt:lpwstr>
  </property>
</Properties>
</file>