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30.svg" ContentType="image/svg+xml"/>
  <Override PartName="/ppt/media/image42.svg" ContentType="image/svg+xml"/>
  <Override PartName="/ppt/media/image4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8"/>
  </p:notesMasterIdLst>
  <p:sldIdLst>
    <p:sldId id="419" r:id="rId4"/>
    <p:sldId id="1083" r:id="rId5"/>
    <p:sldId id="429" r:id="rId6"/>
    <p:sldId id="1084" r:id="rId7"/>
    <p:sldId id="1038" r:id="rId9"/>
    <p:sldId id="3351" r:id="rId10"/>
    <p:sldId id="4051" r:id="rId11"/>
    <p:sldId id="4214" r:id="rId12"/>
    <p:sldId id="4212" r:id="rId13"/>
    <p:sldId id="15716072" r:id="rId14"/>
    <p:sldId id="4215" r:id="rId15"/>
    <p:sldId id="4213" r:id="rId16"/>
    <p:sldId id="15716094" r:id="rId17"/>
    <p:sldId id="15716093" r:id="rId18"/>
    <p:sldId id="15716096" r:id="rId19"/>
    <p:sldId id="15716070" r:id="rId20"/>
    <p:sldId id="4224" r:id="rId21"/>
    <p:sldId id="4223" r:id="rId22"/>
    <p:sldId id="15716071" r:id="rId23"/>
    <p:sldId id="15716074" r:id="rId24"/>
    <p:sldId id="15716075" r:id="rId25"/>
    <p:sldId id="4222" r:id="rId26"/>
    <p:sldId id="15716067" r:id="rId27"/>
    <p:sldId id="4202" r:id="rId28"/>
    <p:sldId id="15716076" r:id="rId29"/>
    <p:sldId id="4229" r:id="rId30"/>
    <p:sldId id="4232" r:id="rId31"/>
    <p:sldId id="4233" r:id="rId32"/>
    <p:sldId id="4231" r:id="rId33"/>
    <p:sldId id="4235" r:id="rId34"/>
    <p:sldId id="4236" r:id="rId35"/>
    <p:sldId id="4238" r:id="rId36"/>
    <p:sldId id="4239" r:id="rId37"/>
    <p:sldId id="4234" r:id="rId38"/>
    <p:sldId id="15716080" r:id="rId39"/>
    <p:sldId id="15716081" r:id="rId40"/>
    <p:sldId id="4163" r:id="rId41"/>
    <p:sldId id="4240" r:id="rId42"/>
    <p:sldId id="4241" r:id="rId43"/>
    <p:sldId id="15716079" r:id="rId44"/>
    <p:sldId id="3935" r:id="rId45"/>
    <p:sldId id="15716082" r:id="rId46"/>
    <p:sldId id="15716083" r:id="rId47"/>
    <p:sldId id="15716084" r:id="rId48"/>
    <p:sldId id="15716085" r:id="rId49"/>
    <p:sldId id="15716086" r:id="rId50"/>
    <p:sldId id="15716087" r:id="rId51"/>
    <p:sldId id="15716098" r:id="rId52"/>
    <p:sldId id="15716099" r:id="rId53"/>
    <p:sldId id="15716100" r:id="rId54"/>
    <p:sldId id="15716101" r:id="rId55"/>
    <p:sldId id="518" r:id="rId56"/>
    <p:sldId id="15716097" r:id="rId57"/>
    <p:sldId id="4242" r:id="rId58"/>
    <p:sldId id="15716102" r:id="rId59"/>
    <p:sldId id="15716063" r:id="rId60"/>
    <p:sldId id="15716089" r:id="rId61"/>
    <p:sldId id="5088" r:id="rId62"/>
    <p:sldId id="15716105" r:id="rId63"/>
    <p:sldId id="4204" r:id="rId64"/>
    <p:sldId id="15716108" r:id="rId65"/>
    <p:sldId id="5092" r:id="rId66"/>
    <p:sldId id="5093" r:id="rId67"/>
    <p:sldId id="5094" r:id="rId68"/>
    <p:sldId id="5095" r:id="rId69"/>
    <p:sldId id="5097" r:id="rId70"/>
    <p:sldId id="5098" r:id="rId71"/>
    <p:sldId id="5099" r:id="rId72"/>
    <p:sldId id="1526" r:id="rId73"/>
    <p:sldId id="4205" r:id="rId74"/>
    <p:sldId id="4206" r:id="rId75"/>
    <p:sldId id="5100" r:id="rId76"/>
    <p:sldId id="5101" r:id="rId77"/>
    <p:sldId id="5102" r:id="rId78"/>
    <p:sldId id="15716092" r:id="rId79"/>
    <p:sldId id="15716107" r:id="rId80"/>
    <p:sldId id="15716109" r:id="rId81"/>
    <p:sldId id="5105" r:id="rId82"/>
    <p:sldId id="5106" r:id="rId83"/>
    <p:sldId id="15716111" r:id="rId84"/>
    <p:sldId id="15716112" r:id="rId85"/>
    <p:sldId id="15716113" r:id="rId86"/>
    <p:sldId id="15716110" r:id="rId87"/>
    <p:sldId id="5107" r:id="rId88"/>
    <p:sldId id="5108" r:id="rId89"/>
    <p:sldId id="4219" r:id="rId90"/>
    <p:sldId id="5087" r:id="rId91"/>
    <p:sldId id="4203" r:id="rId92"/>
    <p:sldId id="5091" r:id="rId93"/>
    <p:sldId id="5109" r:id="rId94"/>
    <p:sldId id="5110" r:id="rId95"/>
    <p:sldId id="5111" r:id="rId96"/>
    <p:sldId id="5112" r:id="rId97"/>
    <p:sldId id="15716064" r:id="rId98"/>
    <p:sldId id="4067" r:id="rId99"/>
    <p:sldId id="1081" r:id="rId100"/>
    <p:sldId id="1082" r:id="rId101"/>
    <p:sldId id="15716088" r:id="rId102"/>
    <p:sldId id="15716115" r:id="rId103"/>
    <p:sldId id="15716116" r:id="rId104"/>
    <p:sldId id="15716117" r:id="rId105"/>
    <p:sldId id="15716118" r:id="rId106"/>
    <p:sldId id="15716119" r:id="rId107"/>
    <p:sldId id="428" r:id="rId108"/>
  </p:sldIdLst>
  <p:sldSz cx="12192000" cy="6858000"/>
  <p:notesSz cx="6858000" cy="9144000"/>
  <p:custDataLst>
    <p:tags r:id="rId112"/>
  </p:custDataLst>
  <p:defaultTex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微软雅黑" panose="020B0503020204020204" pitchFamily="34"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微软雅黑" panose="020B0503020204020204" pitchFamily="34"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微软雅黑" panose="020B0503020204020204" pitchFamily="34"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微软雅黑" panose="020B0503020204020204" pitchFamily="34"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微软雅黑"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微软雅黑"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微软雅黑"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微软雅黑"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微软雅黑" panose="020B0503020204020204" pitchFamily="34"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A107856-5554-42FB-B03E-39F5DBC370BA}" styleName="中度样式 4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98"/>
    <p:restoredTop sz="89617"/>
  </p:normalViewPr>
  <p:slideViewPr>
    <p:cSldViewPr snapToGrid="0" showGuides="1">
      <p:cViewPr varScale="1">
        <p:scale>
          <a:sx n="100" d="100"/>
          <a:sy n="100" d="100"/>
        </p:scale>
        <p:origin x="752" y="176"/>
      </p:cViewPr>
      <p:guideLst>
        <p:guide orient="horz" pos="2160"/>
        <p:guide pos="3840"/>
      </p:guideLst>
    </p:cSldViewPr>
  </p:slideViewPr>
  <p:notesTextViewPr>
    <p:cViewPr>
      <p:scale>
        <a:sx n="1" d="1"/>
        <a:sy n="1" d="1"/>
      </p:scale>
      <p:origin x="0" y="0"/>
    </p:cViewPr>
  </p:notesTextViewPr>
  <p:notesViewPr>
    <p:cSldViewPr>
      <p:cViewPr>
        <p:scale>
          <a:sx n="66" d="100"/>
          <a:sy n="66" d="100"/>
        </p:scale>
        <p:origin x="4472" y="1136"/>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notesMaster" Target="notesMasters/notesMaster1.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4.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3.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2" Type="http://schemas.openxmlformats.org/officeDocument/2006/relationships/tags" Target="tags/tag1508.xml"/><Relationship Id="rId111" Type="http://schemas.openxmlformats.org/officeDocument/2006/relationships/tableStyles" Target="tableStyles.xml"/><Relationship Id="rId110" Type="http://schemas.openxmlformats.org/officeDocument/2006/relationships/viewProps" Target="viewProps.xml"/><Relationship Id="rId11" Type="http://schemas.openxmlformats.org/officeDocument/2006/relationships/slide" Target="slides/slide7.xml"/><Relationship Id="rId109" Type="http://schemas.openxmlformats.org/officeDocument/2006/relationships/presProps" Target="presProps.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7" Type="http://schemas.openxmlformats.org/officeDocument/2006/relationships/theme" Target="../theme/theme3.xml"/><Relationship Id="rId6" Type="http://schemas.openxmlformats.org/officeDocument/2006/relationships/tags" Target="../tags/tag1507.xml"/><Relationship Id="rId5" Type="http://schemas.openxmlformats.org/officeDocument/2006/relationships/tags" Target="../tags/tag1506.xml"/><Relationship Id="rId4" Type="http://schemas.openxmlformats.org/officeDocument/2006/relationships/tags" Target="../tags/tag1505.xml"/><Relationship Id="rId3" Type="http://schemas.openxmlformats.org/officeDocument/2006/relationships/tags" Target="../tags/tag1504.xml"/><Relationship Id="rId2" Type="http://schemas.openxmlformats.org/officeDocument/2006/relationships/tags" Target="../tags/tag1503.xml"/><Relationship Id="rId1" Type="http://schemas.openxmlformats.org/officeDocument/2006/relationships/tags" Target="../tags/tag150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页眉占位符 1"/>
          <p:cNvSpPr>
            <a:spLocks noGrp="1" noChangeArrowheads="1"/>
          </p:cNvSpPr>
          <p:nvPr>
            <p:ph type="hdr" sz="quarter"/>
            <p:custDataLst>
              <p:tags r:id="rId1"/>
            </p:custDataLst>
          </p:nvPr>
        </p:nvSpPr>
        <p:spPr bwMode="auto">
          <a:xfrm>
            <a:off x="0"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eaLnBrk="1" hangingPunct="1">
              <a:defRPr sz="1200">
                <a:latin typeface="等线" panose="02010600030101010101" pitchFamily="2" charset="-122"/>
                <a:ea typeface="等线" panose="02010600030101010101" pitchFamily="2" charset="-122"/>
              </a:defRPr>
            </a:lvl1pPr>
          </a:lstStyle>
          <a:p>
            <a:pPr>
              <a:defRPr/>
            </a:pPr>
            <a:endParaRPr lang="zh-CN" altLang="en-US"/>
          </a:p>
        </p:txBody>
      </p:sp>
      <p:sp>
        <p:nvSpPr>
          <p:cNvPr id="3075" name="日期占位符 2"/>
          <p:cNvSpPr>
            <a:spLocks noGrp="1" noChangeArrowheads="1"/>
          </p:cNvSpPr>
          <p:nvPr>
            <p:ph type="dt" idx="1"/>
            <p:custDataLst>
              <p:tags r:id="rId2"/>
            </p:custDataLst>
          </p:nvPr>
        </p:nvSpPr>
        <p:spPr bwMode="auto">
          <a:xfrm>
            <a:off x="3884613"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r" eaLnBrk="1" hangingPunct="1">
              <a:defRPr sz="1200">
                <a:latin typeface="等线" panose="02010600030101010101" pitchFamily="2" charset="-122"/>
                <a:ea typeface="等线" panose="02010600030101010101" pitchFamily="2" charset="-122"/>
              </a:defRPr>
            </a:lvl1pPr>
          </a:lstStyle>
          <a:p>
            <a:pPr>
              <a:defRPr/>
            </a:pPr>
            <a:fld id="{E95DAB57-45A6-4EB1-8ABB-34FB112214E9}" type="datetimeFigureOut">
              <a:rPr lang="zh-CN" altLang="en-US"/>
            </a:fld>
            <a:endParaRPr lang="zh-CN" altLang="en-US"/>
          </a:p>
        </p:txBody>
      </p:sp>
      <p:sp>
        <p:nvSpPr>
          <p:cNvPr id="38916" name="幻灯片图像占位符 3"/>
          <p:cNvSpPr>
            <a:spLocks noGrp="1" noRot="1" noChangeAspect="1" noChangeArrowheads="1"/>
          </p:cNvSpPr>
          <p:nvPr>
            <p:ph type="sldImg" idx="2"/>
            <p:custDataLst>
              <p:tags r:id="rId3"/>
            </p:custDataLst>
          </p:nvPr>
        </p:nvSpPr>
        <p:spPr bwMode="auto">
          <a:xfrm>
            <a:off x="685800" y="1143000"/>
            <a:ext cx="54864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sp>
      <p:sp>
        <p:nvSpPr>
          <p:cNvPr id="3077" name="备注占位符 4"/>
          <p:cNvSpPr>
            <a:spLocks noGrp="1" noChangeArrowheads="1"/>
          </p:cNvSpPr>
          <p:nvPr>
            <p:ph type="body" sz="quarter" idx="3"/>
            <p:custDataLst>
              <p:tags r:id="rId4"/>
            </p:custDataLst>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noProof="0"/>
              <a:t>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3078" name="页脚占位符 5"/>
          <p:cNvSpPr>
            <a:spLocks noGrp="1" noChangeArrowheads="1"/>
          </p:cNvSpPr>
          <p:nvPr>
            <p:ph type="ftr" sz="quarter" idx="4"/>
            <p:custDataLst>
              <p:tags r:id="rId5"/>
            </p:custDataLst>
          </p:nvPr>
        </p:nvSpPr>
        <p:spPr bwMode="auto">
          <a:xfrm>
            <a:off x="0"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lvl1pPr eaLnBrk="1" hangingPunct="1">
              <a:defRPr sz="1200">
                <a:latin typeface="等线" panose="02010600030101010101" pitchFamily="2" charset="-122"/>
                <a:ea typeface="等线" panose="02010600030101010101" pitchFamily="2" charset="-122"/>
              </a:defRPr>
            </a:lvl1pPr>
          </a:lstStyle>
          <a:p>
            <a:pPr>
              <a:defRPr/>
            </a:pPr>
            <a:endParaRPr lang="zh-CN" altLang="en-US"/>
          </a:p>
        </p:txBody>
      </p:sp>
      <p:sp>
        <p:nvSpPr>
          <p:cNvPr id="3079" name="灯片编号占位符 6"/>
          <p:cNvSpPr>
            <a:spLocks noGrp="1" noChangeArrowheads="1"/>
          </p:cNvSpPr>
          <p:nvPr>
            <p:ph type="sldNum" sz="quarter" idx="5"/>
            <p:custDataLst>
              <p:tags r:id="rId6"/>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lvl1pPr algn="r" eaLnBrk="1" hangingPunct="1">
              <a:defRPr sz="1200">
                <a:latin typeface="等线" panose="02010600030101010101" pitchFamily="2" charset="-122"/>
                <a:ea typeface="等线" panose="02010600030101010101" pitchFamily="2" charset="-122"/>
              </a:defRPr>
            </a:lvl1pPr>
          </a:lstStyle>
          <a:p>
            <a:pPr>
              <a:defRPr/>
            </a:pPr>
            <a:fld id="{F4D5D4BB-59FD-4A68-B80D-41B32E245769}"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等线" panose="02010600030101010101" pitchFamily="2" charset="-122"/>
        <a:ea typeface="等线"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等线" panose="02010600030101010101" pitchFamily="2" charset="-122"/>
        <a:ea typeface="等线"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等线" panose="02010600030101010101" pitchFamily="2" charset="-122"/>
        <a:ea typeface="等线"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等线" panose="02010600030101010101" pitchFamily="2" charset="-122"/>
        <a:ea typeface="等线"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等线" panose="02010600030101010101" pitchFamily="2" charset="-122"/>
        <a:ea typeface="等线"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126.xml"/><Relationship Id="rId4" Type="http://schemas.openxmlformats.org/officeDocument/2006/relationships/tags" Target="../tags/tag125.xml"/><Relationship Id="rId3" Type="http://schemas.openxmlformats.org/officeDocument/2006/relationships/tags" Target="../tags/tag124.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5" Type="http://schemas.openxmlformats.org/officeDocument/2006/relationships/tags" Target="../tags/tag292.xml"/><Relationship Id="rId4" Type="http://schemas.openxmlformats.org/officeDocument/2006/relationships/tags" Target="../tags/tag291.xml"/><Relationship Id="rId3" Type="http://schemas.openxmlformats.org/officeDocument/2006/relationships/tags" Target="../tags/tag290.xml"/><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5" Type="http://schemas.openxmlformats.org/officeDocument/2006/relationships/tags" Target="../tags/tag304.xml"/><Relationship Id="rId4" Type="http://schemas.openxmlformats.org/officeDocument/2006/relationships/tags" Target="../tags/tag303.xml"/><Relationship Id="rId3" Type="http://schemas.openxmlformats.org/officeDocument/2006/relationships/tags" Target="../tags/tag302.xml"/><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5" Type="http://schemas.openxmlformats.org/officeDocument/2006/relationships/tags" Target="../tags/tag323.xml"/><Relationship Id="rId4" Type="http://schemas.openxmlformats.org/officeDocument/2006/relationships/tags" Target="../tags/tag322.xml"/><Relationship Id="rId3" Type="http://schemas.openxmlformats.org/officeDocument/2006/relationships/tags" Target="../tags/tag321.xml"/><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5" Type="http://schemas.openxmlformats.org/officeDocument/2006/relationships/tags" Target="../tags/tag340.xml"/><Relationship Id="rId4" Type="http://schemas.openxmlformats.org/officeDocument/2006/relationships/tags" Target="../tags/tag339.xml"/><Relationship Id="rId3" Type="http://schemas.openxmlformats.org/officeDocument/2006/relationships/tags" Target="../tags/tag338.xml"/><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5" Type="http://schemas.openxmlformats.org/officeDocument/2006/relationships/tags" Target="../tags/tag351.xml"/><Relationship Id="rId4" Type="http://schemas.openxmlformats.org/officeDocument/2006/relationships/tags" Target="../tags/tag350.xml"/><Relationship Id="rId3" Type="http://schemas.openxmlformats.org/officeDocument/2006/relationships/tags" Target="../tags/tag349.xml"/><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5" Type="http://schemas.openxmlformats.org/officeDocument/2006/relationships/tags" Target="../tags/tag360.xml"/><Relationship Id="rId4" Type="http://schemas.openxmlformats.org/officeDocument/2006/relationships/tags" Target="../tags/tag359.xml"/><Relationship Id="rId3" Type="http://schemas.openxmlformats.org/officeDocument/2006/relationships/tags" Target="../tags/tag358.xml"/><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5" Type="http://schemas.openxmlformats.org/officeDocument/2006/relationships/tags" Target="../tags/tag368.xml"/><Relationship Id="rId4" Type="http://schemas.openxmlformats.org/officeDocument/2006/relationships/tags" Target="../tags/tag367.xml"/><Relationship Id="rId3" Type="http://schemas.openxmlformats.org/officeDocument/2006/relationships/tags" Target="../tags/tag366.xml"/><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5" Type="http://schemas.openxmlformats.org/officeDocument/2006/relationships/tags" Target="../tags/tag379.xml"/><Relationship Id="rId4" Type="http://schemas.openxmlformats.org/officeDocument/2006/relationships/tags" Target="../tags/tag378.xml"/><Relationship Id="rId3" Type="http://schemas.openxmlformats.org/officeDocument/2006/relationships/tags" Target="../tags/tag377.xml"/><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5" Type="http://schemas.openxmlformats.org/officeDocument/2006/relationships/tags" Target="../tags/tag407.xml"/><Relationship Id="rId4" Type="http://schemas.openxmlformats.org/officeDocument/2006/relationships/tags" Target="../tags/tag406.xml"/><Relationship Id="rId3" Type="http://schemas.openxmlformats.org/officeDocument/2006/relationships/tags" Target="../tags/tag405.xml"/><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5" Type="http://schemas.openxmlformats.org/officeDocument/2006/relationships/tags" Target="../tags/tag429.xml"/><Relationship Id="rId4" Type="http://schemas.openxmlformats.org/officeDocument/2006/relationships/tags" Target="../tags/tag428.xml"/><Relationship Id="rId3" Type="http://schemas.openxmlformats.org/officeDocument/2006/relationships/tags" Target="../tags/tag427.xml"/><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5" Type="http://schemas.openxmlformats.org/officeDocument/2006/relationships/tags" Target="../tags/tag159.xml"/><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20.xml.rels><?xml version="1.0" encoding="UTF-8" standalone="yes"?>
<Relationships xmlns="http://schemas.openxmlformats.org/package/2006/relationships"><Relationship Id="rId5" Type="http://schemas.openxmlformats.org/officeDocument/2006/relationships/tags" Target="../tags/tag446.xml"/><Relationship Id="rId4" Type="http://schemas.openxmlformats.org/officeDocument/2006/relationships/tags" Target="../tags/tag445.xml"/><Relationship Id="rId3" Type="http://schemas.openxmlformats.org/officeDocument/2006/relationships/tags" Target="../tags/tag444.xml"/><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5" Type="http://schemas.openxmlformats.org/officeDocument/2006/relationships/tags" Target="../tags/tag468.xml"/><Relationship Id="rId4" Type="http://schemas.openxmlformats.org/officeDocument/2006/relationships/tags" Target="../tags/tag467.xml"/><Relationship Id="rId3" Type="http://schemas.openxmlformats.org/officeDocument/2006/relationships/tags" Target="../tags/tag466.xml"/><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5" Type="http://schemas.openxmlformats.org/officeDocument/2006/relationships/tags" Target="../tags/tag488.xml"/><Relationship Id="rId4" Type="http://schemas.openxmlformats.org/officeDocument/2006/relationships/tags" Target="../tags/tag487.xml"/><Relationship Id="rId3" Type="http://schemas.openxmlformats.org/officeDocument/2006/relationships/tags" Target="../tags/tag486.xml"/><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5" Type="http://schemas.openxmlformats.org/officeDocument/2006/relationships/tags" Target="../tags/tag505.xml"/><Relationship Id="rId4" Type="http://schemas.openxmlformats.org/officeDocument/2006/relationships/tags" Target="../tags/tag504.xml"/><Relationship Id="rId3" Type="http://schemas.openxmlformats.org/officeDocument/2006/relationships/tags" Target="../tags/tag503.xml"/><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5" Type="http://schemas.openxmlformats.org/officeDocument/2006/relationships/tags" Target="../tags/tag512.xml"/><Relationship Id="rId4" Type="http://schemas.openxmlformats.org/officeDocument/2006/relationships/tags" Target="../tags/tag511.xml"/><Relationship Id="rId3" Type="http://schemas.openxmlformats.org/officeDocument/2006/relationships/tags" Target="../tags/tag510.xml"/><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5" Type="http://schemas.openxmlformats.org/officeDocument/2006/relationships/tags" Target="../tags/tag536.xml"/><Relationship Id="rId4" Type="http://schemas.openxmlformats.org/officeDocument/2006/relationships/tags" Target="../tags/tag535.xml"/><Relationship Id="rId3" Type="http://schemas.openxmlformats.org/officeDocument/2006/relationships/tags" Target="../tags/tag534.xml"/><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5" Type="http://schemas.openxmlformats.org/officeDocument/2006/relationships/tags" Target="../tags/tag568.xml"/><Relationship Id="rId4" Type="http://schemas.openxmlformats.org/officeDocument/2006/relationships/tags" Target="../tags/tag567.xml"/><Relationship Id="rId3" Type="http://schemas.openxmlformats.org/officeDocument/2006/relationships/tags" Target="../tags/tag566.xml"/><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5" Type="http://schemas.openxmlformats.org/officeDocument/2006/relationships/tags" Target="../tags/tag613.xml"/><Relationship Id="rId4" Type="http://schemas.openxmlformats.org/officeDocument/2006/relationships/tags" Target="../tags/tag612.xml"/><Relationship Id="rId3" Type="http://schemas.openxmlformats.org/officeDocument/2006/relationships/tags" Target="../tags/tag611.xml"/><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5" Type="http://schemas.openxmlformats.org/officeDocument/2006/relationships/tags" Target="../tags/tag624.xml"/><Relationship Id="rId4" Type="http://schemas.openxmlformats.org/officeDocument/2006/relationships/tags" Target="../tags/tag623.xml"/><Relationship Id="rId3" Type="http://schemas.openxmlformats.org/officeDocument/2006/relationships/tags" Target="../tags/tag622.xml"/><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5" Type="http://schemas.openxmlformats.org/officeDocument/2006/relationships/tags" Target="../tags/tag634.xml"/><Relationship Id="rId4" Type="http://schemas.openxmlformats.org/officeDocument/2006/relationships/tags" Target="../tags/tag633.xml"/><Relationship Id="rId3" Type="http://schemas.openxmlformats.org/officeDocument/2006/relationships/tags" Target="../tags/tag632.xml"/><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171.xml"/><Relationship Id="rId4" Type="http://schemas.openxmlformats.org/officeDocument/2006/relationships/tags" Target="../tags/tag170.xml"/><Relationship Id="rId3" Type="http://schemas.openxmlformats.org/officeDocument/2006/relationships/tags" Target="../tags/tag169.xml"/><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0.xml.rels><?xml version="1.0" encoding="UTF-8" standalone="yes"?>
<Relationships xmlns="http://schemas.openxmlformats.org/package/2006/relationships"><Relationship Id="rId5" Type="http://schemas.openxmlformats.org/officeDocument/2006/relationships/tags" Target="../tags/tag647.xml"/><Relationship Id="rId4" Type="http://schemas.openxmlformats.org/officeDocument/2006/relationships/tags" Target="../tags/tag646.xml"/><Relationship Id="rId3" Type="http://schemas.openxmlformats.org/officeDocument/2006/relationships/tags" Target="../tags/tag645.xml"/><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1.xml.rels><?xml version="1.0" encoding="UTF-8" standalone="yes"?>
<Relationships xmlns="http://schemas.openxmlformats.org/package/2006/relationships"><Relationship Id="rId5" Type="http://schemas.openxmlformats.org/officeDocument/2006/relationships/tags" Target="../tags/tag659.xml"/><Relationship Id="rId4" Type="http://schemas.openxmlformats.org/officeDocument/2006/relationships/tags" Target="../tags/tag658.xml"/><Relationship Id="rId3" Type="http://schemas.openxmlformats.org/officeDocument/2006/relationships/tags" Target="../tags/tag657.xml"/><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5" Type="http://schemas.openxmlformats.org/officeDocument/2006/relationships/tags" Target="../tags/tag665.xml"/><Relationship Id="rId4" Type="http://schemas.openxmlformats.org/officeDocument/2006/relationships/tags" Target="../tags/tag664.xml"/><Relationship Id="rId3" Type="http://schemas.openxmlformats.org/officeDocument/2006/relationships/tags" Target="../tags/tag663.xml"/><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3.xml.rels><?xml version="1.0" encoding="UTF-8" standalone="yes"?>
<Relationships xmlns="http://schemas.openxmlformats.org/package/2006/relationships"><Relationship Id="rId5" Type="http://schemas.openxmlformats.org/officeDocument/2006/relationships/tags" Target="../tags/tag677.xml"/><Relationship Id="rId4" Type="http://schemas.openxmlformats.org/officeDocument/2006/relationships/tags" Target="../tags/tag676.xml"/><Relationship Id="rId3" Type="http://schemas.openxmlformats.org/officeDocument/2006/relationships/tags" Target="../tags/tag675.xml"/><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5" Type="http://schemas.openxmlformats.org/officeDocument/2006/relationships/tags" Target="../tags/tag686.xml"/><Relationship Id="rId4" Type="http://schemas.openxmlformats.org/officeDocument/2006/relationships/tags" Target="../tags/tag685.xml"/><Relationship Id="rId3" Type="http://schemas.openxmlformats.org/officeDocument/2006/relationships/tags" Target="../tags/tag684.xml"/><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5.xml.rels><?xml version="1.0" encoding="UTF-8" standalone="yes"?>
<Relationships xmlns="http://schemas.openxmlformats.org/package/2006/relationships"><Relationship Id="rId5" Type="http://schemas.openxmlformats.org/officeDocument/2006/relationships/tags" Target="../tags/tag697.xml"/><Relationship Id="rId4" Type="http://schemas.openxmlformats.org/officeDocument/2006/relationships/tags" Target="../tags/tag696.xml"/><Relationship Id="rId3" Type="http://schemas.openxmlformats.org/officeDocument/2006/relationships/tags" Target="../tags/tag695.xml"/><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6.xml.rels><?xml version="1.0" encoding="UTF-8" standalone="yes"?>
<Relationships xmlns="http://schemas.openxmlformats.org/package/2006/relationships"><Relationship Id="rId5" Type="http://schemas.openxmlformats.org/officeDocument/2006/relationships/tags" Target="../tags/tag705.xml"/><Relationship Id="rId4" Type="http://schemas.openxmlformats.org/officeDocument/2006/relationships/tags" Target="../tags/tag704.xml"/><Relationship Id="rId3" Type="http://schemas.openxmlformats.org/officeDocument/2006/relationships/tags" Target="../tags/tag703.xml"/><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7.xml.rels><?xml version="1.0" encoding="UTF-8" standalone="yes"?>
<Relationships xmlns="http://schemas.openxmlformats.org/package/2006/relationships"><Relationship Id="rId5" Type="http://schemas.openxmlformats.org/officeDocument/2006/relationships/tags" Target="../tags/tag712.xml"/><Relationship Id="rId4" Type="http://schemas.openxmlformats.org/officeDocument/2006/relationships/tags" Target="../tags/tag711.xml"/><Relationship Id="rId3" Type="http://schemas.openxmlformats.org/officeDocument/2006/relationships/tags" Target="../tags/tag710.xml"/><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8.xml.rels><?xml version="1.0" encoding="UTF-8" standalone="yes"?>
<Relationships xmlns="http://schemas.openxmlformats.org/package/2006/relationships"><Relationship Id="rId5" Type="http://schemas.openxmlformats.org/officeDocument/2006/relationships/tags" Target="../tags/tag721.xml"/><Relationship Id="rId4" Type="http://schemas.openxmlformats.org/officeDocument/2006/relationships/tags" Target="../tags/tag720.xml"/><Relationship Id="rId3" Type="http://schemas.openxmlformats.org/officeDocument/2006/relationships/tags" Target="../tags/tag719.xml"/><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9.xml.rels><?xml version="1.0" encoding="UTF-8" standalone="yes"?>
<Relationships xmlns="http://schemas.openxmlformats.org/package/2006/relationships"><Relationship Id="rId5" Type="http://schemas.openxmlformats.org/officeDocument/2006/relationships/tags" Target="../tags/tag728.xml"/><Relationship Id="rId4" Type="http://schemas.openxmlformats.org/officeDocument/2006/relationships/tags" Target="../tags/tag727.xml"/><Relationship Id="rId3" Type="http://schemas.openxmlformats.org/officeDocument/2006/relationships/tags" Target="../tags/tag726.xml"/><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194.xml"/><Relationship Id="rId4" Type="http://schemas.openxmlformats.org/officeDocument/2006/relationships/tags" Target="../tags/tag193.xml"/><Relationship Id="rId3" Type="http://schemas.openxmlformats.org/officeDocument/2006/relationships/tags" Target="../tags/tag192.xml"/><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5" Type="http://schemas.openxmlformats.org/officeDocument/2006/relationships/tags" Target="../tags/tag735.xml"/><Relationship Id="rId4" Type="http://schemas.openxmlformats.org/officeDocument/2006/relationships/tags" Target="../tags/tag734.xml"/><Relationship Id="rId3" Type="http://schemas.openxmlformats.org/officeDocument/2006/relationships/tags" Target="../tags/tag733.xml"/><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1.xml.rels><?xml version="1.0" encoding="UTF-8" standalone="yes"?>
<Relationships xmlns="http://schemas.openxmlformats.org/package/2006/relationships"><Relationship Id="rId5" Type="http://schemas.openxmlformats.org/officeDocument/2006/relationships/tags" Target="../tags/tag742.xml"/><Relationship Id="rId4" Type="http://schemas.openxmlformats.org/officeDocument/2006/relationships/tags" Target="../tags/tag741.xml"/><Relationship Id="rId3" Type="http://schemas.openxmlformats.org/officeDocument/2006/relationships/tags" Target="../tags/tag740.xml"/><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2.xml.rels><?xml version="1.0" encoding="UTF-8" standalone="yes"?>
<Relationships xmlns="http://schemas.openxmlformats.org/package/2006/relationships"><Relationship Id="rId5" Type="http://schemas.openxmlformats.org/officeDocument/2006/relationships/tags" Target="../tags/tag751.xml"/><Relationship Id="rId4" Type="http://schemas.openxmlformats.org/officeDocument/2006/relationships/tags" Target="../tags/tag750.xml"/><Relationship Id="rId3" Type="http://schemas.openxmlformats.org/officeDocument/2006/relationships/tags" Target="../tags/tag749.xml"/><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3.xml.rels><?xml version="1.0" encoding="UTF-8" standalone="yes"?>
<Relationships xmlns="http://schemas.openxmlformats.org/package/2006/relationships"><Relationship Id="rId5" Type="http://schemas.openxmlformats.org/officeDocument/2006/relationships/tags" Target="../tags/tag761.xml"/><Relationship Id="rId4" Type="http://schemas.openxmlformats.org/officeDocument/2006/relationships/tags" Target="../tags/tag760.xml"/><Relationship Id="rId3" Type="http://schemas.openxmlformats.org/officeDocument/2006/relationships/tags" Target="../tags/tag759.xml"/><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4.xml.rels><?xml version="1.0" encoding="UTF-8" standalone="yes"?>
<Relationships xmlns="http://schemas.openxmlformats.org/package/2006/relationships"><Relationship Id="rId5" Type="http://schemas.openxmlformats.org/officeDocument/2006/relationships/tags" Target="../tags/tag772.xml"/><Relationship Id="rId4" Type="http://schemas.openxmlformats.org/officeDocument/2006/relationships/tags" Target="../tags/tag771.xml"/><Relationship Id="rId3" Type="http://schemas.openxmlformats.org/officeDocument/2006/relationships/tags" Target="../tags/tag770.xml"/><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5.xml.rels><?xml version="1.0" encoding="UTF-8" standalone="yes"?>
<Relationships xmlns="http://schemas.openxmlformats.org/package/2006/relationships"><Relationship Id="rId5" Type="http://schemas.openxmlformats.org/officeDocument/2006/relationships/tags" Target="../tags/tag791.xml"/><Relationship Id="rId4" Type="http://schemas.openxmlformats.org/officeDocument/2006/relationships/tags" Target="../tags/tag790.xml"/><Relationship Id="rId3" Type="http://schemas.openxmlformats.org/officeDocument/2006/relationships/tags" Target="../tags/tag789.xml"/><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6.xml.rels><?xml version="1.0" encoding="UTF-8" standalone="yes"?>
<Relationships xmlns="http://schemas.openxmlformats.org/package/2006/relationships"><Relationship Id="rId5" Type="http://schemas.openxmlformats.org/officeDocument/2006/relationships/tags" Target="../tags/tag801.xml"/><Relationship Id="rId4" Type="http://schemas.openxmlformats.org/officeDocument/2006/relationships/tags" Target="../tags/tag800.xml"/><Relationship Id="rId3" Type="http://schemas.openxmlformats.org/officeDocument/2006/relationships/tags" Target="../tags/tag799.xml"/><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7.xml.rels><?xml version="1.0" encoding="UTF-8" standalone="yes"?>
<Relationships xmlns="http://schemas.openxmlformats.org/package/2006/relationships"><Relationship Id="rId5" Type="http://schemas.openxmlformats.org/officeDocument/2006/relationships/tags" Target="../tags/tag812.xml"/><Relationship Id="rId4" Type="http://schemas.openxmlformats.org/officeDocument/2006/relationships/tags" Target="../tags/tag811.xml"/><Relationship Id="rId3" Type="http://schemas.openxmlformats.org/officeDocument/2006/relationships/tags" Target="../tags/tag810.xml"/><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8.xml.rels><?xml version="1.0" encoding="UTF-8" standalone="yes"?>
<Relationships xmlns="http://schemas.openxmlformats.org/package/2006/relationships"><Relationship Id="rId5" Type="http://schemas.openxmlformats.org/officeDocument/2006/relationships/tags" Target="../tags/tag837.xml"/><Relationship Id="rId4" Type="http://schemas.openxmlformats.org/officeDocument/2006/relationships/tags" Target="../tags/tag836.xml"/><Relationship Id="rId3" Type="http://schemas.openxmlformats.org/officeDocument/2006/relationships/tags" Target="../tags/tag835.xml"/><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49.xml.rels><?xml version="1.0" encoding="UTF-8" standalone="yes"?>
<Relationships xmlns="http://schemas.openxmlformats.org/package/2006/relationships"><Relationship Id="rId5" Type="http://schemas.openxmlformats.org/officeDocument/2006/relationships/tags" Target="../tags/tag849.xml"/><Relationship Id="rId4" Type="http://schemas.openxmlformats.org/officeDocument/2006/relationships/tags" Target="../tags/tag848.xml"/><Relationship Id="rId3" Type="http://schemas.openxmlformats.org/officeDocument/2006/relationships/tags" Target="../tags/tag847.xml"/><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202.xml"/><Relationship Id="rId4" Type="http://schemas.openxmlformats.org/officeDocument/2006/relationships/tags" Target="../tags/tag201.xml"/><Relationship Id="rId3" Type="http://schemas.openxmlformats.org/officeDocument/2006/relationships/tags" Target="../tags/tag200.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0.xml.rels><?xml version="1.0" encoding="UTF-8" standalone="yes"?>
<Relationships xmlns="http://schemas.openxmlformats.org/package/2006/relationships"><Relationship Id="rId5" Type="http://schemas.openxmlformats.org/officeDocument/2006/relationships/tags" Target="../tags/tag903.xml"/><Relationship Id="rId4" Type="http://schemas.openxmlformats.org/officeDocument/2006/relationships/tags" Target="../tags/tag902.xml"/><Relationship Id="rId3" Type="http://schemas.openxmlformats.org/officeDocument/2006/relationships/tags" Target="../tags/tag901.xml"/><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1.xml.rels><?xml version="1.0" encoding="UTF-8" standalone="yes"?>
<Relationships xmlns="http://schemas.openxmlformats.org/package/2006/relationships"><Relationship Id="rId5" Type="http://schemas.openxmlformats.org/officeDocument/2006/relationships/tags" Target="../tags/tag942.xml"/><Relationship Id="rId4" Type="http://schemas.openxmlformats.org/officeDocument/2006/relationships/tags" Target="../tags/tag941.xml"/><Relationship Id="rId3" Type="http://schemas.openxmlformats.org/officeDocument/2006/relationships/tags" Target="../tags/tag940.xml"/><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2.xml.rels><?xml version="1.0" encoding="UTF-8" standalone="yes"?>
<Relationships xmlns="http://schemas.openxmlformats.org/package/2006/relationships"><Relationship Id="rId5" Type="http://schemas.openxmlformats.org/officeDocument/2006/relationships/tags" Target="../tags/tag956.xml"/><Relationship Id="rId4" Type="http://schemas.openxmlformats.org/officeDocument/2006/relationships/tags" Target="../tags/tag955.xml"/><Relationship Id="rId3" Type="http://schemas.openxmlformats.org/officeDocument/2006/relationships/tags" Target="../tags/tag954.xml"/><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3.xml.rels><?xml version="1.0" encoding="UTF-8" standalone="yes"?>
<Relationships xmlns="http://schemas.openxmlformats.org/package/2006/relationships"><Relationship Id="rId5" Type="http://schemas.openxmlformats.org/officeDocument/2006/relationships/tags" Target="../tags/tag965.xml"/><Relationship Id="rId4" Type="http://schemas.openxmlformats.org/officeDocument/2006/relationships/tags" Target="../tags/tag964.xml"/><Relationship Id="rId3" Type="http://schemas.openxmlformats.org/officeDocument/2006/relationships/tags" Target="../tags/tag963.xml"/><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4.xml.rels><?xml version="1.0" encoding="UTF-8" standalone="yes"?>
<Relationships xmlns="http://schemas.openxmlformats.org/package/2006/relationships"><Relationship Id="rId5" Type="http://schemas.openxmlformats.org/officeDocument/2006/relationships/tags" Target="../tags/tag986.xml"/><Relationship Id="rId4" Type="http://schemas.openxmlformats.org/officeDocument/2006/relationships/tags" Target="../tags/tag985.xml"/><Relationship Id="rId3" Type="http://schemas.openxmlformats.org/officeDocument/2006/relationships/tags" Target="../tags/tag984.xml"/><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55.xml.rels><?xml version="1.0" encoding="UTF-8" standalone="yes"?>
<Relationships xmlns="http://schemas.openxmlformats.org/package/2006/relationships"><Relationship Id="rId5" Type="http://schemas.openxmlformats.org/officeDocument/2006/relationships/tags" Target="../tags/tag1003.xml"/><Relationship Id="rId4" Type="http://schemas.openxmlformats.org/officeDocument/2006/relationships/tags" Target="../tags/tag1002.xml"/><Relationship Id="rId3" Type="http://schemas.openxmlformats.org/officeDocument/2006/relationships/tags" Target="../tags/tag1001.xml"/><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56.xml.rels><?xml version="1.0" encoding="UTF-8" standalone="yes"?>
<Relationships xmlns="http://schemas.openxmlformats.org/package/2006/relationships"><Relationship Id="rId5" Type="http://schemas.openxmlformats.org/officeDocument/2006/relationships/tags" Target="../tags/tag1017.xml"/><Relationship Id="rId4" Type="http://schemas.openxmlformats.org/officeDocument/2006/relationships/tags" Target="../tags/tag1016.xml"/><Relationship Id="rId3" Type="http://schemas.openxmlformats.org/officeDocument/2006/relationships/tags" Target="../tags/tag1015.xml"/><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57.xml.rels><?xml version="1.0" encoding="UTF-8" standalone="yes"?>
<Relationships xmlns="http://schemas.openxmlformats.org/package/2006/relationships"><Relationship Id="rId5" Type="http://schemas.openxmlformats.org/officeDocument/2006/relationships/tags" Target="../tags/tag1028.xml"/><Relationship Id="rId4" Type="http://schemas.openxmlformats.org/officeDocument/2006/relationships/tags" Target="../tags/tag1027.xml"/><Relationship Id="rId3" Type="http://schemas.openxmlformats.org/officeDocument/2006/relationships/tags" Target="../tags/tag1026.xml"/><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58.xml.rels><?xml version="1.0" encoding="UTF-8" standalone="yes"?>
<Relationships xmlns="http://schemas.openxmlformats.org/package/2006/relationships"><Relationship Id="rId5" Type="http://schemas.openxmlformats.org/officeDocument/2006/relationships/tags" Target="../tags/tag1080.xml"/><Relationship Id="rId4" Type="http://schemas.openxmlformats.org/officeDocument/2006/relationships/tags" Target="../tags/tag1079.xml"/><Relationship Id="rId3" Type="http://schemas.openxmlformats.org/officeDocument/2006/relationships/tags" Target="../tags/tag1078.xml"/><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59.xml.rels><?xml version="1.0" encoding="UTF-8" standalone="yes"?>
<Relationships xmlns="http://schemas.openxmlformats.org/package/2006/relationships"><Relationship Id="rId5" Type="http://schemas.openxmlformats.org/officeDocument/2006/relationships/tags" Target="../tags/tag1104.xml"/><Relationship Id="rId4" Type="http://schemas.openxmlformats.org/officeDocument/2006/relationships/tags" Target="../tags/tag1103.xml"/><Relationship Id="rId3" Type="http://schemas.openxmlformats.org/officeDocument/2006/relationships/tags" Target="../tags/tag1102.xml"/><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227.xml"/><Relationship Id="rId4" Type="http://schemas.openxmlformats.org/officeDocument/2006/relationships/tags" Target="../tags/tag226.xml"/><Relationship Id="rId3" Type="http://schemas.openxmlformats.org/officeDocument/2006/relationships/tags" Target="../tags/tag225.xml"/><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60.xml.rels><?xml version="1.0" encoding="UTF-8" standalone="yes"?>
<Relationships xmlns="http://schemas.openxmlformats.org/package/2006/relationships"><Relationship Id="rId5" Type="http://schemas.openxmlformats.org/officeDocument/2006/relationships/tags" Target="../tags/tag1123.xml"/><Relationship Id="rId4" Type="http://schemas.openxmlformats.org/officeDocument/2006/relationships/tags" Target="../tags/tag1122.xml"/><Relationship Id="rId3" Type="http://schemas.openxmlformats.org/officeDocument/2006/relationships/tags" Target="../tags/tag1121.xml"/><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1.xml.rels><?xml version="1.0" encoding="UTF-8" standalone="yes"?>
<Relationships xmlns="http://schemas.openxmlformats.org/package/2006/relationships"><Relationship Id="rId5" Type="http://schemas.openxmlformats.org/officeDocument/2006/relationships/tags" Target="../tags/tag1130.xml"/><Relationship Id="rId4" Type="http://schemas.openxmlformats.org/officeDocument/2006/relationships/tags" Target="../tags/tag1129.xml"/><Relationship Id="rId3" Type="http://schemas.openxmlformats.org/officeDocument/2006/relationships/tags" Target="../tags/tag1128.xml"/><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2.xml.rels><?xml version="1.0" encoding="UTF-8" standalone="yes"?>
<Relationships xmlns="http://schemas.openxmlformats.org/package/2006/relationships"><Relationship Id="rId5" Type="http://schemas.openxmlformats.org/officeDocument/2006/relationships/tags" Target="../tags/tag1136.xml"/><Relationship Id="rId4" Type="http://schemas.openxmlformats.org/officeDocument/2006/relationships/tags" Target="../tags/tag1135.xml"/><Relationship Id="rId3" Type="http://schemas.openxmlformats.org/officeDocument/2006/relationships/tags" Target="../tags/tag1134.xml"/><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3.xml.rels><?xml version="1.0" encoding="UTF-8" standalone="yes"?>
<Relationships xmlns="http://schemas.openxmlformats.org/package/2006/relationships"><Relationship Id="rId5" Type="http://schemas.openxmlformats.org/officeDocument/2006/relationships/tags" Target="../tags/tag1144.xml"/><Relationship Id="rId4" Type="http://schemas.openxmlformats.org/officeDocument/2006/relationships/tags" Target="../tags/tag1143.xml"/><Relationship Id="rId3" Type="http://schemas.openxmlformats.org/officeDocument/2006/relationships/tags" Target="../tags/tag1142.xml"/><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4.xml.rels><?xml version="1.0" encoding="UTF-8" standalone="yes"?>
<Relationships xmlns="http://schemas.openxmlformats.org/package/2006/relationships"><Relationship Id="rId5" Type="http://schemas.openxmlformats.org/officeDocument/2006/relationships/tags" Target="../tags/tag1173.xml"/><Relationship Id="rId4" Type="http://schemas.openxmlformats.org/officeDocument/2006/relationships/tags" Target="../tags/tag1172.xml"/><Relationship Id="rId3" Type="http://schemas.openxmlformats.org/officeDocument/2006/relationships/tags" Target="../tags/tag1171.xml"/><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65.xml.rels><?xml version="1.0" encoding="UTF-8" standalone="yes"?>
<Relationships xmlns="http://schemas.openxmlformats.org/package/2006/relationships"><Relationship Id="rId5" Type="http://schemas.openxmlformats.org/officeDocument/2006/relationships/tags" Target="../tags/tag1188.xml"/><Relationship Id="rId4" Type="http://schemas.openxmlformats.org/officeDocument/2006/relationships/tags" Target="../tags/tag1187.xml"/><Relationship Id="rId3" Type="http://schemas.openxmlformats.org/officeDocument/2006/relationships/tags" Target="../tags/tag1186.xml"/><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66.xml.rels><?xml version="1.0" encoding="UTF-8" standalone="yes"?>
<Relationships xmlns="http://schemas.openxmlformats.org/package/2006/relationships"><Relationship Id="rId5" Type="http://schemas.openxmlformats.org/officeDocument/2006/relationships/tags" Target="../tags/tag1200.xml"/><Relationship Id="rId4" Type="http://schemas.openxmlformats.org/officeDocument/2006/relationships/tags" Target="../tags/tag1199.xml"/><Relationship Id="rId3" Type="http://schemas.openxmlformats.org/officeDocument/2006/relationships/tags" Target="../tags/tag1198.xml"/><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67.xml.rels><?xml version="1.0" encoding="UTF-8" standalone="yes"?>
<Relationships xmlns="http://schemas.openxmlformats.org/package/2006/relationships"><Relationship Id="rId5" Type="http://schemas.openxmlformats.org/officeDocument/2006/relationships/tags" Target="../tags/tag1214.xml"/><Relationship Id="rId4" Type="http://schemas.openxmlformats.org/officeDocument/2006/relationships/tags" Target="../tags/tag1213.xml"/><Relationship Id="rId3" Type="http://schemas.openxmlformats.org/officeDocument/2006/relationships/tags" Target="../tags/tag1212.xml"/><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68.xml.rels><?xml version="1.0" encoding="UTF-8" standalone="yes"?>
<Relationships xmlns="http://schemas.openxmlformats.org/package/2006/relationships"><Relationship Id="rId5" Type="http://schemas.openxmlformats.org/officeDocument/2006/relationships/tags" Target="../tags/tag1224.xml"/><Relationship Id="rId4" Type="http://schemas.openxmlformats.org/officeDocument/2006/relationships/tags" Target="../tags/tag1223.xml"/><Relationship Id="rId3" Type="http://schemas.openxmlformats.org/officeDocument/2006/relationships/tags" Target="../tags/tag1222.xml"/><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69.xml.rels><?xml version="1.0" encoding="UTF-8" standalone="yes"?>
<Relationships xmlns="http://schemas.openxmlformats.org/package/2006/relationships"><Relationship Id="rId5" Type="http://schemas.openxmlformats.org/officeDocument/2006/relationships/tags" Target="../tags/tag1229.xml"/><Relationship Id="rId4" Type="http://schemas.openxmlformats.org/officeDocument/2006/relationships/tags" Target="../tags/tag1228.xml"/><Relationship Id="rId3" Type="http://schemas.openxmlformats.org/officeDocument/2006/relationships/tags" Target="../tags/tag1227.xml"/><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245.xml"/><Relationship Id="rId4" Type="http://schemas.openxmlformats.org/officeDocument/2006/relationships/tags" Target="../tags/tag244.xml"/><Relationship Id="rId3" Type="http://schemas.openxmlformats.org/officeDocument/2006/relationships/tags" Target="../tags/tag243.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70.xml.rels><?xml version="1.0" encoding="UTF-8" standalone="yes"?>
<Relationships xmlns="http://schemas.openxmlformats.org/package/2006/relationships"><Relationship Id="rId5" Type="http://schemas.openxmlformats.org/officeDocument/2006/relationships/tags" Target="../tags/tag1244.xml"/><Relationship Id="rId4" Type="http://schemas.openxmlformats.org/officeDocument/2006/relationships/tags" Target="../tags/tag1243.xml"/><Relationship Id="rId3" Type="http://schemas.openxmlformats.org/officeDocument/2006/relationships/tags" Target="../tags/tag1242.xml"/><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1.xml.rels><?xml version="1.0" encoding="UTF-8" standalone="yes"?>
<Relationships xmlns="http://schemas.openxmlformats.org/package/2006/relationships"><Relationship Id="rId5" Type="http://schemas.openxmlformats.org/officeDocument/2006/relationships/tags" Target="../tags/tag1251.xml"/><Relationship Id="rId4" Type="http://schemas.openxmlformats.org/officeDocument/2006/relationships/tags" Target="../tags/tag1250.xml"/><Relationship Id="rId3" Type="http://schemas.openxmlformats.org/officeDocument/2006/relationships/tags" Target="../tags/tag1249.xml"/><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2.xml.rels><?xml version="1.0" encoding="UTF-8" standalone="yes"?>
<Relationships xmlns="http://schemas.openxmlformats.org/package/2006/relationships"><Relationship Id="rId5" Type="http://schemas.openxmlformats.org/officeDocument/2006/relationships/tags" Target="../tags/tag1257.xml"/><Relationship Id="rId4" Type="http://schemas.openxmlformats.org/officeDocument/2006/relationships/tags" Target="../tags/tag1256.xml"/><Relationship Id="rId3" Type="http://schemas.openxmlformats.org/officeDocument/2006/relationships/tags" Target="../tags/tag1255.xml"/><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3.xml.rels><?xml version="1.0" encoding="UTF-8" standalone="yes"?>
<Relationships xmlns="http://schemas.openxmlformats.org/package/2006/relationships"><Relationship Id="rId5" Type="http://schemas.openxmlformats.org/officeDocument/2006/relationships/tags" Target="../tags/tag1266.xml"/><Relationship Id="rId4" Type="http://schemas.openxmlformats.org/officeDocument/2006/relationships/tags" Target="../tags/tag1265.xml"/><Relationship Id="rId3" Type="http://schemas.openxmlformats.org/officeDocument/2006/relationships/tags" Target="../tags/tag1264.xml"/><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74.xml.rels><?xml version="1.0" encoding="UTF-8" standalone="yes"?>
<Relationships xmlns="http://schemas.openxmlformats.org/package/2006/relationships"><Relationship Id="rId5" Type="http://schemas.openxmlformats.org/officeDocument/2006/relationships/tags" Target="../tags/tag1273.xml"/><Relationship Id="rId4" Type="http://schemas.openxmlformats.org/officeDocument/2006/relationships/tags" Target="../tags/tag1272.xml"/><Relationship Id="rId3" Type="http://schemas.openxmlformats.org/officeDocument/2006/relationships/tags" Target="../tags/tag1271.xml"/><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75.xml.rels><?xml version="1.0" encoding="UTF-8" standalone="yes"?>
<Relationships xmlns="http://schemas.openxmlformats.org/package/2006/relationships"><Relationship Id="rId5" Type="http://schemas.openxmlformats.org/officeDocument/2006/relationships/tags" Target="../tags/tag1281.xml"/><Relationship Id="rId4" Type="http://schemas.openxmlformats.org/officeDocument/2006/relationships/tags" Target="../tags/tag1280.xml"/><Relationship Id="rId3" Type="http://schemas.openxmlformats.org/officeDocument/2006/relationships/tags" Target="../tags/tag1279.xml"/><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76.xml.rels><?xml version="1.0" encoding="UTF-8" standalone="yes"?>
<Relationships xmlns="http://schemas.openxmlformats.org/package/2006/relationships"><Relationship Id="rId5" Type="http://schemas.openxmlformats.org/officeDocument/2006/relationships/tags" Target="../tags/tag1290.xml"/><Relationship Id="rId4" Type="http://schemas.openxmlformats.org/officeDocument/2006/relationships/tags" Target="../tags/tag1289.xml"/><Relationship Id="rId3" Type="http://schemas.openxmlformats.org/officeDocument/2006/relationships/tags" Target="../tags/tag1288.xml"/><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77.xml.rels><?xml version="1.0" encoding="UTF-8" standalone="yes"?>
<Relationships xmlns="http://schemas.openxmlformats.org/package/2006/relationships"><Relationship Id="rId5" Type="http://schemas.openxmlformats.org/officeDocument/2006/relationships/tags" Target="../tags/tag1302.xml"/><Relationship Id="rId4" Type="http://schemas.openxmlformats.org/officeDocument/2006/relationships/tags" Target="../tags/tag1301.xml"/><Relationship Id="rId3" Type="http://schemas.openxmlformats.org/officeDocument/2006/relationships/tags" Target="../tags/tag1300.xml"/><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78.xml.rels><?xml version="1.0" encoding="UTF-8" standalone="yes"?>
<Relationships xmlns="http://schemas.openxmlformats.org/package/2006/relationships"><Relationship Id="rId5" Type="http://schemas.openxmlformats.org/officeDocument/2006/relationships/tags" Target="../tags/tag1315.xml"/><Relationship Id="rId4" Type="http://schemas.openxmlformats.org/officeDocument/2006/relationships/tags" Target="../tags/tag1314.xml"/><Relationship Id="rId3" Type="http://schemas.openxmlformats.org/officeDocument/2006/relationships/tags" Target="../tags/tag1313.xml"/><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79.xml.rels><?xml version="1.0" encoding="UTF-8" standalone="yes"?>
<Relationships xmlns="http://schemas.openxmlformats.org/package/2006/relationships"><Relationship Id="rId5" Type="http://schemas.openxmlformats.org/officeDocument/2006/relationships/tags" Target="../tags/tag1326.xml"/><Relationship Id="rId4" Type="http://schemas.openxmlformats.org/officeDocument/2006/relationships/tags" Target="../tags/tag1325.xml"/><Relationship Id="rId3" Type="http://schemas.openxmlformats.org/officeDocument/2006/relationships/tags" Target="../tags/tag1324.xml"/><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xml.rels><?xml version="1.0" encoding="UTF-8" standalone="yes"?>
<Relationships xmlns="http://schemas.openxmlformats.org/package/2006/relationships"><Relationship Id="rId5" Type="http://schemas.openxmlformats.org/officeDocument/2006/relationships/tags" Target="../tags/tag266.xml"/><Relationship Id="rId4" Type="http://schemas.openxmlformats.org/officeDocument/2006/relationships/tags" Target="../tags/tag265.xml"/><Relationship Id="rId3" Type="http://schemas.openxmlformats.org/officeDocument/2006/relationships/tags" Target="../tags/tag264.xml"/><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80.xml.rels><?xml version="1.0" encoding="UTF-8" standalone="yes"?>
<Relationships xmlns="http://schemas.openxmlformats.org/package/2006/relationships"><Relationship Id="rId5" Type="http://schemas.openxmlformats.org/officeDocument/2006/relationships/tags" Target="../tags/tag1338.xml"/><Relationship Id="rId4" Type="http://schemas.openxmlformats.org/officeDocument/2006/relationships/tags" Target="../tags/tag1337.xml"/><Relationship Id="rId3" Type="http://schemas.openxmlformats.org/officeDocument/2006/relationships/tags" Target="../tags/tag1336.xml"/><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1.xml.rels><?xml version="1.0" encoding="UTF-8" standalone="yes"?>
<Relationships xmlns="http://schemas.openxmlformats.org/package/2006/relationships"><Relationship Id="rId5" Type="http://schemas.openxmlformats.org/officeDocument/2006/relationships/tags" Target="../tags/tag1348.xml"/><Relationship Id="rId4" Type="http://schemas.openxmlformats.org/officeDocument/2006/relationships/tags" Target="../tags/tag1347.xml"/><Relationship Id="rId3" Type="http://schemas.openxmlformats.org/officeDocument/2006/relationships/tags" Target="../tags/tag1346.xml"/><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2.xml.rels><?xml version="1.0" encoding="UTF-8" standalone="yes"?>
<Relationships xmlns="http://schemas.openxmlformats.org/package/2006/relationships"><Relationship Id="rId5" Type="http://schemas.openxmlformats.org/officeDocument/2006/relationships/tags" Target="../tags/tag1356.xml"/><Relationship Id="rId4" Type="http://schemas.openxmlformats.org/officeDocument/2006/relationships/tags" Target="../tags/tag1355.xml"/><Relationship Id="rId3" Type="http://schemas.openxmlformats.org/officeDocument/2006/relationships/tags" Target="../tags/tag1354.xml"/><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3.xml.rels><?xml version="1.0" encoding="UTF-8" standalone="yes"?>
<Relationships xmlns="http://schemas.openxmlformats.org/package/2006/relationships"><Relationship Id="rId5" Type="http://schemas.openxmlformats.org/officeDocument/2006/relationships/tags" Target="../tags/tag1363.xml"/><Relationship Id="rId4" Type="http://schemas.openxmlformats.org/officeDocument/2006/relationships/tags" Target="../tags/tag1362.xml"/><Relationship Id="rId3" Type="http://schemas.openxmlformats.org/officeDocument/2006/relationships/tags" Target="../tags/tag1361.xml"/><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84.xml.rels><?xml version="1.0" encoding="UTF-8" standalone="yes"?>
<Relationships xmlns="http://schemas.openxmlformats.org/package/2006/relationships"><Relationship Id="rId5" Type="http://schemas.openxmlformats.org/officeDocument/2006/relationships/tags" Target="../tags/tag1375.xml"/><Relationship Id="rId4" Type="http://schemas.openxmlformats.org/officeDocument/2006/relationships/tags" Target="../tags/tag1374.xml"/><Relationship Id="rId3" Type="http://schemas.openxmlformats.org/officeDocument/2006/relationships/tags" Target="../tags/tag1373.xml"/><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85.xml.rels><?xml version="1.0" encoding="UTF-8" standalone="yes"?>
<Relationships xmlns="http://schemas.openxmlformats.org/package/2006/relationships"><Relationship Id="rId5" Type="http://schemas.openxmlformats.org/officeDocument/2006/relationships/tags" Target="../tags/tag1387.xml"/><Relationship Id="rId4" Type="http://schemas.openxmlformats.org/officeDocument/2006/relationships/tags" Target="../tags/tag1386.xml"/><Relationship Id="rId3" Type="http://schemas.openxmlformats.org/officeDocument/2006/relationships/tags" Target="../tags/tag1385.xml"/><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86.xml.rels><?xml version="1.0" encoding="UTF-8" standalone="yes"?>
<Relationships xmlns="http://schemas.openxmlformats.org/package/2006/relationships"><Relationship Id="rId5" Type="http://schemas.openxmlformats.org/officeDocument/2006/relationships/tags" Target="../tags/tag1394.xml"/><Relationship Id="rId4" Type="http://schemas.openxmlformats.org/officeDocument/2006/relationships/tags" Target="../tags/tag1393.xml"/><Relationship Id="rId3" Type="http://schemas.openxmlformats.org/officeDocument/2006/relationships/tags" Target="../tags/tag1392.xml"/><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87.xml.rels><?xml version="1.0" encoding="UTF-8" standalone="yes"?>
<Relationships xmlns="http://schemas.openxmlformats.org/package/2006/relationships"><Relationship Id="rId5" Type="http://schemas.openxmlformats.org/officeDocument/2006/relationships/tags" Target="../tags/tag1402.xml"/><Relationship Id="rId4" Type="http://schemas.openxmlformats.org/officeDocument/2006/relationships/tags" Target="../tags/tag1401.xml"/><Relationship Id="rId3" Type="http://schemas.openxmlformats.org/officeDocument/2006/relationships/tags" Target="../tags/tag1400.xml"/><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88.xml.rels><?xml version="1.0" encoding="UTF-8" standalone="yes"?>
<Relationships xmlns="http://schemas.openxmlformats.org/package/2006/relationships"><Relationship Id="rId5" Type="http://schemas.openxmlformats.org/officeDocument/2006/relationships/tags" Target="../tags/tag1432.xml"/><Relationship Id="rId4" Type="http://schemas.openxmlformats.org/officeDocument/2006/relationships/tags" Target="../tags/tag1431.xml"/><Relationship Id="rId3" Type="http://schemas.openxmlformats.org/officeDocument/2006/relationships/tags" Target="../tags/tag1430.xml"/><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89.xml.rels><?xml version="1.0" encoding="UTF-8" standalone="yes"?>
<Relationships xmlns="http://schemas.openxmlformats.org/package/2006/relationships"><Relationship Id="rId5" Type="http://schemas.openxmlformats.org/officeDocument/2006/relationships/tags" Target="../tags/tag1438.xml"/><Relationship Id="rId4" Type="http://schemas.openxmlformats.org/officeDocument/2006/relationships/tags" Target="../tags/tag1437.xml"/><Relationship Id="rId3" Type="http://schemas.openxmlformats.org/officeDocument/2006/relationships/tags" Target="../tags/tag1436.xml"/><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xml.rels><?xml version="1.0" encoding="UTF-8" standalone="yes"?>
<Relationships xmlns="http://schemas.openxmlformats.org/package/2006/relationships"><Relationship Id="rId5" Type="http://schemas.openxmlformats.org/officeDocument/2006/relationships/tags" Target="../tags/tag280.xml"/><Relationship Id="rId4" Type="http://schemas.openxmlformats.org/officeDocument/2006/relationships/tags" Target="../tags/tag279.xml"/><Relationship Id="rId3" Type="http://schemas.openxmlformats.org/officeDocument/2006/relationships/tags" Target="../tags/tag278.xml"/><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90.xml.rels><?xml version="1.0" encoding="UTF-8" standalone="yes"?>
<Relationships xmlns="http://schemas.openxmlformats.org/package/2006/relationships"><Relationship Id="rId5" Type="http://schemas.openxmlformats.org/officeDocument/2006/relationships/tags" Target="../tags/tag1453.xml"/><Relationship Id="rId4" Type="http://schemas.openxmlformats.org/officeDocument/2006/relationships/tags" Target="../tags/tag1452.xml"/><Relationship Id="rId3" Type="http://schemas.openxmlformats.org/officeDocument/2006/relationships/tags" Target="../tags/tag1451.xml"/><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1.xml.rels><?xml version="1.0" encoding="UTF-8" standalone="yes"?>
<Relationships xmlns="http://schemas.openxmlformats.org/package/2006/relationships"><Relationship Id="rId5" Type="http://schemas.openxmlformats.org/officeDocument/2006/relationships/tags" Target="../tags/tag1460.xml"/><Relationship Id="rId4" Type="http://schemas.openxmlformats.org/officeDocument/2006/relationships/tags" Target="../tags/tag1459.xml"/><Relationship Id="rId3" Type="http://schemas.openxmlformats.org/officeDocument/2006/relationships/tags" Target="../tags/tag1458.xml"/><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2.xml.rels><?xml version="1.0" encoding="UTF-8" standalone="yes"?>
<Relationships xmlns="http://schemas.openxmlformats.org/package/2006/relationships"><Relationship Id="rId5" Type="http://schemas.openxmlformats.org/officeDocument/2006/relationships/tags" Target="../tags/tag1467.xml"/><Relationship Id="rId4" Type="http://schemas.openxmlformats.org/officeDocument/2006/relationships/tags" Target="../tags/tag1466.xml"/><Relationship Id="rId3" Type="http://schemas.openxmlformats.org/officeDocument/2006/relationships/tags" Target="../tags/tag1465.xml"/><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_rels/notesSlide93.xml.rels><?xml version="1.0" encoding="UTF-8" standalone="yes"?>
<Relationships xmlns="http://schemas.openxmlformats.org/package/2006/relationships"><Relationship Id="rId5" Type="http://schemas.openxmlformats.org/officeDocument/2006/relationships/tags" Target="../tags/tag1473.xml"/><Relationship Id="rId4" Type="http://schemas.openxmlformats.org/officeDocument/2006/relationships/tags" Target="../tags/tag1472.xml"/><Relationship Id="rId3" Type="http://schemas.openxmlformats.org/officeDocument/2006/relationships/tags" Target="../tags/tag1471.xml"/><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94.xml.rels><?xml version="1.0" encoding="UTF-8" standalone="yes"?>
<Relationships xmlns="http://schemas.openxmlformats.org/package/2006/relationships"><Relationship Id="rId5" Type="http://schemas.openxmlformats.org/officeDocument/2006/relationships/tags" Target="../tags/tag1481.xml"/><Relationship Id="rId4" Type="http://schemas.openxmlformats.org/officeDocument/2006/relationships/tags" Target="../tags/tag1480.xml"/><Relationship Id="rId3" Type="http://schemas.openxmlformats.org/officeDocument/2006/relationships/tags" Target="../tags/tag1479.xml"/><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95.xml.rels><?xml version="1.0" encoding="UTF-8" standalone="yes"?>
<Relationships xmlns="http://schemas.openxmlformats.org/package/2006/relationships"><Relationship Id="rId5" Type="http://schemas.openxmlformats.org/officeDocument/2006/relationships/tags" Target="../tags/tag1490.xml"/><Relationship Id="rId4" Type="http://schemas.openxmlformats.org/officeDocument/2006/relationships/tags" Target="../tags/tag1489.xml"/><Relationship Id="rId3" Type="http://schemas.openxmlformats.org/officeDocument/2006/relationships/tags" Target="../tags/tag1488.xml"/><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96.xml.rels><?xml version="1.0" encoding="UTF-8" standalone="yes"?>
<Relationships xmlns="http://schemas.openxmlformats.org/package/2006/relationships"><Relationship Id="rId5" Type="http://schemas.openxmlformats.org/officeDocument/2006/relationships/tags" Target="../tags/tag1497.xml"/><Relationship Id="rId4" Type="http://schemas.openxmlformats.org/officeDocument/2006/relationships/tags" Target="../tags/tag1496.xml"/><Relationship Id="rId3" Type="http://schemas.openxmlformats.org/officeDocument/2006/relationships/tags" Target="../tags/tag1495.xml"/><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algn="just"/>
            <a:r>
              <a:rPr lang="zh-CN" altLang="en-US" sz="1200" b="1"/>
              <a:t>芽孢和孢子的区别：</a:t>
            </a:r>
            <a:endParaRPr lang="zh-CN" altLang="en-US" sz="1200" b="1"/>
          </a:p>
          <a:p>
            <a:pPr algn="just"/>
            <a:r>
              <a:rPr lang="zh-CN" altLang="en-US" sz="1200" b="1"/>
              <a:t>芽孢是某些细菌（芽孢杆菌属、梭状芽孢杆菌属、芽孢乳酸菌属等）在营养条件缺乏时，在菌体内形成的一个圆形或椭圆形、含水量低、抗逆性强的休眠体；</a:t>
            </a:r>
            <a:endParaRPr lang="zh-CN" altLang="en-US" sz="1200" b="1"/>
          </a:p>
          <a:p>
            <a:pPr algn="just"/>
            <a:r>
              <a:rPr lang="zh-CN" altLang="en-US" sz="1200" b="1"/>
              <a:t>孢子是脱离亲本后能直接或间接发育成新个体的生殖细胞，它是有丝分裂或减数分裂的产物。</a:t>
            </a:r>
            <a:endParaRPr lang="zh-CN" altLang="en-US" sz="1200" b="1"/>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47.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74.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tags" Target="../tags/tag1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914400" y="2130425"/>
            <a:ext cx="10363200" cy="1470025"/>
          </a:xfrm>
          <a:prstGeom prst="rect">
            <a:avLst/>
          </a:prstGeom>
        </p:spPr>
        <p:txBody>
          <a:body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609600" y="1600200"/>
            <a:ext cx="109728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839200" y="274638"/>
            <a:ext cx="2743200"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609600" y="274638"/>
            <a:ext cx="8077200" cy="5851525"/>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914400" y="2130425"/>
            <a:ext cx="10363200" cy="1470025"/>
          </a:xfrm>
          <a:prstGeom prst="rect">
            <a:avLst/>
          </a:prstGeom>
        </p:spPr>
        <p:txBody>
          <a:body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endParaRPr lang="zh-CN" altLang="en-US"/>
          </a:p>
        </p:txBody>
      </p:sp>
      <p:sp>
        <p:nvSpPr>
          <p:cNvPr id="4" name="日期占位符 3"/>
          <p:cNvSpPr>
            <a:spLocks noGrp="1" noChangeArrowheads="1"/>
          </p:cNvSpPr>
          <p:nvPr>
            <p:ph type="dt" sz="half" idx="10"/>
            <p:custDataLst>
              <p:tags r:id="rId4"/>
            </p:custDataLst>
          </p:nvPr>
        </p:nvSpPr>
        <p:spPr/>
        <p:txBody>
          <a:bodyPr/>
          <a:lstStyle>
            <a:lvl1pPr>
              <a:defRPr/>
            </a:lvl1pPr>
          </a:lstStyle>
          <a:p>
            <a:pPr>
              <a:defRPr/>
            </a:pPr>
            <a:fld id="{F7997BA4-0FF5-45B0-B774-4435B2F0934F}" type="datetimeFigureOut">
              <a:rPr lang="zh-CN" altLang="en-US"/>
            </a:fld>
            <a:endParaRPr lang="zh-CN" altLang="en-US"/>
          </a:p>
        </p:txBody>
      </p:sp>
      <p:sp>
        <p:nvSpPr>
          <p:cNvPr id="5" name="页脚占位符 4"/>
          <p:cNvSpPr>
            <a:spLocks noGrp="1" noChangeArrowheads="1"/>
          </p:cNvSpPr>
          <p:nvPr>
            <p:ph type="ftr" sz="quarter" idx="11"/>
            <p:custDataLst>
              <p:tags r:id="rId5"/>
            </p:custDataLst>
          </p:nvPr>
        </p:nvSpPr>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custDataLst>
              <p:tags r:id="rId6"/>
            </p:custDataLst>
          </p:nvPr>
        </p:nvSpPr>
        <p:spPr/>
        <p:txBody>
          <a:bodyPr/>
          <a:lstStyle>
            <a:lvl1pPr>
              <a:defRPr/>
            </a:lvl1pPr>
          </a:lstStyle>
          <a:p>
            <a:pPr>
              <a:defRPr/>
            </a:pPr>
            <a:fld id="{7FBA594D-D85E-4B82-9747-4345441D3B3C}" type="slidenum">
              <a:rPr lang="zh-CN" altLang="en-US"/>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609600" y="1600200"/>
            <a:ext cx="10972800" cy="4525963"/>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noChangeArrowheads="1"/>
          </p:cNvSpPr>
          <p:nvPr>
            <p:ph type="dt" sz="half" idx="10"/>
            <p:custDataLst>
              <p:tags r:id="rId4"/>
            </p:custDataLst>
          </p:nvPr>
        </p:nvSpPr>
        <p:spPr/>
        <p:txBody>
          <a:bodyPr/>
          <a:lstStyle>
            <a:lvl1pPr>
              <a:defRPr/>
            </a:lvl1pPr>
          </a:lstStyle>
          <a:p>
            <a:pPr>
              <a:defRPr/>
            </a:pPr>
            <a:fld id="{094FEBD9-F4F1-49A0-AA1E-698FF8953E2F}" type="datetimeFigureOut">
              <a:rPr lang="zh-CN" altLang="en-US"/>
            </a:fld>
            <a:endParaRPr lang="zh-CN" altLang="en-US"/>
          </a:p>
        </p:txBody>
      </p:sp>
      <p:sp>
        <p:nvSpPr>
          <p:cNvPr id="5" name="页脚占位符 4"/>
          <p:cNvSpPr>
            <a:spLocks noGrp="1" noChangeArrowheads="1"/>
          </p:cNvSpPr>
          <p:nvPr>
            <p:ph type="ftr" sz="quarter" idx="11"/>
            <p:custDataLst>
              <p:tags r:id="rId5"/>
            </p:custDataLst>
          </p:nvPr>
        </p:nvSpPr>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custDataLst>
              <p:tags r:id="rId6"/>
            </p:custDataLst>
          </p:nvPr>
        </p:nvSpPr>
        <p:spPr/>
        <p:txBody>
          <a:bodyPr/>
          <a:lstStyle>
            <a:lvl1pPr>
              <a:defRPr/>
            </a:lvl1pPr>
          </a:lstStyle>
          <a:p>
            <a:pPr>
              <a:defRPr/>
            </a:pPr>
            <a:fld id="{55F8F534-6508-4613-A43A-326D3AA7361B}" type="slidenum">
              <a:rPr lang="zh-CN" altLang="en-US"/>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63613" y="4406900"/>
            <a:ext cx="10363200"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963613"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4" name="日期占位符 3"/>
          <p:cNvSpPr>
            <a:spLocks noGrp="1" noChangeArrowheads="1"/>
          </p:cNvSpPr>
          <p:nvPr>
            <p:ph type="dt" sz="half" idx="10"/>
            <p:custDataLst>
              <p:tags r:id="rId4"/>
            </p:custDataLst>
          </p:nvPr>
        </p:nvSpPr>
        <p:spPr/>
        <p:txBody>
          <a:bodyPr/>
          <a:lstStyle>
            <a:lvl1pPr>
              <a:defRPr/>
            </a:lvl1pPr>
          </a:lstStyle>
          <a:p>
            <a:pPr>
              <a:defRPr/>
            </a:pPr>
            <a:fld id="{EAFA1FAA-4BAC-46F4-8F85-4980C5C05252}" type="datetimeFigureOut">
              <a:rPr lang="zh-CN" altLang="en-US"/>
            </a:fld>
            <a:endParaRPr lang="zh-CN" altLang="en-US"/>
          </a:p>
        </p:txBody>
      </p:sp>
      <p:sp>
        <p:nvSpPr>
          <p:cNvPr id="5" name="页脚占位符 4"/>
          <p:cNvSpPr>
            <a:spLocks noGrp="1" noChangeArrowheads="1"/>
          </p:cNvSpPr>
          <p:nvPr>
            <p:ph type="ftr" sz="quarter" idx="11"/>
            <p:custDataLst>
              <p:tags r:id="rId5"/>
            </p:custDataLst>
          </p:nvPr>
        </p:nvSpPr>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custDataLst>
              <p:tags r:id="rId6"/>
            </p:custDataLst>
          </p:nvPr>
        </p:nvSpPr>
        <p:spPr/>
        <p:txBody>
          <a:bodyPr/>
          <a:lstStyle>
            <a:lvl1pPr>
              <a:defRPr/>
            </a:lvl1pPr>
          </a:lstStyle>
          <a:p>
            <a:pPr>
              <a:defRPr/>
            </a:pPr>
            <a:fld id="{7115B8C9-76F1-45BD-8CB8-E8BD334EBC0D}" type="slidenum">
              <a:rPr lang="zh-CN" altLang="en-US"/>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609600" y="1600200"/>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600200"/>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3"/>
          <p:cNvSpPr>
            <a:spLocks noGrp="1" noChangeArrowheads="1"/>
          </p:cNvSpPr>
          <p:nvPr>
            <p:ph type="dt" sz="half" idx="10"/>
            <p:custDataLst>
              <p:tags r:id="rId5"/>
            </p:custDataLst>
          </p:nvPr>
        </p:nvSpPr>
        <p:spPr/>
        <p:txBody>
          <a:bodyPr/>
          <a:lstStyle>
            <a:lvl1pPr>
              <a:defRPr/>
            </a:lvl1pPr>
          </a:lstStyle>
          <a:p>
            <a:pPr>
              <a:defRPr/>
            </a:pPr>
            <a:fld id="{CA467957-6A44-4590-BC54-7944C1D312E3}" type="datetimeFigureOut">
              <a:rPr lang="zh-CN" altLang="en-US"/>
            </a:fld>
            <a:endParaRPr lang="zh-CN" altLang="en-US"/>
          </a:p>
        </p:txBody>
      </p:sp>
      <p:sp>
        <p:nvSpPr>
          <p:cNvPr id="6" name="页脚占位符 4"/>
          <p:cNvSpPr>
            <a:spLocks noGrp="1" noChangeArrowheads="1"/>
          </p:cNvSpPr>
          <p:nvPr>
            <p:ph type="ftr" sz="quarter" idx="11"/>
            <p:custDataLst>
              <p:tags r:id="rId6"/>
            </p:custDataLst>
          </p:nvPr>
        </p:nvSpPr>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custDataLst>
              <p:tags r:id="rId7"/>
            </p:custDataLst>
          </p:nvPr>
        </p:nvSpPr>
        <p:spPr/>
        <p:txBody>
          <a:bodyPr/>
          <a:lstStyle>
            <a:lvl1pPr>
              <a:defRPr/>
            </a:lvl1pPr>
          </a:lstStyle>
          <a:p>
            <a:pPr>
              <a:defRPr/>
            </a:pPr>
            <a:fld id="{30347605-7FBC-49E5-9B53-A8F6CA322692}" type="slidenum">
              <a:rPr lang="zh-CN" altLang="en-US"/>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609600" y="1535113"/>
            <a:ext cx="53863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609600" y="2174875"/>
            <a:ext cx="53863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92838" y="1535113"/>
            <a:ext cx="5389562"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92838" y="2174875"/>
            <a:ext cx="5389562"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3"/>
          <p:cNvSpPr>
            <a:spLocks noGrp="1" noChangeArrowheads="1"/>
          </p:cNvSpPr>
          <p:nvPr>
            <p:ph type="dt" sz="half" idx="10"/>
            <p:custDataLst>
              <p:tags r:id="rId7"/>
            </p:custDataLst>
          </p:nvPr>
        </p:nvSpPr>
        <p:spPr/>
        <p:txBody>
          <a:bodyPr/>
          <a:lstStyle>
            <a:lvl1pPr>
              <a:defRPr/>
            </a:lvl1pPr>
          </a:lstStyle>
          <a:p>
            <a:pPr>
              <a:defRPr/>
            </a:pPr>
            <a:fld id="{8CA7774F-9A2F-47FF-9B83-EFF752797348}" type="datetimeFigureOut">
              <a:rPr lang="zh-CN" altLang="en-US"/>
            </a:fld>
            <a:endParaRPr lang="zh-CN" altLang="en-US"/>
          </a:p>
        </p:txBody>
      </p:sp>
      <p:sp>
        <p:nvSpPr>
          <p:cNvPr id="8" name="页脚占位符 4"/>
          <p:cNvSpPr>
            <a:spLocks noGrp="1" noChangeArrowheads="1"/>
          </p:cNvSpPr>
          <p:nvPr>
            <p:ph type="ftr" sz="quarter" idx="11"/>
            <p:custDataLst>
              <p:tags r:id="rId8"/>
            </p:custDataLst>
          </p:nvPr>
        </p:nvSpPr>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custDataLst>
              <p:tags r:id="rId9"/>
            </p:custDataLst>
          </p:nvPr>
        </p:nvSpPr>
        <p:spPr/>
        <p:txBody>
          <a:bodyPr/>
          <a:lstStyle>
            <a:lvl1pPr>
              <a:defRPr/>
            </a:lvl1pPr>
          </a:lstStyle>
          <a:p>
            <a:pPr>
              <a:defRPr/>
            </a:pPr>
            <a:fld id="{E5FF9F1C-4126-44DE-AFA0-875522BB4BDC}" type="slidenum">
              <a:rPr lang="zh-CN" altLang="en-US"/>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日期占位符 3"/>
          <p:cNvSpPr>
            <a:spLocks noGrp="1" noChangeArrowheads="1"/>
          </p:cNvSpPr>
          <p:nvPr>
            <p:ph type="dt" sz="half" idx="10"/>
            <p:custDataLst>
              <p:tags r:id="rId3"/>
            </p:custDataLst>
          </p:nvPr>
        </p:nvSpPr>
        <p:spPr/>
        <p:txBody>
          <a:bodyPr/>
          <a:lstStyle>
            <a:lvl1pPr>
              <a:defRPr/>
            </a:lvl1pPr>
          </a:lstStyle>
          <a:p>
            <a:pPr>
              <a:defRPr/>
            </a:pPr>
            <a:fld id="{A20BA90E-C4A2-4EBF-89D4-590015E54579}" type="datetimeFigureOut">
              <a:rPr lang="zh-CN" altLang="en-US"/>
            </a:fld>
            <a:endParaRPr lang="zh-CN" altLang="en-US"/>
          </a:p>
        </p:txBody>
      </p:sp>
      <p:sp>
        <p:nvSpPr>
          <p:cNvPr id="4" name="页脚占位符 4"/>
          <p:cNvSpPr>
            <a:spLocks noGrp="1" noChangeArrowheads="1"/>
          </p:cNvSpPr>
          <p:nvPr>
            <p:ph type="ftr" sz="quarter" idx="11"/>
            <p:custDataLst>
              <p:tags r:id="rId4"/>
            </p:custDataLst>
          </p:nvPr>
        </p:nvSpPr>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custDataLst>
              <p:tags r:id="rId5"/>
            </p:custDataLst>
          </p:nvPr>
        </p:nvSpPr>
        <p:spPr/>
        <p:txBody>
          <a:bodyPr/>
          <a:lstStyle>
            <a:lvl1pPr>
              <a:defRPr/>
            </a:lvl1pPr>
          </a:lstStyle>
          <a:p>
            <a:pPr>
              <a:defRPr/>
            </a:pPr>
            <a:fld id="{72759C7A-1E3B-4D34-8FEA-723ABE2D1DA1}" type="slidenum">
              <a:rPr lang="zh-CN" altLang="en-US"/>
            </a:fld>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custDataLst>
              <p:tags r:id="rId2"/>
            </p:custDataLst>
          </p:nvPr>
        </p:nvSpPr>
        <p:spPr/>
        <p:txBody>
          <a:bodyPr/>
          <a:lstStyle>
            <a:lvl1pPr>
              <a:defRPr/>
            </a:lvl1pPr>
          </a:lstStyle>
          <a:p>
            <a:pPr>
              <a:defRPr/>
            </a:pPr>
            <a:fld id="{191FF676-BF3C-4802-A206-1F4AD52ED073}" type="datetimeFigureOut">
              <a:rPr lang="zh-CN" altLang="en-US"/>
            </a:fld>
            <a:endParaRPr lang="zh-CN" altLang="en-US"/>
          </a:p>
        </p:txBody>
      </p:sp>
      <p:sp>
        <p:nvSpPr>
          <p:cNvPr id="3" name="页脚占位符 4"/>
          <p:cNvSpPr>
            <a:spLocks noGrp="1" noChangeArrowheads="1"/>
          </p:cNvSpPr>
          <p:nvPr>
            <p:ph type="ftr" sz="quarter" idx="11"/>
            <p:custDataLst>
              <p:tags r:id="rId3"/>
            </p:custDataLst>
          </p:nvPr>
        </p:nvSpPr>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custDataLst>
              <p:tags r:id="rId4"/>
            </p:custDataLst>
          </p:nvPr>
        </p:nvSpPr>
        <p:spPr/>
        <p:txBody>
          <a:bodyPr/>
          <a:lstStyle>
            <a:lvl1pPr>
              <a:defRPr/>
            </a:lvl1pPr>
          </a:lstStyle>
          <a:p>
            <a:pPr>
              <a:defRPr/>
            </a:pPr>
            <a:fld id="{84CE0005-39D4-4219-9E79-17C71C0245FC}" type="slidenum">
              <a:rPr lang="zh-CN" altLang="en-US"/>
            </a:fld>
            <a:endParaRPr lang="zh-CN" alt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3050"/>
            <a:ext cx="4011613"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4767263" y="273050"/>
            <a:ext cx="681513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custDataLst>
              <p:tags r:id="rId4"/>
            </p:custDataLst>
          </p:nvPr>
        </p:nvSpPr>
        <p:spPr>
          <a:xfrm>
            <a:off x="609600" y="1435100"/>
            <a:ext cx="40116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3"/>
          <p:cNvSpPr>
            <a:spLocks noGrp="1" noChangeArrowheads="1"/>
          </p:cNvSpPr>
          <p:nvPr>
            <p:ph type="dt" sz="half" idx="10"/>
            <p:custDataLst>
              <p:tags r:id="rId5"/>
            </p:custDataLst>
          </p:nvPr>
        </p:nvSpPr>
        <p:spPr/>
        <p:txBody>
          <a:bodyPr/>
          <a:lstStyle>
            <a:lvl1pPr>
              <a:defRPr/>
            </a:lvl1pPr>
          </a:lstStyle>
          <a:p>
            <a:pPr>
              <a:defRPr/>
            </a:pPr>
            <a:fld id="{069A61CE-5B00-4EBE-88ED-62E1A1E51798}" type="datetimeFigureOut">
              <a:rPr lang="zh-CN" altLang="en-US"/>
            </a:fld>
            <a:endParaRPr lang="zh-CN" altLang="en-US"/>
          </a:p>
        </p:txBody>
      </p:sp>
      <p:sp>
        <p:nvSpPr>
          <p:cNvPr id="6" name="页脚占位符 4"/>
          <p:cNvSpPr>
            <a:spLocks noGrp="1" noChangeArrowheads="1"/>
          </p:cNvSpPr>
          <p:nvPr>
            <p:ph type="ftr" sz="quarter" idx="11"/>
            <p:custDataLst>
              <p:tags r:id="rId6"/>
            </p:custDataLst>
          </p:nvPr>
        </p:nvSpPr>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custDataLst>
              <p:tags r:id="rId7"/>
            </p:custDataLst>
          </p:nvPr>
        </p:nvSpPr>
        <p:spPr/>
        <p:txBody>
          <a:bodyPr/>
          <a:lstStyle>
            <a:lvl1pPr>
              <a:defRPr/>
            </a:lvl1pPr>
          </a:lstStyle>
          <a:p>
            <a:pPr>
              <a:defRPr/>
            </a:pPr>
            <a:fld id="{2AD4C994-EF3C-4F86-B66C-A56732ACD40A}" type="slidenum">
              <a:rPr lang="zh-CN" altLang="en-US"/>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609600" y="1600200"/>
            <a:ext cx="10972800" cy="4525963"/>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2389188" y="4800600"/>
            <a:ext cx="7315200"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238918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custDataLst>
              <p:tags r:id="rId4"/>
            </p:custDataLst>
          </p:nvPr>
        </p:nvSpPr>
        <p:spPr>
          <a:xfrm>
            <a:off x="238918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3"/>
          <p:cNvSpPr>
            <a:spLocks noGrp="1" noChangeArrowheads="1"/>
          </p:cNvSpPr>
          <p:nvPr>
            <p:ph type="dt" sz="half" idx="10"/>
            <p:custDataLst>
              <p:tags r:id="rId5"/>
            </p:custDataLst>
          </p:nvPr>
        </p:nvSpPr>
        <p:spPr/>
        <p:txBody>
          <a:bodyPr/>
          <a:lstStyle>
            <a:lvl1pPr>
              <a:defRPr/>
            </a:lvl1pPr>
          </a:lstStyle>
          <a:p>
            <a:pPr>
              <a:defRPr/>
            </a:pPr>
            <a:fld id="{09FBA93A-D182-4648-9786-00EB1322B523}" type="datetimeFigureOut">
              <a:rPr lang="zh-CN" altLang="en-US"/>
            </a:fld>
            <a:endParaRPr lang="zh-CN" altLang="en-US"/>
          </a:p>
        </p:txBody>
      </p:sp>
      <p:sp>
        <p:nvSpPr>
          <p:cNvPr id="6" name="页脚占位符 4"/>
          <p:cNvSpPr>
            <a:spLocks noGrp="1" noChangeArrowheads="1"/>
          </p:cNvSpPr>
          <p:nvPr>
            <p:ph type="ftr" sz="quarter" idx="11"/>
            <p:custDataLst>
              <p:tags r:id="rId6"/>
            </p:custDataLst>
          </p:nvPr>
        </p:nvSpPr>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custDataLst>
              <p:tags r:id="rId7"/>
            </p:custDataLst>
          </p:nvPr>
        </p:nvSpPr>
        <p:spPr/>
        <p:txBody>
          <a:bodyPr/>
          <a:lstStyle>
            <a:lvl1pPr>
              <a:defRPr/>
            </a:lvl1pPr>
          </a:lstStyle>
          <a:p>
            <a:pPr>
              <a:defRPr/>
            </a:pPr>
            <a:fld id="{4963E4FF-3B20-4082-A875-AA49C120C980}" type="slidenum">
              <a:rPr lang="zh-CN" altLang="en-US"/>
            </a:fld>
            <a:endParaRPr lang="zh-CN" alt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609600" y="1600200"/>
            <a:ext cx="109728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noChangeArrowheads="1"/>
          </p:cNvSpPr>
          <p:nvPr>
            <p:ph type="dt" sz="half" idx="10"/>
            <p:custDataLst>
              <p:tags r:id="rId4"/>
            </p:custDataLst>
          </p:nvPr>
        </p:nvSpPr>
        <p:spPr/>
        <p:txBody>
          <a:bodyPr/>
          <a:lstStyle>
            <a:lvl1pPr>
              <a:defRPr/>
            </a:lvl1pPr>
          </a:lstStyle>
          <a:p>
            <a:pPr>
              <a:defRPr/>
            </a:pPr>
            <a:fld id="{6E76C8B0-A613-40B6-8AB0-A6980630DF66}" type="datetimeFigureOut">
              <a:rPr lang="zh-CN" altLang="en-US"/>
            </a:fld>
            <a:endParaRPr lang="zh-CN" altLang="en-US"/>
          </a:p>
        </p:txBody>
      </p:sp>
      <p:sp>
        <p:nvSpPr>
          <p:cNvPr id="5" name="页脚占位符 4"/>
          <p:cNvSpPr>
            <a:spLocks noGrp="1" noChangeArrowheads="1"/>
          </p:cNvSpPr>
          <p:nvPr>
            <p:ph type="ftr" sz="quarter" idx="11"/>
            <p:custDataLst>
              <p:tags r:id="rId5"/>
            </p:custDataLst>
          </p:nvPr>
        </p:nvSpPr>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custDataLst>
              <p:tags r:id="rId6"/>
            </p:custDataLst>
          </p:nvPr>
        </p:nvSpPr>
        <p:spPr/>
        <p:txBody>
          <a:bodyPr/>
          <a:lstStyle>
            <a:lvl1pPr>
              <a:defRPr/>
            </a:lvl1pPr>
          </a:lstStyle>
          <a:p>
            <a:pPr>
              <a:defRPr/>
            </a:pPr>
            <a:fld id="{605511BE-B9CE-49F6-B66B-EB8F566169AB}" type="slidenum">
              <a:rPr lang="zh-CN" altLang="en-US"/>
            </a:fld>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839200" y="274638"/>
            <a:ext cx="2743200"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609600" y="274638"/>
            <a:ext cx="8077200" cy="5851525"/>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noChangeArrowheads="1"/>
          </p:cNvSpPr>
          <p:nvPr>
            <p:ph type="dt" sz="half" idx="10"/>
            <p:custDataLst>
              <p:tags r:id="rId4"/>
            </p:custDataLst>
          </p:nvPr>
        </p:nvSpPr>
        <p:spPr/>
        <p:txBody>
          <a:bodyPr/>
          <a:lstStyle>
            <a:lvl1pPr>
              <a:defRPr/>
            </a:lvl1pPr>
          </a:lstStyle>
          <a:p>
            <a:pPr>
              <a:defRPr/>
            </a:pPr>
            <a:fld id="{8E9A4FD7-AB8A-4132-B054-E02248A639BB}" type="datetimeFigureOut">
              <a:rPr lang="zh-CN" altLang="en-US"/>
            </a:fld>
            <a:endParaRPr lang="zh-CN" altLang="en-US"/>
          </a:p>
        </p:txBody>
      </p:sp>
      <p:sp>
        <p:nvSpPr>
          <p:cNvPr id="5" name="页脚占位符 4"/>
          <p:cNvSpPr>
            <a:spLocks noGrp="1" noChangeArrowheads="1"/>
          </p:cNvSpPr>
          <p:nvPr>
            <p:ph type="ftr" sz="quarter" idx="11"/>
            <p:custDataLst>
              <p:tags r:id="rId5"/>
            </p:custDataLst>
          </p:nvPr>
        </p:nvSpPr>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custDataLst>
              <p:tags r:id="rId6"/>
            </p:custDataLst>
          </p:nvPr>
        </p:nvSpPr>
        <p:spPr/>
        <p:txBody>
          <a:bodyPr/>
          <a:lstStyle>
            <a:lvl1pPr>
              <a:defRPr/>
            </a:lvl1pPr>
          </a:lstStyle>
          <a:p>
            <a:pPr>
              <a:defRPr/>
            </a:pPr>
            <a:fld id="{15C5019F-6295-4B88-8372-C677861C4A2D}" type="slidenum">
              <a:rPr lang="zh-CN" altLang="en-US"/>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63613" y="4406900"/>
            <a:ext cx="10363200"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963613"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609600" y="1600200"/>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600200"/>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609600" y="1535113"/>
            <a:ext cx="53863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609600" y="2174875"/>
            <a:ext cx="53863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92838" y="1535113"/>
            <a:ext cx="5389562"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92838" y="2174875"/>
            <a:ext cx="5389562"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4638"/>
            <a:ext cx="10972800" cy="1143000"/>
          </a:xfrm>
          <a:prstGeom prst="rect">
            <a:avLst/>
          </a:prstGeom>
        </p:spPr>
        <p:txBody>
          <a:bodyPr/>
          <a:lstStyle/>
          <a:p>
            <a:r>
              <a:rPr lang="zh-CN" altLang="en-US"/>
              <a:t>单击此处编辑母版标题样式</a:t>
            </a:r>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3050"/>
            <a:ext cx="4011613"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4767263" y="273050"/>
            <a:ext cx="681513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custDataLst>
              <p:tags r:id="rId4"/>
            </p:custDataLst>
          </p:nvPr>
        </p:nvSpPr>
        <p:spPr>
          <a:xfrm>
            <a:off x="609600" y="1435100"/>
            <a:ext cx="40116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2389188" y="4800600"/>
            <a:ext cx="7315200"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238918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custDataLst>
              <p:tags r:id="rId4"/>
            </p:custDataLst>
          </p:nvPr>
        </p:nvSpPr>
        <p:spPr>
          <a:xfrm>
            <a:off x="238918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file:///D:\qq&#25991;&#20214;\712321467\Image\C2C\Image2\%7b75232B38-A165-1FB7-499C-2E1C792CACB5%7d.png" TargetMode="External"/><Relationship Id="rId13" Type="http://schemas.openxmlformats.org/officeDocument/2006/relationships/image" Target="../media/image1.png"/><Relationship Id="rId12" Type="http://schemas.openxmlformats.org/officeDocument/2006/relationships/tags" Target="../tags/tag26.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8" Type="http://schemas.openxmlformats.org/officeDocument/2006/relationships/theme" Target="../theme/theme2.xml"/><Relationship Id="rId17" Type="http://schemas.openxmlformats.org/officeDocument/2006/relationships/image" Target="file:///D:\qq&#25991;&#20214;\712321467\Image\C2C\Image2\%7b75232B38-A165-1FB7-499C-2E1C792CACB5%7d.png" TargetMode="External"/><Relationship Id="rId16" Type="http://schemas.openxmlformats.org/officeDocument/2006/relationships/image" Target="../media/image1.png"/><Relationship Id="rId15" Type="http://schemas.openxmlformats.org/officeDocument/2006/relationships/tags" Target="../tags/tag88.xml"/><Relationship Id="rId14" Type="http://schemas.openxmlformats.org/officeDocument/2006/relationships/tags" Target="../tags/tag87.xml"/><Relationship Id="rId13" Type="http://schemas.openxmlformats.org/officeDocument/2006/relationships/tags" Target="../tags/tag86.xml"/><Relationship Id="rId12" Type="http://schemas.openxmlformats.org/officeDocument/2006/relationships/tags" Target="../tags/tag8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12"/>
            </p:custDataLst>
          </p:nvPr>
        </p:nvPicPr>
        <p:blipFill>
          <a:blip r:embed="rId13" r:link="rId14"/>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rtl="0" eaLnBrk="0" fontAlgn="base" hangingPunct="0">
        <a:lnSpc>
          <a:spcPct val="90000"/>
        </a:lnSpc>
        <a:spcBef>
          <a:spcPct val="0"/>
        </a:spcBef>
        <a:spcAft>
          <a:spcPct val="0"/>
        </a:spcAft>
        <a:defRPr sz="44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5pPr>
      <a:lvl6pPr marL="4572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6pPr>
      <a:lvl7pPr marL="9144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7pPr>
      <a:lvl8pPr marL="13716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8pPr>
      <a:lvl9pPr marL="18288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日期占位符 3"/>
          <p:cNvSpPr>
            <a:spLocks noGrp="1" noChangeArrowheads="1"/>
          </p:cNvSpPr>
          <p:nvPr>
            <p:ph type="dt" sz="half" idx="2"/>
            <p:custDataLst>
              <p:tags r:id="rId12"/>
            </p:custDataLst>
          </p:nvPr>
        </p:nvSpPr>
        <p:spPr bwMode="auto">
          <a:xfrm flipH="1">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eaLnBrk="1" hangingPunct="1">
              <a:defRPr sz="1200">
                <a:solidFill>
                  <a:srgbClr val="898989"/>
                </a:solidFill>
              </a:defRPr>
            </a:lvl1pPr>
          </a:lstStyle>
          <a:p>
            <a:pPr>
              <a:defRPr/>
            </a:pPr>
            <a:fld id="{AF3B3999-8FB6-45CB-A6FD-100F7821895B}" type="datetimeFigureOut">
              <a:rPr lang="zh-CN" altLang="en-US"/>
            </a:fld>
            <a:endParaRPr lang="zh-CN" altLang="en-US"/>
          </a:p>
        </p:txBody>
      </p:sp>
      <p:sp>
        <p:nvSpPr>
          <p:cNvPr id="2051" name="页脚占位符 4"/>
          <p:cNvSpPr>
            <a:spLocks noGrp="1" noChangeArrowheads="1"/>
          </p:cNvSpPr>
          <p:nvPr>
            <p:ph type="ftr" sz="quarter" idx="3"/>
            <p:custDataLst>
              <p:tags r:id="rId13"/>
            </p:custDataLst>
          </p:nvPr>
        </p:nvSpPr>
        <p:spPr bwMode="auto">
          <a:xfrm flipH="1">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ctr" eaLnBrk="1" hangingPunct="1">
              <a:defRPr sz="1200">
                <a:solidFill>
                  <a:srgbClr val="898989"/>
                </a:solidFill>
              </a:defRPr>
            </a:lvl1pPr>
          </a:lstStyle>
          <a:p>
            <a:pPr>
              <a:defRPr/>
            </a:pPr>
            <a:endParaRPr lang="zh-CN" altLang="en-US"/>
          </a:p>
        </p:txBody>
      </p:sp>
      <p:sp>
        <p:nvSpPr>
          <p:cNvPr id="2052" name="灯片编号占位符 5"/>
          <p:cNvSpPr>
            <a:spLocks noGrp="1" noChangeArrowheads="1"/>
          </p:cNvSpPr>
          <p:nvPr>
            <p:ph type="sldNum" sz="quarter" idx="4"/>
            <p:custDataLst>
              <p:tags r:id="rId14"/>
            </p:custDataLst>
          </p:nvPr>
        </p:nvSpPr>
        <p:spPr bwMode="auto">
          <a:xfrm flipH="1">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r" eaLnBrk="1" hangingPunct="1">
              <a:defRPr sz="1200">
                <a:solidFill>
                  <a:srgbClr val="898989"/>
                </a:solidFill>
              </a:defRPr>
            </a:lvl1pPr>
          </a:lstStyle>
          <a:p>
            <a:pPr>
              <a:defRPr/>
            </a:pPr>
            <a:fld id="{4D2176B7-AE48-4E41-BD05-0814DC08B575}" type="slidenum">
              <a:rPr lang="zh-CN" altLang="en-US"/>
            </a:fld>
            <a:endParaRPr lang="zh-CN" altLang="en-US"/>
          </a:p>
        </p:txBody>
      </p:sp>
      <p:pic>
        <p:nvPicPr>
          <p:cNvPr id="2053" name="图片 1073743875" descr="学科网 zxxk.com"/>
          <p:cNvPicPr>
            <a:picLocks noChangeAspect="1"/>
          </p:cNvPicPr>
          <p:nvPr>
            <p:custDataLst>
              <p:tags r:id="rId15"/>
            </p:custDataLst>
          </p:nvPr>
        </p:nvPicPr>
        <p:blipFill>
          <a:blip r:embed="rId16" r:link="rId17"/>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rtl="0" eaLnBrk="0" fontAlgn="base" hangingPunct="0">
        <a:lnSpc>
          <a:spcPct val="90000"/>
        </a:lnSpc>
        <a:spcBef>
          <a:spcPct val="0"/>
        </a:spcBef>
        <a:spcAft>
          <a:spcPct val="0"/>
        </a:spcAft>
        <a:defRPr sz="44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5pPr>
      <a:lvl6pPr marL="4572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6pPr>
      <a:lvl7pPr marL="9144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7pPr>
      <a:lvl8pPr marL="13716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8pPr>
      <a:lvl9pPr marL="18288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tags" Target="../tags/tag92.xml"/><Relationship Id="rId4" Type="http://schemas.openxmlformats.org/officeDocument/2006/relationships/image" Target="../media/image2.emf"/><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s>
</file>

<file path=ppt/slides/_rels/slide10.xml.rels><?xml version="1.0" encoding="UTF-8" standalone="yes"?>
<Relationships xmlns="http://schemas.openxmlformats.org/package/2006/relationships"><Relationship Id="rId9" Type="http://schemas.openxmlformats.org/officeDocument/2006/relationships/tags" Target="../tags/tag211.xml"/><Relationship Id="rId8" Type="http://schemas.openxmlformats.org/officeDocument/2006/relationships/tags" Target="../tags/tag210.xml"/><Relationship Id="rId7" Type="http://schemas.openxmlformats.org/officeDocument/2006/relationships/tags" Target="../tags/tag209.xml"/><Relationship Id="rId6" Type="http://schemas.openxmlformats.org/officeDocument/2006/relationships/tags" Target="../tags/tag208.xml"/><Relationship Id="rId5" Type="http://schemas.openxmlformats.org/officeDocument/2006/relationships/tags" Target="../tags/tag207.xml"/><Relationship Id="rId4" Type="http://schemas.openxmlformats.org/officeDocument/2006/relationships/tags" Target="../tags/tag206.xml"/><Relationship Id="rId3" Type="http://schemas.openxmlformats.org/officeDocument/2006/relationships/tags" Target="../tags/tag205.xml"/><Relationship Id="rId24" Type="http://schemas.openxmlformats.org/officeDocument/2006/relationships/notesSlide" Target="../notesSlides/notesSlide6.xml"/><Relationship Id="rId23" Type="http://schemas.openxmlformats.org/officeDocument/2006/relationships/slideLayout" Target="../slideLayouts/slideLayout7.xml"/><Relationship Id="rId22" Type="http://schemas.openxmlformats.org/officeDocument/2006/relationships/tags" Target="../tags/tag224.xml"/><Relationship Id="rId21" Type="http://schemas.openxmlformats.org/officeDocument/2006/relationships/tags" Target="../tags/tag223.xml"/><Relationship Id="rId20" Type="http://schemas.openxmlformats.org/officeDocument/2006/relationships/tags" Target="../tags/tag222.xml"/><Relationship Id="rId2" Type="http://schemas.openxmlformats.org/officeDocument/2006/relationships/tags" Target="../tags/tag204.xml"/><Relationship Id="rId19" Type="http://schemas.openxmlformats.org/officeDocument/2006/relationships/tags" Target="../tags/tag221.xml"/><Relationship Id="rId18" Type="http://schemas.openxmlformats.org/officeDocument/2006/relationships/tags" Target="../tags/tag220.xml"/><Relationship Id="rId17" Type="http://schemas.openxmlformats.org/officeDocument/2006/relationships/tags" Target="../tags/tag219.xml"/><Relationship Id="rId16" Type="http://schemas.openxmlformats.org/officeDocument/2006/relationships/tags" Target="../tags/tag218.xml"/><Relationship Id="rId15" Type="http://schemas.openxmlformats.org/officeDocument/2006/relationships/tags" Target="../tags/tag217.xml"/><Relationship Id="rId14" Type="http://schemas.openxmlformats.org/officeDocument/2006/relationships/tags" Target="../tags/tag216.xml"/><Relationship Id="rId13" Type="http://schemas.openxmlformats.org/officeDocument/2006/relationships/tags" Target="../tags/tag215.xml"/><Relationship Id="rId12" Type="http://schemas.openxmlformats.org/officeDocument/2006/relationships/tags" Target="../tags/tag214.xml"/><Relationship Id="rId11" Type="http://schemas.openxmlformats.org/officeDocument/2006/relationships/tags" Target="../tags/tag213.xml"/><Relationship Id="rId10" Type="http://schemas.openxmlformats.org/officeDocument/2006/relationships/tags" Target="../tags/tag212.xml"/><Relationship Id="rId1" Type="http://schemas.openxmlformats.org/officeDocument/2006/relationships/tags" Target="../tags/tag203.xml"/></Relationships>
</file>

<file path=ppt/slides/_rels/slide100.xml.rels><?xml version="1.0" encoding="UTF-8" standalone="yes"?>
<Relationships xmlns="http://schemas.openxmlformats.org/package/2006/relationships"><Relationship Id="rId6" Type="http://schemas.openxmlformats.org/officeDocument/2006/relationships/notesSlide" Target="../notesSlides/notesSlide93.xml"/><Relationship Id="rId5" Type="http://schemas.openxmlformats.org/officeDocument/2006/relationships/slideLayout" Target="../slideLayouts/slideLayout7.xml"/><Relationship Id="rId4" Type="http://schemas.openxmlformats.org/officeDocument/2006/relationships/tags" Target="../tags/tag1470.xml"/><Relationship Id="rId3" Type="http://schemas.openxmlformats.org/officeDocument/2006/relationships/tags" Target="../tags/tag1469.xml"/><Relationship Id="rId2" Type="http://schemas.openxmlformats.org/officeDocument/2006/relationships/image" Target="../media/image4.png"/><Relationship Id="rId1" Type="http://schemas.openxmlformats.org/officeDocument/2006/relationships/tags" Target="../tags/tag1468.xml"/></Relationships>
</file>

<file path=ppt/slides/_rels/slide10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80.png"/><Relationship Id="rId7" Type="http://schemas.openxmlformats.org/officeDocument/2006/relationships/tags" Target="../tags/tag1478.xml"/><Relationship Id="rId6" Type="http://schemas.openxmlformats.org/officeDocument/2006/relationships/image" Target="../media/image79.png"/><Relationship Id="rId5" Type="http://schemas.openxmlformats.org/officeDocument/2006/relationships/tags" Target="../tags/tag1477.xml"/><Relationship Id="rId4" Type="http://schemas.openxmlformats.org/officeDocument/2006/relationships/tags" Target="../tags/tag1476.xml"/><Relationship Id="rId3" Type="http://schemas.openxmlformats.org/officeDocument/2006/relationships/tags" Target="../tags/tag1475.xml"/><Relationship Id="rId2" Type="http://schemas.openxmlformats.org/officeDocument/2006/relationships/image" Target="../media/image4.png"/><Relationship Id="rId10" Type="http://schemas.openxmlformats.org/officeDocument/2006/relationships/notesSlide" Target="../notesSlides/notesSlide94.xml"/><Relationship Id="rId1" Type="http://schemas.openxmlformats.org/officeDocument/2006/relationships/tags" Target="../tags/tag1474.xml"/></Relationships>
</file>

<file path=ppt/slides/_rels/slide102.xml.rels><?xml version="1.0" encoding="UTF-8" standalone="yes"?>
<Relationships xmlns="http://schemas.openxmlformats.org/package/2006/relationships"><Relationship Id="rId9" Type="http://schemas.openxmlformats.org/officeDocument/2006/relationships/notesSlide" Target="../notesSlides/notesSlide95.xml"/><Relationship Id="rId8" Type="http://schemas.openxmlformats.org/officeDocument/2006/relationships/slideLayout" Target="../slideLayouts/slideLayout7.xml"/><Relationship Id="rId7" Type="http://schemas.openxmlformats.org/officeDocument/2006/relationships/tags" Target="../tags/tag1487.xml"/><Relationship Id="rId6" Type="http://schemas.openxmlformats.org/officeDocument/2006/relationships/tags" Target="../tags/tag1486.xml"/><Relationship Id="rId5" Type="http://schemas.openxmlformats.org/officeDocument/2006/relationships/tags" Target="../tags/tag1485.xml"/><Relationship Id="rId4" Type="http://schemas.openxmlformats.org/officeDocument/2006/relationships/tags" Target="../tags/tag1484.xml"/><Relationship Id="rId3" Type="http://schemas.openxmlformats.org/officeDocument/2006/relationships/tags" Target="../tags/tag1483.xml"/><Relationship Id="rId2" Type="http://schemas.openxmlformats.org/officeDocument/2006/relationships/image" Target="../media/image4.png"/><Relationship Id="rId1" Type="http://schemas.openxmlformats.org/officeDocument/2006/relationships/tags" Target="../tags/tag1482.xml"/></Relationships>
</file>

<file path=ppt/slides/_rels/slide103.xml.rels><?xml version="1.0" encoding="UTF-8" standalone="yes"?>
<Relationships xmlns="http://schemas.openxmlformats.org/package/2006/relationships"><Relationship Id="rId7" Type="http://schemas.openxmlformats.org/officeDocument/2006/relationships/notesSlide" Target="../notesSlides/notesSlide96.xml"/><Relationship Id="rId6" Type="http://schemas.openxmlformats.org/officeDocument/2006/relationships/slideLayout" Target="../slideLayouts/slideLayout7.xml"/><Relationship Id="rId5" Type="http://schemas.openxmlformats.org/officeDocument/2006/relationships/tags" Target="../tags/tag1494.xml"/><Relationship Id="rId4" Type="http://schemas.openxmlformats.org/officeDocument/2006/relationships/tags" Target="../tags/tag1493.xml"/><Relationship Id="rId3" Type="http://schemas.openxmlformats.org/officeDocument/2006/relationships/tags" Target="../tags/tag1492.xml"/><Relationship Id="rId2" Type="http://schemas.openxmlformats.org/officeDocument/2006/relationships/image" Target="../media/image4.png"/><Relationship Id="rId1" Type="http://schemas.openxmlformats.org/officeDocument/2006/relationships/tags" Target="../tags/tag1491.xml"/></Relationships>
</file>

<file path=ppt/slides/_rels/slide104.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tags" Target="../tags/tag1501.xml"/><Relationship Id="rId4" Type="http://schemas.openxmlformats.org/officeDocument/2006/relationships/tags" Target="../tags/tag1500.xml"/><Relationship Id="rId3" Type="http://schemas.openxmlformats.org/officeDocument/2006/relationships/image" Target="../media/image2.emf"/><Relationship Id="rId2" Type="http://schemas.openxmlformats.org/officeDocument/2006/relationships/tags" Target="../tags/tag1499.xml"/><Relationship Id="rId1" Type="http://schemas.openxmlformats.org/officeDocument/2006/relationships/tags" Target="../tags/tag1498.xml"/></Relationships>
</file>

<file path=ppt/slides/_rels/slide11.xml.rels><?xml version="1.0" encoding="UTF-8" standalone="yes"?>
<Relationships xmlns="http://schemas.openxmlformats.org/package/2006/relationships"><Relationship Id="rId9" Type="http://schemas.openxmlformats.org/officeDocument/2006/relationships/tags" Target="../tags/tag236.xml"/><Relationship Id="rId8" Type="http://schemas.openxmlformats.org/officeDocument/2006/relationships/tags" Target="../tags/tag235.xml"/><Relationship Id="rId7" Type="http://schemas.openxmlformats.org/officeDocument/2006/relationships/tags" Target="../tags/tag234.xml"/><Relationship Id="rId6" Type="http://schemas.openxmlformats.org/officeDocument/2006/relationships/tags" Target="../tags/tag233.xml"/><Relationship Id="rId5" Type="http://schemas.openxmlformats.org/officeDocument/2006/relationships/tags" Target="../tags/tag232.xml"/><Relationship Id="rId4" Type="http://schemas.openxmlformats.org/officeDocument/2006/relationships/tags" Target="../tags/tag231.xml"/><Relationship Id="rId3" Type="http://schemas.openxmlformats.org/officeDocument/2006/relationships/tags" Target="../tags/tag230.xml"/><Relationship Id="rId2" Type="http://schemas.openxmlformats.org/officeDocument/2006/relationships/tags" Target="../tags/tag229.xml"/><Relationship Id="rId17" Type="http://schemas.openxmlformats.org/officeDocument/2006/relationships/notesSlide" Target="../notesSlides/notesSlide7.xml"/><Relationship Id="rId16" Type="http://schemas.openxmlformats.org/officeDocument/2006/relationships/slideLayout" Target="../slideLayouts/slideLayout7.xml"/><Relationship Id="rId15" Type="http://schemas.openxmlformats.org/officeDocument/2006/relationships/tags" Target="../tags/tag242.xml"/><Relationship Id="rId14" Type="http://schemas.openxmlformats.org/officeDocument/2006/relationships/tags" Target="../tags/tag241.xml"/><Relationship Id="rId13" Type="http://schemas.openxmlformats.org/officeDocument/2006/relationships/tags" Target="../tags/tag240.xml"/><Relationship Id="rId12" Type="http://schemas.openxmlformats.org/officeDocument/2006/relationships/tags" Target="../tags/tag239.xml"/><Relationship Id="rId11" Type="http://schemas.openxmlformats.org/officeDocument/2006/relationships/tags" Target="../tags/tag238.xml"/><Relationship Id="rId10" Type="http://schemas.openxmlformats.org/officeDocument/2006/relationships/tags" Target="../tags/tag237.xml"/><Relationship Id="rId1" Type="http://schemas.openxmlformats.org/officeDocument/2006/relationships/tags" Target="../tags/tag228.xml"/></Relationships>
</file>

<file path=ppt/slides/_rels/slide12.xml.rels><?xml version="1.0" encoding="UTF-8" standalone="yes"?>
<Relationships xmlns="http://schemas.openxmlformats.org/package/2006/relationships"><Relationship Id="rId9" Type="http://schemas.openxmlformats.org/officeDocument/2006/relationships/tags" Target="../tags/tag254.xml"/><Relationship Id="rId8" Type="http://schemas.openxmlformats.org/officeDocument/2006/relationships/tags" Target="../tags/tag253.xml"/><Relationship Id="rId7" Type="http://schemas.openxmlformats.org/officeDocument/2006/relationships/tags" Target="../tags/tag252.xml"/><Relationship Id="rId6" Type="http://schemas.openxmlformats.org/officeDocument/2006/relationships/tags" Target="../tags/tag251.xml"/><Relationship Id="rId5" Type="http://schemas.openxmlformats.org/officeDocument/2006/relationships/tags" Target="../tags/tag250.xml"/><Relationship Id="rId4" Type="http://schemas.openxmlformats.org/officeDocument/2006/relationships/tags" Target="../tags/tag249.xml"/><Relationship Id="rId3" Type="http://schemas.openxmlformats.org/officeDocument/2006/relationships/tags" Target="../tags/tag248.xml"/><Relationship Id="rId23" Type="http://schemas.openxmlformats.org/officeDocument/2006/relationships/notesSlide" Target="../notesSlides/notesSlide8.xml"/><Relationship Id="rId22" Type="http://schemas.openxmlformats.org/officeDocument/2006/relationships/slideLayout" Target="../slideLayouts/slideLayout7.xml"/><Relationship Id="rId21" Type="http://schemas.openxmlformats.org/officeDocument/2006/relationships/tags" Target="../tags/tag263.xml"/><Relationship Id="rId20" Type="http://schemas.openxmlformats.org/officeDocument/2006/relationships/tags" Target="../tags/tag262.xml"/><Relationship Id="rId2" Type="http://schemas.openxmlformats.org/officeDocument/2006/relationships/tags" Target="../tags/tag247.xml"/><Relationship Id="rId19" Type="http://schemas.openxmlformats.org/officeDocument/2006/relationships/tags" Target="../tags/tag261.xml"/><Relationship Id="rId18" Type="http://schemas.openxmlformats.org/officeDocument/2006/relationships/image" Target="../media/image9.png"/><Relationship Id="rId17" Type="http://schemas.openxmlformats.org/officeDocument/2006/relationships/tags" Target="../tags/tag260.xml"/><Relationship Id="rId16" Type="http://schemas.openxmlformats.org/officeDocument/2006/relationships/tags" Target="../tags/tag259.xml"/><Relationship Id="rId15" Type="http://schemas.openxmlformats.org/officeDocument/2006/relationships/tags" Target="../tags/tag258.xml"/><Relationship Id="rId14" Type="http://schemas.openxmlformats.org/officeDocument/2006/relationships/tags" Target="../tags/tag257.xml"/><Relationship Id="rId13" Type="http://schemas.openxmlformats.org/officeDocument/2006/relationships/image" Target="../media/image8.jpeg"/><Relationship Id="rId12" Type="http://schemas.openxmlformats.org/officeDocument/2006/relationships/tags" Target="../tags/tag256.xml"/><Relationship Id="rId11" Type="http://schemas.openxmlformats.org/officeDocument/2006/relationships/image" Target="../media/image7.png"/><Relationship Id="rId10" Type="http://schemas.openxmlformats.org/officeDocument/2006/relationships/tags" Target="../tags/tag255.xml"/><Relationship Id="rId1" Type="http://schemas.openxmlformats.org/officeDocument/2006/relationships/tags" Target="../tags/tag246.xml"/></Relationships>
</file>

<file path=ppt/slides/_rels/slide13.xml.rels><?xml version="1.0" encoding="UTF-8" standalone="yes"?>
<Relationships xmlns="http://schemas.openxmlformats.org/package/2006/relationships"><Relationship Id="rId9" Type="http://schemas.openxmlformats.org/officeDocument/2006/relationships/tags" Target="../tags/tag274.xml"/><Relationship Id="rId8" Type="http://schemas.openxmlformats.org/officeDocument/2006/relationships/tags" Target="../tags/tag273.xml"/><Relationship Id="rId7" Type="http://schemas.openxmlformats.org/officeDocument/2006/relationships/tags" Target="../tags/tag272.xml"/><Relationship Id="rId6" Type="http://schemas.openxmlformats.org/officeDocument/2006/relationships/tags" Target="../tags/tag271.xml"/><Relationship Id="rId5" Type="http://schemas.openxmlformats.org/officeDocument/2006/relationships/tags" Target="../tags/tag270.xml"/><Relationship Id="rId4" Type="http://schemas.openxmlformats.org/officeDocument/2006/relationships/tags" Target="../tags/tag269.xml"/><Relationship Id="rId3" Type="http://schemas.openxmlformats.org/officeDocument/2006/relationships/tags" Target="../tags/tag268.xml"/><Relationship Id="rId2" Type="http://schemas.openxmlformats.org/officeDocument/2006/relationships/image" Target="../media/image4.png"/><Relationship Id="rId14" Type="http://schemas.openxmlformats.org/officeDocument/2006/relationships/notesSlide" Target="../notesSlides/notesSlide9.xml"/><Relationship Id="rId13" Type="http://schemas.openxmlformats.org/officeDocument/2006/relationships/slideLayout" Target="../slideLayouts/slideLayout7.xml"/><Relationship Id="rId12" Type="http://schemas.openxmlformats.org/officeDocument/2006/relationships/tags" Target="../tags/tag277.xml"/><Relationship Id="rId11" Type="http://schemas.openxmlformats.org/officeDocument/2006/relationships/tags" Target="../tags/tag276.xml"/><Relationship Id="rId10" Type="http://schemas.openxmlformats.org/officeDocument/2006/relationships/tags" Target="../tags/tag275.xml"/><Relationship Id="rId1" Type="http://schemas.openxmlformats.org/officeDocument/2006/relationships/tags" Target="../tags/tag267.xml"/></Relationships>
</file>

<file path=ppt/slides/_rels/slide14.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288.xml"/><Relationship Id="rId7" Type="http://schemas.openxmlformats.org/officeDocument/2006/relationships/tags" Target="../tags/tag287.xml"/><Relationship Id="rId6" Type="http://schemas.openxmlformats.org/officeDocument/2006/relationships/tags" Target="../tags/tag286.xml"/><Relationship Id="rId5" Type="http://schemas.openxmlformats.org/officeDocument/2006/relationships/tags" Target="../tags/tag285.xml"/><Relationship Id="rId4" Type="http://schemas.openxmlformats.org/officeDocument/2006/relationships/tags" Target="../tags/tag284.xml"/><Relationship Id="rId3" Type="http://schemas.openxmlformats.org/officeDocument/2006/relationships/tags" Target="../tags/tag283.xml"/><Relationship Id="rId2" Type="http://schemas.openxmlformats.org/officeDocument/2006/relationships/tags" Target="../tags/tag282.xml"/><Relationship Id="rId12" Type="http://schemas.openxmlformats.org/officeDocument/2006/relationships/notesSlide" Target="../notesSlides/notesSlide10.xml"/><Relationship Id="rId11" Type="http://schemas.openxmlformats.org/officeDocument/2006/relationships/slideLayout" Target="../slideLayouts/slideLayout7.xml"/><Relationship Id="rId10" Type="http://schemas.openxmlformats.org/officeDocument/2006/relationships/tags" Target="../tags/tag289.xml"/><Relationship Id="rId1" Type="http://schemas.openxmlformats.org/officeDocument/2006/relationships/tags" Target="../tags/tag281.xml"/></Relationships>
</file>

<file path=ppt/slides/_rels/slide15.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300.xml"/><Relationship Id="rId7" Type="http://schemas.openxmlformats.org/officeDocument/2006/relationships/tags" Target="../tags/tag299.xml"/><Relationship Id="rId6" Type="http://schemas.openxmlformats.org/officeDocument/2006/relationships/tags" Target="../tags/tag298.xml"/><Relationship Id="rId5" Type="http://schemas.openxmlformats.org/officeDocument/2006/relationships/tags" Target="../tags/tag297.xml"/><Relationship Id="rId4" Type="http://schemas.openxmlformats.org/officeDocument/2006/relationships/tags" Target="../tags/tag296.xml"/><Relationship Id="rId3" Type="http://schemas.openxmlformats.org/officeDocument/2006/relationships/tags" Target="../tags/tag295.xml"/><Relationship Id="rId2" Type="http://schemas.openxmlformats.org/officeDocument/2006/relationships/tags" Target="../tags/tag294.xml"/><Relationship Id="rId12" Type="http://schemas.openxmlformats.org/officeDocument/2006/relationships/notesSlide" Target="../notesSlides/notesSlide11.xml"/><Relationship Id="rId11" Type="http://schemas.openxmlformats.org/officeDocument/2006/relationships/slideLayout" Target="../slideLayouts/slideLayout7.xml"/><Relationship Id="rId10" Type="http://schemas.openxmlformats.org/officeDocument/2006/relationships/tags" Target="../tags/tag301.xml"/><Relationship Id="rId1" Type="http://schemas.openxmlformats.org/officeDocument/2006/relationships/tags" Target="../tags/tag293.xml"/></Relationships>
</file>

<file path=ppt/slides/_rels/slide16.xml.rels><?xml version="1.0" encoding="UTF-8" standalone="yes"?>
<Relationships xmlns="http://schemas.openxmlformats.org/package/2006/relationships"><Relationship Id="rId9" Type="http://schemas.openxmlformats.org/officeDocument/2006/relationships/tags" Target="../tags/tag312.xml"/><Relationship Id="rId8" Type="http://schemas.openxmlformats.org/officeDocument/2006/relationships/tags" Target="../tags/tag311.xml"/><Relationship Id="rId7" Type="http://schemas.openxmlformats.org/officeDocument/2006/relationships/tags" Target="../tags/tag310.xml"/><Relationship Id="rId6" Type="http://schemas.openxmlformats.org/officeDocument/2006/relationships/tags" Target="../tags/tag309.xml"/><Relationship Id="rId5" Type="http://schemas.openxmlformats.org/officeDocument/2006/relationships/tags" Target="../tags/tag308.xml"/><Relationship Id="rId4" Type="http://schemas.openxmlformats.org/officeDocument/2006/relationships/tags" Target="../tags/tag307.xml"/><Relationship Id="rId3" Type="http://schemas.openxmlformats.org/officeDocument/2006/relationships/tags" Target="../tags/tag306.xml"/><Relationship Id="rId20" Type="http://schemas.openxmlformats.org/officeDocument/2006/relationships/notesSlide" Target="../notesSlides/notesSlide12.xml"/><Relationship Id="rId2" Type="http://schemas.openxmlformats.org/officeDocument/2006/relationships/image" Target="../media/image4.png"/><Relationship Id="rId19" Type="http://schemas.openxmlformats.org/officeDocument/2006/relationships/slideLayout" Target="../slideLayouts/slideLayout7.xml"/><Relationship Id="rId18" Type="http://schemas.openxmlformats.org/officeDocument/2006/relationships/image" Target="../media/image10.jpeg"/><Relationship Id="rId17" Type="http://schemas.openxmlformats.org/officeDocument/2006/relationships/tags" Target="../tags/tag320.xml"/><Relationship Id="rId16" Type="http://schemas.openxmlformats.org/officeDocument/2006/relationships/tags" Target="../tags/tag319.xml"/><Relationship Id="rId15" Type="http://schemas.openxmlformats.org/officeDocument/2006/relationships/tags" Target="../tags/tag318.xml"/><Relationship Id="rId14" Type="http://schemas.openxmlformats.org/officeDocument/2006/relationships/tags" Target="../tags/tag317.xml"/><Relationship Id="rId13" Type="http://schemas.openxmlformats.org/officeDocument/2006/relationships/tags" Target="../tags/tag316.xml"/><Relationship Id="rId12" Type="http://schemas.openxmlformats.org/officeDocument/2006/relationships/tags" Target="../tags/tag315.xml"/><Relationship Id="rId11" Type="http://schemas.openxmlformats.org/officeDocument/2006/relationships/tags" Target="../tags/tag314.xml"/><Relationship Id="rId10" Type="http://schemas.openxmlformats.org/officeDocument/2006/relationships/tags" Target="../tags/tag313.xml"/><Relationship Id="rId1" Type="http://schemas.openxmlformats.org/officeDocument/2006/relationships/tags" Target="../tags/tag305.xml"/></Relationships>
</file>

<file path=ppt/slides/_rels/slide17.xml.rels><?xml version="1.0" encoding="UTF-8" standalone="yes"?>
<Relationships xmlns="http://schemas.openxmlformats.org/package/2006/relationships"><Relationship Id="rId9" Type="http://schemas.openxmlformats.org/officeDocument/2006/relationships/tags" Target="../tags/tag332.xml"/><Relationship Id="rId8" Type="http://schemas.openxmlformats.org/officeDocument/2006/relationships/tags" Target="../tags/tag331.xml"/><Relationship Id="rId7" Type="http://schemas.openxmlformats.org/officeDocument/2006/relationships/tags" Target="../tags/tag330.xml"/><Relationship Id="rId6" Type="http://schemas.openxmlformats.org/officeDocument/2006/relationships/tags" Target="../tags/tag329.xml"/><Relationship Id="rId5" Type="http://schemas.openxmlformats.org/officeDocument/2006/relationships/tags" Target="../tags/tag328.xml"/><Relationship Id="rId4" Type="http://schemas.openxmlformats.org/officeDocument/2006/relationships/tags" Target="../tags/tag327.xml"/><Relationship Id="rId3" Type="http://schemas.openxmlformats.org/officeDocument/2006/relationships/tags" Target="../tags/tag326.xml"/><Relationship Id="rId2" Type="http://schemas.openxmlformats.org/officeDocument/2006/relationships/tags" Target="../tags/tag325.xml"/><Relationship Id="rId16" Type="http://schemas.openxmlformats.org/officeDocument/2006/relationships/notesSlide" Target="../notesSlides/notesSlide13.xml"/><Relationship Id="rId15" Type="http://schemas.openxmlformats.org/officeDocument/2006/relationships/slideLayout" Target="../slideLayouts/slideLayout7.xml"/><Relationship Id="rId14" Type="http://schemas.openxmlformats.org/officeDocument/2006/relationships/tags" Target="../tags/tag337.xml"/><Relationship Id="rId13" Type="http://schemas.openxmlformats.org/officeDocument/2006/relationships/tags" Target="../tags/tag336.xml"/><Relationship Id="rId12" Type="http://schemas.openxmlformats.org/officeDocument/2006/relationships/tags" Target="../tags/tag335.xml"/><Relationship Id="rId11" Type="http://schemas.openxmlformats.org/officeDocument/2006/relationships/tags" Target="../tags/tag334.xml"/><Relationship Id="rId10" Type="http://schemas.openxmlformats.org/officeDocument/2006/relationships/tags" Target="../tags/tag333.xml"/><Relationship Id="rId1" Type="http://schemas.openxmlformats.org/officeDocument/2006/relationships/tags" Target="../tags/tag324.xml"/></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348.xml"/><Relationship Id="rId7" Type="http://schemas.openxmlformats.org/officeDocument/2006/relationships/tags" Target="../tags/tag347.xml"/><Relationship Id="rId6" Type="http://schemas.openxmlformats.org/officeDocument/2006/relationships/tags" Target="../tags/tag346.xml"/><Relationship Id="rId5" Type="http://schemas.openxmlformats.org/officeDocument/2006/relationships/tags" Target="../tags/tag345.xml"/><Relationship Id="rId4" Type="http://schemas.openxmlformats.org/officeDocument/2006/relationships/tags" Target="../tags/tag344.xml"/><Relationship Id="rId3" Type="http://schemas.openxmlformats.org/officeDocument/2006/relationships/tags" Target="../tags/tag343.xml"/><Relationship Id="rId2" Type="http://schemas.openxmlformats.org/officeDocument/2006/relationships/tags" Target="../tags/tag342.xml"/><Relationship Id="rId10" Type="http://schemas.openxmlformats.org/officeDocument/2006/relationships/notesSlide" Target="../notesSlides/notesSlide14.xml"/><Relationship Id="rId1" Type="http://schemas.openxmlformats.org/officeDocument/2006/relationships/tags" Target="../tags/tag341.xml"/></Relationships>
</file>

<file path=ppt/slides/_rels/slide19.xml.rels><?xml version="1.0" encoding="UTF-8" standalone="yes"?>
<Relationships xmlns="http://schemas.openxmlformats.org/package/2006/relationships"><Relationship Id="rId9" Type="http://schemas.openxmlformats.org/officeDocument/2006/relationships/notesSlide" Target="../notesSlides/notesSlide15.xml"/><Relationship Id="rId8" Type="http://schemas.openxmlformats.org/officeDocument/2006/relationships/slideLayout" Target="../slideLayouts/slideLayout7.xml"/><Relationship Id="rId7" Type="http://schemas.openxmlformats.org/officeDocument/2006/relationships/tags" Target="../tags/tag357.xml"/><Relationship Id="rId6" Type="http://schemas.openxmlformats.org/officeDocument/2006/relationships/tags" Target="../tags/tag356.xml"/><Relationship Id="rId5" Type="http://schemas.openxmlformats.org/officeDocument/2006/relationships/tags" Target="../tags/tag355.xml"/><Relationship Id="rId4" Type="http://schemas.openxmlformats.org/officeDocument/2006/relationships/tags" Target="../tags/tag354.xml"/><Relationship Id="rId3" Type="http://schemas.openxmlformats.org/officeDocument/2006/relationships/tags" Target="../tags/tag353.xml"/><Relationship Id="rId2" Type="http://schemas.openxmlformats.org/officeDocument/2006/relationships/image" Target="../media/image11.jpeg"/><Relationship Id="rId1" Type="http://schemas.openxmlformats.org/officeDocument/2006/relationships/tags" Target="../tags/tag352.xml"/></Relationships>
</file>

<file path=ppt/slides/_rels/slide2.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image" Target="../media/image3.png"/><Relationship Id="rId3" Type="http://schemas.openxmlformats.org/officeDocument/2006/relationships/tags" Target="../tags/tag97.xml"/><Relationship Id="rId2" Type="http://schemas.openxmlformats.org/officeDocument/2006/relationships/tags" Target="../tags/tag96.xml"/><Relationship Id="rId18" Type="http://schemas.openxmlformats.org/officeDocument/2006/relationships/slideLayout" Target="../slideLayouts/slideLayout7.xml"/><Relationship Id="rId17" Type="http://schemas.openxmlformats.org/officeDocument/2006/relationships/tags" Target="../tags/tag109.xml"/><Relationship Id="rId16" Type="http://schemas.openxmlformats.org/officeDocument/2006/relationships/tags" Target="../tags/tag108.xml"/><Relationship Id="rId15" Type="http://schemas.openxmlformats.org/officeDocument/2006/relationships/tags" Target="../tags/tag107.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image" Target="../media/image2.emf"/><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5.xm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16.xml"/><Relationship Id="rId7"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tags" Target="../tags/tag365.xml"/><Relationship Id="rId4" Type="http://schemas.openxmlformats.org/officeDocument/2006/relationships/tags" Target="../tags/tag364.xml"/><Relationship Id="rId3" Type="http://schemas.openxmlformats.org/officeDocument/2006/relationships/tags" Target="../tags/tag363.xml"/><Relationship Id="rId2" Type="http://schemas.openxmlformats.org/officeDocument/2006/relationships/tags" Target="../tags/tag362.xml"/><Relationship Id="rId1" Type="http://schemas.openxmlformats.org/officeDocument/2006/relationships/tags" Target="../tags/tag361.xml"/></Relationships>
</file>

<file path=ppt/slides/_rels/slide21.xml.rels><?xml version="1.0" encoding="UTF-8" standalone="yes"?>
<Relationships xmlns="http://schemas.openxmlformats.org/package/2006/relationships"><Relationship Id="rId9" Type="http://schemas.openxmlformats.org/officeDocument/2006/relationships/tags" Target="../tags/tag376.xml"/><Relationship Id="rId8" Type="http://schemas.openxmlformats.org/officeDocument/2006/relationships/tags" Target="../tags/tag375.xml"/><Relationship Id="rId7" Type="http://schemas.openxmlformats.org/officeDocument/2006/relationships/tags" Target="../tags/tag374.xml"/><Relationship Id="rId6" Type="http://schemas.openxmlformats.org/officeDocument/2006/relationships/tags" Target="../tags/tag373.xml"/><Relationship Id="rId5" Type="http://schemas.openxmlformats.org/officeDocument/2006/relationships/image" Target="../media/image13.png"/><Relationship Id="rId4" Type="http://schemas.openxmlformats.org/officeDocument/2006/relationships/tags" Target="../tags/tag372.xml"/><Relationship Id="rId3" Type="http://schemas.openxmlformats.org/officeDocument/2006/relationships/tags" Target="../tags/tag371.xml"/><Relationship Id="rId2" Type="http://schemas.openxmlformats.org/officeDocument/2006/relationships/tags" Target="../tags/tag370.xml"/><Relationship Id="rId11" Type="http://schemas.openxmlformats.org/officeDocument/2006/relationships/notesSlide" Target="../notesSlides/notesSlide17.xml"/><Relationship Id="rId10" Type="http://schemas.openxmlformats.org/officeDocument/2006/relationships/slideLayout" Target="../slideLayouts/slideLayout7.xml"/><Relationship Id="rId1" Type="http://schemas.openxmlformats.org/officeDocument/2006/relationships/tags" Target="../tags/tag369.xml"/></Relationships>
</file>

<file path=ppt/slides/_rels/slide22.xml.rels><?xml version="1.0" encoding="UTF-8" standalone="yes"?>
<Relationships xmlns="http://schemas.openxmlformats.org/package/2006/relationships"><Relationship Id="rId9" Type="http://schemas.openxmlformats.org/officeDocument/2006/relationships/tags" Target="../tags/tag388.xml"/><Relationship Id="rId8" Type="http://schemas.openxmlformats.org/officeDocument/2006/relationships/tags" Target="../tags/tag387.xml"/><Relationship Id="rId7" Type="http://schemas.openxmlformats.org/officeDocument/2006/relationships/tags" Target="../tags/tag386.xml"/><Relationship Id="rId6" Type="http://schemas.openxmlformats.org/officeDocument/2006/relationships/tags" Target="../tags/tag385.xml"/><Relationship Id="rId5" Type="http://schemas.openxmlformats.org/officeDocument/2006/relationships/tags" Target="../tags/tag384.xml"/><Relationship Id="rId4" Type="http://schemas.openxmlformats.org/officeDocument/2006/relationships/tags" Target="../tags/tag383.xml"/><Relationship Id="rId3" Type="http://schemas.openxmlformats.org/officeDocument/2006/relationships/tags" Target="../tags/tag382.xml"/><Relationship Id="rId27" Type="http://schemas.openxmlformats.org/officeDocument/2006/relationships/notesSlide" Target="../notesSlides/notesSlide18.xml"/><Relationship Id="rId26" Type="http://schemas.openxmlformats.org/officeDocument/2006/relationships/slideLayout" Target="../slideLayouts/slideLayout7.xml"/><Relationship Id="rId25" Type="http://schemas.openxmlformats.org/officeDocument/2006/relationships/tags" Target="../tags/tag404.xml"/><Relationship Id="rId24" Type="http://schemas.openxmlformats.org/officeDocument/2006/relationships/tags" Target="../tags/tag403.xml"/><Relationship Id="rId23" Type="http://schemas.openxmlformats.org/officeDocument/2006/relationships/tags" Target="../tags/tag402.xml"/><Relationship Id="rId22" Type="http://schemas.openxmlformats.org/officeDocument/2006/relationships/tags" Target="../tags/tag401.xml"/><Relationship Id="rId21" Type="http://schemas.openxmlformats.org/officeDocument/2006/relationships/tags" Target="../tags/tag400.xml"/><Relationship Id="rId20" Type="http://schemas.openxmlformats.org/officeDocument/2006/relationships/tags" Target="../tags/tag399.xml"/><Relationship Id="rId2" Type="http://schemas.openxmlformats.org/officeDocument/2006/relationships/tags" Target="../tags/tag381.xml"/><Relationship Id="rId19" Type="http://schemas.openxmlformats.org/officeDocument/2006/relationships/tags" Target="../tags/tag398.xml"/><Relationship Id="rId18" Type="http://schemas.openxmlformats.org/officeDocument/2006/relationships/tags" Target="../tags/tag397.xml"/><Relationship Id="rId17" Type="http://schemas.openxmlformats.org/officeDocument/2006/relationships/tags" Target="../tags/tag396.xml"/><Relationship Id="rId16" Type="http://schemas.openxmlformats.org/officeDocument/2006/relationships/tags" Target="../tags/tag395.xml"/><Relationship Id="rId15" Type="http://schemas.openxmlformats.org/officeDocument/2006/relationships/tags" Target="../tags/tag394.xml"/><Relationship Id="rId14" Type="http://schemas.openxmlformats.org/officeDocument/2006/relationships/tags" Target="../tags/tag393.xml"/><Relationship Id="rId13" Type="http://schemas.openxmlformats.org/officeDocument/2006/relationships/tags" Target="../tags/tag392.xml"/><Relationship Id="rId12" Type="http://schemas.openxmlformats.org/officeDocument/2006/relationships/tags" Target="../tags/tag391.xml"/><Relationship Id="rId11" Type="http://schemas.openxmlformats.org/officeDocument/2006/relationships/tags" Target="../tags/tag390.xml"/><Relationship Id="rId10" Type="http://schemas.openxmlformats.org/officeDocument/2006/relationships/tags" Target="../tags/tag389.xml"/><Relationship Id="rId1" Type="http://schemas.openxmlformats.org/officeDocument/2006/relationships/tags" Target="../tags/tag380.xml"/></Relationships>
</file>

<file path=ppt/slides/_rels/slide23.xml.rels><?xml version="1.0" encoding="UTF-8" standalone="yes"?>
<Relationships xmlns="http://schemas.openxmlformats.org/package/2006/relationships"><Relationship Id="rId9" Type="http://schemas.openxmlformats.org/officeDocument/2006/relationships/tags" Target="../tags/tag415.xml"/><Relationship Id="rId8" Type="http://schemas.openxmlformats.org/officeDocument/2006/relationships/tags" Target="../tags/tag414.xml"/><Relationship Id="rId7" Type="http://schemas.openxmlformats.org/officeDocument/2006/relationships/tags" Target="../tags/tag413.xml"/><Relationship Id="rId6" Type="http://schemas.openxmlformats.org/officeDocument/2006/relationships/tags" Target="../tags/tag412.xml"/><Relationship Id="rId5" Type="http://schemas.openxmlformats.org/officeDocument/2006/relationships/tags" Target="../tags/tag411.xml"/><Relationship Id="rId4" Type="http://schemas.openxmlformats.org/officeDocument/2006/relationships/tags" Target="../tags/tag410.xml"/><Relationship Id="rId3" Type="http://schemas.openxmlformats.org/officeDocument/2006/relationships/tags" Target="../tags/tag409.xml"/><Relationship Id="rId22" Type="http://schemas.openxmlformats.org/officeDocument/2006/relationships/notesSlide" Target="../notesSlides/notesSlide19.xml"/><Relationship Id="rId21" Type="http://schemas.openxmlformats.org/officeDocument/2006/relationships/slideLayout" Target="../slideLayouts/slideLayout7.xml"/><Relationship Id="rId20" Type="http://schemas.openxmlformats.org/officeDocument/2006/relationships/tags" Target="../tags/tag426.xml"/><Relationship Id="rId2" Type="http://schemas.openxmlformats.org/officeDocument/2006/relationships/image" Target="../media/image4.png"/><Relationship Id="rId19" Type="http://schemas.openxmlformats.org/officeDocument/2006/relationships/tags" Target="../tags/tag425.xml"/><Relationship Id="rId18" Type="http://schemas.openxmlformats.org/officeDocument/2006/relationships/tags" Target="../tags/tag424.xml"/><Relationship Id="rId17" Type="http://schemas.openxmlformats.org/officeDocument/2006/relationships/tags" Target="../tags/tag423.xml"/><Relationship Id="rId16" Type="http://schemas.openxmlformats.org/officeDocument/2006/relationships/tags" Target="../tags/tag422.xml"/><Relationship Id="rId15" Type="http://schemas.openxmlformats.org/officeDocument/2006/relationships/tags" Target="../tags/tag421.xml"/><Relationship Id="rId14" Type="http://schemas.openxmlformats.org/officeDocument/2006/relationships/tags" Target="../tags/tag420.xml"/><Relationship Id="rId13" Type="http://schemas.openxmlformats.org/officeDocument/2006/relationships/tags" Target="../tags/tag419.xml"/><Relationship Id="rId12" Type="http://schemas.openxmlformats.org/officeDocument/2006/relationships/tags" Target="../tags/tag418.xml"/><Relationship Id="rId11" Type="http://schemas.openxmlformats.org/officeDocument/2006/relationships/tags" Target="../tags/tag417.xml"/><Relationship Id="rId10" Type="http://schemas.openxmlformats.org/officeDocument/2006/relationships/tags" Target="../tags/tag416.xml"/><Relationship Id="rId1" Type="http://schemas.openxmlformats.org/officeDocument/2006/relationships/tags" Target="../tags/tag408.xml"/></Relationships>
</file>

<file path=ppt/slides/_rels/slide24.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tags" Target="../tags/tag437.xml"/><Relationship Id="rId7" Type="http://schemas.openxmlformats.org/officeDocument/2006/relationships/tags" Target="../tags/tag436.xml"/><Relationship Id="rId6" Type="http://schemas.openxmlformats.org/officeDocument/2006/relationships/tags" Target="../tags/tag435.xml"/><Relationship Id="rId5" Type="http://schemas.openxmlformats.org/officeDocument/2006/relationships/tags" Target="../tags/tag434.xml"/><Relationship Id="rId4" Type="http://schemas.openxmlformats.org/officeDocument/2006/relationships/tags" Target="../tags/tag433.xml"/><Relationship Id="rId3" Type="http://schemas.openxmlformats.org/officeDocument/2006/relationships/tags" Target="../tags/tag432.xml"/><Relationship Id="rId2" Type="http://schemas.openxmlformats.org/officeDocument/2006/relationships/tags" Target="../tags/tag431.xml"/><Relationship Id="rId19" Type="http://schemas.openxmlformats.org/officeDocument/2006/relationships/notesSlide" Target="../notesSlides/notesSlide20.xml"/><Relationship Id="rId18" Type="http://schemas.openxmlformats.org/officeDocument/2006/relationships/slideLayout" Target="../slideLayouts/slideLayout7.xml"/><Relationship Id="rId17" Type="http://schemas.openxmlformats.org/officeDocument/2006/relationships/tags" Target="../tags/tag443.xml"/><Relationship Id="rId16" Type="http://schemas.openxmlformats.org/officeDocument/2006/relationships/image" Target="../media/image4.png"/><Relationship Id="rId15" Type="http://schemas.openxmlformats.org/officeDocument/2006/relationships/tags" Target="../tags/tag442.xml"/><Relationship Id="rId14" Type="http://schemas.openxmlformats.org/officeDocument/2006/relationships/tags" Target="../tags/tag441.xml"/><Relationship Id="rId13" Type="http://schemas.openxmlformats.org/officeDocument/2006/relationships/tags" Target="../tags/tag440.xml"/><Relationship Id="rId12" Type="http://schemas.openxmlformats.org/officeDocument/2006/relationships/tags" Target="../tags/tag439.xml"/><Relationship Id="rId11" Type="http://schemas.openxmlformats.org/officeDocument/2006/relationships/image" Target="../media/image15.jpeg"/><Relationship Id="rId10" Type="http://schemas.openxmlformats.org/officeDocument/2006/relationships/tags" Target="../tags/tag438.xml"/><Relationship Id="rId1" Type="http://schemas.openxmlformats.org/officeDocument/2006/relationships/tags" Target="../tags/tag430.xml"/></Relationships>
</file>

<file path=ppt/slides/_rels/slide25.xml.rels><?xml version="1.0" encoding="UTF-8" standalone="yes"?>
<Relationships xmlns="http://schemas.openxmlformats.org/package/2006/relationships"><Relationship Id="rId9" Type="http://schemas.openxmlformats.org/officeDocument/2006/relationships/tags" Target="../tags/tag454.xml"/><Relationship Id="rId8" Type="http://schemas.openxmlformats.org/officeDocument/2006/relationships/tags" Target="../tags/tag453.xml"/><Relationship Id="rId7" Type="http://schemas.openxmlformats.org/officeDocument/2006/relationships/tags" Target="../tags/tag452.xml"/><Relationship Id="rId6" Type="http://schemas.openxmlformats.org/officeDocument/2006/relationships/tags" Target="../tags/tag451.xml"/><Relationship Id="rId5" Type="http://schemas.openxmlformats.org/officeDocument/2006/relationships/tags" Target="../tags/tag450.xml"/><Relationship Id="rId4" Type="http://schemas.openxmlformats.org/officeDocument/2006/relationships/tags" Target="../tags/tag449.xml"/><Relationship Id="rId3" Type="http://schemas.openxmlformats.org/officeDocument/2006/relationships/tags" Target="../tags/tag448.xml"/><Relationship Id="rId22" Type="http://schemas.openxmlformats.org/officeDocument/2006/relationships/notesSlide" Target="../notesSlides/notesSlide21.xml"/><Relationship Id="rId21" Type="http://schemas.openxmlformats.org/officeDocument/2006/relationships/slideLayout" Target="../slideLayouts/slideLayout7.xml"/><Relationship Id="rId20" Type="http://schemas.openxmlformats.org/officeDocument/2006/relationships/tags" Target="../tags/tag465.xml"/><Relationship Id="rId2" Type="http://schemas.openxmlformats.org/officeDocument/2006/relationships/image" Target="../media/image4.png"/><Relationship Id="rId19" Type="http://schemas.openxmlformats.org/officeDocument/2006/relationships/tags" Target="../tags/tag464.xml"/><Relationship Id="rId18" Type="http://schemas.openxmlformats.org/officeDocument/2006/relationships/tags" Target="../tags/tag463.xml"/><Relationship Id="rId17" Type="http://schemas.openxmlformats.org/officeDocument/2006/relationships/tags" Target="../tags/tag462.xml"/><Relationship Id="rId16" Type="http://schemas.openxmlformats.org/officeDocument/2006/relationships/tags" Target="../tags/tag461.xml"/><Relationship Id="rId15" Type="http://schemas.openxmlformats.org/officeDocument/2006/relationships/tags" Target="../tags/tag460.xml"/><Relationship Id="rId14" Type="http://schemas.openxmlformats.org/officeDocument/2006/relationships/tags" Target="../tags/tag459.xml"/><Relationship Id="rId13" Type="http://schemas.openxmlformats.org/officeDocument/2006/relationships/tags" Target="../tags/tag458.xml"/><Relationship Id="rId12" Type="http://schemas.openxmlformats.org/officeDocument/2006/relationships/tags" Target="../tags/tag457.xml"/><Relationship Id="rId11" Type="http://schemas.openxmlformats.org/officeDocument/2006/relationships/tags" Target="../tags/tag456.xml"/><Relationship Id="rId10" Type="http://schemas.openxmlformats.org/officeDocument/2006/relationships/tags" Target="../tags/tag455.xml"/><Relationship Id="rId1" Type="http://schemas.openxmlformats.org/officeDocument/2006/relationships/tags" Target="../tags/tag447.xml"/></Relationships>
</file>

<file path=ppt/slides/_rels/slide26.xml.rels><?xml version="1.0" encoding="UTF-8" standalone="yes"?>
<Relationships xmlns="http://schemas.openxmlformats.org/package/2006/relationships"><Relationship Id="rId9" Type="http://schemas.openxmlformats.org/officeDocument/2006/relationships/tags" Target="../tags/tag477.xml"/><Relationship Id="rId8" Type="http://schemas.openxmlformats.org/officeDocument/2006/relationships/tags" Target="../tags/tag476.xml"/><Relationship Id="rId7" Type="http://schemas.openxmlformats.org/officeDocument/2006/relationships/tags" Target="../tags/tag475.xml"/><Relationship Id="rId6" Type="http://schemas.openxmlformats.org/officeDocument/2006/relationships/tags" Target="../tags/tag474.xml"/><Relationship Id="rId5" Type="http://schemas.openxmlformats.org/officeDocument/2006/relationships/tags" Target="../tags/tag473.xml"/><Relationship Id="rId4" Type="http://schemas.openxmlformats.org/officeDocument/2006/relationships/tags" Target="../tags/tag472.xml"/><Relationship Id="rId3" Type="http://schemas.openxmlformats.org/officeDocument/2006/relationships/tags" Target="../tags/tag471.xml"/><Relationship Id="rId24" Type="http://schemas.openxmlformats.org/officeDocument/2006/relationships/notesSlide" Target="../notesSlides/notesSlide22.xml"/><Relationship Id="rId23" Type="http://schemas.openxmlformats.org/officeDocument/2006/relationships/slideLayout" Target="../slideLayouts/slideLayout7.xml"/><Relationship Id="rId22" Type="http://schemas.openxmlformats.org/officeDocument/2006/relationships/tags" Target="../tags/tag485.xml"/><Relationship Id="rId21" Type="http://schemas.openxmlformats.org/officeDocument/2006/relationships/image" Target="../media/image20.jpeg"/><Relationship Id="rId20" Type="http://schemas.openxmlformats.org/officeDocument/2006/relationships/tags" Target="../tags/tag484.xml"/><Relationship Id="rId2" Type="http://schemas.openxmlformats.org/officeDocument/2006/relationships/tags" Target="../tags/tag470.xml"/><Relationship Id="rId19" Type="http://schemas.openxmlformats.org/officeDocument/2006/relationships/image" Target="../media/image19.jpeg"/><Relationship Id="rId18" Type="http://schemas.openxmlformats.org/officeDocument/2006/relationships/tags" Target="../tags/tag483.xml"/><Relationship Id="rId17" Type="http://schemas.openxmlformats.org/officeDocument/2006/relationships/image" Target="../media/image18.jpeg"/><Relationship Id="rId16" Type="http://schemas.openxmlformats.org/officeDocument/2006/relationships/tags" Target="../tags/tag482.xml"/><Relationship Id="rId15" Type="http://schemas.openxmlformats.org/officeDocument/2006/relationships/image" Target="../media/image17.jpeg"/><Relationship Id="rId14" Type="http://schemas.openxmlformats.org/officeDocument/2006/relationships/tags" Target="../tags/tag481.xml"/><Relationship Id="rId13" Type="http://schemas.openxmlformats.org/officeDocument/2006/relationships/image" Target="../media/image16.jpeg"/><Relationship Id="rId12" Type="http://schemas.openxmlformats.org/officeDocument/2006/relationships/tags" Target="../tags/tag480.xml"/><Relationship Id="rId11" Type="http://schemas.openxmlformats.org/officeDocument/2006/relationships/tags" Target="../tags/tag479.xml"/><Relationship Id="rId10" Type="http://schemas.openxmlformats.org/officeDocument/2006/relationships/tags" Target="../tags/tag478.xml"/><Relationship Id="rId1" Type="http://schemas.openxmlformats.org/officeDocument/2006/relationships/tags" Target="../tags/tag469.xml"/></Relationships>
</file>

<file path=ppt/slides/_rels/slide27.xml.rels><?xml version="1.0" encoding="UTF-8" standalone="yes"?>
<Relationships xmlns="http://schemas.openxmlformats.org/package/2006/relationships"><Relationship Id="rId9" Type="http://schemas.openxmlformats.org/officeDocument/2006/relationships/tags" Target="../tags/tag496.xml"/><Relationship Id="rId8" Type="http://schemas.openxmlformats.org/officeDocument/2006/relationships/tags" Target="../tags/tag495.xml"/><Relationship Id="rId7" Type="http://schemas.openxmlformats.org/officeDocument/2006/relationships/tags" Target="../tags/tag494.xml"/><Relationship Id="rId6" Type="http://schemas.openxmlformats.org/officeDocument/2006/relationships/tags" Target="../tags/tag493.xml"/><Relationship Id="rId5" Type="http://schemas.openxmlformats.org/officeDocument/2006/relationships/tags" Target="../tags/tag492.xml"/><Relationship Id="rId4" Type="http://schemas.openxmlformats.org/officeDocument/2006/relationships/tags" Target="../tags/tag491.xml"/><Relationship Id="rId3" Type="http://schemas.openxmlformats.org/officeDocument/2006/relationships/image" Target="../media/image21.png"/><Relationship Id="rId2" Type="http://schemas.openxmlformats.org/officeDocument/2006/relationships/tags" Target="../tags/tag490.xml"/><Relationship Id="rId17" Type="http://schemas.openxmlformats.org/officeDocument/2006/relationships/notesSlide" Target="../notesSlides/notesSlide23.xml"/><Relationship Id="rId16" Type="http://schemas.openxmlformats.org/officeDocument/2006/relationships/slideLayout" Target="../slideLayouts/slideLayout7.xml"/><Relationship Id="rId15" Type="http://schemas.openxmlformats.org/officeDocument/2006/relationships/tags" Target="../tags/tag502.xml"/><Relationship Id="rId14" Type="http://schemas.openxmlformats.org/officeDocument/2006/relationships/tags" Target="../tags/tag501.xml"/><Relationship Id="rId13" Type="http://schemas.openxmlformats.org/officeDocument/2006/relationships/tags" Target="../tags/tag500.xml"/><Relationship Id="rId12" Type="http://schemas.openxmlformats.org/officeDocument/2006/relationships/tags" Target="../tags/tag499.xml"/><Relationship Id="rId11" Type="http://schemas.openxmlformats.org/officeDocument/2006/relationships/tags" Target="../tags/tag498.xml"/><Relationship Id="rId10" Type="http://schemas.openxmlformats.org/officeDocument/2006/relationships/tags" Target="../tags/tag497.xml"/><Relationship Id="rId1" Type="http://schemas.openxmlformats.org/officeDocument/2006/relationships/tags" Target="../tags/tag489.xml"/></Relationships>
</file>

<file path=ppt/slides/_rels/slide28.xml.rels><?xml version="1.0" encoding="UTF-8" standalone="yes"?>
<Relationships xmlns="http://schemas.openxmlformats.org/package/2006/relationships"><Relationship Id="rId7" Type="http://schemas.openxmlformats.org/officeDocument/2006/relationships/notesSlide" Target="../notesSlides/notesSlide24.xml"/><Relationship Id="rId6" Type="http://schemas.openxmlformats.org/officeDocument/2006/relationships/slideLayout" Target="../slideLayouts/slideLayout7.xml"/><Relationship Id="rId5" Type="http://schemas.openxmlformats.org/officeDocument/2006/relationships/tags" Target="../tags/tag509.xml"/><Relationship Id="rId4" Type="http://schemas.openxmlformats.org/officeDocument/2006/relationships/tags" Target="../tags/tag508.xml"/><Relationship Id="rId3" Type="http://schemas.openxmlformats.org/officeDocument/2006/relationships/tags" Target="../tags/tag507.xml"/><Relationship Id="rId2" Type="http://schemas.openxmlformats.org/officeDocument/2006/relationships/image" Target="../media/image4.png"/><Relationship Id="rId1" Type="http://schemas.openxmlformats.org/officeDocument/2006/relationships/tags" Target="../tags/tag506.xml"/></Relationships>
</file>

<file path=ppt/slides/_rels/slide29.xml.rels><?xml version="1.0" encoding="UTF-8" standalone="yes"?>
<Relationships xmlns="http://schemas.openxmlformats.org/package/2006/relationships"><Relationship Id="rId9" Type="http://schemas.openxmlformats.org/officeDocument/2006/relationships/tags" Target="../tags/tag521.xml"/><Relationship Id="rId8" Type="http://schemas.openxmlformats.org/officeDocument/2006/relationships/tags" Target="../tags/tag520.xml"/><Relationship Id="rId7" Type="http://schemas.openxmlformats.org/officeDocument/2006/relationships/tags" Target="../tags/tag519.xml"/><Relationship Id="rId6" Type="http://schemas.openxmlformats.org/officeDocument/2006/relationships/tags" Target="../tags/tag518.xml"/><Relationship Id="rId5" Type="http://schemas.openxmlformats.org/officeDocument/2006/relationships/tags" Target="../tags/tag517.xml"/><Relationship Id="rId4" Type="http://schemas.openxmlformats.org/officeDocument/2006/relationships/tags" Target="../tags/tag516.xml"/><Relationship Id="rId3" Type="http://schemas.openxmlformats.org/officeDocument/2006/relationships/tags" Target="../tags/tag515.xml"/><Relationship Id="rId23" Type="http://schemas.openxmlformats.org/officeDocument/2006/relationships/notesSlide" Target="../notesSlides/notesSlide25.xml"/><Relationship Id="rId22" Type="http://schemas.openxmlformats.org/officeDocument/2006/relationships/slideLayout" Target="../slideLayouts/slideLayout7.xml"/><Relationship Id="rId21" Type="http://schemas.openxmlformats.org/officeDocument/2006/relationships/tags" Target="../tags/tag533.xml"/><Relationship Id="rId20" Type="http://schemas.openxmlformats.org/officeDocument/2006/relationships/tags" Target="../tags/tag532.xml"/><Relationship Id="rId2" Type="http://schemas.openxmlformats.org/officeDocument/2006/relationships/tags" Target="../tags/tag514.xml"/><Relationship Id="rId19" Type="http://schemas.openxmlformats.org/officeDocument/2006/relationships/tags" Target="../tags/tag531.xml"/><Relationship Id="rId18" Type="http://schemas.openxmlformats.org/officeDocument/2006/relationships/tags" Target="../tags/tag530.xml"/><Relationship Id="rId17" Type="http://schemas.openxmlformats.org/officeDocument/2006/relationships/tags" Target="../tags/tag529.xml"/><Relationship Id="rId16" Type="http://schemas.openxmlformats.org/officeDocument/2006/relationships/tags" Target="../tags/tag528.xml"/><Relationship Id="rId15" Type="http://schemas.openxmlformats.org/officeDocument/2006/relationships/tags" Target="../tags/tag527.xml"/><Relationship Id="rId14" Type="http://schemas.openxmlformats.org/officeDocument/2006/relationships/tags" Target="../tags/tag526.xml"/><Relationship Id="rId13" Type="http://schemas.openxmlformats.org/officeDocument/2006/relationships/tags" Target="../tags/tag525.xml"/><Relationship Id="rId12" Type="http://schemas.openxmlformats.org/officeDocument/2006/relationships/tags" Target="../tags/tag524.xml"/><Relationship Id="rId11" Type="http://schemas.openxmlformats.org/officeDocument/2006/relationships/tags" Target="../tags/tag523.xml"/><Relationship Id="rId10" Type="http://schemas.openxmlformats.org/officeDocument/2006/relationships/tags" Target="../tags/tag522.xml"/><Relationship Id="rId1" Type="http://schemas.openxmlformats.org/officeDocument/2006/relationships/tags" Target="../tags/tag513.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117.xml"/><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s>
</file>

<file path=ppt/slides/_rels/slide30.xml.rels><?xml version="1.0" encoding="UTF-8" standalone="yes"?>
<Relationships xmlns="http://schemas.openxmlformats.org/package/2006/relationships"><Relationship Id="rId9" Type="http://schemas.openxmlformats.org/officeDocument/2006/relationships/tags" Target="../tags/tag543.xml"/><Relationship Id="rId8" Type="http://schemas.openxmlformats.org/officeDocument/2006/relationships/image" Target="../media/image23.png"/><Relationship Id="rId7" Type="http://schemas.openxmlformats.org/officeDocument/2006/relationships/tags" Target="../tags/tag542.xml"/><Relationship Id="rId6" Type="http://schemas.openxmlformats.org/officeDocument/2006/relationships/tags" Target="../tags/tag541.xml"/><Relationship Id="rId5" Type="http://schemas.openxmlformats.org/officeDocument/2006/relationships/tags" Target="../tags/tag540.xml"/><Relationship Id="rId41" Type="http://schemas.openxmlformats.org/officeDocument/2006/relationships/notesSlide" Target="../notesSlides/notesSlide26.xml"/><Relationship Id="rId40" Type="http://schemas.openxmlformats.org/officeDocument/2006/relationships/slideLayout" Target="../slideLayouts/slideLayout7.xml"/><Relationship Id="rId4" Type="http://schemas.openxmlformats.org/officeDocument/2006/relationships/image" Target="../media/image22.png"/><Relationship Id="rId39" Type="http://schemas.openxmlformats.org/officeDocument/2006/relationships/tags" Target="../tags/tag565.xml"/><Relationship Id="rId38" Type="http://schemas.openxmlformats.org/officeDocument/2006/relationships/image" Target="../media/image4.png"/><Relationship Id="rId37" Type="http://schemas.openxmlformats.org/officeDocument/2006/relationships/tags" Target="../tags/tag564.xml"/><Relationship Id="rId36" Type="http://schemas.openxmlformats.org/officeDocument/2006/relationships/tags" Target="../tags/tag563.xml"/><Relationship Id="rId35" Type="http://schemas.openxmlformats.org/officeDocument/2006/relationships/tags" Target="../tags/tag562.xml"/><Relationship Id="rId34" Type="http://schemas.openxmlformats.org/officeDocument/2006/relationships/tags" Target="../tags/tag561.xml"/><Relationship Id="rId33" Type="http://schemas.openxmlformats.org/officeDocument/2006/relationships/tags" Target="../tags/tag560.xml"/><Relationship Id="rId32" Type="http://schemas.openxmlformats.org/officeDocument/2006/relationships/tags" Target="../tags/tag559.xml"/><Relationship Id="rId31" Type="http://schemas.openxmlformats.org/officeDocument/2006/relationships/image" Target="../media/image30.svg"/><Relationship Id="rId30" Type="http://schemas.openxmlformats.org/officeDocument/2006/relationships/image" Target="../media/image29.png"/><Relationship Id="rId3" Type="http://schemas.openxmlformats.org/officeDocument/2006/relationships/tags" Target="../tags/tag539.xml"/><Relationship Id="rId29" Type="http://schemas.openxmlformats.org/officeDocument/2006/relationships/tags" Target="../tags/tag558.xml"/><Relationship Id="rId28" Type="http://schemas.openxmlformats.org/officeDocument/2006/relationships/image" Target="../media/image28.png"/><Relationship Id="rId27" Type="http://schemas.openxmlformats.org/officeDocument/2006/relationships/tags" Target="../tags/tag557.xml"/><Relationship Id="rId26" Type="http://schemas.openxmlformats.org/officeDocument/2006/relationships/tags" Target="../tags/tag556.xml"/><Relationship Id="rId25" Type="http://schemas.openxmlformats.org/officeDocument/2006/relationships/tags" Target="../tags/tag555.xml"/><Relationship Id="rId24" Type="http://schemas.openxmlformats.org/officeDocument/2006/relationships/image" Target="../media/image27.png"/><Relationship Id="rId23" Type="http://schemas.openxmlformats.org/officeDocument/2006/relationships/tags" Target="../tags/tag554.xml"/><Relationship Id="rId22" Type="http://schemas.openxmlformats.org/officeDocument/2006/relationships/tags" Target="../tags/tag553.xml"/><Relationship Id="rId21" Type="http://schemas.openxmlformats.org/officeDocument/2006/relationships/tags" Target="../tags/tag552.xml"/><Relationship Id="rId20" Type="http://schemas.openxmlformats.org/officeDocument/2006/relationships/image" Target="../media/image26.png"/><Relationship Id="rId2" Type="http://schemas.openxmlformats.org/officeDocument/2006/relationships/tags" Target="../tags/tag538.xml"/><Relationship Id="rId19" Type="http://schemas.openxmlformats.org/officeDocument/2006/relationships/tags" Target="../tags/tag551.xml"/><Relationship Id="rId18" Type="http://schemas.openxmlformats.org/officeDocument/2006/relationships/tags" Target="../tags/tag550.xml"/><Relationship Id="rId17" Type="http://schemas.openxmlformats.org/officeDocument/2006/relationships/tags" Target="../tags/tag549.xml"/><Relationship Id="rId16" Type="http://schemas.openxmlformats.org/officeDocument/2006/relationships/image" Target="../media/image25.png"/><Relationship Id="rId15" Type="http://schemas.openxmlformats.org/officeDocument/2006/relationships/tags" Target="../tags/tag548.xml"/><Relationship Id="rId14" Type="http://schemas.openxmlformats.org/officeDocument/2006/relationships/tags" Target="../tags/tag547.xml"/><Relationship Id="rId13" Type="http://schemas.openxmlformats.org/officeDocument/2006/relationships/tags" Target="../tags/tag546.xml"/><Relationship Id="rId12" Type="http://schemas.openxmlformats.org/officeDocument/2006/relationships/image" Target="../media/image24.png"/><Relationship Id="rId11" Type="http://schemas.openxmlformats.org/officeDocument/2006/relationships/tags" Target="../tags/tag545.xml"/><Relationship Id="rId10" Type="http://schemas.openxmlformats.org/officeDocument/2006/relationships/tags" Target="../tags/tag544.xml"/><Relationship Id="rId1" Type="http://schemas.openxmlformats.org/officeDocument/2006/relationships/tags" Target="../tags/tag537.xml"/></Relationships>
</file>

<file path=ppt/slides/_rels/slide31.xml.rels><?xml version="1.0" encoding="UTF-8" standalone="yes"?>
<Relationships xmlns="http://schemas.openxmlformats.org/package/2006/relationships"><Relationship Id="rId9" Type="http://schemas.openxmlformats.org/officeDocument/2006/relationships/tags" Target="../tags/tag577.xml"/><Relationship Id="rId8" Type="http://schemas.openxmlformats.org/officeDocument/2006/relationships/tags" Target="../tags/tag576.xml"/><Relationship Id="rId7" Type="http://schemas.openxmlformats.org/officeDocument/2006/relationships/tags" Target="../tags/tag575.xml"/><Relationship Id="rId6" Type="http://schemas.openxmlformats.org/officeDocument/2006/relationships/tags" Target="../tags/tag574.xml"/><Relationship Id="rId5" Type="http://schemas.openxmlformats.org/officeDocument/2006/relationships/tags" Target="../tags/tag573.xml"/><Relationship Id="rId45" Type="http://schemas.openxmlformats.org/officeDocument/2006/relationships/notesSlide" Target="../notesSlides/notesSlide27.xml"/><Relationship Id="rId44" Type="http://schemas.openxmlformats.org/officeDocument/2006/relationships/slideLayout" Target="../slideLayouts/slideLayout7.xml"/><Relationship Id="rId43" Type="http://schemas.openxmlformats.org/officeDocument/2006/relationships/image" Target="../media/image4.png"/><Relationship Id="rId42" Type="http://schemas.openxmlformats.org/officeDocument/2006/relationships/tags" Target="../tags/tag610.xml"/><Relationship Id="rId41" Type="http://schemas.openxmlformats.org/officeDocument/2006/relationships/tags" Target="../tags/tag609.xml"/><Relationship Id="rId40" Type="http://schemas.openxmlformats.org/officeDocument/2006/relationships/tags" Target="../tags/tag608.xml"/><Relationship Id="rId4" Type="http://schemas.openxmlformats.org/officeDocument/2006/relationships/tags" Target="../tags/tag572.xml"/><Relationship Id="rId39" Type="http://schemas.openxmlformats.org/officeDocument/2006/relationships/tags" Target="../tags/tag607.xml"/><Relationship Id="rId38" Type="http://schemas.openxmlformats.org/officeDocument/2006/relationships/tags" Target="../tags/tag606.xml"/><Relationship Id="rId37" Type="http://schemas.openxmlformats.org/officeDocument/2006/relationships/tags" Target="../tags/tag605.xml"/><Relationship Id="rId36" Type="http://schemas.openxmlformats.org/officeDocument/2006/relationships/tags" Target="../tags/tag604.xml"/><Relationship Id="rId35" Type="http://schemas.openxmlformats.org/officeDocument/2006/relationships/tags" Target="../tags/tag603.xml"/><Relationship Id="rId34" Type="http://schemas.openxmlformats.org/officeDocument/2006/relationships/tags" Target="../tags/tag602.xml"/><Relationship Id="rId33" Type="http://schemas.openxmlformats.org/officeDocument/2006/relationships/tags" Target="../tags/tag601.xml"/><Relationship Id="rId32" Type="http://schemas.openxmlformats.org/officeDocument/2006/relationships/tags" Target="../tags/tag600.xml"/><Relationship Id="rId31" Type="http://schemas.openxmlformats.org/officeDocument/2006/relationships/tags" Target="../tags/tag599.xml"/><Relationship Id="rId30" Type="http://schemas.openxmlformats.org/officeDocument/2006/relationships/tags" Target="../tags/tag598.xml"/><Relationship Id="rId3" Type="http://schemas.openxmlformats.org/officeDocument/2006/relationships/tags" Target="../tags/tag571.xml"/><Relationship Id="rId29" Type="http://schemas.openxmlformats.org/officeDocument/2006/relationships/tags" Target="../tags/tag597.xml"/><Relationship Id="rId28" Type="http://schemas.openxmlformats.org/officeDocument/2006/relationships/tags" Target="../tags/tag596.xml"/><Relationship Id="rId27" Type="http://schemas.openxmlformats.org/officeDocument/2006/relationships/tags" Target="../tags/tag595.xml"/><Relationship Id="rId26" Type="http://schemas.openxmlformats.org/officeDocument/2006/relationships/tags" Target="../tags/tag594.xml"/><Relationship Id="rId25" Type="http://schemas.openxmlformats.org/officeDocument/2006/relationships/tags" Target="../tags/tag593.xml"/><Relationship Id="rId24" Type="http://schemas.openxmlformats.org/officeDocument/2006/relationships/tags" Target="../tags/tag592.xml"/><Relationship Id="rId23" Type="http://schemas.openxmlformats.org/officeDocument/2006/relationships/tags" Target="../tags/tag591.xml"/><Relationship Id="rId22" Type="http://schemas.openxmlformats.org/officeDocument/2006/relationships/tags" Target="../tags/tag590.xml"/><Relationship Id="rId21" Type="http://schemas.openxmlformats.org/officeDocument/2006/relationships/tags" Target="../tags/tag589.xml"/><Relationship Id="rId20" Type="http://schemas.openxmlformats.org/officeDocument/2006/relationships/tags" Target="../tags/tag588.xml"/><Relationship Id="rId2" Type="http://schemas.openxmlformats.org/officeDocument/2006/relationships/tags" Target="../tags/tag570.xml"/><Relationship Id="rId19" Type="http://schemas.openxmlformats.org/officeDocument/2006/relationships/tags" Target="../tags/tag587.xml"/><Relationship Id="rId18" Type="http://schemas.openxmlformats.org/officeDocument/2006/relationships/tags" Target="../tags/tag586.xml"/><Relationship Id="rId17" Type="http://schemas.openxmlformats.org/officeDocument/2006/relationships/tags" Target="../tags/tag585.xml"/><Relationship Id="rId16" Type="http://schemas.openxmlformats.org/officeDocument/2006/relationships/tags" Target="../tags/tag584.xml"/><Relationship Id="rId15" Type="http://schemas.openxmlformats.org/officeDocument/2006/relationships/tags" Target="../tags/tag583.xml"/><Relationship Id="rId14" Type="http://schemas.openxmlformats.org/officeDocument/2006/relationships/tags" Target="../tags/tag582.xml"/><Relationship Id="rId13" Type="http://schemas.openxmlformats.org/officeDocument/2006/relationships/tags" Target="../tags/tag581.xml"/><Relationship Id="rId12" Type="http://schemas.openxmlformats.org/officeDocument/2006/relationships/tags" Target="../tags/tag580.xml"/><Relationship Id="rId11" Type="http://schemas.openxmlformats.org/officeDocument/2006/relationships/tags" Target="../tags/tag579.xml"/><Relationship Id="rId10" Type="http://schemas.openxmlformats.org/officeDocument/2006/relationships/tags" Target="../tags/tag578.xml"/><Relationship Id="rId1" Type="http://schemas.openxmlformats.org/officeDocument/2006/relationships/tags" Target="../tags/tag569.xml"/></Relationships>
</file>

<file path=ppt/slides/_rels/slide32.xml.rels><?xml version="1.0" encoding="UTF-8" standalone="yes"?>
<Relationships xmlns="http://schemas.openxmlformats.org/package/2006/relationships"><Relationship Id="rId9" Type="http://schemas.openxmlformats.org/officeDocument/2006/relationships/tags" Target="../tags/tag621.xml"/><Relationship Id="rId8" Type="http://schemas.openxmlformats.org/officeDocument/2006/relationships/tags" Target="../tags/tag620.xml"/><Relationship Id="rId7" Type="http://schemas.openxmlformats.org/officeDocument/2006/relationships/tags" Target="../tags/tag619.xml"/><Relationship Id="rId6" Type="http://schemas.openxmlformats.org/officeDocument/2006/relationships/tags" Target="../tags/tag618.xml"/><Relationship Id="rId5" Type="http://schemas.openxmlformats.org/officeDocument/2006/relationships/tags" Target="../tags/tag617.xml"/><Relationship Id="rId4" Type="http://schemas.openxmlformats.org/officeDocument/2006/relationships/tags" Target="../tags/tag616.xml"/><Relationship Id="rId3" Type="http://schemas.openxmlformats.org/officeDocument/2006/relationships/tags" Target="../tags/tag615.xml"/><Relationship Id="rId2" Type="http://schemas.openxmlformats.org/officeDocument/2006/relationships/image" Target="../media/image4.png"/><Relationship Id="rId11" Type="http://schemas.openxmlformats.org/officeDocument/2006/relationships/notesSlide" Target="../notesSlides/notesSlide28.xml"/><Relationship Id="rId10" Type="http://schemas.openxmlformats.org/officeDocument/2006/relationships/slideLayout" Target="../slideLayouts/slideLayout7.xml"/><Relationship Id="rId1" Type="http://schemas.openxmlformats.org/officeDocument/2006/relationships/tags" Target="../tags/tag614.xml"/></Relationships>
</file>

<file path=ppt/slides/_rels/slide3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631.xml"/><Relationship Id="rId7" Type="http://schemas.openxmlformats.org/officeDocument/2006/relationships/tags" Target="../tags/tag630.xml"/><Relationship Id="rId6" Type="http://schemas.openxmlformats.org/officeDocument/2006/relationships/tags" Target="../tags/tag629.xml"/><Relationship Id="rId5" Type="http://schemas.openxmlformats.org/officeDocument/2006/relationships/tags" Target="../tags/tag628.xml"/><Relationship Id="rId4" Type="http://schemas.openxmlformats.org/officeDocument/2006/relationships/tags" Target="../tags/tag627.xml"/><Relationship Id="rId3" Type="http://schemas.openxmlformats.org/officeDocument/2006/relationships/tags" Target="../tags/tag626.xml"/><Relationship Id="rId2" Type="http://schemas.openxmlformats.org/officeDocument/2006/relationships/image" Target="../media/image4.png"/><Relationship Id="rId10" Type="http://schemas.openxmlformats.org/officeDocument/2006/relationships/notesSlide" Target="../notesSlides/notesSlide29.xml"/><Relationship Id="rId1" Type="http://schemas.openxmlformats.org/officeDocument/2006/relationships/tags" Target="../tags/tag625.xml"/></Relationships>
</file>

<file path=ppt/slides/_rels/slide34.xml.rels><?xml version="1.0" encoding="UTF-8" standalone="yes"?>
<Relationships xmlns="http://schemas.openxmlformats.org/package/2006/relationships"><Relationship Id="rId9" Type="http://schemas.openxmlformats.org/officeDocument/2006/relationships/tags" Target="../tags/tag643.xml"/><Relationship Id="rId8" Type="http://schemas.openxmlformats.org/officeDocument/2006/relationships/tags" Target="../tags/tag642.xml"/><Relationship Id="rId7" Type="http://schemas.openxmlformats.org/officeDocument/2006/relationships/tags" Target="../tags/tag641.xml"/><Relationship Id="rId6" Type="http://schemas.openxmlformats.org/officeDocument/2006/relationships/tags" Target="../tags/tag640.xml"/><Relationship Id="rId5" Type="http://schemas.openxmlformats.org/officeDocument/2006/relationships/tags" Target="../tags/tag639.xml"/><Relationship Id="rId4" Type="http://schemas.openxmlformats.org/officeDocument/2006/relationships/tags" Target="../tags/tag638.xml"/><Relationship Id="rId3" Type="http://schemas.openxmlformats.org/officeDocument/2006/relationships/tags" Target="../tags/tag637.xml"/><Relationship Id="rId2" Type="http://schemas.openxmlformats.org/officeDocument/2006/relationships/tags" Target="../tags/tag636.xml"/><Relationship Id="rId12" Type="http://schemas.openxmlformats.org/officeDocument/2006/relationships/notesSlide" Target="../notesSlides/notesSlide30.xml"/><Relationship Id="rId11" Type="http://schemas.openxmlformats.org/officeDocument/2006/relationships/slideLayout" Target="../slideLayouts/slideLayout7.xml"/><Relationship Id="rId10" Type="http://schemas.openxmlformats.org/officeDocument/2006/relationships/tags" Target="../tags/tag644.xml"/><Relationship Id="rId1" Type="http://schemas.openxmlformats.org/officeDocument/2006/relationships/tags" Target="../tags/tag635.xml"/></Relationships>
</file>

<file path=ppt/slides/_rels/slide35.xml.rels><?xml version="1.0" encoding="UTF-8" standalone="yes"?>
<Relationships xmlns="http://schemas.openxmlformats.org/package/2006/relationships"><Relationship Id="rId9" Type="http://schemas.openxmlformats.org/officeDocument/2006/relationships/tags" Target="../tags/tag655.xml"/><Relationship Id="rId8" Type="http://schemas.openxmlformats.org/officeDocument/2006/relationships/tags" Target="../tags/tag654.xml"/><Relationship Id="rId7" Type="http://schemas.openxmlformats.org/officeDocument/2006/relationships/tags" Target="../tags/tag653.xml"/><Relationship Id="rId6" Type="http://schemas.openxmlformats.org/officeDocument/2006/relationships/tags" Target="../tags/tag652.xml"/><Relationship Id="rId5" Type="http://schemas.openxmlformats.org/officeDocument/2006/relationships/tags" Target="../tags/tag651.xml"/><Relationship Id="rId4" Type="http://schemas.openxmlformats.org/officeDocument/2006/relationships/tags" Target="../tags/tag650.xml"/><Relationship Id="rId3" Type="http://schemas.openxmlformats.org/officeDocument/2006/relationships/tags" Target="../tags/tag649.xml"/><Relationship Id="rId2" Type="http://schemas.openxmlformats.org/officeDocument/2006/relationships/image" Target="../media/image4.png"/><Relationship Id="rId12" Type="http://schemas.openxmlformats.org/officeDocument/2006/relationships/notesSlide" Target="../notesSlides/notesSlide31.xml"/><Relationship Id="rId11" Type="http://schemas.openxmlformats.org/officeDocument/2006/relationships/slideLayout" Target="../slideLayouts/slideLayout7.xml"/><Relationship Id="rId10" Type="http://schemas.openxmlformats.org/officeDocument/2006/relationships/tags" Target="../tags/tag656.xml"/><Relationship Id="rId1" Type="http://schemas.openxmlformats.org/officeDocument/2006/relationships/tags" Target="../tags/tag648.xml"/></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slideLayout" Target="../slideLayouts/slideLayout7.xml"/><Relationship Id="rId3" Type="http://schemas.openxmlformats.org/officeDocument/2006/relationships/tags" Target="../tags/tag662.xml"/><Relationship Id="rId2" Type="http://schemas.openxmlformats.org/officeDocument/2006/relationships/tags" Target="../tags/tag661.xml"/><Relationship Id="rId1" Type="http://schemas.openxmlformats.org/officeDocument/2006/relationships/tags" Target="../tags/tag660.xml"/></Relationships>
</file>

<file path=ppt/slides/_rels/slide37.xml.rels><?xml version="1.0" encoding="UTF-8" standalone="yes"?>
<Relationships xmlns="http://schemas.openxmlformats.org/package/2006/relationships"><Relationship Id="rId9" Type="http://schemas.openxmlformats.org/officeDocument/2006/relationships/tags" Target="../tags/tag673.xml"/><Relationship Id="rId8" Type="http://schemas.openxmlformats.org/officeDocument/2006/relationships/tags" Target="../tags/tag672.xml"/><Relationship Id="rId7" Type="http://schemas.openxmlformats.org/officeDocument/2006/relationships/tags" Target="../tags/tag671.xml"/><Relationship Id="rId6" Type="http://schemas.openxmlformats.org/officeDocument/2006/relationships/tags" Target="../tags/tag670.xml"/><Relationship Id="rId5" Type="http://schemas.openxmlformats.org/officeDocument/2006/relationships/tags" Target="../tags/tag669.xml"/><Relationship Id="rId4" Type="http://schemas.openxmlformats.org/officeDocument/2006/relationships/tags" Target="../tags/tag668.xml"/><Relationship Id="rId3" Type="http://schemas.openxmlformats.org/officeDocument/2006/relationships/tags" Target="../tags/tag667.xml"/><Relationship Id="rId2" Type="http://schemas.openxmlformats.org/officeDocument/2006/relationships/image" Target="../media/image4.png"/><Relationship Id="rId12" Type="http://schemas.openxmlformats.org/officeDocument/2006/relationships/notesSlide" Target="../notesSlides/notesSlide33.xml"/><Relationship Id="rId11" Type="http://schemas.openxmlformats.org/officeDocument/2006/relationships/slideLayout" Target="../slideLayouts/slideLayout7.xml"/><Relationship Id="rId10" Type="http://schemas.openxmlformats.org/officeDocument/2006/relationships/tags" Target="../tags/tag674.xml"/><Relationship Id="rId1" Type="http://schemas.openxmlformats.org/officeDocument/2006/relationships/tags" Target="../tags/tag666.xml"/></Relationships>
</file>

<file path=ppt/slides/_rels/slide38.xml.rels><?xml version="1.0" encoding="UTF-8" standalone="yes"?>
<Relationships xmlns="http://schemas.openxmlformats.org/package/2006/relationships"><Relationship Id="rId9" Type="http://schemas.openxmlformats.org/officeDocument/2006/relationships/notesSlide" Target="../notesSlides/notesSlide34.xml"/><Relationship Id="rId8" Type="http://schemas.openxmlformats.org/officeDocument/2006/relationships/slideLayout" Target="../slideLayouts/slideLayout7.xml"/><Relationship Id="rId7" Type="http://schemas.openxmlformats.org/officeDocument/2006/relationships/tags" Target="../tags/tag683.xml"/><Relationship Id="rId6" Type="http://schemas.openxmlformats.org/officeDocument/2006/relationships/tags" Target="../tags/tag682.xml"/><Relationship Id="rId5" Type="http://schemas.openxmlformats.org/officeDocument/2006/relationships/tags" Target="../tags/tag681.xml"/><Relationship Id="rId4" Type="http://schemas.openxmlformats.org/officeDocument/2006/relationships/tags" Target="../tags/tag680.xml"/><Relationship Id="rId3" Type="http://schemas.openxmlformats.org/officeDocument/2006/relationships/tags" Target="../tags/tag679.xml"/><Relationship Id="rId2" Type="http://schemas.openxmlformats.org/officeDocument/2006/relationships/image" Target="../media/image4.png"/><Relationship Id="rId1" Type="http://schemas.openxmlformats.org/officeDocument/2006/relationships/tags" Target="../tags/tag678.xml"/></Relationships>
</file>

<file path=ppt/slides/_rels/slide39.xml.rels><?xml version="1.0" encoding="UTF-8" standalone="yes"?>
<Relationships xmlns="http://schemas.openxmlformats.org/package/2006/relationships"><Relationship Id="rId9" Type="http://schemas.openxmlformats.org/officeDocument/2006/relationships/tags" Target="../tags/tag694.xml"/><Relationship Id="rId8" Type="http://schemas.openxmlformats.org/officeDocument/2006/relationships/tags" Target="../tags/tag693.xml"/><Relationship Id="rId7" Type="http://schemas.openxmlformats.org/officeDocument/2006/relationships/tags" Target="../tags/tag692.xml"/><Relationship Id="rId6" Type="http://schemas.openxmlformats.org/officeDocument/2006/relationships/tags" Target="../tags/tag691.xml"/><Relationship Id="rId5" Type="http://schemas.openxmlformats.org/officeDocument/2006/relationships/tags" Target="../tags/tag690.xml"/><Relationship Id="rId4" Type="http://schemas.openxmlformats.org/officeDocument/2006/relationships/tags" Target="../tags/tag689.xml"/><Relationship Id="rId3" Type="http://schemas.openxmlformats.org/officeDocument/2006/relationships/tags" Target="../tags/tag688.xml"/><Relationship Id="rId2" Type="http://schemas.openxmlformats.org/officeDocument/2006/relationships/image" Target="../media/image4.png"/><Relationship Id="rId11" Type="http://schemas.openxmlformats.org/officeDocument/2006/relationships/notesSlide" Target="../notesSlides/notesSlide35.xml"/><Relationship Id="rId10" Type="http://schemas.openxmlformats.org/officeDocument/2006/relationships/slideLayout" Target="../slideLayouts/slideLayout7.xml"/><Relationship Id="rId1" Type="http://schemas.openxmlformats.org/officeDocument/2006/relationships/tags" Target="../tags/tag687.xml"/></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5.png"/><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image" Target="../media/image4.png"/><Relationship Id="rId10" Type="http://schemas.openxmlformats.org/officeDocument/2006/relationships/notesSlide" Target="../notesSlides/notesSlide1.xml"/><Relationship Id="rId1" Type="http://schemas.openxmlformats.org/officeDocument/2006/relationships/tags" Target="../tags/tag118.xml"/></Relationships>
</file>

<file path=ppt/slides/_rels/slide40.xml.rels><?xml version="1.0" encoding="UTF-8" standalone="yes"?>
<Relationships xmlns="http://schemas.openxmlformats.org/package/2006/relationships"><Relationship Id="rId8" Type="http://schemas.openxmlformats.org/officeDocument/2006/relationships/notesSlide" Target="../notesSlides/notesSlide36.xml"/><Relationship Id="rId7" Type="http://schemas.openxmlformats.org/officeDocument/2006/relationships/slideLayout" Target="../slideLayouts/slideLayout7.xml"/><Relationship Id="rId6" Type="http://schemas.openxmlformats.org/officeDocument/2006/relationships/tags" Target="../tags/tag702.xml"/><Relationship Id="rId5" Type="http://schemas.openxmlformats.org/officeDocument/2006/relationships/tags" Target="../tags/tag701.xml"/><Relationship Id="rId4" Type="http://schemas.openxmlformats.org/officeDocument/2006/relationships/tags" Target="../tags/tag700.xml"/><Relationship Id="rId3" Type="http://schemas.openxmlformats.org/officeDocument/2006/relationships/tags" Target="../tags/tag699.xml"/><Relationship Id="rId2" Type="http://schemas.openxmlformats.org/officeDocument/2006/relationships/image" Target="../media/image4.png"/><Relationship Id="rId1" Type="http://schemas.openxmlformats.org/officeDocument/2006/relationships/tags" Target="../tags/tag698.xml"/></Relationships>
</file>

<file path=ppt/slides/_rels/slide41.xml.rels><?xml version="1.0" encoding="UTF-8" standalone="yes"?>
<Relationships xmlns="http://schemas.openxmlformats.org/package/2006/relationships"><Relationship Id="rId7" Type="http://schemas.openxmlformats.org/officeDocument/2006/relationships/notesSlide" Target="../notesSlides/notesSlide37.xml"/><Relationship Id="rId6" Type="http://schemas.openxmlformats.org/officeDocument/2006/relationships/slideLayout" Target="../slideLayouts/slideLayout7.xml"/><Relationship Id="rId5" Type="http://schemas.openxmlformats.org/officeDocument/2006/relationships/tags" Target="../tags/tag709.xml"/><Relationship Id="rId4" Type="http://schemas.openxmlformats.org/officeDocument/2006/relationships/tags" Target="../tags/tag708.xml"/><Relationship Id="rId3" Type="http://schemas.openxmlformats.org/officeDocument/2006/relationships/tags" Target="../tags/tag707.xml"/><Relationship Id="rId2" Type="http://schemas.openxmlformats.org/officeDocument/2006/relationships/image" Target="../media/image4.png"/><Relationship Id="rId1" Type="http://schemas.openxmlformats.org/officeDocument/2006/relationships/tags" Target="../tags/tag706.xml"/></Relationships>
</file>

<file path=ppt/slides/_rels/slide42.xml.rels><?xml version="1.0" encoding="UTF-8" standalone="yes"?>
<Relationships xmlns="http://schemas.openxmlformats.org/package/2006/relationships"><Relationship Id="rId9" Type="http://schemas.openxmlformats.org/officeDocument/2006/relationships/notesSlide" Target="../notesSlides/notesSlide38.xml"/><Relationship Id="rId8" Type="http://schemas.openxmlformats.org/officeDocument/2006/relationships/slideLayout" Target="../slideLayouts/slideLayout7.xml"/><Relationship Id="rId7" Type="http://schemas.openxmlformats.org/officeDocument/2006/relationships/tags" Target="../tags/tag718.xml"/><Relationship Id="rId6" Type="http://schemas.openxmlformats.org/officeDocument/2006/relationships/tags" Target="../tags/tag717.xml"/><Relationship Id="rId5" Type="http://schemas.openxmlformats.org/officeDocument/2006/relationships/tags" Target="../tags/tag716.xml"/><Relationship Id="rId4" Type="http://schemas.openxmlformats.org/officeDocument/2006/relationships/tags" Target="../tags/tag715.xml"/><Relationship Id="rId3" Type="http://schemas.openxmlformats.org/officeDocument/2006/relationships/tags" Target="../tags/tag714.xml"/><Relationship Id="rId2" Type="http://schemas.openxmlformats.org/officeDocument/2006/relationships/image" Target="../media/image4.png"/><Relationship Id="rId1" Type="http://schemas.openxmlformats.org/officeDocument/2006/relationships/tags" Target="../tags/tag713.xml"/></Relationships>
</file>

<file path=ppt/slides/_rels/slide43.xml.rels><?xml version="1.0" encoding="UTF-8" standalone="yes"?>
<Relationships xmlns="http://schemas.openxmlformats.org/package/2006/relationships"><Relationship Id="rId7" Type="http://schemas.openxmlformats.org/officeDocument/2006/relationships/notesSlide" Target="../notesSlides/notesSlide39.xml"/><Relationship Id="rId6" Type="http://schemas.openxmlformats.org/officeDocument/2006/relationships/slideLayout" Target="../slideLayouts/slideLayout7.xml"/><Relationship Id="rId5" Type="http://schemas.openxmlformats.org/officeDocument/2006/relationships/tags" Target="../tags/tag725.xml"/><Relationship Id="rId4" Type="http://schemas.openxmlformats.org/officeDocument/2006/relationships/tags" Target="../tags/tag724.xml"/><Relationship Id="rId3" Type="http://schemas.openxmlformats.org/officeDocument/2006/relationships/tags" Target="../tags/tag723.xml"/><Relationship Id="rId2" Type="http://schemas.openxmlformats.org/officeDocument/2006/relationships/image" Target="../media/image4.png"/><Relationship Id="rId1" Type="http://schemas.openxmlformats.org/officeDocument/2006/relationships/tags" Target="../tags/tag722.xml"/></Relationships>
</file>

<file path=ppt/slides/_rels/slide44.xml.rels><?xml version="1.0" encoding="UTF-8" standalone="yes"?>
<Relationships xmlns="http://schemas.openxmlformats.org/package/2006/relationships"><Relationship Id="rId7" Type="http://schemas.openxmlformats.org/officeDocument/2006/relationships/notesSlide" Target="../notesSlides/notesSlide40.xml"/><Relationship Id="rId6" Type="http://schemas.openxmlformats.org/officeDocument/2006/relationships/slideLayout" Target="../slideLayouts/slideLayout7.xml"/><Relationship Id="rId5" Type="http://schemas.openxmlformats.org/officeDocument/2006/relationships/tags" Target="../tags/tag732.xml"/><Relationship Id="rId4" Type="http://schemas.openxmlformats.org/officeDocument/2006/relationships/tags" Target="../tags/tag731.xml"/><Relationship Id="rId3" Type="http://schemas.openxmlformats.org/officeDocument/2006/relationships/tags" Target="../tags/tag730.xml"/><Relationship Id="rId2" Type="http://schemas.openxmlformats.org/officeDocument/2006/relationships/image" Target="../media/image4.png"/><Relationship Id="rId1" Type="http://schemas.openxmlformats.org/officeDocument/2006/relationships/tags" Target="../tags/tag729.xml"/></Relationships>
</file>

<file path=ppt/slides/_rels/slide45.xml.rels><?xml version="1.0" encoding="UTF-8" standalone="yes"?>
<Relationships xmlns="http://schemas.openxmlformats.org/package/2006/relationships"><Relationship Id="rId7" Type="http://schemas.openxmlformats.org/officeDocument/2006/relationships/notesSlide" Target="../notesSlides/notesSlide41.xml"/><Relationship Id="rId6" Type="http://schemas.openxmlformats.org/officeDocument/2006/relationships/slideLayout" Target="../slideLayouts/slideLayout7.xml"/><Relationship Id="rId5" Type="http://schemas.openxmlformats.org/officeDocument/2006/relationships/tags" Target="../tags/tag739.xml"/><Relationship Id="rId4" Type="http://schemas.openxmlformats.org/officeDocument/2006/relationships/tags" Target="../tags/tag738.xml"/><Relationship Id="rId3" Type="http://schemas.openxmlformats.org/officeDocument/2006/relationships/tags" Target="../tags/tag737.xml"/><Relationship Id="rId2" Type="http://schemas.openxmlformats.org/officeDocument/2006/relationships/image" Target="../media/image4.png"/><Relationship Id="rId1" Type="http://schemas.openxmlformats.org/officeDocument/2006/relationships/tags" Target="../tags/tag736.xml"/></Relationships>
</file>

<file path=ppt/slides/_rels/slide46.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748.xml"/><Relationship Id="rId7" Type="http://schemas.openxmlformats.org/officeDocument/2006/relationships/tags" Target="../tags/tag747.xml"/><Relationship Id="rId6" Type="http://schemas.openxmlformats.org/officeDocument/2006/relationships/image" Target="../media/image31.png"/><Relationship Id="rId5" Type="http://schemas.openxmlformats.org/officeDocument/2006/relationships/tags" Target="../tags/tag746.xml"/><Relationship Id="rId4" Type="http://schemas.openxmlformats.org/officeDocument/2006/relationships/tags" Target="../tags/tag745.xml"/><Relationship Id="rId3" Type="http://schemas.openxmlformats.org/officeDocument/2006/relationships/tags" Target="../tags/tag744.xml"/><Relationship Id="rId2" Type="http://schemas.openxmlformats.org/officeDocument/2006/relationships/image" Target="../media/image4.png"/><Relationship Id="rId10" Type="http://schemas.openxmlformats.org/officeDocument/2006/relationships/notesSlide" Target="../notesSlides/notesSlide42.xml"/><Relationship Id="rId1" Type="http://schemas.openxmlformats.org/officeDocument/2006/relationships/tags" Target="../tags/tag743.xml"/></Relationships>
</file>

<file path=ppt/slides/_rels/slide47.xml.rels><?xml version="1.0" encoding="UTF-8" standalone="yes"?>
<Relationships xmlns="http://schemas.openxmlformats.org/package/2006/relationships"><Relationship Id="rId9" Type="http://schemas.openxmlformats.org/officeDocument/2006/relationships/tags" Target="../tags/tag758.xml"/><Relationship Id="rId8" Type="http://schemas.openxmlformats.org/officeDocument/2006/relationships/tags" Target="../tags/tag757.xml"/><Relationship Id="rId7" Type="http://schemas.openxmlformats.org/officeDocument/2006/relationships/tags" Target="../tags/tag756.xml"/><Relationship Id="rId6" Type="http://schemas.openxmlformats.org/officeDocument/2006/relationships/tags" Target="../tags/tag755.xml"/><Relationship Id="rId5" Type="http://schemas.openxmlformats.org/officeDocument/2006/relationships/tags" Target="../tags/tag754.xml"/><Relationship Id="rId4" Type="http://schemas.openxmlformats.org/officeDocument/2006/relationships/image" Target="../media/image4.png"/><Relationship Id="rId3" Type="http://schemas.openxmlformats.org/officeDocument/2006/relationships/tags" Target="../tags/tag753.xml"/><Relationship Id="rId2" Type="http://schemas.openxmlformats.org/officeDocument/2006/relationships/image" Target="../media/image31.png"/><Relationship Id="rId11" Type="http://schemas.openxmlformats.org/officeDocument/2006/relationships/notesSlide" Target="../notesSlides/notesSlide43.xml"/><Relationship Id="rId10" Type="http://schemas.openxmlformats.org/officeDocument/2006/relationships/slideLayout" Target="../slideLayouts/slideLayout7.xml"/><Relationship Id="rId1" Type="http://schemas.openxmlformats.org/officeDocument/2006/relationships/tags" Target="../tags/tag752.xml"/></Relationships>
</file>

<file path=ppt/slides/_rels/slide48.xml.rels><?xml version="1.0" encoding="UTF-8" standalone="yes"?>
<Relationships xmlns="http://schemas.openxmlformats.org/package/2006/relationships"><Relationship Id="rId9" Type="http://schemas.openxmlformats.org/officeDocument/2006/relationships/tags" Target="../tags/tag768.xml"/><Relationship Id="rId8" Type="http://schemas.openxmlformats.org/officeDocument/2006/relationships/tags" Target="../tags/tag767.xml"/><Relationship Id="rId7" Type="http://schemas.openxmlformats.org/officeDocument/2006/relationships/image" Target="../media/image32.jpeg"/><Relationship Id="rId6" Type="http://schemas.openxmlformats.org/officeDocument/2006/relationships/tags" Target="../tags/tag766.xml"/><Relationship Id="rId5" Type="http://schemas.openxmlformats.org/officeDocument/2006/relationships/tags" Target="../tags/tag765.xml"/><Relationship Id="rId4" Type="http://schemas.openxmlformats.org/officeDocument/2006/relationships/tags" Target="../tags/tag764.xml"/><Relationship Id="rId3" Type="http://schemas.openxmlformats.org/officeDocument/2006/relationships/tags" Target="../tags/tag763.xml"/><Relationship Id="rId2" Type="http://schemas.openxmlformats.org/officeDocument/2006/relationships/image" Target="../media/image4.png"/><Relationship Id="rId13" Type="http://schemas.openxmlformats.org/officeDocument/2006/relationships/notesSlide" Target="../notesSlides/notesSlide44.xml"/><Relationship Id="rId12" Type="http://schemas.openxmlformats.org/officeDocument/2006/relationships/slideLayout" Target="../slideLayouts/slideLayout7.xml"/><Relationship Id="rId11" Type="http://schemas.openxmlformats.org/officeDocument/2006/relationships/tags" Target="../tags/tag769.xml"/><Relationship Id="rId10" Type="http://schemas.openxmlformats.org/officeDocument/2006/relationships/image" Target="../media/image33.jpeg"/><Relationship Id="rId1" Type="http://schemas.openxmlformats.org/officeDocument/2006/relationships/tags" Target="../tags/tag762.xml"/></Relationships>
</file>

<file path=ppt/slides/_rels/slide49.xml.rels><?xml version="1.0" encoding="UTF-8" standalone="yes"?>
<Relationships xmlns="http://schemas.openxmlformats.org/package/2006/relationships"><Relationship Id="rId9" Type="http://schemas.openxmlformats.org/officeDocument/2006/relationships/tags" Target="../tags/tag779.xml"/><Relationship Id="rId8" Type="http://schemas.openxmlformats.org/officeDocument/2006/relationships/tags" Target="../tags/tag778.xml"/><Relationship Id="rId7" Type="http://schemas.openxmlformats.org/officeDocument/2006/relationships/tags" Target="../tags/tag777.xml"/><Relationship Id="rId6" Type="http://schemas.openxmlformats.org/officeDocument/2006/relationships/tags" Target="../tags/tag776.xml"/><Relationship Id="rId5" Type="http://schemas.openxmlformats.org/officeDocument/2006/relationships/image" Target="../media/image34.jpeg"/><Relationship Id="rId4" Type="http://schemas.openxmlformats.org/officeDocument/2006/relationships/tags" Target="../tags/tag775.xml"/><Relationship Id="rId3" Type="http://schemas.openxmlformats.org/officeDocument/2006/relationships/tags" Target="../tags/tag774.xml"/><Relationship Id="rId20" Type="http://schemas.openxmlformats.org/officeDocument/2006/relationships/notesSlide" Target="../notesSlides/notesSlide45.xml"/><Relationship Id="rId2" Type="http://schemas.openxmlformats.org/officeDocument/2006/relationships/image" Target="../media/image4.png"/><Relationship Id="rId19" Type="http://schemas.openxmlformats.org/officeDocument/2006/relationships/slideLayout" Target="../slideLayouts/slideLayout7.xml"/><Relationship Id="rId18" Type="http://schemas.openxmlformats.org/officeDocument/2006/relationships/tags" Target="../tags/tag788.xml"/><Relationship Id="rId17" Type="http://schemas.openxmlformats.org/officeDocument/2006/relationships/tags" Target="../tags/tag787.xml"/><Relationship Id="rId16" Type="http://schemas.openxmlformats.org/officeDocument/2006/relationships/tags" Target="../tags/tag786.xml"/><Relationship Id="rId15" Type="http://schemas.openxmlformats.org/officeDocument/2006/relationships/tags" Target="../tags/tag785.xml"/><Relationship Id="rId14" Type="http://schemas.openxmlformats.org/officeDocument/2006/relationships/tags" Target="../tags/tag784.xml"/><Relationship Id="rId13" Type="http://schemas.openxmlformats.org/officeDocument/2006/relationships/tags" Target="../tags/tag783.xml"/><Relationship Id="rId12" Type="http://schemas.openxmlformats.org/officeDocument/2006/relationships/tags" Target="../tags/tag782.xml"/><Relationship Id="rId11" Type="http://schemas.openxmlformats.org/officeDocument/2006/relationships/tags" Target="../tags/tag781.xml"/><Relationship Id="rId10" Type="http://schemas.openxmlformats.org/officeDocument/2006/relationships/tags" Target="../tags/tag780.xml"/><Relationship Id="rId1" Type="http://schemas.openxmlformats.org/officeDocument/2006/relationships/tags" Target="../tags/tag773.xml"/></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132.xml"/><Relationship Id="rId7" Type="http://schemas.openxmlformats.org/officeDocument/2006/relationships/image" Target="../media/image6.png"/><Relationship Id="rId6" Type="http://schemas.openxmlformats.org/officeDocument/2006/relationships/tags" Target="../tags/tag131.xml"/><Relationship Id="rId5" Type="http://schemas.openxmlformats.org/officeDocument/2006/relationships/image" Target="../media/image2.emf"/><Relationship Id="rId4" Type="http://schemas.openxmlformats.org/officeDocument/2006/relationships/tags" Target="../tags/tag130.xml"/><Relationship Id="rId3" Type="http://schemas.openxmlformats.org/officeDocument/2006/relationships/tags" Target="../tags/tag129.xml"/><Relationship Id="rId2" Type="http://schemas.openxmlformats.org/officeDocument/2006/relationships/tags" Target="../tags/tag128.xml"/><Relationship Id="rId1" Type="http://schemas.openxmlformats.org/officeDocument/2006/relationships/tags" Target="../tags/tag127.xml"/></Relationships>
</file>

<file path=ppt/slides/_rels/slide50.xml.rels><?xml version="1.0" encoding="UTF-8" standalone="yes"?>
<Relationships xmlns="http://schemas.openxmlformats.org/package/2006/relationships"><Relationship Id="rId9" Type="http://schemas.openxmlformats.org/officeDocument/2006/relationships/tags" Target="../tags/tag798.xml"/><Relationship Id="rId8" Type="http://schemas.openxmlformats.org/officeDocument/2006/relationships/tags" Target="../tags/tag797.xml"/><Relationship Id="rId7" Type="http://schemas.openxmlformats.org/officeDocument/2006/relationships/tags" Target="../tags/tag796.xml"/><Relationship Id="rId6" Type="http://schemas.openxmlformats.org/officeDocument/2006/relationships/tags" Target="../tags/tag795.xml"/><Relationship Id="rId5" Type="http://schemas.openxmlformats.org/officeDocument/2006/relationships/image" Target="../media/image35.jpeg"/><Relationship Id="rId4" Type="http://schemas.openxmlformats.org/officeDocument/2006/relationships/tags" Target="../tags/tag794.xml"/><Relationship Id="rId3" Type="http://schemas.openxmlformats.org/officeDocument/2006/relationships/tags" Target="../tags/tag793.xml"/><Relationship Id="rId2" Type="http://schemas.openxmlformats.org/officeDocument/2006/relationships/image" Target="../media/image4.png"/><Relationship Id="rId11" Type="http://schemas.openxmlformats.org/officeDocument/2006/relationships/notesSlide" Target="../notesSlides/notesSlide46.xml"/><Relationship Id="rId10" Type="http://schemas.openxmlformats.org/officeDocument/2006/relationships/slideLayout" Target="../slideLayouts/slideLayout7.xml"/><Relationship Id="rId1" Type="http://schemas.openxmlformats.org/officeDocument/2006/relationships/tags" Target="../tags/tag792.xml"/></Relationships>
</file>

<file path=ppt/slides/_rels/slide51.xml.rels><?xml version="1.0" encoding="UTF-8" standalone="yes"?>
<Relationships xmlns="http://schemas.openxmlformats.org/package/2006/relationships"><Relationship Id="rId9" Type="http://schemas.openxmlformats.org/officeDocument/2006/relationships/tags" Target="../tags/tag809.xml"/><Relationship Id="rId8" Type="http://schemas.openxmlformats.org/officeDocument/2006/relationships/tags" Target="../tags/tag808.xml"/><Relationship Id="rId7" Type="http://schemas.openxmlformats.org/officeDocument/2006/relationships/tags" Target="../tags/tag807.xml"/><Relationship Id="rId6" Type="http://schemas.openxmlformats.org/officeDocument/2006/relationships/tags" Target="../tags/tag806.xml"/><Relationship Id="rId5" Type="http://schemas.openxmlformats.org/officeDocument/2006/relationships/tags" Target="../tags/tag805.xml"/><Relationship Id="rId4" Type="http://schemas.openxmlformats.org/officeDocument/2006/relationships/tags" Target="../tags/tag804.xml"/><Relationship Id="rId3" Type="http://schemas.openxmlformats.org/officeDocument/2006/relationships/tags" Target="../tags/tag803.xml"/><Relationship Id="rId2" Type="http://schemas.openxmlformats.org/officeDocument/2006/relationships/image" Target="../media/image4.png"/><Relationship Id="rId11" Type="http://schemas.openxmlformats.org/officeDocument/2006/relationships/notesSlide" Target="../notesSlides/notesSlide47.xml"/><Relationship Id="rId10" Type="http://schemas.openxmlformats.org/officeDocument/2006/relationships/slideLayout" Target="../slideLayouts/slideLayout7.xml"/><Relationship Id="rId1" Type="http://schemas.openxmlformats.org/officeDocument/2006/relationships/tags" Target="../tags/tag802.xml"/></Relationships>
</file>

<file path=ppt/slides/_rels/slide52.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818.xml"/><Relationship Id="rId7" Type="http://schemas.openxmlformats.org/officeDocument/2006/relationships/image" Target="../media/image6.png"/><Relationship Id="rId6" Type="http://schemas.openxmlformats.org/officeDocument/2006/relationships/tags" Target="../tags/tag817.xml"/><Relationship Id="rId5" Type="http://schemas.openxmlformats.org/officeDocument/2006/relationships/image" Target="../media/image2.emf"/><Relationship Id="rId4" Type="http://schemas.openxmlformats.org/officeDocument/2006/relationships/tags" Target="../tags/tag816.xml"/><Relationship Id="rId3" Type="http://schemas.openxmlformats.org/officeDocument/2006/relationships/tags" Target="../tags/tag815.xml"/><Relationship Id="rId2" Type="http://schemas.openxmlformats.org/officeDocument/2006/relationships/tags" Target="../tags/tag814.xml"/><Relationship Id="rId1" Type="http://schemas.openxmlformats.org/officeDocument/2006/relationships/tags" Target="../tags/tag813.xml"/></Relationships>
</file>

<file path=ppt/slides/_rels/slide53.xml.rels><?xml version="1.0" encoding="UTF-8" standalone="yes"?>
<Relationships xmlns="http://schemas.openxmlformats.org/package/2006/relationships"><Relationship Id="rId9" Type="http://schemas.openxmlformats.org/officeDocument/2006/relationships/tags" Target="../tags/tag826.xml"/><Relationship Id="rId8" Type="http://schemas.openxmlformats.org/officeDocument/2006/relationships/tags" Target="../tags/tag825.xml"/><Relationship Id="rId7" Type="http://schemas.openxmlformats.org/officeDocument/2006/relationships/tags" Target="../tags/tag824.xml"/><Relationship Id="rId6" Type="http://schemas.openxmlformats.org/officeDocument/2006/relationships/tags" Target="../tags/tag823.xml"/><Relationship Id="rId5" Type="http://schemas.openxmlformats.org/officeDocument/2006/relationships/tags" Target="../tags/tag822.xml"/><Relationship Id="rId4" Type="http://schemas.openxmlformats.org/officeDocument/2006/relationships/tags" Target="../tags/tag821.xml"/><Relationship Id="rId3" Type="http://schemas.openxmlformats.org/officeDocument/2006/relationships/tags" Target="../tags/tag820.xml"/><Relationship Id="rId2" Type="http://schemas.openxmlformats.org/officeDocument/2006/relationships/image" Target="../media/image4.png"/><Relationship Id="rId19" Type="http://schemas.openxmlformats.org/officeDocument/2006/relationships/notesSlide" Target="../notesSlides/notesSlide48.xml"/><Relationship Id="rId18" Type="http://schemas.openxmlformats.org/officeDocument/2006/relationships/slideLayout" Target="../slideLayouts/slideLayout7.xml"/><Relationship Id="rId17" Type="http://schemas.openxmlformats.org/officeDocument/2006/relationships/tags" Target="../tags/tag834.xml"/><Relationship Id="rId16" Type="http://schemas.openxmlformats.org/officeDocument/2006/relationships/tags" Target="../tags/tag833.xml"/><Relationship Id="rId15" Type="http://schemas.openxmlformats.org/officeDocument/2006/relationships/tags" Target="../tags/tag832.xml"/><Relationship Id="rId14" Type="http://schemas.openxmlformats.org/officeDocument/2006/relationships/tags" Target="../tags/tag831.xml"/><Relationship Id="rId13" Type="http://schemas.openxmlformats.org/officeDocument/2006/relationships/tags" Target="../tags/tag830.xml"/><Relationship Id="rId12" Type="http://schemas.openxmlformats.org/officeDocument/2006/relationships/tags" Target="../tags/tag829.xml"/><Relationship Id="rId11" Type="http://schemas.openxmlformats.org/officeDocument/2006/relationships/tags" Target="../tags/tag828.xml"/><Relationship Id="rId10" Type="http://schemas.openxmlformats.org/officeDocument/2006/relationships/tags" Target="../tags/tag827.xml"/><Relationship Id="rId1" Type="http://schemas.openxmlformats.org/officeDocument/2006/relationships/tags" Target="../tags/tag819.xml"/></Relationships>
</file>

<file path=ppt/slides/_rels/slide54.xml.rels><?xml version="1.0" encoding="UTF-8" standalone="yes"?>
<Relationships xmlns="http://schemas.openxmlformats.org/package/2006/relationships"><Relationship Id="rId9" Type="http://schemas.openxmlformats.org/officeDocument/2006/relationships/tags" Target="../tags/tag846.xml"/><Relationship Id="rId8" Type="http://schemas.openxmlformats.org/officeDocument/2006/relationships/tags" Target="../tags/tag845.xml"/><Relationship Id="rId7" Type="http://schemas.openxmlformats.org/officeDocument/2006/relationships/tags" Target="../tags/tag844.xml"/><Relationship Id="rId6" Type="http://schemas.openxmlformats.org/officeDocument/2006/relationships/tags" Target="../tags/tag843.xml"/><Relationship Id="rId5" Type="http://schemas.openxmlformats.org/officeDocument/2006/relationships/tags" Target="../tags/tag842.xml"/><Relationship Id="rId4" Type="http://schemas.openxmlformats.org/officeDocument/2006/relationships/tags" Target="../tags/tag841.xml"/><Relationship Id="rId3" Type="http://schemas.openxmlformats.org/officeDocument/2006/relationships/tags" Target="../tags/tag840.xml"/><Relationship Id="rId2" Type="http://schemas.openxmlformats.org/officeDocument/2006/relationships/tags" Target="../tags/tag839.xml"/><Relationship Id="rId11" Type="http://schemas.openxmlformats.org/officeDocument/2006/relationships/notesSlide" Target="../notesSlides/notesSlide49.xml"/><Relationship Id="rId10" Type="http://schemas.openxmlformats.org/officeDocument/2006/relationships/slideLayout" Target="../slideLayouts/slideLayout7.xml"/><Relationship Id="rId1" Type="http://schemas.openxmlformats.org/officeDocument/2006/relationships/tags" Target="../tags/tag838.xml"/></Relationships>
</file>

<file path=ppt/slides/_rels/slide55.xml.rels><?xml version="1.0" encoding="UTF-8" standalone="yes"?>
<Relationships xmlns="http://schemas.openxmlformats.org/package/2006/relationships"><Relationship Id="rId9" Type="http://schemas.openxmlformats.org/officeDocument/2006/relationships/tags" Target="../tags/tag858.xml"/><Relationship Id="rId8" Type="http://schemas.openxmlformats.org/officeDocument/2006/relationships/tags" Target="../tags/tag857.xml"/><Relationship Id="rId7" Type="http://schemas.openxmlformats.org/officeDocument/2006/relationships/tags" Target="../tags/tag856.xml"/><Relationship Id="rId6" Type="http://schemas.openxmlformats.org/officeDocument/2006/relationships/tags" Target="../tags/tag855.xml"/><Relationship Id="rId53" Type="http://schemas.openxmlformats.org/officeDocument/2006/relationships/notesSlide" Target="../notesSlides/notesSlide50.xml"/><Relationship Id="rId52" Type="http://schemas.openxmlformats.org/officeDocument/2006/relationships/slideLayout" Target="../slideLayouts/slideLayout7.xml"/><Relationship Id="rId51" Type="http://schemas.openxmlformats.org/officeDocument/2006/relationships/tags" Target="../tags/tag900.xml"/><Relationship Id="rId50" Type="http://schemas.openxmlformats.org/officeDocument/2006/relationships/tags" Target="../tags/tag899.xml"/><Relationship Id="rId5" Type="http://schemas.openxmlformats.org/officeDocument/2006/relationships/tags" Target="../tags/tag854.xml"/><Relationship Id="rId49" Type="http://schemas.openxmlformats.org/officeDocument/2006/relationships/tags" Target="../tags/tag898.xml"/><Relationship Id="rId48" Type="http://schemas.openxmlformats.org/officeDocument/2006/relationships/tags" Target="../tags/tag897.xml"/><Relationship Id="rId47" Type="http://schemas.openxmlformats.org/officeDocument/2006/relationships/tags" Target="../tags/tag896.xml"/><Relationship Id="rId46" Type="http://schemas.openxmlformats.org/officeDocument/2006/relationships/tags" Target="../tags/tag895.xml"/><Relationship Id="rId45" Type="http://schemas.openxmlformats.org/officeDocument/2006/relationships/tags" Target="../tags/tag894.xml"/><Relationship Id="rId44" Type="http://schemas.openxmlformats.org/officeDocument/2006/relationships/tags" Target="../tags/tag893.xml"/><Relationship Id="rId43" Type="http://schemas.openxmlformats.org/officeDocument/2006/relationships/tags" Target="../tags/tag892.xml"/><Relationship Id="rId42" Type="http://schemas.openxmlformats.org/officeDocument/2006/relationships/tags" Target="../tags/tag891.xml"/><Relationship Id="rId41" Type="http://schemas.openxmlformats.org/officeDocument/2006/relationships/tags" Target="../tags/tag890.xml"/><Relationship Id="rId40" Type="http://schemas.openxmlformats.org/officeDocument/2006/relationships/tags" Target="../tags/tag889.xml"/><Relationship Id="rId4" Type="http://schemas.openxmlformats.org/officeDocument/2006/relationships/tags" Target="../tags/tag853.xml"/><Relationship Id="rId39" Type="http://schemas.openxmlformats.org/officeDocument/2006/relationships/tags" Target="../tags/tag888.xml"/><Relationship Id="rId38" Type="http://schemas.openxmlformats.org/officeDocument/2006/relationships/tags" Target="../tags/tag887.xml"/><Relationship Id="rId37" Type="http://schemas.openxmlformats.org/officeDocument/2006/relationships/tags" Target="../tags/tag886.xml"/><Relationship Id="rId36" Type="http://schemas.openxmlformats.org/officeDocument/2006/relationships/tags" Target="../tags/tag885.xml"/><Relationship Id="rId35" Type="http://schemas.openxmlformats.org/officeDocument/2006/relationships/tags" Target="../tags/tag884.xml"/><Relationship Id="rId34" Type="http://schemas.openxmlformats.org/officeDocument/2006/relationships/tags" Target="../tags/tag883.xml"/><Relationship Id="rId33" Type="http://schemas.openxmlformats.org/officeDocument/2006/relationships/tags" Target="../tags/tag882.xml"/><Relationship Id="rId32" Type="http://schemas.openxmlformats.org/officeDocument/2006/relationships/tags" Target="../tags/tag881.xml"/><Relationship Id="rId31" Type="http://schemas.openxmlformats.org/officeDocument/2006/relationships/tags" Target="../tags/tag880.xml"/><Relationship Id="rId30" Type="http://schemas.openxmlformats.org/officeDocument/2006/relationships/tags" Target="../tags/tag879.xml"/><Relationship Id="rId3" Type="http://schemas.openxmlformats.org/officeDocument/2006/relationships/tags" Target="../tags/tag852.xml"/><Relationship Id="rId29" Type="http://schemas.openxmlformats.org/officeDocument/2006/relationships/tags" Target="../tags/tag878.xml"/><Relationship Id="rId28" Type="http://schemas.openxmlformats.org/officeDocument/2006/relationships/tags" Target="../tags/tag877.xml"/><Relationship Id="rId27" Type="http://schemas.openxmlformats.org/officeDocument/2006/relationships/tags" Target="../tags/tag876.xml"/><Relationship Id="rId26" Type="http://schemas.openxmlformats.org/officeDocument/2006/relationships/tags" Target="../tags/tag875.xml"/><Relationship Id="rId25" Type="http://schemas.openxmlformats.org/officeDocument/2006/relationships/tags" Target="../tags/tag874.xml"/><Relationship Id="rId24" Type="http://schemas.openxmlformats.org/officeDocument/2006/relationships/tags" Target="../tags/tag873.xml"/><Relationship Id="rId23" Type="http://schemas.openxmlformats.org/officeDocument/2006/relationships/tags" Target="../tags/tag872.xml"/><Relationship Id="rId22" Type="http://schemas.openxmlformats.org/officeDocument/2006/relationships/tags" Target="../tags/tag871.xml"/><Relationship Id="rId21" Type="http://schemas.openxmlformats.org/officeDocument/2006/relationships/tags" Target="../tags/tag870.xml"/><Relationship Id="rId20" Type="http://schemas.openxmlformats.org/officeDocument/2006/relationships/tags" Target="../tags/tag869.xml"/><Relationship Id="rId2" Type="http://schemas.openxmlformats.org/officeDocument/2006/relationships/tags" Target="../tags/tag851.xml"/><Relationship Id="rId19" Type="http://schemas.openxmlformats.org/officeDocument/2006/relationships/tags" Target="../tags/tag868.xml"/><Relationship Id="rId18" Type="http://schemas.openxmlformats.org/officeDocument/2006/relationships/tags" Target="../tags/tag867.xml"/><Relationship Id="rId17" Type="http://schemas.openxmlformats.org/officeDocument/2006/relationships/tags" Target="../tags/tag866.xml"/><Relationship Id="rId16" Type="http://schemas.openxmlformats.org/officeDocument/2006/relationships/tags" Target="../tags/tag865.xml"/><Relationship Id="rId15" Type="http://schemas.openxmlformats.org/officeDocument/2006/relationships/tags" Target="../tags/tag864.xml"/><Relationship Id="rId14" Type="http://schemas.openxmlformats.org/officeDocument/2006/relationships/tags" Target="../tags/tag863.xml"/><Relationship Id="rId13" Type="http://schemas.openxmlformats.org/officeDocument/2006/relationships/tags" Target="../tags/tag862.xml"/><Relationship Id="rId12" Type="http://schemas.openxmlformats.org/officeDocument/2006/relationships/tags" Target="../tags/tag861.xml"/><Relationship Id="rId11" Type="http://schemas.openxmlformats.org/officeDocument/2006/relationships/tags" Target="../tags/tag860.xml"/><Relationship Id="rId10" Type="http://schemas.openxmlformats.org/officeDocument/2006/relationships/tags" Target="../tags/tag859.xml"/><Relationship Id="rId1" Type="http://schemas.openxmlformats.org/officeDocument/2006/relationships/tags" Target="../tags/tag850.xml"/></Relationships>
</file>

<file path=ppt/slides/_rels/slide56.xml.rels><?xml version="1.0" encoding="UTF-8" standalone="yes"?>
<Relationships xmlns="http://schemas.openxmlformats.org/package/2006/relationships"><Relationship Id="rId9" Type="http://schemas.openxmlformats.org/officeDocument/2006/relationships/tags" Target="../tags/tag912.xml"/><Relationship Id="rId8" Type="http://schemas.openxmlformats.org/officeDocument/2006/relationships/tags" Target="../tags/tag911.xml"/><Relationship Id="rId7" Type="http://schemas.openxmlformats.org/officeDocument/2006/relationships/tags" Target="../tags/tag910.xml"/><Relationship Id="rId6" Type="http://schemas.openxmlformats.org/officeDocument/2006/relationships/tags" Target="../tags/tag909.xml"/><Relationship Id="rId5" Type="http://schemas.openxmlformats.org/officeDocument/2006/relationships/tags" Target="../tags/tag908.xml"/><Relationship Id="rId4" Type="http://schemas.openxmlformats.org/officeDocument/2006/relationships/tags" Target="../tags/tag907.xml"/><Relationship Id="rId38" Type="http://schemas.openxmlformats.org/officeDocument/2006/relationships/notesSlide" Target="../notesSlides/notesSlide51.xml"/><Relationship Id="rId37" Type="http://schemas.openxmlformats.org/officeDocument/2006/relationships/slideLayout" Target="../slideLayouts/slideLayout7.xml"/><Relationship Id="rId36" Type="http://schemas.openxmlformats.org/officeDocument/2006/relationships/tags" Target="../tags/tag939.xml"/><Relationship Id="rId35" Type="http://schemas.openxmlformats.org/officeDocument/2006/relationships/tags" Target="../tags/tag938.xml"/><Relationship Id="rId34" Type="http://schemas.openxmlformats.org/officeDocument/2006/relationships/tags" Target="../tags/tag937.xml"/><Relationship Id="rId33" Type="http://schemas.openxmlformats.org/officeDocument/2006/relationships/tags" Target="../tags/tag936.xml"/><Relationship Id="rId32" Type="http://schemas.openxmlformats.org/officeDocument/2006/relationships/tags" Target="../tags/tag935.xml"/><Relationship Id="rId31" Type="http://schemas.openxmlformats.org/officeDocument/2006/relationships/tags" Target="../tags/tag934.xml"/><Relationship Id="rId30" Type="http://schemas.openxmlformats.org/officeDocument/2006/relationships/tags" Target="../tags/tag933.xml"/><Relationship Id="rId3" Type="http://schemas.openxmlformats.org/officeDocument/2006/relationships/tags" Target="../tags/tag906.xml"/><Relationship Id="rId29" Type="http://schemas.openxmlformats.org/officeDocument/2006/relationships/tags" Target="../tags/tag932.xml"/><Relationship Id="rId28" Type="http://schemas.openxmlformats.org/officeDocument/2006/relationships/tags" Target="../tags/tag931.xml"/><Relationship Id="rId27" Type="http://schemas.openxmlformats.org/officeDocument/2006/relationships/tags" Target="../tags/tag930.xml"/><Relationship Id="rId26" Type="http://schemas.openxmlformats.org/officeDocument/2006/relationships/tags" Target="../tags/tag929.xml"/><Relationship Id="rId25" Type="http://schemas.openxmlformats.org/officeDocument/2006/relationships/tags" Target="../tags/tag928.xml"/><Relationship Id="rId24" Type="http://schemas.openxmlformats.org/officeDocument/2006/relationships/tags" Target="../tags/tag927.xml"/><Relationship Id="rId23" Type="http://schemas.openxmlformats.org/officeDocument/2006/relationships/tags" Target="../tags/tag926.xml"/><Relationship Id="rId22" Type="http://schemas.openxmlformats.org/officeDocument/2006/relationships/tags" Target="../tags/tag925.xml"/><Relationship Id="rId21" Type="http://schemas.openxmlformats.org/officeDocument/2006/relationships/tags" Target="../tags/tag924.xml"/><Relationship Id="rId20" Type="http://schemas.openxmlformats.org/officeDocument/2006/relationships/tags" Target="../tags/tag923.xml"/><Relationship Id="rId2" Type="http://schemas.openxmlformats.org/officeDocument/2006/relationships/tags" Target="../tags/tag905.xml"/><Relationship Id="rId19" Type="http://schemas.openxmlformats.org/officeDocument/2006/relationships/tags" Target="../tags/tag922.xml"/><Relationship Id="rId18" Type="http://schemas.openxmlformats.org/officeDocument/2006/relationships/tags" Target="../tags/tag921.xml"/><Relationship Id="rId17" Type="http://schemas.openxmlformats.org/officeDocument/2006/relationships/tags" Target="../tags/tag920.xml"/><Relationship Id="rId16" Type="http://schemas.openxmlformats.org/officeDocument/2006/relationships/tags" Target="../tags/tag919.xml"/><Relationship Id="rId15" Type="http://schemas.openxmlformats.org/officeDocument/2006/relationships/tags" Target="../tags/tag918.xml"/><Relationship Id="rId14" Type="http://schemas.openxmlformats.org/officeDocument/2006/relationships/tags" Target="../tags/tag917.xml"/><Relationship Id="rId13" Type="http://schemas.openxmlformats.org/officeDocument/2006/relationships/tags" Target="../tags/tag916.xml"/><Relationship Id="rId12" Type="http://schemas.openxmlformats.org/officeDocument/2006/relationships/tags" Target="../tags/tag915.xml"/><Relationship Id="rId11" Type="http://schemas.openxmlformats.org/officeDocument/2006/relationships/tags" Target="../tags/tag914.xml"/><Relationship Id="rId10" Type="http://schemas.openxmlformats.org/officeDocument/2006/relationships/tags" Target="../tags/tag913.xml"/><Relationship Id="rId1" Type="http://schemas.openxmlformats.org/officeDocument/2006/relationships/tags" Target="../tags/tag904.xml"/></Relationships>
</file>

<file path=ppt/slides/_rels/slide57.xml.rels><?xml version="1.0" encoding="UTF-8" standalone="yes"?>
<Relationships xmlns="http://schemas.openxmlformats.org/package/2006/relationships"><Relationship Id="rId9" Type="http://schemas.openxmlformats.org/officeDocument/2006/relationships/tags" Target="../tags/tag950.xml"/><Relationship Id="rId8" Type="http://schemas.openxmlformats.org/officeDocument/2006/relationships/tags" Target="../tags/tag949.xml"/><Relationship Id="rId7" Type="http://schemas.openxmlformats.org/officeDocument/2006/relationships/tags" Target="../tags/tag948.xml"/><Relationship Id="rId6" Type="http://schemas.openxmlformats.org/officeDocument/2006/relationships/tags" Target="../tags/tag947.xml"/><Relationship Id="rId5" Type="http://schemas.openxmlformats.org/officeDocument/2006/relationships/tags" Target="../tags/tag946.xml"/><Relationship Id="rId4" Type="http://schemas.openxmlformats.org/officeDocument/2006/relationships/tags" Target="../tags/tag945.xml"/><Relationship Id="rId3" Type="http://schemas.openxmlformats.org/officeDocument/2006/relationships/tags" Target="../tags/tag944.xml"/><Relationship Id="rId2" Type="http://schemas.openxmlformats.org/officeDocument/2006/relationships/image" Target="../media/image4.png"/><Relationship Id="rId14" Type="http://schemas.openxmlformats.org/officeDocument/2006/relationships/notesSlide" Target="../notesSlides/notesSlide52.xml"/><Relationship Id="rId13" Type="http://schemas.openxmlformats.org/officeDocument/2006/relationships/slideLayout" Target="../slideLayouts/slideLayout7.xml"/><Relationship Id="rId12" Type="http://schemas.openxmlformats.org/officeDocument/2006/relationships/tags" Target="../tags/tag953.xml"/><Relationship Id="rId11" Type="http://schemas.openxmlformats.org/officeDocument/2006/relationships/tags" Target="../tags/tag952.xml"/><Relationship Id="rId10" Type="http://schemas.openxmlformats.org/officeDocument/2006/relationships/tags" Target="../tags/tag951.xml"/><Relationship Id="rId1" Type="http://schemas.openxmlformats.org/officeDocument/2006/relationships/tags" Target="../tags/tag943.xml"/></Relationships>
</file>

<file path=ppt/slides/_rels/slide58.xml.rels><?xml version="1.0" encoding="UTF-8" standalone="yes"?>
<Relationships xmlns="http://schemas.openxmlformats.org/package/2006/relationships"><Relationship Id="rId9" Type="http://schemas.openxmlformats.org/officeDocument/2006/relationships/notesSlide" Target="../notesSlides/notesSlide53.xml"/><Relationship Id="rId8" Type="http://schemas.openxmlformats.org/officeDocument/2006/relationships/slideLayout" Target="../slideLayouts/slideLayout7.xml"/><Relationship Id="rId7" Type="http://schemas.openxmlformats.org/officeDocument/2006/relationships/tags" Target="../tags/tag962.xml"/><Relationship Id="rId6" Type="http://schemas.openxmlformats.org/officeDocument/2006/relationships/tags" Target="../tags/tag961.xml"/><Relationship Id="rId5" Type="http://schemas.openxmlformats.org/officeDocument/2006/relationships/tags" Target="../tags/tag960.xml"/><Relationship Id="rId4" Type="http://schemas.openxmlformats.org/officeDocument/2006/relationships/tags" Target="../tags/tag959.xml"/><Relationship Id="rId3" Type="http://schemas.openxmlformats.org/officeDocument/2006/relationships/tags" Target="../tags/tag958.xml"/><Relationship Id="rId2" Type="http://schemas.openxmlformats.org/officeDocument/2006/relationships/image" Target="../media/image4.png"/><Relationship Id="rId1" Type="http://schemas.openxmlformats.org/officeDocument/2006/relationships/tags" Target="../tags/tag957.xml"/></Relationships>
</file>

<file path=ppt/slides/_rels/slide59.xml.rels><?xml version="1.0" encoding="UTF-8" standalone="yes"?>
<Relationships xmlns="http://schemas.openxmlformats.org/package/2006/relationships"><Relationship Id="rId9" Type="http://schemas.openxmlformats.org/officeDocument/2006/relationships/tags" Target="../tags/tag973.xml"/><Relationship Id="rId8" Type="http://schemas.openxmlformats.org/officeDocument/2006/relationships/tags" Target="../tags/tag972.xml"/><Relationship Id="rId7" Type="http://schemas.openxmlformats.org/officeDocument/2006/relationships/tags" Target="../tags/tag971.xml"/><Relationship Id="rId6" Type="http://schemas.openxmlformats.org/officeDocument/2006/relationships/tags" Target="../tags/tag970.xml"/><Relationship Id="rId5" Type="http://schemas.openxmlformats.org/officeDocument/2006/relationships/tags" Target="../tags/tag969.xml"/><Relationship Id="rId4" Type="http://schemas.openxmlformats.org/officeDocument/2006/relationships/tags" Target="../tags/tag968.xml"/><Relationship Id="rId3" Type="http://schemas.openxmlformats.org/officeDocument/2006/relationships/tags" Target="../tags/tag967.xml"/><Relationship Id="rId21" Type="http://schemas.openxmlformats.org/officeDocument/2006/relationships/notesSlide" Target="../notesSlides/notesSlide54.xml"/><Relationship Id="rId20" Type="http://schemas.openxmlformats.org/officeDocument/2006/relationships/slideLayout" Target="../slideLayouts/slideLayout7.xml"/><Relationship Id="rId2" Type="http://schemas.openxmlformats.org/officeDocument/2006/relationships/image" Target="../media/image4.png"/><Relationship Id="rId19" Type="http://schemas.openxmlformats.org/officeDocument/2006/relationships/tags" Target="../tags/tag983.xml"/><Relationship Id="rId18" Type="http://schemas.openxmlformats.org/officeDocument/2006/relationships/tags" Target="../tags/tag982.xml"/><Relationship Id="rId17" Type="http://schemas.openxmlformats.org/officeDocument/2006/relationships/tags" Target="../tags/tag981.xml"/><Relationship Id="rId16" Type="http://schemas.openxmlformats.org/officeDocument/2006/relationships/tags" Target="../tags/tag980.xml"/><Relationship Id="rId15" Type="http://schemas.openxmlformats.org/officeDocument/2006/relationships/tags" Target="../tags/tag979.xml"/><Relationship Id="rId14" Type="http://schemas.openxmlformats.org/officeDocument/2006/relationships/tags" Target="../tags/tag978.xml"/><Relationship Id="rId13" Type="http://schemas.openxmlformats.org/officeDocument/2006/relationships/tags" Target="../tags/tag977.xml"/><Relationship Id="rId12" Type="http://schemas.openxmlformats.org/officeDocument/2006/relationships/tags" Target="../tags/tag976.xml"/><Relationship Id="rId11" Type="http://schemas.openxmlformats.org/officeDocument/2006/relationships/tags" Target="../tags/tag975.xml"/><Relationship Id="rId10" Type="http://schemas.openxmlformats.org/officeDocument/2006/relationships/tags" Target="../tags/tag974.xml"/><Relationship Id="rId1" Type="http://schemas.openxmlformats.org/officeDocument/2006/relationships/tags" Target="../tags/tag966.xml"/></Relationships>
</file>

<file path=ppt/slides/_rels/slide6.xml.rels><?xml version="1.0" encoding="UTF-8" standalone="yes"?>
<Relationships xmlns="http://schemas.openxmlformats.org/package/2006/relationships"><Relationship Id="rId9" Type="http://schemas.openxmlformats.org/officeDocument/2006/relationships/tags" Target="../tags/tag140.xml"/><Relationship Id="rId8" Type="http://schemas.openxmlformats.org/officeDocument/2006/relationships/tags" Target="../tags/tag139.xml"/><Relationship Id="rId7" Type="http://schemas.openxmlformats.org/officeDocument/2006/relationships/tags" Target="../tags/tag138.xml"/><Relationship Id="rId6" Type="http://schemas.openxmlformats.org/officeDocument/2006/relationships/tags" Target="../tags/tag137.xml"/><Relationship Id="rId5" Type="http://schemas.openxmlformats.org/officeDocument/2006/relationships/tags" Target="../tags/tag136.xml"/><Relationship Id="rId4" Type="http://schemas.openxmlformats.org/officeDocument/2006/relationships/tags" Target="../tags/tag135.xml"/><Relationship Id="rId3" Type="http://schemas.openxmlformats.org/officeDocument/2006/relationships/tags" Target="../tags/tag134.xml"/><Relationship Id="rId27" Type="http://schemas.openxmlformats.org/officeDocument/2006/relationships/notesSlide" Target="../notesSlides/notesSlide2.xml"/><Relationship Id="rId26" Type="http://schemas.openxmlformats.org/officeDocument/2006/relationships/slideLayout" Target="../slideLayouts/slideLayout7.xml"/><Relationship Id="rId25" Type="http://schemas.openxmlformats.org/officeDocument/2006/relationships/tags" Target="../tags/tag156.xml"/><Relationship Id="rId24" Type="http://schemas.openxmlformats.org/officeDocument/2006/relationships/tags" Target="../tags/tag155.xml"/><Relationship Id="rId23" Type="http://schemas.openxmlformats.org/officeDocument/2006/relationships/tags" Target="../tags/tag154.xml"/><Relationship Id="rId22" Type="http://schemas.openxmlformats.org/officeDocument/2006/relationships/tags" Target="../tags/tag153.xml"/><Relationship Id="rId21" Type="http://schemas.openxmlformats.org/officeDocument/2006/relationships/tags" Target="../tags/tag152.xml"/><Relationship Id="rId20" Type="http://schemas.openxmlformats.org/officeDocument/2006/relationships/tags" Target="../tags/tag151.xml"/><Relationship Id="rId2" Type="http://schemas.openxmlformats.org/officeDocument/2006/relationships/image" Target="../media/image4.png"/><Relationship Id="rId19" Type="http://schemas.openxmlformats.org/officeDocument/2006/relationships/tags" Target="../tags/tag150.xml"/><Relationship Id="rId18" Type="http://schemas.openxmlformats.org/officeDocument/2006/relationships/tags" Target="../tags/tag149.xml"/><Relationship Id="rId17" Type="http://schemas.openxmlformats.org/officeDocument/2006/relationships/tags" Target="../tags/tag148.xml"/><Relationship Id="rId16" Type="http://schemas.openxmlformats.org/officeDocument/2006/relationships/tags" Target="../tags/tag147.xml"/><Relationship Id="rId15" Type="http://schemas.openxmlformats.org/officeDocument/2006/relationships/tags" Target="../tags/tag146.xml"/><Relationship Id="rId14" Type="http://schemas.openxmlformats.org/officeDocument/2006/relationships/tags" Target="../tags/tag145.xml"/><Relationship Id="rId13" Type="http://schemas.openxmlformats.org/officeDocument/2006/relationships/tags" Target="../tags/tag144.xml"/><Relationship Id="rId12" Type="http://schemas.openxmlformats.org/officeDocument/2006/relationships/tags" Target="../tags/tag143.xml"/><Relationship Id="rId11" Type="http://schemas.openxmlformats.org/officeDocument/2006/relationships/tags" Target="../tags/tag142.xml"/><Relationship Id="rId10" Type="http://schemas.openxmlformats.org/officeDocument/2006/relationships/tags" Target="../tags/tag141.xml"/><Relationship Id="rId1" Type="http://schemas.openxmlformats.org/officeDocument/2006/relationships/tags" Target="../tags/tag133.xml"/></Relationships>
</file>

<file path=ppt/slides/_rels/slide60.xml.rels><?xml version="1.0" encoding="UTF-8" standalone="yes"?>
<Relationships xmlns="http://schemas.openxmlformats.org/package/2006/relationships"><Relationship Id="rId9" Type="http://schemas.openxmlformats.org/officeDocument/2006/relationships/tags" Target="../tags/tag994.xml"/><Relationship Id="rId8" Type="http://schemas.openxmlformats.org/officeDocument/2006/relationships/tags" Target="../tags/tag993.xml"/><Relationship Id="rId7" Type="http://schemas.openxmlformats.org/officeDocument/2006/relationships/tags" Target="../tags/tag992.xml"/><Relationship Id="rId6" Type="http://schemas.openxmlformats.org/officeDocument/2006/relationships/tags" Target="../tags/tag991.xml"/><Relationship Id="rId5" Type="http://schemas.openxmlformats.org/officeDocument/2006/relationships/tags" Target="../tags/tag990.xml"/><Relationship Id="rId4" Type="http://schemas.openxmlformats.org/officeDocument/2006/relationships/tags" Target="../tags/tag989.xml"/><Relationship Id="rId3" Type="http://schemas.openxmlformats.org/officeDocument/2006/relationships/tags" Target="../tags/tag988.xml"/><Relationship Id="rId2" Type="http://schemas.openxmlformats.org/officeDocument/2006/relationships/image" Target="../media/image4.png"/><Relationship Id="rId17" Type="http://schemas.openxmlformats.org/officeDocument/2006/relationships/notesSlide" Target="../notesSlides/notesSlide55.xml"/><Relationship Id="rId16" Type="http://schemas.openxmlformats.org/officeDocument/2006/relationships/slideLayout" Target="../slideLayouts/slideLayout7.xml"/><Relationship Id="rId15" Type="http://schemas.openxmlformats.org/officeDocument/2006/relationships/tags" Target="../tags/tag1000.xml"/><Relationship Id="rId14" Type="http://schemas.openxmlformats.org/officeDocument/2006/relationships/tags" Target="../tags/tag999.xml"/><Relationship Id="rId13" Type="http://schemas.openxmlformats.org/officeDocument/2006/relationships/tags" Target="../tags/tag998.xml"/><Relationship Id="rId12" Type="http://schemas.openxmlformats.org/officeDocument/2006/relationships/tags" Target="../tags/tag997.xml"/><Relationship Id="rId11" Type="http://schemas.openxmlformats.org/officeDocument/2006/relationships/tags" Target="../tags/tag996.xml"/><Relationship Id="rId10" Type="http://schemas.openxmlformats.org/officeDocument/2006/relationships/tags" Target="../tags/tag995.xml"/><Relationship Id="rId1" Type="http://schemas.openxmlformats.org/officeDocument/2006/relationships/tags" Target="../tags/tag987.xml"/></Relationships>
</file>

<file path=ppt/slides/_rels/slide61.xml.rels><?xml version="1.0" encoding="UTF-8" standalone="yes"?>
<Relationships xmlns="http://schemas.openxmlformats.org/package/2006/relationships"><Relationship Id="rId9" Type="http://schemas.openxmlformats.org/officeDocument/2006/relationships/tags" Target="../tags/tag1012.xml"/><Relationship Id="rId8" Type="http://schemas.openxmlformats.org/officeDocument/2006/relationships/tags" Target="../tags/tag1011.xml"/><Relationship Id="rId7" Type="http://schemas.openxmlformats.org/officeDocument/2006/relationships/tags" Target="../tags/tag1010.xml"/><Relationship Id="rId6" Type="http://schemas.openxmlformats.org/officeDocument/2006/relationships/tags" Target="../tags/tag1009.xml"/><Relationship Id="rId5" Type="http://schemas.openxmlformats.org/officeDocument/2006/relationships/tags" Target="../tags/tag1008.xml"/><Relationship Id="rId4" Type="http://schemas.openxmlformats.org/officeDocument/2006/relationships/tags" Target="../tags/tag1007.xml"/><Relationship Id="rId3" Type="http://schemas.openxmlformats.org/officeDocument/2006/relationships/tags" Target="../tags/tag1006.xml"/><Relationship Id="rId2" Type="http://schemas.openxmlformats.org/officeDocument/2006/relationships/tags" Target="../tags/tag1005.xml"/><Relationship Id="rId13" Type="http://schemas.openxmlformats.org/officeDocument/2006/relationships/notesSlide" Target="../notesSlides/notesSlide56.xml"/><Relationship Id="rId12" Type="http://schemas.openxmlformats.org/officeDocument/2006/relationships/slideLayout" Target="../slideLayouts/slideLayout7.xml"/><Relationship Id="rId11" Type="http://schemas.openxmlformats.org/officeDocument/2006/relationships/tags" Target="../tags/tag1014.xml"/><Relationship Id="rId10" Type="http://schemas.openxmlformats.org/officeDocument/2006/relationships/tags" Target="../tags/tag1013.xml"/><Relationship Id="rId1" Type="http://schemas.openxmlformats.org/officeDocument/2006/relationships/tags" Target="../tags/tag1004.xml"/></Relationships>
</file>

<file path=ppt/slides/_rels/slide62.xml.rels><?xml version="1.0" encoding="UTF-8" standalone="yes"?>
<Relationships xmlns="http://schemas.openxmlformats.org/package/2006/relationships"><Relationship Id="rId9" Type="http://schemas.openxmlformats.org/officeDocument/2006/relationships/image" Target="../media/image38.png"/><Relationship Id="rId8" Type="http://schemas.openxmlformats.org/officeDocument/2006/relationships/tags" Target="../tags/tag1023.xml"/><Relationship Id="rId7" Type="http://schemas.openxmlformats.org/officeDocument/2006/relationships/image" Target="../media/image37.png"/><Relationship Id="rId6" Type="http://schemas.openxmlformats.org/officeDocument/2006/relationships/tags" Target="../tags/tag1022.xml"/><Relationship Id="rId5" Type="http://schemas.openxmlformats.org/officeDocument/2006/relationships/image" Target="../media/image36.png"/><Relationship Id="rId4" Type="http://schemas.openxmlformats.org/officeDocument/2006/relationships/tags" Target="../tags/tag1021.xml"/><Relationship Id="rId3" Type="http://schemas.openxmlformats.org/officeDocument/2006/relationships/tags" Target="../tags/tag1020.xml"/><Relationship Id="rId2" Type="http://schemas.openxmlformats.org/officeDocument/2006/relationships/tags" Target="../tags/tag1019.xml"/><Relationship Id="rId13" Type="http://schemas.openxmlformats.org/officeDocument/2006/relationships/notesSlide" Target="../notesSlides/notesSlide57.xml"/><Relationship Id="rId12" Type="http://schemas.openxmlformats.org/officeDocument/2006/relationships/slideLayout" Target="../slideLayouts/slideLayout7.xml"/><Relationship Id="rId11" Type="http://schemas.openxmlformats.org/officeDocument/2006/relationships/tags" Target="../tags/tag1025.xml"/><Relationship Id="rId10" Type="http://schemas.openxmlformats.org/officeDocument/2006/relationships/tags" Target="../tags/tag1024.xml"/><Relationship Id="rId1" Type="http://schemas.openxmlformats.org/officeDocument/2006/relationships/tags" Target="../tags/tag1018.xml"/></Relationships>
</file>

<file path=ppt/slides/_rels/slide63.xml.rels><?xml version="1.0" encoding="UTF-8" standalone="yes"?>
<Relationships xmlns="http://schemas.openxmlformats.org/package/2006/relationships"><Relationship Id="rId9" Type="http://schemas.openxmlformats.org/officeDocument/2006/relationships/image" Target="../media/image40.png"/><Relationship Id="rId8" Type="http://schemas.openxmlformats.org/officeDocument/2006/relationships/tags" Target="../tags/tag1035.xml"/><Relationship Id="rId7" Type="http://schemas.openxmlformats.org/officeDocument/2006/relationships/tags" Target="../tags/tag1034.xml"/><Relationship Id="rId6" Type="http://schemas.openxmlformats.org/officeDocument/2006/relationships/tags" Target="../tags/tag1033.xml"/><Relationship Id="rId58" Type="http://schemas.openxmlformats.org/officeDocument/2006/relationships/notesSlide" Target="../notesSlides/notesSlide58.xml"/><Relationship Id="rId57" Type="http://schemas.openxmlformats.org/officeDocument/2006/relationships/slideLayout" Target="../slideLayouts/slideLayout7.xml"/><Relationship Id="rId56" Type="http://schemas.openxmlformats.org/officeDocument/2006/relationships/tags" Target="../tags/tag1077.xml"/><Relationship Id="rId55" Type="http://schemas.openxmlformats.org/officeDocument/2006/relationships/tags" Target="../tags/tag1076.xml"/><Relationship Id="rId54" Type="http://schemas.openxmlformats.org/officeDocument/2006/relationships/tags" Target="../tags/tag1075.xml"/><Relationship Id="rId53" Type="http://schemas.openxmlformats.org/officeDocument/2006/relationships/tags" Target="../tags/tag1074.xml"/><Relationship Id="rId52" Type="http://schemas.openxmlformats.org/officeDocument/2006/relationships/tags" Target="../tags/tag1073.xml"/><Relationship Id="rId51" Type="http://schemas.openxmlformats.org/officeDocument/2006/relationships/tags" Target="../tags/tag1072.xml"/><Relationship Id="rId50" Type="http://schemas.openxmlformats.org/officeDocument/2006/relationships/tags" Target="../tags/tag1071.xml"/><Relationship Id="rId5" Type="http://schemas.openxmlformats.org/officeDocument/2006/relationships/image" Target="../media/image39.png"/><Relationship Id="rId49" Type="http://schemas.openxmlformats.org/officeDocument/2006/relationships/tags" Target="../tags/tag1070.xml"/><Relationship Id="rId48" Type="http://schemas.openxmlformats.org/officeDocument/2006/relationships/tags" Target="../tags/tag1069.xml"/><Relationship Id="rId47" Type="http://schemas.openxmlformats.org/officeDocument/2006/relationships/tags" Target="../tags/tag1068.xml"/><Relationship Id="rId46" Type="http://schemas.openxmlformats.org/officeDocument/2006/relationships/tags" Target="../tags/tag1067.xml"/><Relationship Id="rId45" Type="http://schemas.openxmlformats.org/officeDocument/2006/relationships/tags" Target="../tags/tag1066.xml"/><Relationship Id="rId44" Type="http://schemas.openxmlformats.org/officeDocument/2006/relationships/tags" Target="../tags/tag1065.xml"/><Relationship Id="rId43" Type="http://schemas.openxmlformats.org/officeDocument/2006/relationships/tags" Target="../tags/tag1064.xml"/><Relationship Id="rId42" Type="http://schemas.openxmlformats.org/officeDocument/2006/relationships/tags" Target="../tags/tag1063.xml"/><Relationship Id="rId41" Type="http://schemas.openxmlformats.org/officeDocument/2006/relationships/tags" Target="../tags/tag1062.xml"/><Relationship Id="rId40" Type="http://schemas.openxmlformats.org/officeDocument/2006/relationships/tags" Target="../tags/tag1061.xml"/><Relationship Id="rId4" Type="http://schemas.openxmlformats.org/officeDocument/2006/relationships/tags" Target="../tags/tag1032.xml"/><Relationship Id="rId39" Type="http://schemas.openxmlformats.org/officeDocument/2006/relationships/tags" Target="../tags/tag1060.xml"/><Relationship Id="rId38" Type="http://schemas.openxmlformats.org/officeDocument/2006/relationships/tags" Target="../tags/tag1059.xml"/><Relationship Id="rId37" Type="http://schemas.openxmlformats.org/officeDocument/2006/relationships/tags" Target="../tags/tag1058.xml"/><Relationship Id="rId36" Type="http://schemas.openxmlformats.org/officeDocument/2006/relationships/image" Target="../media/image45.png"/><Relationship Id="rId35" Type="http://schemas.openxmlformats.org/officeDocument/2006/relationships/tags" Target="../tags/tag1057.xml"/><Relationship Id="rId34" Type="http://schemas.openxmlformats.org/officeDocument/2006/relationships/tags" Target="../tags/tag1056.xml"/><Relationship Id="rId33" Type="http://schemas.openxmlformats.org/officeDocument/2006/relationships/tags" Target="../tags/tag1055.xml"/><Relationship Id="rId32" Type="http://schemas.openxmlformats.org/officeDocument/2006/relationships/tags" Target="../tags/tag1054.xml"/><Relationship Id="rId31" Type="http://schemas.openxmlformats.org/officeDocument/2006/relationships/tags" Target="../tags/tag1053.xml"/><Relationship Id="rId30" Type="http://schemas.openxmlformats.org/officeDocument/2006/relationships/tags" Target="../tags/tag1052.xml"/><Relationship Id="rId3" Type="http://schemas.openxmlformats.org/officeDocument/2006/relationships/tags" Target="../tags/tag1031.xml"/><Relationship Id="rId29" Type="http://schemas.openxmlformats.org/officeDocument/2006/relationships/tags" Target="../tags/tag1051.xml"/><Relationship Id="rId28" Type="http://schemas.openxmlformats.org/officeDocument/2006/relationships/tags" Target="../tags/tag1050.xml"/><Relationship Id="rId27" Type="http://schemas.openxmlformats.org/officeDocument/2006/relationships/tags" Target="../tags/tag1049.xml"/><Relationship Id="rId26" Type="http://schemas.openxmlformats.org/officeDocument/2006/relationships/tags" Target="../tags/tag1048.xml"/><Relationship Id="rId25" Type="http://schemas.openxmlformats.org/officeDocument/2006/relationships/tags" Target="../tags/tag1047.xml"/><Relationship Id="rId24" Type="http://schemas.openxmlformats.org/officeDocument/2006/relationships/tags" Target="../tags/tag1046.xml"/><Relationship Id="rId23" Type="http://schemas.openxmlformats.org/officeDocument/2006/relationships/tags" Target="../tags/tag1045.xml"/><Relationship Id="rId22" Type="http://schemas.openxmlformats.org/officeDocument/2006/relationships/tags" Target="../tags/tag1044.xml"/><Relationship Id="rId21" Type="http://schemas.openxmlformats.org/officeDocument/2006/relationships/tags" Target="../tags/tag1043.xml"/><Relationship Id="rId20" Type="http://schemas.openxmlformats.org/officeDocument/2006/relationships/tags" Target="../tags/tag1042.xml"/><Relationship Id="rId2" Type="http://schemas.openxmlformats.org/officeDocument/2006/relationships/tags" Target="../tags/tag1030.xml"/><Relationship Id="rId19" Type="http://schemas.openxmlformats.org/officeDocument/2006/relationships/tags" Target="../tags/tag1041.xml"/><Relationship Id="rId18" Type="http://schemas.openxmlformats.org/officeDocument/2006/relationships/tags" Target="../tags/tag1040.xml"/><Relationship Id="rId17" Type="http://schemas.openxmlformats.org/officeDocument/2006/relationships/image" Target="../media/image44.svg"/><Relationship Id="rId16" Type="http://schemas.openxmlformats.org/officeDocument/2006/relationships/image" Target="../media/image43.png"/><Relationship Id="rId15" Type="http://schemas.openxmlformats.org/officeDocument/2006/relationships/tags" Target="../tags/tag1039.xml"/><Relationship Id="rId14" Type="http://schemas.openxmlformats.org/officeDocument/2006/relationships/tags" Target="../tags/tag1038.xml"/><Relationship Id="rId13" Type="http://schemas.openxmlformats.org/officeDocument/2006/relationships/image" Target="../media/image42.svg"/><Relationship Id="rId12" Type="http://schemas.openxmlformats.org/officeDocument/2006/relationships/image" Target="../media/image41.png"/><Relationship Id="rId11" Type="http://schemas.openxmlformats.org/officeDocument/2006/relationships/tags" Target="../tags/tag1037.xml"/><Relationship Id="rId10" Type="http://schemas.openxmlformats.org/officeDocument/2006/relationships/tags" Target="../tags/tag1036.xml"/><Relationship Id="rId1" Type="http://schemas.openxmlformats.org/officeDocument/2006/relationships/tags" Target="../tags/tag1029.xml"/></Relationships>
</file>

<file path=ppt/slides/_rels/slide64.xml.rels><?xml version="1.0" encoding="UTF-8" standalone="yes"?>
<Relationships xmlns="http://schemas.openxmlformats.org/package/2006/relationships"><Relationship Id="rId9" Type="http://schemas.openxmlformats.org/officeDocument/2006/relationships/image" Target="../media/image42.svg"/><Relationship Id="rId8" Type="http://schemas.openxmlformats.org/officeDocument/2006/relationships/image" Target="../media/image41.png"/><Relationship Id="rId7" Type="http://schemas.openxmlformats.org/officeDocument/2006/relationships/tags" Target="../tags/tag1086.xml"/><Relationship Id="rId6" Type="http://schemas.openxmlformats.org/officeDocument/2006/relationships/tags" Target="../tags/tag1085.xml"/><Relationship Id="rId5" Type="http://schemas.openxmlformats.org/officeDocument/2006/relationships/image" Target="../media/image45.png"/><Relationship Id="rId4" Type="http://schemas.openxmlformats.org/officeDocument/2006/relationships/tags" Target="../tags/tag1084.xml"/><Relationship Id="rId36" Type="http://schemas.openxmlformats.org/officeDocument/2006/relationships/notesSlide" Target="../notesSlides/notesSlide59.xml"/><Relationship Id="rId35" Type="http://schemas.openxmlformats.org/officeDocument/2006/relationships/slideLayout" Target="../slideLayouts/slideLayout7.xml"/><Relationship Id="rId34" Type="http://schemas.openxmlformats.org/officeDocument/2006/relationships/tags" Target="../tags/tag1101.xml"/><Relationship Id="rId33" Type="http://schemas.openxmlformats.org/officeDocument/2006/relationships/tags" Target="../tags/tag1100.xml"/><Relationship Id="rId32" Type="http://schemas.openxmlformats.org/officeDocument/2006/relationships/tags" Target="../tags/tag1099.xml"/><Relationship Id="rId31" Type="http://schemas.openxmlformats.org/officeDocument/2006/relationships/image" Target="../media/image55.png"/><Relationship Id="rId30" Type="http://schemas.openxmlformats.org/officeDocument/2006/relationships/tags" Target="../tags/tag1098.xml"/><Relationship Id="rId3" Type="http://schemas.openxmlformats.org/officeDocument/2006/relationships/tags" Target="../tags/tag1083.xml"/><Relationship Id="rId29" Type="http://schemas.openxmlformats.org/officeDocument/2006/relationships/tags" Target="../tags/tag1097.xml"/><Relationship Id="rId28" Type="http://schemas.microsoft.com/office/2007/relationships/hdphoto" Target="../media/image54.wdp"/><Relationship Id="rId27" Type="http://schemas.openxmlformats.org/officeDocument/2006/relationships/image" Target="../media/image53.png"/><Relationship Id="rId26" Type="http://schemas.openxmlformats.org/officeDocument/2006/relationships/tags" Target="../tags/tag1096.xml"/><Relationship Id="rId25" Type="http://schemas.openxmlformats.org/officeDocument/2006/relationships/tags" Target="../tags/tag1095.xml"/><Relationship Id="rId24" Type="http://schemas.microsoft.com/office/2007/relationships/hdphoto" Target="../media/image52.wdp"/><Relationship Id="rId23" Type="http://schemas.openxmlformats.org/officeDocument/2006/relationships/image" Target="../media/image51.png"/><Relationship Id="rId22" Type="http://schemas.openxmlformats.org/officeDocument/2006/relationships/tags" Target="../tags/tag1094.xml"/><Relationship Id="rId21" Type="http://schemas.openxmlformats.org/officeDocument/2006/relationships/image" Target="../media/image50.png"/><Relationship Id="rId20" Type="http://schemas.openxmlformats.org/officeDocument/2006/relationships/tags" Target="../tags/tag1093.xml"/><Relationship Id="rId2" Type="http://schemas.openxmlformats.org/officeDocument/2006/relationships/tags" Target="../tags/tag1082.xml"/><Relationship Id="rId19" Type="http://schemas.microsoft.com/office/2007/relationships/hdphoto" Target="../media/image49.wdp"/><Relationship Id="rId18" Type="http://schemas.openxmlformats.org/officeDocument/2006/relationships/image" Target="../media/image48.png"/><Relationship Id="rId17" Type="http://schemas.openxmlformats.org/officeDocument/2006/relationships/tags" Target="../tags/tag1092.xml"/><Relationship Id="rId16" Type="http://schemas.openxmlformats.org/officeDocument/2006/relationships/tags" Target="../tags/tag1091.xml"/><Relationship Id="rId15" Type="http://schemas.openxmlformats.org/officeDocument/2006/relationships/image" Target="../media/image47.png"/><Relationship Id="rId14" Type="http://schemas.openxmlformats.org/officeDocument/2006/relationships/tags" Target="../tags/tag1090.xml"/><Relationship Id="rId13" Type="http://schemas.openxmlformats.org/officeDocument/2006/relationships/tags" Target="../tags/tag1089.xml"/><Relationship Id="rId12" Type="http://schemas.openxmlformats.org/officeDocument/2006/relationships/image" Target="../media/image46.png"/><Relationship Id="rId11" Type="http://schemas.openxmlformats.org/officeDocument/2006/relationships/tags" Target="../tags/tag1088.xml"/><Relationship Id="rId10" Type="http://schemas.openxmlformats.org/officeDocument/2006/relationships/tags" Target="../tags/tag1087.xml"/><Relationship Id="rId1" Type="http://schemas.openxmlformats.org/officeDocument/2006/relationships/tags" Target="../tags/tag1081.xml"/></Relationships>
</file>

<file path=ppt/slides/_rels/slide65.xml.rels><?xml version="1.0" encoding="UTF-8" standalone="yes"?>
<Relationships xmlns="http://schemas.openxmlformats.org/package/2006/relationships"><Relationship Id="rId9" Type="http://schemas.openxmlformats.org/officeDocument/2006/relationships/tags" Target="../tags/tag1113.xml"/><Relationship Id="rId8" Type="http://schemas.openxmlformats.org/officeDocument/2006/relationships/tags" Target="../tags/tag1112.xml"/><Relationship Id="rId7" Type="http://schemas.openxmlformats.org/officeDocument/2006/relationships/tags" Target="../tags/tag1111.xml"/><Relationship Id="rId6" Type="http://schemas.openxmlformats.org/officeDocument/2006/relationships/tags" Target="../tags/tag1110.xml"/><Relationship Id="rId5" Type="http://schemas.openxmlformats.org/officeDocument/2006/relationships/tags" Target="../tags/tag1109.xml"/><Relationship Id="rId4" Type="http://schemas.openxmlformats.org/officeDocument/2006/relationships/tags" Target="../tags/tag1108.xml"/><Relationship Id="rId3" Type="http://schemas.openxmlformats.org/officeDocument/2006/relationships/tags" Target="../tags/tag1107.xml"/><Relationship Id="rId22" Type="http://schemas.openxmlformats.org/officeDocument/2006/relationships/notesSlide" Target="../notesSlides/notesSlide60.xml"/><Relationship Id="rId21" Type="http://schemas.openxmlformats.org/officeDocument/2006/relationships/slideLayout" Target="../slideLayouts/slideLayout7.xml"/><Relationship Id="rId20" Type="http://schemas.openxmlformats.org/officeDocument/2006/relationships/tags" Target="../tags/tag1120.xml"/><Relationship Id="rId2" Type="http://schemas.openxmlformats.org/officeDocument/2006/relationships/tags" Target="../tags/tag1106.xml"/><Relationship Id="rId19" Type="http://schemas.openxmlformats.org/officeDocument/2006/relationships/image" Target="../media/image59.jpeg"/><Relationship Id="rId18" Type="http://schemas.openxmlformats.org/officeDocument/2006/relationships/tags" Target="../tags/tag1119.xml"/><Relationship Id="rId17" Type="http://schemas.openxmlformats.org/officeDocument/2006/relationships/image" Target="../media/image58.png"/><Relationship Id="rId16" Type="http://schemas.openxmlformats.org/officeDocument/2006/relationships/tags" Target="../tags/tag1118.xml"/><Relationship Id="rId15" Type="http://schemas.openxmlformats.org/officeDocument/2006/relationships/image" Target="../media/image57.png"/><Relationship Id="rId14" Type="http://schemas.openxmlformats.org/officeDocument/2006/relationships/tags" Target="../tags/tag1117.xml"/><Relationship Id="rId13" Type="http://schemas.openxmlformats.org/officeDocument/2006/relationships/tags" Target="../tags/tag1116.xml"/><Relationship Id="rId12" Type="http://schemas.openxmlformats.org/officeDocument/2006/relationships/tags" Target="../tags/tag1115.xml"/><Relationship Id="rId11" Type="http://schemas.openxmlformats.org/officeDocument/2006/relationships/image" Target="../media/image56.jpeg"/><Relationship Id="rId10" Type="http://schemas.openxmlformats.org/officeDocument/2006/relationships/tags" Target="../tags/tag1114.xml"/><Relationship Id="rId1" Type="http://schemas.openxmlformats.org/officeDocument/2006/relationships/tags" Target="../tags/tag1105.xml"/></Relationships>
</file>

<file path=ppt/slides/_rels/slide66.xml.rels><?xml version="1.0" encoding="UTF-8" standalone="yes"?>
<Relationships xmlns="http://schemas.openxmlformats.org/package/2006/relationships"><Relationship Id="rId7" Type="http://schemas.openxmlformats.org/officeDocument/2006/relationships/notesSlide" Target="../notesSlides/notesSlide61.xml"/><Relationship Id="rId6" Type="http://schemas.openxmlformats.org/officeDocument/2006/relationships/slideLayout" Target="../slideLayouts/slideLayout7.xml"/><Relationship Id="rId5" Type="http://schemas.openxmlformats.org/officeDocument/2006/relationships/tags" Target="../tags/tag1127.xml"/><Relationship Id="rId4" Type="http://schemas.openxmlformats.org/officeDocument/2006/relationships/tags" Target="../tags/tag1126.xml"/><Relationship Id="rId3" Type="http://schemas.openxmlformats.org/officeDocument/2006/relationships/tags" Target="../tags/tag1125.xml"/><Relationship Id="rId2" Type="http://schemas.openxmlformats.org/officeDocument/2006/relationships/image" Target="../media/image4.png"/><Relationship Id="rId1" Type="http://schemas.openxmlformats.org/officeDocument/2006/relationships/tags" Target="../tags/tag1124.xml"/></Relationships>
</file>

<file path=ppt/slides/_rels/slide67.xml.rels><?xml version="1.0" encoding="UTF-8" standalone="yes"?>
<Relationships xmlns="http://schemas.openxmlformats.org/package/2006/relationships"><Relationship Id="rId6" Type="http://schemas.openxmlformats.org/officeDocument/2006/relationships/notesSlide" Target="../notesSlides/notesSlide62.xml"/><Relationship Id="rId5" Type="http://schemas.openxmlformats.org/officeDocument/2006/relationships/slideLayout" Target="../slideLayouts/slideLayout7.xml"/><Relationship Id="rId4" Type="http://schemas.openxmlformats.org/officeDocument/2006/relationships/tags" Target="../tags/tag1133.xml"/><Relationship Id="rId3" Type="http://schemas.openxmlformats.org/officeDocument/2006/relationships/tags" Target="../tags/tag1132.xml"/><Relationship Id="rId2" Type="http://schemas.openxmlformats.org/officeDocument/2006/relationships/image" Target="../media/image4.png"/><Relationship Id="rId1" Type="http://schemas.openxmlformats.org/officeDocument/2006/relationships/tags" Target="../tags/tag1131.xml"/></Relationships>
</file>

<file path=ppt/slides/_rels/slide68.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61.png"/><Relationship Id="rId7" Type="http://schemas.openxmlformats.org/officeDocument/2006/relationships/tags" Target="../tags/tag1141.xml"/><Relationship Id="rId6" Type="http://schemas.openxmlformats.org/officeDocument/2006/relationships/image" Target="../media/image60.jpeg"/><Relationship Id="rId5" Type="http://schemas.openxmlformats.org/officeDocument/2006/relationships/tags" Target="../tags/tag1140.xml"/><Relationship Id="rId4" Type="http://schemas.openxmlformats.org/officeDocument/2006/relationships/tags" Target="../tags/tag1139.xml"/><Relationship Id="rId3" Type="http://schemas.openxmlformats.org/officeDocument/2006/relationships/tags" Target="../tags/tag1138.xml"/><Relationship Id="rId2" Type="http://schemas.openxmlformats.org/officeDocument/2006/relationships/image" Target="../media/image4.png"/><Relationship Id="rId10" Type="http://schemas.openxmlformats.org/officeDocument/2006/relationships/notesSlide" Target="../notesSlides/notesSlide63.xml"/><Relationship Id="rId1" Type="http://schemas.openxmlformats.org/officeDocument/2006/relationships/tags" Target="../tags/tag1137.xml"/></Relationships>
</file>

<file path=ppt/slides/_rels/slide69.xml.rels><?xml version="1.0" encoding="UTF-8" standalone="yes"?>
<Relationships xmlns="http://schemas.openxmlformats.org/package/2006/relationships"><Relationship Id="rId9" Type="http://schemas.openxmlformats.org/officeDocument/2006/relationships/tags" Target="../tags/tag1149.xml"/><Relationship Id="rId8" Type="http://schemas.openxmlformats.org/officeDocument/2006/relationships/image" Target="../media/image61.png"/><Relationship Id="rId7" Type="http://schemas.openxmlformats.org/officeDocument/2006/relationships/tags" Target="../tags/tag1148.xml"/><Relationship Id="rId6" Type="http://schemas.openxmlformats.org/officeDocument/2006/relationships/image" Target="../media/image60.jpeg"/><Relationship Id="rId5" Type="http://schemas.openxmlformats.org/officeDocument/2006/relationships/tags" Target="../tags/tag1147.xml"/><Relationship Id="rId4" Type="http://schemas.openxmlformats.org/officeDocument/2006/relationships/image" Target="../media/image63.jpeg"/><Relationship Id="rId3" Type="http://schemas.openxmlformats.org/officeDocument/2006/relationships/tags" Target="../tags/tag1146.xml"/><Relationship Id="rId2" Type="http://schemas.openxmlformats.org/officeDocument/2006/relationships/image" Target="../media/image62.jpeg"/><Relationship Id="rId15" Type="http://schemas.openxmlformats.org/officeDocument/2006/relationships/slideLayout" Target="../slideLayouts/slideLayout7.xml"/><Relationship Id="rId14" Type="http://schemas.openxmlformats.org/officeDocument/2006/relationships/image" Target="../media/image65.jpeg"/><Relationship Id="rId13" Type="http://schemas.openxmlformats.org/officeDocument/2006/relationships/tags" Target="../tags/tag1152.xml"/><Relationship Id="rId12" Type="http://schemas.openxmlformats.org/officeDocument/2006/relationships/tags" Target="../tags/tag1151.xml"/><Relationship Id="rId11" Type="http://schemas.openxmlformats.org/officeDocument/2006/relationships/tags" Target="../tags/tag1150.xml"/><Relationship Id="rId10" Type="http://schemas.openxmlformats.org/officeDocument/2006/relationships/image" Target="../media/image64.jpeg"/><Relationship Id="rId1" Type="http://schemas.openxmlformats.org/officeDocument/2006/relationships/tags" Target="../tags/tag1145.xml"/></Relationships>
</file>

<file path=ppt/slides/_rels/slide7.xml.rels><?xml version="1.0" encoding="UTF-8" standalone="yes"?>
<Relationships xmlns="http://schemas.openxmlformats.org/package/2006/relationships"><Relationship Id="rId9" Type="http://schemas.openxmlformats.org/officeDocument/2006/relationships/tags" Target="../tags/tag168.xml"/><Relationship Id="rId8" Type="http://schemas.openxmlformats.org/officeDocument/2006/relationships/tags" Target="../tags/tag167.xml"/><Relationship Id="rId7" Type="http://schemas.openxmlformats.org/officeDocument/2006/relationships/tags" Target="../tags/tag166.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1" Type="http://schemas.openxmlformats.org/officeDocument/2006/relationships/notesSlide" Target="../notesSlides/notesSlide3.xml"/><Relationship Id="rId10" Type="http://schemas.openxmlformats.org/officeDocument/2006/relationships/slideLayout" Target="../slideLayouts/slideLayout7.xml"/><Relationship Id="rId1" Type="http://schemas.openxmlformats.org/officeDocument/2006/relationships/tags" Target="../tags/tag160.xml"/></Relationships>
</file>

<file path=ppt/slides/_rels/slide70.xml.rels><?xml version="1.0" encoding="UTF-8" standalone="yes"?>
<Relationships xmlns="http://schemas.openxmlformats.org/package/2006/relationships"><Relationship Id="rId9" Type="http://schemas.openxmlformats.org/officeDocument/2006/relationships/tags" Target="../tags/tag1160.xml"/><Relationship Id="rId8" Type="http://schemas.openxmlformats.org/officeDocument/2006/relationships/tags" Target="../tags/tag1159.xml"/><Relationship Id="rId7" Type="http://schemas.openxmlformats.org/officeDocument/2006/relationships/tags" Target="../tags/tag1158.xml"/><Relationship Id="rId6" Type="http://schemas.openxmlformats.org/officeDocument/2006/relationships/tags" Target="../tags/tag1157.xml"/><Relationship Id="rId5" Type="http://schemas.openxmlformats.org/officeDocument/2006/relationships/tags" Target="../tags/tag1156.xml"/><Relationship Id="rId4" Type="http://schemas.openxmlformats.org/officeDocument/2006/relationships/tags" Target="../tags/tag1155.xml"/><Relationship Id="rId3" Type="http://schemas.openxmlformats.org/officeDocument/2006/relationships/tags" Target="../tags/tag1154.xml"/><Relationship Id="rId21" Type="http://schemas.openxmlformats.org/officeDocument/2006/relationships/notesSlide" Target="../notesSlides/notesSlide64.xml"/><Relationship Id="rId20" Type="http://schemas.openxmlformats.org/officeDocument/2006/relationships/slideLayout" Target="../slideLayouts/slideLayout7.xml"/><Relationship Id="rId2" Type="http://schemas.openxmlformats.org/officeDocument/2006/relationships/image" Target="../media/image4.png"/><Relationship Id="rId19" Type="http://schemas.openxmlformats.org/officeDocument/2006/relationships/tags" Target="../tags/tag1170.xml"/><Relationship Id="rId18" Type="http://schemas.openxmlformats.org/officeDocument/2006/relationships/tags" Target="../tags/tag1169.xml"/><Relationship Id="rId17" Type="http://schemas.openxmlformats.org/officeDocument/2006/relationships/tags" Target="../tags/tag1168.xml"/><Relationship Id="rId16" Type="http://schemas.openxmlformats.org/officeDocument/2006/relationships/tags" Target="../tags/tag1167.xml"/><Relationship Id="rId15" Type="http://schemas.openxmlformats.org/officeDocument/2006/relationships/tags" Target="../tags/tag1166.xml"/><Relationship Id="rId14" Type="http://schemas.openxmlformats.org/officeDocument/2006/relationships/tags" Target="../tags/tag1165.xml"/><Relationship Id="rId13" Type="http://schemas.openxmlformats.org/officeDocument/2006/relationships/tags" Target="../tags/tag1164.xml"/><Relationship Id="rId12" Type="http://schemas.openxmlformats.org/officeDocument/2006/relationships/tags" Target="../tags/tag1163.xml"/><Relationship Id="rId11" Type="http://schemas.openxmlformats.org/officeDocument/2006/relationships/tags" Target="../tags/tag1162.xml"/><Relationship Id="rId10" Type="http://schemas.openxmlformats.org/officeDocument/2006/relationships/tags" Target="../tags/tag1161.xml"/><Relationship Id="rId1" Type="http://schemas.openxmlformats.org/officeDocument/2006/relationships/tags" Target="../tags/tag1153.xml"/></Relationships>
</file>

<file path=ppt/slides/_rels/slide71.xml.rels><?xml version="1.0" encoding="UTF-8" standalone="yes"?>
<Relationships xmlns="http://schemas.openxmlformats.org/package/2006/relationships"><Relationship Id="rId9" Type="http://schemas.openxmlformats.org/officeDocument/2006/relationships/tags" Target="../tags/tag1182.xml"/><Relationship Id="rId8" Type="http://schemas.openxmlformats.org/officeDocument/2006/relationships/tags" Target="../tags/tag1181.xml"/><Relationship Id="rId7" Type="http://schemas.openxmlformats.org/officeDocument/2006/relationships/tags" Target="../tags/tag1180.xml"/><Relationship Id="rId6" Type="http://schemas.openxmlformats.org/officeDocument/2006/relationships/tags" Target="../tags/tag1179.xml"/><Relationship Id="rId5" Type="http://schemas.openxmlformats.org/officeDocument/2006/relationships/tags" Target="../tags/tag1178.xml"/><Relationship Id="rId4" Type="http://schemas.openxmlformats.org/officeDocument/2006/relationships/tags" Target="../tags/tag1177.xml"/><Relationship Id="rId3" Type="http://schemas.openxmlformats.org/officeDocument/2006/relationships/tags" Target="../tags/tag1176.xml"/><Relationship Id="rId2" Type="http://schemas.openxmlformats.org/officeDocument/2006/relationships/tags" Target="../tags/tag1175.xml"/><Relationship Id="rId14" Type="http://schemas.openxmlformats.org/officeDocument/2006/relationships/notesSlide" Target="../notesSlides/notesSlide65.xml"/><Relationship Id="rId13" Type="http://schemas.openxmlformats.org/officeDocument/2006/relationships/slideLayout" Target="../slideLayouts/slideLayout7.xml"/><Relationship Id="rId12" Type="http://schemas.openxmlformats.org/officeDocument/2006/relationships/tags" Target="../tags/tag1185.xml"/><Relationship Id="rId11" Type="http://schemas.openxmlformats.org/officeDocument/2006/relationships/tags" Target="../tags/tag1184.xml"/><Relationship Id="rId10" Type="http://schemas.openxmlformats.org/officeDocument/2006/relationships/tags" Target="../tags/tag1183.xml"/><Relationship Id="rId1" Type="http://schemas.openxmlformats.org/officeDocument/2006/relationships/tags" Target="../tags/tag1174.xml"/></Relationships>
</file>

<file path=ppt/slides/_rels/slide72.xml.rels><?xml version="1.0" encoding="UTF-8" standalone="yes"?>
<Relationships xmlns="http://schemas.openxmlformats.org/package/2006/relationships"><Relationship Id="rId9" Type="http://schemas.openxmlformats.org/officeDocument/2006/relationships/tags" Target="../tags/tag1197.xml"/><Relationship Id="rId8" Type="http://schemas.openxmlformats.org/officeDocument/2006/relationships/tags" Target="../tags/tag1196.xml"/><Relationship Id="rId7" Type="http://schemas.openxmlformats.org/officeDocument/2006/relationships/tags" Target="../tags/tag1195.xml"/><Relationship Id="rId6" Type="http://schemas.openxmlformats.org/officeDocument/2006/relationships/tags" Target="../tags/tag1194.xml"/><Relationship Id="rId5" Type="http://schemas.openxmlformats.org/officeDocument/2006/relationships/tags" Target="../tags/tag1193.xml"/><Relationship Id="rId4" Type="http://schemas.openxmlformats.org/officeDocument/2006/relationships/tags" Target="../tags/tag1192.xml"/><Relationship Id="rId3" Type="http://schemas.openxmlformats.org/officeDocument/2006/relationships/tags" Target="../tags/tag1191.xml"/><Relationship Id="rId2" Type="http://schemas.openxmlformats.org/officeDocument/2006/relationships/tags" Target="../tags/tag1190.xml"/><Relationship Id="rId11" Type="http://schemas.openxmlformats.org/officeDocument/2006/relationships/notesSlide" Target="../notesSlides/notesSlide66.xml"/><Relationship Id="rId10" Type="http://schemas.openxmlformats.org/officeDocument/2006/relationships/slideLayout" Target="../slideLayouts/slideLayout7.xml"/><Relationship Id="rId1" Type="http://schemas.openxmlformats.org/officeDocument/2006/relationships/tags" Target="../tags/tag1189.xml"/></Relationships>
</file>

<file path=ppt/slides/_rels/slide73.xml.rels><?xml version="1.0" encoding="UTF-8" standalone="yes"?>
<Relationships xmlns="http://schemas.openxmlformats.org/package/2006/relationships"><Relationship Id="rId9" Type="http://schemas.openxmlformats.org/officeDocument/2006/relationships/tags" Target="../tags/tag1209.xml"/><Relationship Id="rId8" Type="http://schemas.openxmlformats.org/officeDocument/2006/relationships/tags" Target="../tags/tag1208.xml"/><Relationship Id="rId7" Type="http://schemas.openxmlformats.org/officeDocument/2006/relationships/tags" Target="../tags/tag1207.xml"/><Relationship Id="rId6" Type="http://schemas.openxmlformats.org/officeDocument/2006/relationships/tags" Target="../tags/tag1206.xml"/><Relationship Id="rId5" Type="http://schemas.openxmlformats.org/officeDocument/2006/relationships/tags" Target="../tags/tag1205.xml"/><Relationship Id="rId4" Type="http://schemas.openxmlformats.org/officeDocument/2006/relationships/tags" Target="../tags/tag1204.xml"/><Relationship Id="rId3" Type="http://schemas.openxmlformats.org/officeDocument/2006/relationships/tags" Target="../tags/tag1203.xml"/><Relationship Id="rId2" Type="http://schemas.openxmlformats.org/officeDocument/2006/relationships/tags" Target="../tags/tag1202.xml"/><Relationship Id="rId13" Type="http://schemas.openxmlformats.org/officeDocument/2006/relationships/notesSlide" Target="../notesSlides/notesSlide67.xml"/><Relationship Id="rId12" Type="http://schemas.openxmlformats.org/officeDocument/2006/relationships/slideLayout" Target="../slideLayouts/slideLayout7.xml"/><Relationship Id="rId11" Type="http://schemas.openxmlformats.org/officeDocument/2006/relationships/tags" Target="../tags/tag1211.xml"/><Relationship Id="rId10" Type="http://schemas.openxmlformats.org/officeDocument/2006/relationships/tags" Target="../tags/tag1210.xml"/><Relationship Id="rId1" Type="http://schemas.openxmlformats.org/officeDocument/2006/relationships/tags" Target="../tags/tag1201.xml"/></Relationships>
</file>

<file path=ppt/slides/_rels/slide74.xml.rels><?xml version="1.0" encoding="UTF-8" standalone="yes"?>
<Relationships xmlns="http://schemas.openxmlformats.org/package/2006/relationships"><Relationship Id="rId9" Type="http://schemas.openxmlformats.org/officeDocument/2006/relationships/tags" Target="../tags/tag1221.xml"/><Relationship Id="rId8" Type="http://schemas.openxmlformats.org/officeDocument/2006/relationships/tags" Target="../tags/tag1220.xml"/><Relationship Id="rId7" Type="http://schemas.openxmlformats.org/officeDocument/2006/relationships/tags" Target="../tags/tag1219.xml"/><Relationship Id="rId6" Type="http://schemas.openxmlformats.org/officeDocument/2006/relationships/image" Target="../media/image67.png"/><Relationship Id="rId5" Type="http://schemas.openxmlformats.org/officeDocument/2006/relationships/tags" Target="../tags/tag1218.xml"/><Relationship Id="rId4" Type="http://schemas.openxmlformats.org/officeDocument/2006/relationships/image" Target="../media/image66.png"/><Relationship Id="rId3" Type="http://schemas.openxmlformats.org/officeDocument/2006/relationships/tags" Target="../tags/tag1217.xml"/><Relationship Id="rId2" Type="http://schemas.openxmlformats.org/officeDocument/2006/relationships/tags" Target="../tags/tag1216.xml"/><Relationship Id="rId11" Type="http://schemas.openxmlformats.org/officeDocument/2006/relationships/notesSlide" Target="../notesSlides/notesSlide68.xml"/><Relationship Id="rId10" Type="http://schemas.openxmlformats.org/officeDocument/2006/relationships/slideLayout" Target="../slideLayouts/slideLayout7.xml"/><Relationship Id="rId1" Type="http://schemas.openxmlformats.org/officeDocument/2006/relationships/tags" Target="../tags/tag1215.xml"/></Relationships>
</file>

<file path=ppt/slides/_rels/slide75.xml.rels><?xml version="1.0" encoding="UTF-8" standalone="yes"?>
<Relationships xmlns="http://schemas.openxmlformats.org/package/2006/relationships"><Relationship Id="rId4" Type="http://schemas.openxmlformats.org/officeDocument/2006/relationships/notesSlide" Target="../notesSlides/notesSlide69.xml"/><Relationship Id="rId3" Type="http://schemas.openxmlformats.org/officeDocument/2006/relationships/slideLayout" Target="../slideLayouts/slideLayout7.xml"/><Relationship Id="rId2" Type="http://schemas.openxmlformats.org/officeDocument/2006/relationships/tags" Target="../tags/tag1226.xml"/><Relationship Id="rId1" Type="http://schemas.openxmlformats.org/officeDocument/2006/relationships/tags" Target="../tags/tag1225.xml"/></Relationships>
</file>

<file path=ppt/slides/_rels/slide76.xml.rels><?xml version="1.0" encoding="UTF-8" standalone="yes"?>
<Relationships xmlns="http://schemas.openxmlformats.org/package/2006/relationships"><Relationship Id="rId9" Type="http://schemas.openxmlformats.org/officeDocument/2006/relationships/tags" Target="../tags/tag1237.xml"/><Relationship Id="rId8" Type="http://schemas.openxmlformats.org/officeDocument/2006/relationships/tags" Target="../tags/tag1236.xml"/><Relationship Id="rId7" Type="http://schemas.openxmlformats.org/officeDocument/2006/relationships/tags" Target="../tags/tag1235.xml"/><Relationship Id="rId6" Type="http://schemas.openxmlformats.org/officeDocument/2006/relationships/tags" Target="../tags/tag1234.xml"/><Relationship Id="rId5" Type="http://schemas.openxmlformats.org/officeDocument/2006/relationships/tags" Target="../tags/tag1233.xml"/><Relationship Id="rId4" Type="http://schemas.openxmlformats.org/officeDocument/2006/relationships/tags" Target="../tags/tag1232.xml"/><Relationship Id="rId3" Type="http://schemas.openxmlformats.org/officeDocument/2006/relationships/tags" Target="../tags/tag1231.xml"/><Relationship Id="rId2" Type="http://schemas.openxmlformats.org/officeDocument/2006/relationships/image" Target="../media/image4.png"/><Relationship Id="rId15" Type="http://schemas.openxmlformats.org/officeDocument/2006/relationships/notesSlide" Target="../notesSlides/notesSlide70.xml"/><Relationship Id="rId14" Type="http://schemas.openxmlformats.org/officeDocument/2006/relationships/slideLayout" Target="../slideLayouts/slideLayout7.xml"/><Relationship Id="rId13" Type="http://schemas.openxmlformats.org/officeDocument/2006/relationships/tags" Target="../tags/tag1241.xml"/><Relationship Id="rId12" Type="http://schemas.openxmlformats.org/officeDocument/2006/relationships/tags" Target="../tags/tag1240.xml"/><Relationship Id="rId11" Type="http://schemas.openxmlformats.org/officeDocument/2006/relationships/tags" Target="../tags/tag1239.xml"/><Relationship Id="rId10" Type="http://schemas.openxmlformats.org/officeDocument/2006/relationships/tags" Target="../tags/tag1238.xml"/><Relationship Id="rId1" Type="http://schemas.openxmlformats.org/officeDocument/2006/relationships/tags" Target="../tags/tag1230.xml"/></Relationships>
</file>

<file path=ppt/slides/_rels/slide77.xml.rels><?xml version="1.0" encoding="UTF-8" standalone="yes"?>
<Relationships xmlns="http://schemas.openxmlformats.org/package/2006/relationships"><Relationship Id="rId7" Type="http://schemas.openxmlformats.org/officeDocument/2006/relationships/notesSlide" Target="../notesSlides/notesSlide71.xml"/><Relationship Id="rId6" Type="http://schemas.openxmlformats.org/officeDocument/2006/relationships/slideLayout" Target="../slideLayouts/slideLayout7.xml"/><Relationship Id="rId5" Type="http://schemas.openxmlformats.org/officeDocument/2006/relationships/tags" Target="../tags/tag1248.xml"/><Relationship Id="rId4" Type="http://schemas.openxmlformats.org/officeDocument/2006/relationships/tags" Target="../tags/tag1247.xml"/><Relationship Id="rId3" Type="http://schemas.openxmlformats.org/officeDocument/2006/relationships/tags" Target="../tags/tag1246.xml"/><Relationship Id="rId2" Type="http://schemas.openxmlformats.org/officeDocument/2006/relationships/image" Target="../media/image68.jpeg"/><Relationship Id="rId1" Type="http://schemas.openxmlformats.org/officeDocument/2006/relationships/tags" Target="../tags/tag1245.xml"/></Relationships>
</file>

<file path=ppt/slides/_rels/slide78.xml.rels><?xml version="1.0" encoding="UTF-8" standalone="yes"?>
<Relationships xmlns="http://schemas.openxmlformats.org/package/2006/relationships"><Relationship Id="rId6" Type="http://schemas.openxmlformats.org/officeDocument/2006/relationships/notesSlide" Target="../notesSlides/notesSlide72.xml"/><Relationship Id="rId5" Type="http://schemas.openxmlformats.org/officeDocument/2006/relationships/slideLayout" Target="../slideLayouts/slideLayout7.xml"/><Relationship Id="rId4" Type="http://schemas.openxmlformats.org/officeDocument/2006/relationships/tags" Target="../tags/tag1254.xml"/><Relationship Id="rId3" Type="http://schemas.openxmlformats.org/officeDocument/2006/relationships/tags" Target="../tags/tag1253.xml"/><Relationship Id="rId2" Type="http://schemas.openxmlformats.org/officeDocument/2006/relationships/image" Target="../media/image68.jpeg"/><Relationship Id="rId1" Type="http://schemas.openxmlformats.org/officeDocument/2006/relationships/tags" Target="../tags/tag1252.xml"/></Relationships>
</file>

<file path=ppt/slides/_rels/slide79.xml.rels><?xml version="1.0" encoding="UTF-8" standalone="yes"?>
<Relationships xmlns="http://schemas.openxmlformats.org/package/2006/relationships"><Relationship Id="rId8" Type="http://schemas.openxmlformats.org/officeDocument/2006/relationships/notesSlide" Target="../notesSlides/notesSlide73.xml"/><Relationship Id="rId7" Type="http://schemas.openxmlformats.org/officeDocument/2006/relationships/slideLayout" Target="../slideLayouts/slideLayout7.xml"/><Relationship Id="rId6" Type="http://schemas.openxmlformats.org/officeDocument/2006/relationships/tags" Target="../tags/tag1263.xml"/><Relationship Id="rId5" Type="http://schemas.openxmlformats.org/officeDocument/2006/relationships/tags" Target="../tags/tag1262.xml"/><Relationship Id="rId4" Type="http://schemas.openxmlformats.org/officeDocument/2006/relationships/tags" Target="../tags/tag1261.xml"/><Relationship Id="rId3" Type="http://schemas.openxmlformats.org/officeDocument/2006/relationships/tags" Target="../tags/tag1260.xml"/><Relationship Id="rId2" Type="http://schemas.openxmlformats.org/officeDocument/2006/relationships/tags" Target="../tags/tag1259.xml"/><Relationship Id="rId1" Type="http://schemas.openxmlformats.org/officeDocument/2006/relationships/tags" Target="../tags/tag1258.xml"/></Relationships>
</file>

<file path=ppt/slides/_rels/slide8.xml.rels><?xml version="1.0" encoding="UTF-8" standalone="yes"?>
<Relationships xmlns="http://schemas.openxmlformats.org/package/2006/relationships"><Relationship Id="rId9" Type="http://schemas.openxmlformats.org/officeDocument/2006/relationships/tags" Target="../tags/tag179.xml"/><Relationship Id="rId8" Type="http://schemas.openxmlformats.org/officeDocument/2006/relationships/tags" Target="../tags/tag178.xml"/><Relationship Id="rId7" Type="http://schemas.openxmlformats.org/officeDocument/2006/relationships/tags" Target="../tags/tag177.xml"/><Relationship Id="rId6" Type="http://schemas.openxmlformats.org/officeDocument/2006/relationships/tags" Target="../tags/tag176.xml"/><Relationship Id="rId5" Type="http://schemas.openxmlformats.org/officeDocument/2006/relationships/tags" Target="../tags/tag175.xml"/><Relationship Id="rId4" Type="http://schemas.openxmlformats.org/officeDocument/2006/relationships/tags" Target="../tags/tag174.xml"/><Relationship Id="rId3" Type="http://schemas.openxmlformats.org/officeDocument/2006/relationships/tags" Target="../tags/tag173.xml"/><Relationship Id="rId23" Type="http://schemas.openxmlformats.org/officeDocument/2006/relationships/notesSlide" Target="../notesSlides/notesSlide4.xml"/><Relationship Id="rId22" Type="http://schemas.openxmlformats.org/officeDocument/2006/relationships/slideLayout" Target="../slideLayouts/slideLayout7.xml"/><Relationship Id="rId21" Type="http://schemas.openxmlformats.org/officeDocument/2006/relationships/tags" Target="../tags/tag191.xml"/><Relationship Id="rId20" Type="http://schemas.openxmlformats.org/officeDocument/2006/relationships/tags" Target="../tags/tag190.xml"/><Relationship Id="rId2" Type="http://schemas.openxmlformats.org/officeDocument/2006/relationships/image" Target="../media/image4.png"/><Relationship Id="rId19" Type="http://schemas.openxmlformats.org/officeDocument/2006/relationships/tags" Target="../tags/tag189.xml"/><Relationship Id="rId18" Type="http://schemas.openxmlformats.org/officeDocument/2006/relationships/tags" Target="../tags/tag188.xml"/><Relationship Id="rId17" Type="http://schemas.openxmlformats.org/officeDocument/2006/relationships/tags" Target="../tags/tag187.xml"/><Relationship Id="rId16" Type="http://schemas.openxmlformats.org/officeDocument/2006/relationships/tags" Target="../tags/tag186.xml"/><Relationship Id="rId15" Type="http://schemas.openxmlformats.org/officeDocument/2006/relationships/tags" Target="../tags/tag185.xml"/><Relationship Id="rId14" Type="http://schemas.openxmlformats.org/officeDocument/2006/relationships/tags" Target="../tags/tag184.xml"/><Relationship Id="rId13" Type="http://schemas.openxmlformats.org/officeDocument/2006/relationships/tags" Target="../tags/tag183.xml"/><Relationship Id="rId12" Type="http://schemas.openxmlformats.org/officeDocument/2006/relationships/tags" Target="../tags/tag182.xml"/><Relationship Id="rId11" Type="http://schemas.openxmlformats.org/officeDocument/2006/relationships/tags" Target="../tags/tag181.xml"/><Relationship Id="rId10" Type="http://schemas.openxmlformats.org/officeDocument/2006/relationships/tags" Target="../tags/tag180.xml"/><Relationship Id="rId1" Type="http://schemas.openxmlformats.org/officeDocument/2006/relationships/tags" Target="../tags/tag172.xml"/></Relationships>
</file>

<file path=ppt/slides/_rels/slide80.xml.rels><?xml version="1.0" encoding="UTF-8" standalone="yes"?>
<Relationships xmlns="http://schemas.openxmlformats.org/package/2006/relationships"><Relationship Id="rId6" Type="http://schemas.openxmlformats.org/officeDocument/2006/relationships/notesSlide" Target="../notesSlides/notesSlide74.xml"/><Relationship Id="rId5" Type="http://schemas.openxmlformats.org/officeDocument/2006/relationships/slideLayout" Target="../slideLayouts/slideLayout7.xml"/><Relationship Id="rId4" Type="http://schemas.openxmlformats.org/officeDocument/2006/relationships/tags" Target="../tags/tag1270.xml"/><Relationship Id="rId3" Type="http://schemas.openxmlformats.org/officeDocument/2006/relationships/tags" Target="../tags/tag1269.xml"/><Relationship Id="rId2" Type="http://schemas.openxmlformats.org/officeDocument/2006/relationships/tags" Target="../tags/tag1268.xml"/><Relationship Id="rId1" Type="http://schemas.openxmlformats.org/officeDocument/2006/relationships/tags" Target="../tags/tag1267.xml"/></Relationships>
</file>

<file path=ppt/slides/_rels/slide81.xml.rels><?xml version="1.0" encoding="UTF-8" standalone="yes"?>
<Relationships xmlns="http://schemas.openxmlformats.org/package/2006/relationships"><Relationship Id="rId7" Type="http://schemas.openxmlformats.org/officeDocument/2006/relationships/notesSlide" Target="../notesSlides/notesSlide75.xml"/><Relationship Id="rId6" Type="http://schemas.openxmlformats.org/officeDocument/2006/relationships/slideLayout" Target="../slideLayouts/slideLayout7.xml"/><Relationship Id="rId5" Type="http://schemas.openxmlformats.org/officeDocument/2006/relationships/tags" Target="../tags/tag1278.xml"/><Relationship Id="rId4" Type="http://schemas.openxmlformats.org/officeDocument/2006/relationships/tags" Target="../tags/tag1277.xml"/><Relationship Id="rId3" Type="http://schemas.openxmlformats.org/officeDocument/2006/relationships/tags" Target="../tags/tag1276.xml"/><Relationship Id="rId2" Type="http://schemas.openxmlformats.org/officeDocument/2006/relationships/tags" Target="../tags/tag1275.xml"/><Relationship Id="rId1" Type="http://schemas.openxmlformats.org/officeDocument/2006/relationships/tags" Target="../tags/tag1274.xml"/></Relationships>
</file>

<file path=ppt/slides/_rels/slide82.xml.rels><?xml version="1.0" encoding="UTF-8" standalone="yes"?>
<Relationships xmlns="http://schemas.openxmlformats.org/package/2006/relationships"><Relationship Id="rId8" Type="http://schemas.openxmlformats.org/officeDocument/2006/relationships/notesSlide" Target="../notesSlides/notesSlide76.xml"/><Relationship Id="rId7" Type="http://schemas.openxmlformats.org/officeDocument/2006/relationships/slideLayout" Target="../slideLayouts/slideLayout7.xml"/><Relationship Id="rId6" Type="http://schemas.openxmlformats.org/officeDocument/2006/relationships/tags" Target="../tags/tag1287.xml"/><Relationship Id="rId5" Type="http://schemas.openxmlformats.org/officeDocument/2006/relationships/tags" Target="../tags/tag1286.xml"/><Relationship Id="rId4" Type="http://schemas.openxmlformats.org/officeDocument/2006/relationships/tags" Target="../tags/tag1285.xml"/><Relationship Id="rId3" Type="http://schemas.openxmlformats.org/officeDocument/2006/relationships/tags" Target="../tags/tag1284.xml"/><Relationship Id="rId2" Type="http://schemas.openxmlformats.org/officeDocument/2006/relationships/tags" Target="../tags/tag1283.xml"/><Relationship Id="rId1" Type="http://schemas.openxmlformats.org/officeDocument/2006/relationships/tags" Target="../tags/tag1282.xml"/></Relationships>
</file>

<file path=ppt/slides/_rels/slide83.xml.rels><?xml version="1.0" encoding="UTF-8" standalone="yes"?>
<Relationships xmlns="http://schemas.openxmlformats.org/package/2006/relationships"><Relationship Id="rId9" Type="http://schemas.openxmlformats.org/officeDocument/2006/relationships/tags" Target="../tags/tag1298.xml"/><Relationship Id="rId8" Type="http://schemas.openxmlformats.org/officeDocument/2006/relationships/tags" Target="../tags/tag1297.xml"/><Relationship Id="rId7" Type="http://schemas.openxmlformats.org/officeDocument/2006/relationships/tags" Target="../tags/tag1296.xml"/><Relationship Id="rId6" Type="http://schemas.openxmlformats.org/officeDocument/2006/relationships/image" Target="../media/image4.png"/><Relationship Id="rId5" Type="http://schemas.openxmlformats.org/officeDocument/2006/relationships/tags" Target="../tags/tag1295.xml"/><Relationship Id="rId4" Type="http://schemas.openxmlformats.org/officeDocument/2006/relationships/tags" Target="../tags/tag1294.xml"/><Relationship Id="rId3" Type="http://schemas.openxmlformats.org/officeDocument/2006/relationships/tags" Target="../tags/tag1293.xml"/><Relationship Id="rId2" Type="http://schemas.openxmlformats.org/officeDocument/2006/relationships/tags" Target="../tags/tag1292.xml"/><Relationship Id="rId12" Type="http://schemas.openxmlformats.org/officeDocument/2006/relationships/notesSlide" Target="../notesSlides/notesSlide77.xml"/><Relationship Id="rId11" Type="http://schemas.openxmlformats.org/officeDocument/2006/relationships/slideLayout" Target="../slideLayouts/slideLayout7.xml"/><Relationship Id="rId10" Type="http://schemas.openxmlformats.org/officeDocument/2006/relationships/tags" Target="../tags/tag1299.xml"/><Relationship Id="rId1" Type="http://schemas.openxmlformats.org/officeDocument/2006/relationships/tags" Target="../tags/tag1291.xml"/></Relationships>
</file>

<file path=ppt/slides/_rels/slide84.xml.rels><?xml version="1.0" encoding="UTF-8" standalone="yes"?>
<Relationships xmlns="http://schemas.openxmlformats.org/package/2006/relationships"><Relationship Id="rId9" Type="http://schemas.openxmlformats.org/officeDocument/2006/relationships/tags" Target="../tags/tag1311.xml"/><Relationship Id="rId8" Type="http://schemas.openxmlformats.org/officeDocument/2006/relationships/tags" Target="../tags/tag1310.xml"/><Relationship Id="rId7" Type="http://schemas.openxmlformats.org/officeDocument/2006/relationships/tags" Target="../tags/tag1309.xml"/><Relationship Id="rId6" Type="http://schemas.openxmlformats.org/officeDocument/2006/relationships/tags" Target="../tags/tag1308.xml"/><Relationship Id="rId5" Type="http://schemas.openxmlformats.org/officeDocument/2006/relationships/tags" Target="../tags/tag1307.xml"/><Relationship Id="rId4" Type="http://schemas.openxmlformats.org/officeDocument/2006/relationships/tags" Target="../tags/tag1306.xml"/><Relationship Id="rId3" Type="http://schemas.openxmlformats.org/officeDocument/2006/relationships/tags" Target="../tags/tag1305.xml"/><Relationship Id="rId2" Type="http://schemas.openxmlformats.org/officeDocument/2006/relationships/tags" Target="../tags/tag1304.xml"/><Relationship Id="rId12" Type="http://schemas.openxmlformats.org/officeDocument/2006/relationships/notesSlide" Target="../notesSlides/notesSlide78.xml"/><Relationship Id="rId11" Type="http://schemas.openxmlformats.org/officeDocument/2006/relationships/slideLayout" Target="../slideLayouts/slideLayout7.xml"/><Relationship Id="rId10" Type="http://schemas.openxmlformats.org/officeDocument/2006/relationships/tags" Target="../tags/tag1312.xml"/><Relationship Id="rId1" Type="http://schemas.openxmlformats.org/officeDocument/2006/relationships/tags" Target="../tags/tag1303.xml"/></Relationships>
</file>

<file path=ppt/slides/_rels/slide85.xml.rels><?xml version="1.0" encoding="UTF-8" standalone="yes"?>
<Relationships xmlns="http://schemas.openxmlformats.org/package/2006/relationships"><Relationship Id="rId9" Type="http://schemas.openxmlformats.org/officeDocument/2006/relationships/image" Target="../media/image69.jpeg"/><Relationship Id="rId8" Type="http://schemas.openxmlformats.org/officeDocument/2006/relationships/tags" Target="../tags/tag1323.xml"/><Relationship Id="rId7" Type="http://schemas.openxmlformats.org/officeDocument/2006/relationships/tags" Target="../tags/tag1322.xml"/><Relationship Id="rId6" Type="http://schemas.openxmlformats.org/officeDocument/2006/relationships/tags" Target="../tags/tag1321.xml"/><Relationship Id="rId5" Type="http://schemas.openxmlformats.org/officeDocument/2006/relationships/tags" Target="../tags/tag1320.xml"/><Relationship Id="rId4" Type="http://schemas.openxmlformats.org/officeDocument/2006/relationships/tags" Target="../tags/tag1319.xml"/><Relationship Id="rId3" Type="http://schemas.openxmlformats.org/officeDocument/2006/relationships/tags" Target="../tags/tag1318.xml"/><Relationship Id="rId2" Type="http://schemas.openxmlformats.org/officeDocument/2006/relationships/tags" Target="../tags/tag1317.xml"/><Relationship Id="rId11" Type="http://schemas.openxmlformats.org/officeDocument/2006/relationships/notesSlide" Target="../notesSlides/notesSlide79.xml"/><Relationship Id="rId10" Type="http://schemas.openxmlformats.org/officeDocument/2006/relationships/slideLayout" Target="../slideLayouts/slideLayout7.xml"/><Relationship Id="rId1" Type="http://schemas.openxmlformats.org/officeDocument/2006/relationships/tags" Target="../tags/tag1316.xml"/></Relationships>
</file>

<file path=ppt/slides/_rels/slide86.xml.rels><?xml version="1.0" encoding="UTF-8" standalone="yes"?>
<Relationships xmlns="http://schemas.openxmlformats.org/package/2006/relationships"><Relationship Id="rId9" Type="http://schemas.openxmlformats.org/officeDocument/2006/relationships/image" Target="../media/image70.png"/><Relationship Id="rId8" Type="http://schemas.openxmlformats.org/officeDocument/2006/relationships/tags" Target="../tags/tag1333.xml"/><Relationship Id="rId7" Type="http://schemas.openxmlformats.org/officeDocument/2006/relationships/tags" Target="../tags/tag1332.xml"/><Relationship Id="rId6" Type="http://schemas.openxmlformats.org/officeDocument/2006/relationships/tags" Target="../tags/tag1331.xml"/><Relationship Id="rId5" Type="http://schemas.openxmlformats.org/officeDocument/2006/relationships/tags" Target="../tags/tag1330.xml"/><Relationship Id="rId4" Type="http://schemas.openxmlformats.org/officeDocument/2006/relationships/tags" Target="../tags/tag1329.xml"/><Relationship Id="rId3" Type="http://schemas.openxmlformats.org/officeDocument/2006/relationships/tags" Target="../tags/tag1328.xml"/><Relationship Id="rId2" Type="http://schemas.openxmlformats.org/officeDocument/2006/relationships/image" Target="../media/image4.png"/><Relationship Id="rId14" Type="http://schemas.openxmlformats.org/officeDocument/2006/relationships/notesSlide" Target="../notesSlides/notesSlide80.xml"/><Relationship Id="rId13" Type="http://schemas.openxmlformats.org/officeDocument/2006/relationships/slideLayout" Target="../slideLayouts/slideLayout7.xml"/><Relationship Id="rId12" Type="http://schemas.openxmlformats.org/officeDocument/2006/relationships/image" Target="../media/image71.jpeg"/><Relationship Id="rId11" Type="http://schemas.openxmlformats.org/officeDocument/2006/relationships/tags" Target="../tags/tag1335.xml"/><Relationship Id="rId10" Type="http://schemas.openxmlformats.org/officeDocument/2006/relationships/tags" Target="../tags/tag1334.xml"/><Relationship Id="rId1" Type="http://schemas.openxmlformats.org/officeDocument/2006/relationships/tags" Target="../tags/tag1327.xml"/></Relationships>
</file>

<file path=ppt/slides/_rels/slide87.xml.rels><?xml version="1.0" encoding="UTF-8" standalone="yes"?>
<Relationships xmlns="http://schemas.openxmlformats.org/package/2006/relationships"><Relationship Id="rId9" Type="http://schemas.openxmlformats.org/officeDocument/2006/relationships/image" Target="../media/image73.jpeg"/><Relationship Id="rId8" Type="http://schemas.openxmlformats.org/officeDocument/2006/relationships/tags" Target="../tags/tag1344.xml"/><Relationship Id="rId7" Type="http://schemas.openxmlformats.org/officeDocument/2006/relationships/image" Target="../media/image72.png"/><Relationship Id="rId6" Type="http://schemas.openxmlformats.org/officeDocument/2006/relationships/tags" Target="../tags/tag1343.xml"/><Relationship Id="rId5" Type="http://schemas.openxmlformats.org/officeDocument/2006/relationships/tags" Target="../tags/tag1342.xml"/><Relationship Id="rId4" Type="http://schemas.openxmlformats.org/officeDocument/2006/relationships/tags" Target="../tags/tag1341.xml"/><Relationship Id="rId3" Type="http://schemas.openxmlformats.org/officeDocument/2006/relationships/tags" Target="../tags/tag1340.xml"/><Relationship Id="rId2" Type="http://schemas.openxmlformats.org/officeDocument/2006/relationships/image" Target="../media/image4.png"/><Relationship Id="rId12" Type="http://schemas.openxmlformats.org/officeDocument/2006/relationships/notesSlide" Target="../notesSlides/notesSlide81.xml"/><Relationship Id="rId11" Type="http://schemas.openxmlformats.org/officeDocument/2006/relationships/slideLayout" Target="../slideLayouts/slideLayout7.xml"/><Relationship Id="rId10" Type="http://schemas.openxmlformats.org/officeDocument/2006/relationships/tags" Target="../tags/tag1345.xml"/><Relationship Id="rId1" Type="http://schemas.openxmlformats.org/officeDocument/2006/relationships/tags" Target="../tags/tag1339.xml"/></Relationships>
</file>

<file path=ppt/slides/_rels/slide88.xml.rels><?xml version="1.0" encoding="UTF-8" standalone="yes"?>
<Relationships xmlns="http://schemas.openxmlformats.org/package/2006/relationships"><Relationship Id="rId9" Type="http://schemas.openxmlformats.org/officeDocument/2006/relationships/notesSlide" Target="../notesSlides/notesSlide82.xml"/><Relationship Id="rId8" Type="http://schemas.openxmlformats.org/officeDocument/2006/relationships/slideLayout" Target="../slideLayouts/slideLayout7.xml"/><Relationship Id="rId7" Type="http://schemas.openxmlformats.org/officeDocument/2006/relationships/tags" Target="../tags/tag1353.xml"/><Relationship Id="rId6" Type="http://schemas.openxmlformats.org/officeDocument/2006/relationships/image" Target="../media/image74.png"/><Relationship Id="rId5" Type="http://schemas.openxmlformats.org/officeDocument/2006/relationships/tags" Target="../tags/tag1352.xml"/><Relationship Id="rId4" Type="http://schemas.openxmlformats.org/officeDocument/2006/relationships/tags" Target="../tags/tag1351.xml"/><Relationship Id="rId3" Type="http://schemas.openxmlformats.org/officeDocument/2006/relationships/tags" Target="../tags/tag1350.xml"/><Relationship Id="rId2" Type="http://schemas.openxmlformats.org/officeDocument/2006/relationships/image" Target="../media/image4.png"/><Relationship Id="rId1" Type="http://schemas.openxmlformats.org/officeDocument/2006/relationships/tags" Target="../tags/tag1349.xml"/></Relationships>
</file>

<file path=ppt/slides/_rels/slide89.xml.rels><?xml version="1.0" encoding="UTF-8" standalone="yes"?>
<Relationships xmlns="http://schemas.openxmlformats.org/package/2006/relationships"><Relationship Id="rId8" Type="http://schemas.openxmlformats.org/officeDocument/2006/relationships/notesSlide" Target="../notesSlides/notesSlide83.xml"/><Relationship Id="rId7"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tags" Target="../tags/tag1360.xml"/><Relationship Id="rId4" Type="http://schemas.openxmlformats.org/officeDocument/2006/relationships/tags" Target="../tags/tag1359.xml"/><Relationship Id="rId3" Type="http://schemas.openxmlformats.org/officeDocument/2006/relationships/tags" Target="../tags/tag1358.xml"/><Relationship Id="rId2" Type="http://schemas.openxmlformats.org/officeDocument/2006/relationships/image" Target="../media/image4.png"/><Relationship Id="rId1" Type="http://schemas.openxmlformats.org/officeDocument/2006/relationships/tags" Target="../tags/tag1357.xm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7.xml"/><Relationship Id="rId5" Type="http://schemas.openxmlformats.org/officeDocument/2006/relationships/tags" Target="../tags/tag199.xml"/><Relationship Id="rId4" Type="http://schemas.openxmlformats.org/officeDocument/2006/relationships/tags" Target="../tags/tag198.xml"/><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s>
</file>

<file path=ppt/slides/_rels/slide90.xml.rels><?xml version="1.0" encoding="UTF-8" standalone="yes"?>
<Relationships xmlns="http://schemas.openxmlformats.org/package/2006/relationships"><Relationship Id="rId9" Type="http://schemas.openxmlformats.org/officeDocument/2006/relationships/tags" Target="../tags/tag1370.xml"/><Relationship Id="rId8" Type="http://schemas.openxmlformats.org/officeDocument/2006/relationships/tags" Target="../tags/tag1369.xml"/><Relationship Id="rId7" Type="http://schemas.openxmlformats.org/officeDocument/2006/relationships/tags" Target="../tags/tag1368.xml"/><Relationship Id="rId6" Type="http://schemas.openxmlformats.org/officeDocument/2006/relationships/image" Target="../media/image75.png"/><Relationship Id="rId5" Type="http://schemas.openxmlformats.org/officeDocument/2006/relationships/tags" Target="../tags/tag1367.xml"/><Relationship Id="rId4" Type="http://schemas.openxmlformats.org/officeDocument/2006/relationships/tags" Target="../tags/tag1366.xml"/><Relationship Id="rId3" Type="http://schemas.openxmlformats.org/officeDocument/2006/relationships/tags" Target="../tags/tag1365.xml"/><Relationship Id="rId2" Type="http://schemas.openxmlformats.org/officeDocument/2006/relationships/image" Target="../media/image4.png"/><Relationship Id="rId13" Type="http://schemas.openxmlformats.org/officeDocument/2006/relationships/notesSlide" Target="../notesSlides/notesSlide84.xml"/><Relationship Id="rId12" Type="http://schemas.openxmlformats.org/officeDocument/2006/relationships/slideLayout" Target="../slideLayouts/slideLayout7.xml"/><Relationship Id="rId11" Type="http://schemas.openxmlformats.org/officeDocument/2006/relationships/tags" Target="../tags/tag1372.xml"/><Relationship Id="rId10" Type="http://schemas.openxmlformats.org/officeDocument/2006/relationships/tags" Target="../tags/tag1371.xml"/><Relationship Id="rId1" Type="http://schemas.openxmlformats.org/officeDocument/2006/relationships/tags" Target="../tags/tag1364.xml"/></Relationships>
</file>

<file path=ppt/slides/_rels/slide91.xml.rels><?xml version="1.0" encoding="UTF-8" standalone="yes"?>
<Relationships xmlns="http://schemas.openxmlformats.org/package/2006/relationships"><Relationship Id="rId9" Type="http://schemas.openxmlformats.org/officeDocument/2006/relationships/tags" Target="../tags/tag1382.xml"/><Relationship Id="rId8" Type="http://schemas.openxmlformats.org/officeDocument/2006/relationships/tags" Target="../tags/tag1381.xml"/><Relationship Id="rId7" Type="http://schemas.openxmlformats.org/officeDocument/2006/relationships/tags" Target="../tags/tag1380.xml"/><Relationship Id="rId6" Type="http://schemas.openxmlformats.org/officeDocument/2006/relationships/image" Target="../media/image76.png"/><Relationship Id="rId5" Type="http://schemas.openxmlformats.org/officeDocument/2006/relationships/tags" Target="../tags/tag1379.xml"/><Relationship Id="rId4" Type="http://schemas.openxmlformats.org/officeDocument/2006/relationships/tags" Target="../tags/tag1378.xml"/><Relationship Id="rId3" Type="http://schemas.openxmlformats.org/officeDocument/2006/relationships/tags" Target="../tags/tag1377.xml"/><Relationship Id="rId2" Type="http://schemas.openxmlformats.org/officeDocument/2006/relationships/image" Target="../media/image4.png"/><Relationship Id="rId13" Type="http://schemas.openxmlformats.org/officeDocument/2006/relationships/notesSlide" Target="../notesSlides/notesSlide85.xml"/><Relationship Id="rId12" Type="http://schemas.openxmlformats.org/officeDocument/2006/relationships/slideLayout" Target="../slideLayouts/slideLayout7.xml"/><Relationship Id="rId11" Type="http://schemas.openxmlformats.org/officeDocument/2006/relationships/tags" Target="../tags/tag1384.xml"/><Relationship Id="rId10" Type="http://schemas.openxmlformats.org/officeDocument/2006/relationships/tags" Target="../tags/tag1383.xml"/><Relationship Id="rId1" Type="http://schemas.openxmlformats.org/officeDocument/2006/relationships/tags" Target="../tags/tag1376.xml"/></Relationships>
</file>

<file path=ppt/slides/_rels/slide92.xml.rels><?xml version="1.0" encoding="UTF-8" standalone="yes"?>
<Relationships xmlns="http://schemas.openxmlformats.org/package/2006/relationships"><Relationship Id="rId7" Type="http://schemas.openxmlformats.org/officeDocument/2006/relationships/notesSlide" Target="../notesSlides/notesSlide86.xml"/><Relationship Id="rId6" Type="http://schemas.openxmlformats.org/officeDocument/2006/relationships/slideLayout" Target="../slideLayouts/slideLayout7.xml"/><Relationship Id="rId5" Type="http://schemas.openxmlformats.org/officeDocument/2006/relationships/tags" Target="../tags/tag1391.xml"/><Relationship Id="rId4" Type="http://schemas.openxmlformats.org/officeDocument/2006/relationships/tags" Target="../tags/tag1390.xml"/><Relationship Id="rId3" Type="http://schemas.openxmlformats.org/officeDocument/2006/relationships/tags" Target="../tags/tag1389.xml"/><Relationship Id="rId2" Type="http://schemas.openxmlformats.org/officeDocument/2006/relationships/image" Target="../media/image4.png"/><Relationship Id="rId1" Type="http://schemas.openxmlformats.org/officeDocument/2006/relationships/tags" Target="../tags/tag1388.xml"/></Relationships>
</file>

<file path=ppt/slides/_rels/slide93.xml.rels><?xml version="1.0" encoding="UTF-8" standalone="yes"?>
<Relationships xmlns="http://schemas.openxmlformats.org/package/2006/relationships"><Relationship Id="rId9" Type="http://schemas.openxmlformats.org/officeDocument/2006/relationships/notesSlide" Target="../notesSlides/notesSlide87.xml"/><Relationship Id="rId8" Type="http://schemas.openxmlformats.org/officeDocument/2006/relationships/slideLayout" Target="../slideLayouts/slideLayout7.xml"/><Relationship Id="rId7" Type="http://schemas.openxmlformats.org/officeDocument/2006/relationships/tags" Target="../tags/tag1399.xml"/><Relationship Id="rId6" Type="http://schemas.openxmlformats.org/officeDocument/2006/relationships/image" Target="../media/image77.png"/><Relationship Id="rId5" Type="http://schemas.openxmlformats.org/officeDocument/2006/relationships/tags" Target="../tags/tag1398.xml"/><Relationship Id="rId4" Type="http://schemas.openxmlformats.org/officeDocument/2006/relationships/tags" Target="../tags/tag1397.xml"/><Relationship Id="rId3" Type="http://schemas.openxmlformats.org/officeDocument/2006/relationships/tags" Target="../tags/tag1396.xml"/><Relationship Id="rId2" Type="http://schemas.openxmlformats.org/officeDocument/2006/relationships/image" Target="../media/image4.png"/><Relationship Id="rId1" Type="http://schemas.openxmlformats.org/officeDocument/2006/relationships/tags" Target="../tags/tag1395.xml"/></Relationships>
</file>

<file path=ppt/slides/_rels/slide94.xml.rels><?xml version="1.0" encoding="UTF-8" standalone="yes"?>
<Relationships xmlns="http://schemas.openxmlformats.org/package/2006/relationships"><Relationship Id="rId9" Type="http://schemas.openxmlformats.org/officeDocument/2006/relationships/tags" Target="../tags/tag1410.xml"/><Relationship Id="rId8" Type="http://schemas.openxmlformats.org/officeDocument/2006/relationships/tags" Target="../tags/tag1409.xml"/><Relationship Id="rId7" Type="http://schemas.openxmlformats.org/officeDocument/2006/relationships/tags" Target="../tags/tag1408.xml"/><Relationship Id="rId6" Type="http://schemas.openxmlformats.org/officeDocument/2006/relationships/tags" Target="../tags/tag1407.xml"/><Relationship Id="rId5" Type="http://schemas.openxmlformats.org/officeDocument/2006/relationships/tags" Target="../tags/tag1406.xml"/><Relationship Id="rId4" Type="http://schemas.openxmlformats.org/officeDocument/2006/relationships/tags" Target="../tags/tag1405.xml"/><Relationship Id="rId30" Type="http://schemas.openxmlformats.org/officeDocument/2006/relationships/notesSlide" Target="../notesSlides/notesSlide88.xml"/><Relationship Id="rId3" Type="http://schemas.openxmlformats.org/officeDocument/2006/relationships/tags" Target="../tags/tag1404.xml"/><Relationship Id="rId29" Type="http://schemas.openxmlformats.org/officeDocument/2006/relationships/slideLayout" Target="../slideLayouts/slideLayout7.xml"/><Relationship Id="rId28" Type="http://schemas.openxmlformats.org/officeDocument/2006/relationships/tags" Target="../tags/tag1429.xml"/><Relationship Id="rId27" Type="http://schemas.openxmlformats.org/officeDocument/2006/relationships/tags" Target="../tags/tag1428.xml"/><Relationship Id="rId26" Type="http://schemas.openxmlformats.org/officeDocument/2006/relationships/tags" Target="../tags/tag1427.xml"/><Relationship Id="rId25" Type="http://schemas.openxmlformats.org/officeDocument/2006/relationships/tags" Target="../tags/tag1426.xml"/><Relationship Id="rId24" Type="http://schemas.openxmlformats.org/officeDocument/2006/relationships/tags" Target="../tags/tag1425.xml"/><Relationship Id="rId23" Type="http://schemas.openxmlformats.org/officeDocument/2006/relationships/tags" Target="../tags/tag1424.xml"/><Relationship Id="rId22" Type="http://schemas.openxmlformats.org/officeDocument/2006/relationships/tags" Target="../tags/tag1423.xml"/><Relationship Id="rId21" Type="http://schemas.openxmlformats.org/officeDocument/2006/relationships/tags" Target="../tags/tag1422.xml"/><Relationship Id="rId20" Type="http://schemas.openxmlformats.org/officeDocument/2006/relationships/tags" Target="../tags/tag1421.xml"/><Relationship Id="rId2" Type="http://schemas.openxmlformats.org/officeDocument/2006/relationships/image" Target="../media/image4.png"/><Relationship Id="rId19" Type="http://schemas.openxmlformats.org/officeDocument/2006/relationships/tags" Target="../tags/tag1420.xml"/><Relationship Id="rId18" Type="http://schemas.openxmlformats.org/officeDocument/2006/relationships/tags" Target="../tags/tag1419.xml"/><Relationship Id="rId17" Type="http://schemas.openxmlformats.org/officeDocument/2006/relationships/tags" Target="../tags/tag1418.xml"/><Relationship Id="rId16" Type="http://schemas.openxmlformats.org/officeDocument/2006/relationships/tags" Target="../tags/tag1417.xml"/><Relationship Id="rId15" Type="http://schemas.openxmlformats.org/officeDocument/2006/relationships/tags" Target="../tags/tag1416.xml"/><Relationship Id="rId14" Type="http://schemas.openxmlformats.org/officeDocument/2006/relationships/tags" Target="../tags/tag1415.xml"/><Relationship Id="rId13" Type="http://schemas.openxmlformats.org/officeDocument/2006/relationships/tags" Target="../tags/tag1414.xml"/><Relationship Id="rId12" Type="http://schemas.openxmlformats.org/officeDocument/2006/relationships/tags" Target="../tags/tag1413.xml"/><Relationship Id="rId11" Type="http://schemas.openxmlformats.org/officeDocument/2006/relationships/tags" Target="../tags/tag1412.xml"/><Relationship Id="rId10" Type="http://schemas.openxmlformats.org/officeDocument/2006/relationships/tags" Target="../tags/tag1411.xml"/><Relationship Id="rId1" Type="http://schemas.openxmlformats.org/officeDocument/2006/relationships/tags" Target="../tags/tag1403.xml"/></Relationships>
</file>

<file path=ppt/slides/_rels/slide95.xml.rels><?xml version="1.0" encoding="UTF-8" standalone="yes"?>
<Relationships xmlns="http://schemas.openxmlformats.org/package/2006/relationships"><Relationship Id="rId7" Type="http://schemas.openxmlformats.org/officeDocument/2006/relationships/notesSlide" Target="../notesSlides/notesSlide89.xml"/><Relationship Id="rId6"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tags" Target="../tags/tag1435.xml"/><Relationship Id="rId3" Type="http://schemas.openxmlformats.org/officeDocument/2006/relationships/tags" Target="../tags/tag1434.xml"/><Relationship Id="rId2" Type="http://schemas.openxmlformats.org/officeDocument/2006/relationships/image" Target="../media/image4.png"/><Relationship Id="rId1" Type="http://schemas.openxmlformats.org/officeDocument/2006/relationships/tags" Target="../tags/tag1433.xml"/></Relationships>
</file>

<file path=ppt/slides/_rels/slide96.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444.xml"/><Relationship Id="rId7" Type="http://schemas.openxmlformats.org/officeDocument/2006/relationships/image" Target="../media/image6.png"/><Relationship Id="rId6" Type="http://schemas.openxmlformats.org/officeDocument/2006/relationships/tags" Target="../tags/tag1443.xml"/><Relationship Id="rId5" Type="http://schemas.openxmlformats.org/officeDocument/2006/relationships/image" Target="../media/image2.emf"/><Relationship Id="rId4" Type="http://schemas.openxmlformats.org/officeDocument/2006/relationships/tags" Target="../tags/tag1442.xml"/><Relationship Id="rId3" Type="http://schemas.openxmlformats.org/officeDocument/2006/relationships/tags" Target="../tags/tag1441.xml"/><Relationship Id="rId2" Type="http://schemas.openxmlformats.org/officeDocument/2006/relationships/tags" Target="../tags/tag1440.xml"/><Relationship Id="rId1" Type="http://schemas.openxmlformats.org/officeDocument/2006/relationships/tags" Target="../tags/tag1439.xml"/></Relationships>
</file>

<file path=ppt/slides/_rels/slide97.xml.rels><?xml version="1.0" encoding="UTF-8" standalone="yes"?>
<Relationships xmlns="http://schemas.openxmlformats.org/package/2006/relationships"><Relationship Id="rId9" Type="http://schemas.openxmlformats.org/officeDocument/2006/relationships/notesSlide" Target="../notesSlides/notesSlide90.xml"/><Relationship Id="rId8" Type="http://schemas.openxmlformats.org/officeDocument/2006/relationships/slideLayout" Target="../slideLayouts/slideLayout7.xml"/><Relationship Id="rId7" Type="http://schemas.openxmlformats.org/officeDocument/2006/relationships/tags" Target="../tags/tag1450.xml"/><Relationship Id="rId6" Type="http://schemas.openxmlformats.org/officeDocument/2006/relationships/tags" Target="../tags/tag1449.xml"/><Relationship Id="rId5" Type="http://schemas.openxmlformats.org/officeDocument/2006/relationships/tags" Target="../tags/tag1448.xml"/><Relationship Id="rId4" Type="http://schemas.openxmlformats.org/officeDocument/2006/relationships/tags" Target="../tags/tag1447.xml"/><Relationship Id="rId3" Type="http://schemas.openxmlformats.org/officeDocument/2006/relationships/tags" Target="../tags/tag1446.xml"/><Relationship Id="rId2" Type="http://schemas.openxmlformats.org/officeDocument/2006/relationships/image" Target="../media/image4.png"/><Relationship Id="rId1" Type="http://schemas.openxmlformats.org/officeDocument/2006/relationships/tags" Target="../tags/tag1445.xml"/></Relationships>
</file>

<file path=ppt/slides/_rels/slide98.xml.rels><?xml version="1.0" encoding="UTF-8" standalone="yes"?>
<Relationships xmlns="http://schemas.openxmlformats.org/package/2006/relationships"><Relationship Id="rId7" Type="http://schemas.openxmlformats.org/officeDocument/2006/relationships/notesSlide" Target="../notesSlides/notesSlide91.xml"/><Relationship Id="rId6" Type="http://schemas.openxmlformats.org/officeDocument/2006/relationships/slideLayout" Target="../slideLayouts/slideLayout7.xml"/><Relationship Id="rId5" Type="http://schemas.openxmlformats.org/officeDocument/2006/relationships/tags" Target="../tags/tag1457.xml"/><Relationship Id="rId4" Type="http://schemas.openxmlformats.org/officeDocument/2006/relationships/tags" Target="../tags/tag1456.xml"/><Relationship Id="rId3" Type="http://schemas.openxmlformats.org/officeDocument/2006/relationships/tags" Target="../tags/tag1455.xml"/><Relationship Id="rId2" Type="http://schemas.openxmlformats.org/officeDocument/2006/relationships/image" Target="../media/image4.png"/><Relationship Id="rId1" Type="http://schemas.openxmlformats.org/officeDocument/2006/relationships/tags" Target="../tags/tag1454.xml"/></Relationships>
</file>

<file path=ppt/slides/_rels/slide99.xml.rels><?xml version="1.0" encoding="UTF-8" standalone="yes"?>
<Relationships xmlns="http://schemas.openxmlformats.org/package/2006/relationships"><Relationship Id="rId7" Type="http://schemas.openxmlformats.org/officeDocument/2006/relationships/notesSlide" Target="../notesSlides/notesSlide92.xml"/><Relationship Id="rId6" Type="http://schemas.openxmlformats.org/officeDocument/2006/relationships/slideLayout" Target="../slideLayouts/slideLayout7.xml"/><Relationship Id="rId5" Type="http://schemas.openxmlformats.org/officeDocument/2006/relationships/tags" Target="../tags/tag1464.xml"/><Relationship Id="rId4" Type="http://schemas.openxmlformats.org/officeDocument/2006/relationships/tags" Target="../tags/tag1463.xml"/><Relationship Id="rId3" Type="http://schemas.openxmlformats.org/officeDocument/2006/relationships/tags" Target="../tags/tag1462.xml"/><Relationship Id="rId2" Type="http://schemas.openxmlformats.org/officeDocument/2006/relationships/image" Target="../media/image4.png"/><Relationship Id="rId1" Type="http://schemas.openxmlformats.org/officeDocument/2006/relationships/tags" Target="../tags/tag146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050775" y="703042"/>
            <a:ext cx="9161075" cy="5205413"/>
            <a:chOff x="1219588" y="688975"/>
            <a:chExt cx="9161075" cy="5205413"/>
          </a:xfrm>
        </p:grpSpPr>
        <p:grpSp>
          <p:nvGrpSpPr>
            <p:cNvPr id="2" name="组合 1"/>
            <p:cNvGrpSpPr/>
            <p:nvPr>
              <p:custDataLst>
                <p:tags r:id="rId2"/>
              </p:custDataLst>
            </p:nvPr>
          </p:nvGrpSpPr>
          <p:grpSpPr>
            <a:xfrm>
              <a:off x="1219588" y="688975"/>
              <a:ext cx="9161075" cy="5205413"/>
              <a:chOff x="1219588" y="688975"/>
              <a:chExt cx="9161075" cy="5205413"/>
            </a:xfrm>
          </p:grpSpPr>
          <p:pic>
            <p:nvPicPr>
              <p:cNvPr id="2050" name="图片 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bwMode="auto">
              <a:xfrm rot="10175577">
                <a:off x="1617663" y="688975"/>
                <a:ext cx="8763000" cy="520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文本框 6"/>
              <p:cNvSpPr txBox="1">
                <a:spLocks noChangeArrowheads="1"/>
              </p:cNvSpPr>
              <p:nvPr>
                <p:custDataLst>
                  <p:tags r:id="rId5"/>
                </p:custDataLst>
              </p:nvPr>
            </p:nvSpPr>
            <p:spPr bwMode="auto">
              <a:xfrm>
                <a:off x="1219588" y="2316131"/>
                <a:ext cx="719545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zh-CN" altLang="en-US" sz="4800" b="1">
                    <a:solidFill>
                      <a:schemeClr val="bg1"/>
                    </a:solidFill>
                    <a:latin typeface="Times New Roman" panose="02020603050405020304" pitchFamily="18" charset="0"/>
                    <a:cs typeface="Times New Roman" panose="02020603050405020304" pitchFamily="18" charset="0"/>
                  </a:rPr>
                  <a:t>        第</a:t>
                </a:r>
                <a:r>
                  <a:rPr lang="en-US" altLang="zh-CN" sz="4800" b="1">
                    <a:solidFill>
                      <a:schemeClr val="bg1"/>
                    </a:solidFill>
                    <a:latin typeface="Times New Roman" panose="02020603050405020304" pitchFamily="18" charset="0"/>
                    <a:cs typeface="Times New Roman" panose="02020603050405020304" pitchFamily="18" charset="0"/>
                  </a:rPr>
                  <a:t>2</a:t>
                </a:r>
                <a:r>
                  <a:rPr lang="zh-CN" altLang="en-US" sz="4800" b="1">
                    <a:solidFill>
                      <a:schemeClr val="bg1"/>
                    </a:solidFill>
                    <a:latin typeface="Times New Roman" panose="02020603050405020304" pitchFamily="18" charset="0"/>
                    <a:cs typeface="Times New Roman" panose="02020603050405020304" pitchFamily="18" charset="0"/>
                  </a:rPr>
                  <a:t>节</a:t>
                </a:r>
                <a:endParaRPr lang="en-US" altLang="zh-CN" sz="4800" b="1">
                  <a:solidFill>
                    <a:schemeClr val="bg1"/>
                  </a:solidFill>
                  <a:latin typeface="Times New Roman" panose="02020603050405020304" pitchFamily="18" charset="0"/>
                  <a:cs typeface="Times New Roman" panose="02020603050405020304" pitchFamily="18" charset="0"/>
                </a:endParaRPr>
              </a:p>
              <a:p>
                <a:pPr algn="ctr" eaLnBrk="1" hangingPunct="1"/>
                <a:r>
                  <a:rPr lang="zh-CN" altLang="en-US" sz="5400" b="1">
                    <a:solidFill>
                      <a:schemeClr val="bg1"/>
                    </a:solidFill>
                    <a:latin typeface="Times New Roman" panose="02020603050405020304" pitchFamily="18" charset="0"/>
                    <a:cs typeface="Times New Roman" panose="02020603050405020304" pitchFamily="18" charset="0"/>
                  </a:rPr>
                  <a:t>     </a:t>
                </a:r>
                <a:r>
                  <a:rPr lang="zh-CN" altLang="en-US" sz="4800" b="1">
                    <a:solidFill>
                      <a:schemeClr val="bg1"/>
                    </a:solidFill>
                    <a:latin typeface="Times New Roman" panose="02020603050405020304" pitchFamily="18" charset="0"/>
                    <a:cs typeface="Times New Roman" panose="02020603050405020304" pitchFamily="18" charset="0"/>
                  </a:rPr>
                  <a:t>微生物的培养技术</a:t>
                </a:r>
                <a:endParaRPr lang="en-US" altLang="zh-CN" sz="4800" b="1">
                  <a:solidFill>
                    <a:schemeClr val="bg1"/>
                  </a:solidFill>
                  <a:latin typeface="Times New Roman" panose="02020603050405020304" pitchFamily="18" charset="0"/>
                  <a:cs typeface="Times New Roman" panose="02020603050405020304" pitchFamily="18" charset="0"/>
                </a:endParaRPr>
              </a:p>
              <a:p>
                <a:pPr algn="ctr" eaLnBrk="1" hangingPunct="1"/>
                <a:r>
                  <a:rPr lang="zh-CN" altLang="en-US" sz="4800" b="1">
                    <a:solidFill>
                      <a:schemeClr val="bg1"/>
                    </a:solidFill>
                    <a:latin typeface="Times New Roman" panose="02020603050405020304" pitchFamily="18" charset="0"/>
                    <a:cs typeface="Times New Roman" panose="02020603050405020304" pitchFamily="18" charset="0"/>
                  </a:rPr>
                  <a:t>及应用</a:t>
                </a:r>
                <a:endParaRPr lang="zh-CN" altLang="en-US" sz="4800" b="1">
                  <a:solidFill>
                    <a:schemeClr val="bg1"/>
                  </a:solidFill>
                  <a:latin typeface="Times New Roman" panose="02020603050405020304" pitchFamily="18" charset="0"/>
                  <a:cs typeface="Times New Roman" panose="02020603050405020304" pitchFamily="18" charset="0"/>
                </a:endParaRPr>
              </a:p>
            </p:txBody>
          </p:sp>
          <p:sp>
            <p:nvSpPr>
              <p:cNvPr id="2052" name="文本框 24"/>
              <p:cNvSpPr txBox="1">
                <a:spLocks noChangeArrowheads="1"/>
              </p:cNvSpPr>
              <p:nvPr>
                <p:custDataLst>
                  <p:tags r:id="rId6"/>
                </p:custDataLst>
              </p:nvPr>
            </p:nvSpPr>
            <p:spPr bwMode="auto">
              <a:xfrm>
                <a:off x="2981643" y="1513044"/>
                <a:ext cx="603504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zh-CN" altLang="en-US" sz="2800" b="1">
                    <a:solidFill>
                      <a:schemeClr val="bg1"/>
                    </a:solidFill>
                    <a:latin typeface="Times New Roman" panose="02020603050405020304" pitchFamily="18" charset="0"/>
                    <a:cs typeface="Times New Roman" panose="02020603050405020304" pitchFamily="18" charset="0"/>
                  </a:rPr>
                  <a:t>第</a:t>
                </a:r>
                <a:r>
                  <a:rPr lang="en-US" altLang="zh-CN" sz="2800" b="1">
                    <a:solidFill>
                      <a:schemeClr val="bg1"/>
                    </a:solidFill>
                    <a:latin typeface="Times New Roman" panose="02020603050405020304" pitchFamily="18" charset="0"/>
                    <a:cs typeface="Times New Roman" panose="02020603050405020304" pitchFamily="18" charset="0"/>
                  </a:rPr>
                  <a:t>1</a:t>
                </a:r>
                <a:r>
                  <a:rPr lang="zh-CN" altLang="en-US" sz="2800" b="1">
                    <a:solidFill>
                      <a:schemeClr val="bg1"/>
                    </a:solidFill>
                    <a:latin typeface="Times New Roman" panose="02020603050405020304" pitchFamily="18" charset="0"/>
                    <a:cs typeface="Times New Roman" panose="02020603050405020304" pitchFamily="18" charset="0"/>
                  </a:rPr>
                  <a:t>章  发酵工程</a:t>
                </a:r>
                <a:endParaRPr lang="zh-CN" altLang="en-US" sz="2800" b="1">
                  <a:solidFill>
                    <a:schemeClr val="bg1"/>
                  </a:solidFill>
                  <a:latin typeface="Times New Roman" panose="02020603050405020304" pitchFamily="18" charset="0"/>
                  <a:cs typeface="Times New Roman" panose="02020603050405020304" pitchFamily="18" charset="0"/>
                </a:endParaRPr>
              </a:p>
            </p:txBody>
          </p:sp>
        </p:grpSp>
        <p:sp>
          <p:nvSpPr>
            <p:cNvPr id="7" name="文本框 24"/>
            <p:cNvSpPr txBox="1">
              <a:spLocks noChangeArrowheads="1"/>
            </p:cNvSpPr>
            <p:nvPr>
              <p:custDataLst>
                <p:tags r:id="rId7"/>
              </p:custDataLst>
            </p:nvPr>
          </p:nvSpPr>
          <p:spPr bwMode="auto">
            <a:xfrm>
              <a:off x="5460990" y="4578159"/>
              <a:ext cx="4135901"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zh-CN" altLang="en-US" sz="4000" b="1">
                  <a:solidFill>
                    <a:schemeClr val="bg1"/>
                  </a:solidFill>
                  <a:latin typeface="Impact" panose="020B0806030902050204" pitchFamily="34" charset="0"/>
                </a:rPr>
                <a:t>选修三</a:t>
              </a:r>
              <a:endParaRPr lang="zh-CN" altLang="en-US" sz="4000" b="1">
                <a:solidFill>
                  <a:schemeClr val="bg1"/>
                </a:solidFill>
                <a:latin typeface="Impact" panose="020B0806030902050204" pitchFamily="3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0" y="-6377"/>
            <a:ext cx="6858000" cy="523220"/>
          </a:xfrm>
          <a:prstGeom prst="rect">
            <a:avLst/>
          </a:prstGeom>
          <a:solidFill>
            <a:schemeClr val="accent1">
              <a:lumMod val="20000"/>
              <a:lumOff val="80000"/>
            </a:schemeClr>
          </a:solidFill>
          <a:ln w="9525">
            <a:noFill/>
          </a:ln>
        </p:spPr>
        <p:txBody>
          <a:bodyPr wrap="square">
            <a:spAutoFit/>
            <a:scene3d>
              <a:camera prst="orthographicFront"/>
              <a:lightRig rig="threePt" dir="t"/>
            </a:scene3d>
          </a:bodyPr>
          <a:lstStyle/>
          <a:p>
            <a:pPr>
              <a:spcBef>
                <a:spcPct val="50000"/>
              </a:spcBef>
            </a:pP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）基本成分：</a:t>
            </a:r>
            <a:r>
              <a:rPr lang="zh-CN" altLang="en-US" sz="2800">
                <a:solidFill>
                  <a:srgbClr val="080808"/>
                </a:solidFill>
                <a:latin typeface="微软雅黑" panose="020B0503020204020204" pitchFamily="34" charset="-122"/>
                <a:ea typeface="微软雅黑" panose="020B0503020204020204" pitchFamily="34" charset="-122"/>
                <a:cs typeface="Times New Roman" panose="02020603050405020304" pitchFamily="18" charset="0"/>
                <a:sym typeface="+mn-ea"/>
              </a:rPr>
              <a:t>碳源、氮源、水、无机盐</a:t>
            </a:r>
            <a:endPar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矩形 2"/>
          <p:cNvSpPr/>
          <p:nvPr>
            <p:custDataLst>
              <p:tags r:id="rId2"/>
            </p:custDataLst>
          </p:nvPr>
        </p:nvSpPr>
        <p:spPr>
          <a:xfrm>
            <a:off x="338352" y="1121093"/>
            <a:ext cx="1940118" cy="523220"/>
          </a:xfrm>
          <a:prstGeom prst="rect">
            <a:avLst/>
          </a:prstGeom>
          <a:noFill/>
          <a:ln w="9525">
            <a:noFill/>
          </a:ln>
        </p:spPr>
        <p:txBody>
          <a:bodyPr wrap="square">
            <a:spAutoFit/>
          </a:bodyPr>
          <a:lstStyle/>
          <a:p>
            <a:pPr>
              <a:spcBef>
                <a:spcPct val="50000"/>
              </a:spcBef>
            </a:pPr>
            <a:r>
              <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①碳源：</a:t>
            </a:r>
            <a:endPar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左大括号 3"/>
          <p:cNvSpPr/>
          <p:nvPr>
            <p:custDataLst>
              <p:tags r:id="rId3"/>
            </p:custDataLst>
          </p:nvPr>
        </p:nvSpPr>
        <p:spPr>
          <a:xfrm>
            <a:off x="1838508" y="976714"/>
            <a:ext cx="165980" cy="848731"/>
          </a:xfrm>
          <a:prstGeom prst="leftBrace">
            <a:avLst>
              <a:gd name="adj1" fmla="val 27615"/>
              <a:gd name="adj2" fmla="val 50000"/>
            </a:avLst>
          </a:prstGeom>
          <a:noFill/>
          <a:ln w="28575" cap="flat" cmpd="sng">
            <a:solidFill>
              <a:srgbClr val="DC4A00"/>
            </a:solidFill>
            <a:prstDash val="solid"/>
            <a:headEnd type="none" w="med" len="med"/>
            <a:tailEnd type="none" w="med" len="med"/>
          </a:ln>
        </p:spPr>
        <p:txBody>
          <a:bodyPr/>
          <a:lstStyle/>
          <a:p>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5" name="组合 4"/>
          <p:cNvGrpSpPr/>
          <p:nvPr>
            <p:custDataLst>
              <p:tags r:id="rId4"/>
            </p:custDataLst>
          </p:nvPr>
        </p:nvGrpSpPr>
        <p:grpSpPr>
          <a:xfrm>
            <a:off x="2004488" y="705792"/>
            <a:ext cx="5827395" cy="592455"/>
            <a:chOff x="5584" y="3251"/>
            <a:chExt cx="9177" cy="933"/>
          </a:xfrm>
        </p:grpSpPr>
        <p:sp>
          <p:nvSpPr>
            <p:cNvPr id="6" name="矩形 5"/>
            <p:cNvSpPr/>
            <p:nvPr>
              <p:custDataLst>
                <p:tags r:id="rId5"/>
              </p:custDataLst>
            </p:nvPr>
          </p:nvSpPr>
          <p:spPr>
            <a:xfrm>
              <a:off x="5584" y="3251"/>
              <a:ext cx="3822" cy="921"/>
            </a:xfrm>
            <a:prstGeom prst="rect">
              <a:avLst/>
            </a:prstGeom>
            <a:noFill/>
            <a:ln w="9525">
              <a:noFill/>
            </a:ln>
          </p:spPr>
          <p:txBody>
            <a:bodyPr>
              <a:spAutoFit/>
            </a:bodyPr>
            <a:lstStyle/>
            <a:p>
              <a:r>
                <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rPr>
                <a:t>无机碳源：</a:t>
              </a:r>
              <a:endPar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7" name="矩形 6"/>
            <p:cNvSpPr/>
            <p:nvPr>
              <p:custDataLst>
                <p:tags r:id="rId6"/>
              </p:custDataLst>
            </p:nvPr>
          </p:nvSpPr>
          <p:spPr>
            <a:xfrm>
              <a:off x="8559" y="3263"/>
              <a:ext cx="6202" cy="921"/>
            </a:xfrm>
            <a:prstGeom prst="rect">
              <a:avLst/>
            </a:prstGeom>
            <a:noFill/>
            <a:ln w="9525">
              <a:noFill/>
            </a:ln>
          </p:spPr>
          <p:txBody>
            <a:bodyPr wrap="square">
              <a:spAutoFit/>
            </a:bodyPr>
            <a:lstStyle/>
            <a:p>
              <a:pPr>
                <a:spcBef>
                  <a:spcPct val="50000"/>
                </a:spcBef>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CO</a:t>
              </a:r>
              <a:r>
                <a:rPr lang="en-US" altLang="zh-CN" sz="3200" baseline="-6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CO</a:t>
              </a:r>
              <a:r>
                <a:rPr lang="en-US" altLang="zh-CN" sz="3200" baseline="-1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en-US" altLang="zh-CN" sz="3200" baseline="5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en-US" altLang="zh-CN" sz="3200" baseline="52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HCO</a:t>
              </a:r>
              <a:r>
                <a:rPr lang="en-US" altLang="zh-CN" sz="3200" baseline="-1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en-US" altLang="zh-CN" sz="3200" baseline="52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baseline="520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8" name="组合 7"/>
          <p:cNvGrpSpPr/>
          <p:nvPr>
            <p:custDataLst>
              <p:tags r:id="rId7"/>
            </p:custDataLst>
          </p:nvPr>
        </p:nvGrpSpPr>
        <p:grpSpPr>
          <a:xfrm>
            <a:off x="1951792" y="1455092"/>
            <a:ext cx="7078345" cy="584835"/>
            <a:chOff x="5584" y="4158"/>
            <a:chExt cx="11147" cy="921"/>
          </a:xfrm>
        </p:grpSpPr>
        <p:sp>
          <p:nvSpPr>
            <p:cNvPr id="9" name="矩形 8"/>
            <p:cNvSpPr/>
            <p:nvPr>
              <p:custDataLst>
                <p:tags r:id="rId8"/>
              </p:custDataLst>
            </p:nvPr>
          </p:nvSpPr>
          <p:spPr>
            <a:xfrm>
              <a:off x="5584" y="4158"/>
              <a:ext cx="3606" cy="921"/>
            </a:xfrm>
            <a:prstGeom prst="rect">
              <a:avLst/>
            </a:prstGeom>
            <a:noFill/>
            <a:ln w="9525">
              <a:noFill/>
            </a:ln>
          </p:spPr>
          <p:txBody>
            <a:bodyPr wrap="square">
              <a:spAutoFit/>
            </a:bodyPr>
            <a:lstStyle/>
            <a:p>
              <a:r>
                <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rPr>
                <a:t>有机碳源：</a:t>
              </a:r>
              <a:endPar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矩形 9"/>
            <p:cNvSpPr/>
            <p:nvPr>
              <p:custDataLst>
                <p:tags r:id="rId9"/>
              </p:custDataLst>
            </p:nvPr>
          </p:nvSpPr>
          <p:spPr>
            <a:xfrm>
              <a:off x="8564" y="4158"/>
              <a:ext cx="8167" cy="921"/>
            </a:xfrm>
            <a:prstGeom prst="rect">
              <a:avLst/>
            </a:prstGeom>
            <a:noFill/>
            <a:ln w="9525">
              <a:noFill/>
            </a:ln>
          </p:spPr>
          <p:txBody>
            <a:bodyPr wrap="square">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葡萄糖、</a:t>
              </a:r>
              <a:r>
                <a:rPr lang="zh-CN" altLang="en-US" sz="3200" b="1">
                  <a:solidFill>
                    <a:srgbClr val="DA32CF"/>
                  </a:solidFill>
                  <a:latin typeface="Times New Roman" panose="02020603050405020304" pitchFamily="18" charset="0"/>
                  <a:ea typeface="楷体" panose="02010609060101010101" pitchFamily="49" charset="-122"/>
                  <a:cs typeface="Times New Roman" panose="02020603050405020304" pitchFamily="18" charset="0"/>
                </a:rPr>
                <a:t>牛肉膏</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、蛋白胨等</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11" name="文本框 10"/>
          <p:cNvSpPr txBox="1"/>
          <p:nvPr>
            <p:custDataLst>
              <p:tags r:id="rId10"/>
            </p:custDataLst>
          </p:nvPr>
        </p:nvSpPr>
        <p:spPr>
          <a:xfrm>
            <a:off x="7995109" y="751366"/>
            <a:ext cx="2426970" cy="523220"/>
          </a:xfrm>
          <a:prstGeom prst="rect">
            <a:avLst/>
          </a:prstGeom>
          <a:noFill/>
          <a:ln w="9525" cap="flat" cmpd="sng">
            <a:noFill/>
            <a:prstDash val="solid"/>
            <a:miter/>
            <a:headEnd type="none" w="med" len="med"/>
            <a:tailEnd type="none" w="med" len="med"/>
          </a:ln>
        </p:spPr>
        <p:txBody>
          <a:bodyPr wrap="square">
            <a:spAutoFit/>
          </a:bodyPr>
          <a:lstStyle/>
          <a:p>
            <a:pPr algn="l">
              <a:spcBef>
                <a:spcPct val="50000"/>
              </a:spcBef>
            </a:pPr>
            <a:r>
              <a:rPr lang="zh-CN" altLang="en-US" sz="28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自养微生物</a:t>
            </a:r>
            <a:endParaRPr lang="zh-CN" altLang="en-US" sz="28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文本框 11"/>
          <p:cNvSpPr txBox="1"/>
          <p:nvPr>
            <p:custDataLst>
              <p:tags r:id="rId11"/>
            </p:custDataLst>
          </p:nvPr>
        </p:nvSpPr>
        <p:spPr>
          <a:xfrm>
            <a:off x="9036715" y="1483288"/>
            <a:ext cx="2289796" cy="523220"/>
          </a:xfrm>
          <a:prstGeom prst="rect">
            <a:avLst/>
          </a:prstGeom>
          <a:noFill/>
          <a:ln w="9525" cap="flat" cmpd="sng">
            <a:noFill/>
            <a:prstDash val="solid"/>
            <a:miter/>
            <a:headEnd type="none" w="med" len="med"/>
            <a:tailEnd type="none" w="med" len="med"/>
          </a:ln>
        </p:spPr>
        <p:txBody>
          <a:bodyPr wrap="square">
            <a:spAutoFit/>
          </a:bodyPr>
          <a:lstStyle/>
          <a:p>
            <a:pPr>
              <a:spcBef>
                <a:spcPct val="50000"/>
              </a:spcBef>
            </a:pPr>
            <a:r>
              <a:rPr lang="zh-CN" altLang="en-US" sz="28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异养微生物</a:t>
            </a:r>
            <a:endParaRPr lang="zh-CN" altLang="en-US" sz="28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矩形 12"/>
          <p:cNvSpPr/>
          <p:nvPr>
            <p:custDataLst>
              <p:tags r:id="rId12"/>
            </p:custDataLst>
          </p:nvPr>
        </p:nvSpPr>
        <p:spPr>
          <a:xfrm>
            <a:off x="322905" y="2682932"/>
            <a:ext cx="1900872" cy="523220"/>
          </a:xfrm>
          <a:prstGeom prst="rect">
            <a:avLst/>
          </a:prstGeom>
          <a:noFill/>
          <a:ln w="9525">
            <a:noFill/>
          </a:ln>
        </p:spPr>
        <p:txBody>
          <a:bodyPr wrap="square">
            <a:spAutoFit/>
          </a:bodyPr>
          <a:lstStyle/>
          <a:p>
            <a:pPr>
              <a:spcBef>
                <a:spcPct val="50000"/>
              </a:spcBef>
            </a:pPr>
            <a:r>
              <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②氮源：</a:t>
            </a:r>
            <a:endPar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 name="左大括号 13"/>
          <p:cNvSpPr/>
          <p:nvPr>
            <p:custDataLst>
              <p:tags r:id="rId13"/>
            </p:custDataLst>
          </p:nvPr>
        </p:nvSpPr>
        <p:spPr>
          <a:xfrm>
            <a:off x="1794853" y="2599462"/>
            <a:ext cx="201645" cy="761115"/>
          </a:xfrm>
          <a:prstGeom prst="leftBrace">
            <a:avLst>
              <a:gd name="adj1" fmla="val 51948"/>
              <a:gd name="adj2" fmla="val 50000"/>
            </a:avLst>
          </a:prstGeom>
          <a:noFill/>
          <a:ln w="28575" cap="flat" cmpd="sng">
            <a:solidFill>
              <a:srgbClr val="DC4A00"/>
            </a:solidFill>
            <a:prstDash val="solid"/>
            <a:headEnd type="none" w="med" len="med"/>
            <a:tailEnd type="none" w="med" len="med"/>
          </a:ln>
        </p:spPr>
        <p:txBody>
          <a:bodyPr/>
          <a:lstStyle/>
          <a:p>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15" name="组合 14"/>
          <p:cNvGrpSpPr/>
          <p:nvPr>
            <p:custDataLst>
              <p:tags r:id="rId14"/>
            </p:custDataLst>
          </p:nvPr>
        </p:nvGrpSpPr>
        <p:grpSpPr>
          <a:xfrm>
            <a:off x="2004515" y="2243438"/>
            <a:ext cx="6203315" cy="617855"/>
            <a:chOff x="5399" y="5112"/>
            <a:chExt cx="9769" cy="973"/>
          </a:xfrm>
        </p:grpSpPr>
        <p:sp>
          <p:nvSpPr>
            <p:cNvPr id="16" name="矩形 15"/>
            <p:cNvSpPr/>
            <p:nvPr>
              <p:custDataLst>
                <p:tags r:id="rId15"/>
              </p:custDataLst>
            </p:nvPr>
          </p:nvSpPr>
          <p:spPr>
            <a:xfrm>
              <a:off x="5399" y="5112"/>
              <a:ext cx="3658" cy="921"/>
            </a:xfrm>
            <a:prstGeom prst="rect">
              <a:avLst/>
            </a:prstGeom>
            <a:noFill/>
            <a:ln w="9525">
              <a:noFill/>
            </a:ln>
          </p:spPr>
          <p:txBody>
            <a:bodyPr wrap="square">
              <a:spAutoFit/>
            </a:bodyPr>
            <a:lstStyle/>
            <a:p>
              <a:r>
                <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rPr>
                <a:t>无机氮源：</a:t>
              </a:r>
              <a:endPar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7" name="矩形 16"/>
            <p:cNvSpPr/>
            <p:nvPr>
              <p:custDataLst>
                <p:tags r:id="rId16"/>
              </p:custDataLst>
            </p:nvPr>
          </p:nvSpPr>
          <p:spPr>
            <a:xfrm>
              <a:off x="8731" y="5164"/>
              <a:ext cx="6437" cy="921"/>
            </a:xfrm>
            <a:prstGeom prst="rect">
              <a:avLst/>
            </a:prstGeom>
            <a:noFill/>
            <a:ln w="9525">
              <a:noFill/>
            </a:ln>
          </p:spPr>
          <p:txBody>
            <a:bodyPr wrap="square">
              <a:spAutoFit/>
            </a:bodyPr>
            <a:lstStyle/>
            <a:p>
              <a:pPr>
                <a:spcBef>
                  <a:spcPct val="50000"/>
                </a:spcBef>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NH</a:t>
              </a:r>
              <a:r>
                <a:rPr lang="en-US"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4</a:t>
              </a:r>
              <a:r>
                <a:rPr lang="zh-CN" altLang="en-US"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NO</a:t>
              </a:r>
              <a:r>
                <a:rPr lang="en-US"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NH</a:t>
              </a:r>
              <a:r>
                <a:rPr lang="en-US" altLang="zh-CN" sz="32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等</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18" name="组合 17"/>
          <p:cNvGrpSpPr/>
          <p:nvPr>
            <p:custDataLst>
              <p:tags r:id="rId17"/>
            </p:custDataLst>
          </p:nvPr>
        </p:nvGrpSpPr>
        <p:grpSpPr>
          <a:xfrm>
            <a:off x="2004842" y="3034984"/>
            <a:ext cx="8973231" cy="610870"/>
            <a:chOff x="5402" y="6124"/>
            <a:chExt cx="10561" cy="962"/>
          </a:xfrm>
        </p:grpSpPr>
        <p:sp>
          <p:nvSpPr>
            <p:cNvPr id="19" name="矩形 18"/>
            <p:cNvSpPr/>
            <p:nvPr>
              <p:custDataLst>
                <p:tags r:id="rId18"/>
              </p:custDataLst>
            </p:nvPr>
          </p:nvSpPr>
          <p:spPr>
            <a:xfrm>
              <a:off x="5402" y="6165"/>
              <a:ext cx="3102" cy="921"/>
            </a:xfrm>
            <a:prstGeom prst="rect">
              <a:avLst/>
            </a:prstGeom>
            <a:noFill/>
            <a:ln w="9525">
              <a:noFill/>
            </a:ln>
          </p:spPr>
          <p:txBody>
            <a:bodyPr>
              <a:spAutoFit/>
            </a:bodyPr>
            <a:lstStyle/>
            <a:p>
              <a:r>
                <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rPr>
                <a:t>有机氮源：</a:t>
              </a:r>
              <a:endPar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0" name="矩形 19"/>
            <p:cNvSpPr/>
            <p:nvPr>
              <p:custDataLst>
                <p:tags r:id="rId19"/>
              </p:custDataLst>
            </p:nvPr>
          </p:nvSpPr>
          <p:spPr>
            <a:xfrm>
              <a:off x="7892" y="6124"/>
              <a:ext cx="8071" cy="921"/>
            </a:xfrm>
            <a:prstGeom prst="rect">
              <a:avLst/>
            </a:prstGeom>
            <a:noFill/>
            <a:ln w="9525">
              <a:noFill/>
            </a:ln>
          </p:spPr>
          <p:txBody>
            <a:bodyPr wrap="square">
              <a:spAutoFit/>
            </a:bodyPr>
            <a:lstStyle/>
            <a:p>
              <a:pPr>
                <a:spcBef>
                  <a:spcPct val="50000"/>
                </a:spcBef>
              </a:pPr>
              <a:r>
                <a:rPr lang="zh-CN" altLang="en-US" sz="3200" b="1">
                  <a:solidFill>
                    <a:srgbClr val="DA32CF"/>
                  </a:solidFill>
                  <a:latin typeface="Times New Roman" panose="02020603050405020304" pitchFamily="18" charset="0"/>
                  <a:ea typeface="楷体" panose="02010609060101010101" pitchFamily="49" charset="-122"/>
                  <a:cs typeface="Times New Roman" panose="02020603050405020304" pitchFamily="18" charset="0"/>
                </a:rPr>
                <a:t>蛋白胨</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、牛肉膏、尿素、氨基酸等</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2" name="文本框 21"/>
          <p:cNvSpPr txBox="1"/>
          <p:nvPr>
            <p:custDataLst>
              <p:tags r:id="rId20"/>
            </p:custDataLst>
          </p:nvPr>
        </p:nvSpPr>
        <p:spPr>
          <a:xfrm>
            <a:off x="0" y="3869685"/>
            <a:ext cx="11590020" cy="584775"/>
          </a:xfrm>
          <a:prstGeom prst="rect">
            <a:avLst/>
          </a:prstGeom>
          <a:solidFill>
            <a:schemeClr val="accent2">
              <a:lumMod val="20000"/>
              <a:lumOff val="80000"/>
            </a:schemeClr>
          </a:solidFill>
        </p:spPr>
        <p:txBody>
          <a:bodyPr wrap="square" rtlCol="0" anchor="t">
            <a:spAutoFit/>
          </a:bodyPr>
          <a:lstStyle/>
          <a:p>
            <a:pPr marL="727075" indent="-727075">
              <a:spcBef>
                <a:spcPct val="50000"/>
              </a:spcBef>
            </a:pP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含</a:t>
            </a: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C</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H</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O</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N</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的</a:t>
            </a:r>
            <a:r>
              <a:rPr lang="zh-CN" altLang="en-US"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有机物</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是异养型微生物的</a:t>
            </a:r>
            <a:r>
              <a:rPr lang="zh-CN" altLang="en-US"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碳源、氮源、能源</a:t>
            </a:r>
            <a:endParaRPr lang="zh-CN" altLang="en-US"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25" name="Rectangle 2"/>
          <p:cNvSpPr>
            <a:spLocks noChangeArrowheads="1"/>
          </p:cNvSpPr>
          <p:nvPr>
            <p:custDataLst>
              <p:tags r:id="rId21"/>
            </p:custDataLst>
          </p:nvPr>
        </p:nvSpPr>
        <p:spPr bwMode="auto">
          <a:xfrm>
            <a:off x="338352" y="4963568"/>
            <a:ext cx="2443785" cy="523220"/>
          </a:xfrm>
          <a:prstGeom prst="rect">
            <a:avLst/>
          </a:prstGeom>
          <a:noFill/>
          <a:ln w="9525" algn="ctr">
            <a:noFill/>
            <a:miter lim="800000"/>
          </a:ln>
          <a:effectLst/>
        </p:spPr>
        <p:txBody>
          <a:bodyPr wrap="square">
            <a:spAutoFit/>
          </a:bodyPr>
          <a:lstStyle/>
          <a:p>
            <a:pPr>
              <a:spcBef>
                <a:spcPct val="50000"/>
              </a:spcBef>
            </a:pPr>
            <a:r>
              <a:rPr kumimoji="1"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③无机盐：</a:t>
            </a:r>
            <a:endParaRPr kumimoji="1"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6" name="文本框 25"/>
          <p:cNvSpPr txBox="1"/>
          <p:nvPr>
            <p:custDataLst>
              <p:tags r:id="rId22"/>
            </p:custDataLst>
          </p:nvPr>
        </p:nvSpPr>
        <p:spPr>
          <a:xfrm>
            <a:off x="2162197" y="4894969"/>
            <a:ext cx="7667723" cy="1217641"/>
          </a:xfrm>
          <a:prstGeom prst="rect">
            <a:avLst/>
          </a:prstGeom>
          <a:noFill/>
        </p:spPr>
        <p:txBody>
          <a:bodyPr wrap="square" rtlCol="0" anchor="t">
            <a:spAutoFit/>
          </a:bodyPr>
          <a:lstStyle/>
          <a:p>
            <a:pPr indent="0" fontAlgn="auto">
              <a:lnSpc>
                <a:spcPct val="120000"/>
              </a:lnSpc>
              <a:buClr>
                <a:srgbClr val="FF0000"/>
              </a:buClr>
              <a:buFont typeface="Wingdings" panose="05000000000000000000" pitchFamily="2" charset="2"/>
              <a:buNone/>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Ca</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K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Mg</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为</a:t>
            </a:r>
            <a:r>
              <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rPr>
              <a:t>大量元素</a:t>
            </a:r>
            <a:endPar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endParaRPr>
          </a:p>
          <a:p>
            <a:pPr indent="0" fontAlgn="auto">
              <a:lnSpc>
                <a:spcPct val="120000"/>
              </a:lnSpc>
              <a:buClr>
                <a:srgbClr val="FF0000"/>
              </a:buClr>
              <a:buFont typeface="Wingdings" panose="05000000000000000000" pitchFamily="2" charset="2"/>
              <a:buNone/>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Zn</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Cu</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Mn</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Co</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Mo</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等</a:t>
            </a:r>
            <a:r>
              <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rPr>
              <a:t>微量元素</a:t>
            </a:r>
            <a:endPar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par>
                                <p:cTn id="19" presetID="22" presetClass="entr" presetSubtype="8"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par>
                                <p:cTn id="22" presetID="22" presetClass="entr" presetSubtype="8"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randombar(horizontal)">
                                      <p:cBhvr>
                                        <p:cTn id="29" dur="500"/>
                                        <p:tgtEl>
                                          <p:spTgt spid="11"/>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randombar(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par>
                                <p:cTn id="38" presetID="22" presetClass="entr" presetSubtype="8"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left)">
                                      <p:cBhvr>
                                        <p:cTn id="40" dur="500"/>
                                        <p:tgtEl>
                                          <p:spTgt spid="15"/>
                                        </p:tgtEl>
                                      </p:cBhvr>
                                    </p:animEffect>
                                  </p:childTnLst>
                                </p:cTn>
                              </p:par>
                              <p:par>
                                <p:cTn id="41" presetID="22" presetClass="entr" presetSubtype="8"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left)">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barn(inVertical)">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21" presetClass="entr" presetSubtype="1"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wheel(1)">
                                      <p:cBhvr>
                                        <p:cTn id="53" dur="2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11" grpId="0"/>
      <p:bldP spid="12" grpId="0"/>
      <p:bldP spid="13" grpId="0"/>
      <p:bldP spid="14" grpId="0" animBg="1"/>
      <p:bldP spid="22" grpId="0" animBg="1"/>
      <p:bldP spid="25" grpId="0"/>
      <p:bldP spid="26"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习题检测</a:t>
            </a:r>
            <a:endParaRPr lang="zh-CN" altLang="en-US" sz="2800" b="1">
              <a:solidFill>
                <a:srgbClr val="117A68"/>
              </a:solidFill>
              <a:latin typeface="微软雅黑" panose="020B0503020204020204" pitchFamily="34" charset="-122"/>
            </a:endParaRPr>
          </a:p>
        </p:txBody>
      </p:sp>
      <p:sp>
        <p:nvSpPr>
          <p:cNvPr id="2" name="文本框 4"/>
          <p:cNvSpPr/>
          <p:nvPr>
            <p:custDataLst>
              <p:tags r:id="rId4"/>
            </p:custDataLst>
          </p:nvPr>
        </p:nvSpPr>
        <p:spPr>
          <a:xfrm>
            <a:off x="261938" y="931862"/>
            <a:ext cx="11716702" cy="5354158"/>
          </a:xfrm>
          <a:prstGeom prst="rect">
            <a:avLst/>
          </a:prstGeom>
          <a:noFill/>
          <a:ln w="9525">
            <a:noFill/>
          </a:ln>
        </p:spPr>
        <p:txBody>
          <a:bodyPr wrap="square" anchor="t" anchorCtr="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地球上的植物每年产生的纤维素超过70亿吨，其中 40% ~ 60% 能被土壤中某些微生物分解利用，这是因为它们能够产生</a:t>
            </a: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rPr>
              <a:t>纤维素酶</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对这些微生物的研究与应用，使人们能够利用秸秆等生产酒精，用纤维素酶处理服装面料等。已知刚果红是一种染料，它可以与像纤维素这样的多糖物质形成红色复合物，但并不与水解后的纤维二糖、葡萄糖等发生这种反应。当我们在含有纤维素的培养基中加入刚果红时，</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刚果红与纤维素形成红色复合物</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；而当纤维素被纤维素分解菌分解后，</a:t>
            </a:r>
            <a:r>
              <a:rPr lang="zh-CN" altLang="en-US" sz="3200" b="1">
                <a:solidFill>
                  <a:srgbClr val="DA32CF"/>
                </a:solidFill>
                <a:latin typeface="Times New Roman" panose="02020603050405020304" pitchFamily="18" charset="0"/>
                <a:ea typeface="楷体" panose="02010609060101010101" pitchFamily="49" charset="-122"/>
                <a:cs typeface="Times New Roman" panose="02020603050405020304" pitchFamily="18" charset="0"/>
              </a:rPr>
              <a:t>复合物就无法形成</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b="1">
                <a:solidFill>
                  <a:srgbClr val="DA32CF"/>
                </a:solidFill>
                <a:latin typeface="Times New Roman" panose="02020603050405020304" pitchFamily="18" charset="0"/>
                <a:ea typeface="楷体" panose="02010609060101010101" pitchFamily="49" charset="-122"/>
                <a:cs typeface="Times New Roman" panose="02020603050405020304" pitchFamily="18" charset="0"/>
              </a:rPr>
              <a:t>培养基中会出现以这些菌为中心的透明圈</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(如下图所示)。请回答下列问题。</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习题检测</a:t>
            </a:r>
            <a:endParaRPr lang="zh-CN" altLang="en-US" sz="2800" b="1">
              <a:solidFill>
                <a:srgbClr val="117A68"/>
              </a:solidFill>
              <a:latin typeface="微软雅黑" panose="020B0503020204020204" pitchFamily="34" charset="-122"/>
            </a:endParaRPr>
          </a:p>
        </p:txBody>
      </p:sp>
      <p:sp>
        <p:nvSpPr>
          <p:cNvPr id="3" name="Text Box 36"/>
          <p:cNvSpPr txBox="1"/>
          <p:nvPr>
            <p:custDataLst>
              <p:tags r:id="rId4"/>
            </p:custDataLst>
          </p:nvPr>
        </p:nvSpPr>
        <p:spPr>
          <a:xfrm>
            <a:off x="3288748" y="825500"/>
            <a:ext cx="5200116" cy="565705"/>
          </a:xfrm>
          <a:prstGeom prst="rect">
            <a:avLst/>
          </a:prstGeom>
          <a:noFill/>
          <a:ln w="9525">
            <a:noFill/>
          </a:ln>
        </p:spPr>
        <p:txBody>
          <a:bodyPr wrap="square">
            <a:spAutoFit/>
          </a:bodyPr>
          <a:lstStyle/>
          <a:p>
            <a:pPr algn="ctr">
              <a:lnSpc>
                <a:spcPct val="120000"/>
              </a:lnSpc>
              <a:buFontTx/>
            </a:pPr>
            <a:r>
              <a:rPr lang="zh-CN" altLang="en-US" sz="2800" b="1">
                <a:solidFill>
                  <a:srgbClr val="DA32CF"/>
                </a:solidFill>
                <a:latin typeface="微软雅黑" panose="020B0503020204020204" pitchFamily="34" charset="-122"/>
                <a:ea typeface="微软雅黑" panose="020B0503020204020204" pitchFamily="34" charset="-122"/>
              </a:rPr>
              <a:t>刚果红培养基</a:t>
            </a:r>
            <a:r>
              <a:rPr lang="zh-CN" altLang="en-US" sz="2800" b="1">
                <a:solidFill>
                  <a:srgbClr val="0C7338"/>
                </a:solidFill>
                <a:latin typeface="微软雅黑" panose="020B0503020204020204" pitchFamily="34" charset="-122"/>
                <a:ea typeface="微软雅黑" panose="020B0503020204020204" pitchFamily="34" charset="-122"/>
              </a:rPr>
              <a:t>鉴别</a:t>
            </a:r>
            <a:r>
              <a:rPr lang="zh-CN" altLang="en-US" sz="2800" b="1">
                <a:solidFill>
                  <a:srgbClr val="DA32CF"/>
                </a:solidFill>
                <a:latin typeface="微软雅黑" panose="020B0503020204020204" pitchFamily="34" charset="-122"/>
                <a:ea typeface="微软雅黑" panose="020B0503020204020204" pitchFamily="34" charset="-122"/>
              </a:rPr>
              <a:t>纤维素分解菌</a:t>
            </a:r>
            <a:endParaRPr lang="zh-CN" altLang="en-US" sz="2800" b="1">
              <a:solidFill>
                <a:srgbClr val="DA32CF"/>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custDataLst>
              <p:tags r:id="rId5"/>
            </p:custDataLst>
          </p:nvPr>
        </p:nvPicPr>
        <p:blipFill>
          <a:blip r:embed="rId6"/>
          <a:stretch>
            <a:fillRect/>
          </a:stretch>
        </p:blipFill>
        <p:spPr>
          <a:xfrm>
            <a:off x="851910" y="1919891"/>
            <a:ext cx="4090804" cy="4320000"/>
          </a:xfrm>
          <a:prstGeom prst="rect">
            <a:avLst/>
          </a:prstGeom>
          <a:ln>
            <a:noFill/>
          </a:ln>
          <a:effectLst>
            <a:outerShdw blurRad="292100" dist="139700" dir="2700000" algn="tl" rotWithShape="0">
              <a:srgbClr val="333333">
                <a:alpha val="65000"/>
              </a:srgbClr>
            </a:outerShdw>
          </a:effectLst>
        </p:spPr>
      </p:pic>
      <p:pic>
        <p:nvPicPr>
          <p:cNvPr id="8" name="图片 7"/>
          <p:cNvPicPr>
            <a:picLocks noChangeAspect="1"/>
          </p:cNvPicPr>
          <p:nvPr>
            <p:custDataLst>
              <p:tags r:id="rId7"/>
            </p:custDataLst>
          </p:nvPr>
        </p:nvPicPr>
        <p:blipFill>
          <a:blip r:embed="rId8"/>
          <a:srcRect l="3922" r="12990"/>
          <a:stretch>
            <a:fillRect/>
          </a:stretch>
        </p:blipFill>
        <p:spPr>
          <a:xfrm>
            <a:off x="5920741" y="1919891"/>
            <a:ext cx="4783541" cy="4320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习题检测</a:t>
            </a:r>
            <a:endParaRPr lang="zh-CN" altLang="en-US" sz="2800" b="1">
              <a:solidFill>
                <a:srgbClr val="117A68"/>
              </a:solidFill>
              <a:latin typeface="微软雅黑" panose="020B0503020204020204" pitchFamily="34" charset="-122"/>
            </a:endParaRPr>
          </a:p>
        </p:txBody>
      </p:sp>
      <p:sp>
        <p:nvSpPr>
          <p:cNvPr id="2" name="文本框 3"/>
          <p:cNvSpPr/>
          <p:nvPr>
            <p:custDataLst>
              <p:tags r:id="rId4"/>
            </p:custDataLst>
          </p:nvPr>
        </p:nvSpPr>
        <p:spPr>
          <a:xfrm>
            <a:off x="106478" y="1270800"/>
            <a:ext cx="11184372" cy="523220"/>
          </a:xfrm>
          <a:prstGeom prst="rect">
            <a:avLst/>
          </a:prstGeom>
          <a:noFill/>
          <a:ln w="9525">
            <a:noFill/>
          </a:ln>
        </p:spPr>
        <p:txBody>
          <a:bodyPr wrap="square" anchor="t" anchorCtr="0">
            <a:spAutoFit/>
          </a:bodyPr>
          <a:lstStyle/>
          <a:p>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）现在要从土壤中分离纤维素分解菌，请你给出详细的实验方案。</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文本框 2"/>
          <p:cNvSpPr txBox="1"/>
          <p:nvPr>
            <p:custDataLst>
              <p:tags r:id="rId5"/>
            </p:custDataLst>
          </p:nvPr>
        </p:nvSpPr>
        <p:spPr>
          <a:xfrm>
            <a:off x="839563" y="1994963"/>
            <a:ext cx="10005793" cy="1109535"/>
          </a:xfrm>
          <a:prstGeom prst="rect">
            <a:avLst/>
          </a:prstGeom>
          <a:noFill/>
        </p:spPr>
        <p:txBody>
          <a:bodyPr wrap="square" rtlCol="0" anchor="t">
            <a:spAutoFit/>
          </a:bodyPr>
          <a:lstStyle/>
          <a:p>
            <a:pPr algn="l">
              <a:lnSpc>
                <a:spcPct val="110000"/>
              </a:lnSpc>
            </a:pPr>
            <a:r>
              <a:rPr lang="zh-CN" altLang="en-US" sz="32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    用</a:t>
            </a:r>
            <a:r>
              <a:rPr lang="en-US" altLang="zh-CN" sz="32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a:t>
            </a:r>
            <a:r>
              <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纤维素为唯一碳源</a:t>
            </a:r>
            <a:r>
              <a:rPr lang="en-US" altLang="zh-CN" sz="32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a:t>
            </a:r>
            <a:r>
              <a:rPr lang="zh-CN" altLang="en-US" sz="32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的选择培养基进行培养，并在培养基加入</a:t>
            </a:r>
            <a:r>
              <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刚果红进行鉴别</a:t>
            </a:r>
            <a:r>
              <a:rPr lang="zh-CN" altLang="en-US" sz="32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a:t>
            </a:r>
            <a:endParaRPr lang="zh-CN" altLang="en-US" sz="3200">
              <a:solidFill>
                <a:srgbClr val="080808"/>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4" name="文本框 3"/>
          <p:cNvSpPr/>
          <p:nvPr>
            <p:custDataLst>
              <p:tags r:id="rId6"/>
            </p:custDataLst>
          </p:nvPr>
        </p:nvSpPr>
        <p:spPr>
          <a:xfrm>
            <a:off x="106478" y="3689001"/>
            <a:ext cx="10843509" cy="523220"/>
          </a:xfrm>
          <a:prstGeom prst="rect">
            <a:avLst/>
          </a:prstGeom>
          <a:noFill/>
          <a:ln w="9525">
            <a:noFill/>
          </a:ln>
        </p:spPr>
        <p:txBody>
          <a:bodyPr wrap="square" anchor="t" anchorCtr="0">
            <a:spAutoFit/>
          </a:bodyPr>
          <a:lstStyle/>
          <a:p>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）你打算到什么环境中去寻找纤维素分解菌？为什么？</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文本框 6"/>
          <p:cNvSpPr txBox="1"/>
          <p:nvPr>
            <p:custDataLst>
              <p:tags r:id="rId7"/>
            </p:custDataLst>
          </p:nvPr>
        </p:nvSpPr>
        <p:spPr>
          <a:xfrm>
            <a:off x="952431" y="4413164"/>
            <a:ext cx="9780058" cy="1786643"/>
          </a:xfrm>
          <a:prstGeom prst="rect">
            <a:avLst/>
          </a:prstGeom>
          <a:noFill/>
        </p:spPr>
        <p:txBody>
          <a:bodyPr wrap="square">
            <a:spAutoFit/>
          </a:bodyPr>
          <a:lstStyle/>
          <a:p>
            <a:pPr>
              <a:lnSpc>
                <a:spcPct val="120000"/>
              </a:lnSpc>
            </a:pPr>
            <a:r>
              <a:rPr lang="zh-CN" altLang="en-US" sz="3200">
                <a:solidFill>
                  <a:srgbClr val="080808"/>
                </a:solidFill>
                <a:latin typeface="楷体" panose="02010609060101010101" pitchFamily="49" charset="-122"/>
                <a:ea typeface="楷体" panose="02010609060101010101" pitchFamily="49" charset="-122"/>
                <a:sym typeface="+mn-ea"/>
              </a:rPr>
              <a:t>    纤维素分解菌大多分布在富含纤维素的环境中，采集土样时，可以选择纤维素丰富的环境，如</a:t>
            </a:r>
            <a:r>
              <a:rPr lang="zh-CN" altLang="en-US" sz="3200" b="1">
                <a:solidFill>
                  <a:srgbClr val="C00000"/>
                </a:solidFill>
                <a:latin typeface="楷体" panose="02010609060101010101" pitchFamily="49" charset="-122"/>
                <a:ea typeface="楷体" panose="02010609060101010101" pitchFamily="49" charset="-122"/>
                <a:sym typeface="+mn-ea"/>
              </a:rPr>
              <a:t>树林中多年落叶形成的腐殖土</a:t>
            </a:r>
            <a:r>
              <a:rPr lang="zh-CN" altLang="en-US" sz="3200">
                <a:solidFill>
                  <a:srgbClr val="080808"/>
                </a:solidFill>
                <a:latin typeface="楷体" panose="02010609060101010101" pitchFamily="49" charset="-122"/>
                <a:ea typeface="楷体" panose="02010609060101010101" pitchFamily="49" charset="-122"/>
                <a:sym typeface="+mn-ea"/>
              </a:rPr>
              <a:t>等。</a:t>
            </a:r>
            <a:endParaRPr lang="zh-CN" altLang="en-US" sz="3200">
              <a:solidFill>
                <a:srgbClr val="080808"/>
              </a:solidFill>
              <a:latin typeface="楷体" panose="02010609060101010101" pitchFamily="49" charset="-122"/>
              <a:ea typeface="楷体" panose="02010609060101010101" pitchFamily="49" charset="-122"/>
              <a:sym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习题检测</a:t>
            </a:r>
            <a:endParaRPr lang="zh-CN" altLang="en-US" sz="2800" b="1">
              <a:solidFill>
                <a:srgbClr val="117A68"/>
              </a:solidFill>
              <a:latin typeface="微软雅黑" panose="020B0503020204020204" pitchFamily="34" charset="-122"/>
            </a:endParaRPr>
          </a:p>
        </p:txBody>
      </p:sp>
      <p:sp>
        <p:nvSpPr>
          <p:cNvPr id="2" name="文本框 3"/>
          <p:cNvSpPr/>
          <p:nvPr>
            <p:custDataLst>
              <p:tags r:id="rId4"/>
            </p:custDataLst>
          </p:nvPr>
        </p:nvSpPr>
        <p:spPr>
          <a:xfrm>
            <a:off x="261938" y="1157043"/>
            <a:ext cx="11493458" cy="1082348"/>
          </a:xfrm>
          <a:prstGeom prst="rect">
            <a:avLst/>
          </a:prstGeom>
          <a:noFill/>
          <a:ln w="9525">
            <a:noFill/>
          </a:ln>
        </p:spPr>
        <p:txBody>
          <a:bodyPr wrap="square" anchor="t" anchorCtr="0">
            <a:spAutoFit/>
          </a:bodyPr>
          <a:lstStyle/>
          <a:p>
            <a:pPr>
              <a:lnSpc>
                <a:spcPct val="120000"/>
              </a:lnSpc>
            </a:pP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）有同学说，可以把滤纸埋在土壤中，经过一段时间后，再从已腐烂</a:t>
            </a:r>
            <a:endPar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pP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          的滤纸上筛选纤维素分解菌。请你评价这一做法。</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文本框 2"/>
          <p:cNvSpPr txBox="1"/>
          <p:nvPr>
            <p:custDataLst>
              <p:tags r:id="rId5"/>
            </p:custDataLst>
          </p:nvPr>
        </p:nvSpPr>
        <p:spPr>
          <a:xfrm>
            <a:off x="987425" y="2606514"/>
            <a:ext cx="9950091" cy="1281889"/>
          </a:xfrm>
          <a:prstGeom prst="rect">
            <a:avLst/>
          </a:prstGeom>
          <a:noFill/>
        </p:spPr>
        <p:txBody>
          <a:bodyPr wrap="square">
            <a:spAutoFit/>
          </a:bodyPr>
          <a:lstStyle/>
          <a:p>
            <a:pPr>
              <a:lnSpc>
                <a:spcPct val="130000"/>
              </a:lnSpc>
            </a:pPr>
            <a:r>
              <a:rPr lang="zh-CN" altLang="en-US" sz="3200">
                <a:solidFill>
                  <a:srgbClr val="080808"/>
                </a:solidFill>
                <a:latin typeface="楷体" panose="02010609060101010101" pitchFamily="49" charset="-122"/>
                <a:ea typeface="楷体" panose="02010609060101010101" pitchFamily="49" charset="-122"/>
              </a:rPr>
              <a:t>    这是人工设置适合纤维素分解菌生存的环境，腐烂的滤纸上很可能有纤维素分解菌。</a:t>
            </a:r>
            <a:endParaRPr lang="zh-CN" altLang="en-US" sz="3200">
              <a:solidFill>
                <a:srgbClr val="080808"/>
              </a:solidFill>
              <a:latin typeface="楷体" panose="02010609060101010101" pitchFamily="49" charset="-122"/>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1617663" y="688975"/>
            <a:ext cx="8763000" cy="5205413"/>
            <a:chOff x="1617663" y="688975"/>
            <a:chExt cx="8763000" cy="5205413"/>
          </a:xfrm>
        </p:grpSpPr>
        <p:pic>
          <p:nvPicPr>
            <p:cNvPr id="32770" name="图片 1"/>
            <p:cNvPicPr>
              <a:picLocks noChangeAspect="1" noChangeArrowheads="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bwMode="auto">
            <a:xfrm rot="-624423">
              <a:off x="1617663" y="688975"/>
              <a:ext cx="8763000" cy="520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文本框 6"/>
            <p:cNvSpPr txBox="1">
              <a:spLocks noChangeArrowheads="1"/>
            </p:cNvSpPr>
            <p:nvPr>
              <p:custDataLst>
                <p:tags r:id="rId4"/>
              </p:custDataLst>
            </p:nvPr>
          </p:nvSpPr>
          <p:spPr bwMode="auto">
            <a:xfrm>
              <a:off x="2759075" y="2014538"/>
              <a:ext cx="6748463"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600">
                  <a:solidFill>
                    <a:schemeClr val="bg1"/>
                  </a:solidFill>
                  <a:latin typeface="Impact" panose="020B0806030902050204" pitchFamily="34" charset="0"/>
                </a:rPr>
                <a:t>THANKS</a:t>
              </a:r>
              <a:endParaRPr lang="zh-CN" altLang="en-US" sz="16600">
                <a:solidFill>
                  <a:schemeClr val="bg1"/>
                </a:solidFill>
                <a:latin typeface="Impact" panose="020B0806030902050204" pitchFamily="34" charset="0"/>
              </a:endParaRPr>
            </a:p>
          </p:txBody>
        </p:sp>
      </p:grpSp>
      <p:pic>
        <p:nvPicPr>
          <p:cNvPr id="32772" name="New picture"/>
          <p:cNvPicPr/>
          <p:nvPr>
            <p:custDataLst>
              <p:tags r:id="rId5"/>
            </p:custDataLst>
          </p:nvPr>
        </p:nvPicPr>
        <p:blipFill>
          <a:blip r:embed="rId6"/>
          <a:stretch>
            <a:fillRect/>
          </a:stretch>
        </p:blipFill>
        <p:spPr>
          <a:xfrm>
            <a:off x="10274300" y="11645900"/>
            <a:ext cx="317500" cy="2413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p:cNvSpPr txBox="1"/>
          <p:nvPr>
            <p:custDataLst>
              <p:tags r:id="rId1"/>
            </p:custDataLst>
          </p:nvPr>
        </p:nvSpPr>
        <p:spPr>
          <a:xfrm>
            <a:off x="0" y="-7141"/>
            <a:ext cx="1965960" cy="565283"/>
          </a:xfrm>
          <a:prstGeom prst="rect">
            <a:avLst/>
          </a:prstGeom>
          <a:solidFill>
            <a:schemeClr val="accent2">
              <a:lumMod val="20000"/>
              <a:lumOff val="80000"/>
            </a:schemeClr>
          </a:solid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3.</a:t>
            </a:r>
            <a:r>
              <a:rPr kumimoji="1" lang="zh-CN" altLang="en-US" sz="2800" b="1">
                <a:solidFill>
                  <a:srgbClr val="0070C0"/>
                </a:solidFill>
                <a:latin typeface="Times New Roman" panose="02020603050405020304" pitchFamily="18" charset="0"/>
                <a:ea typeface="+mn-ea"/>
                <a:cs typeface="Times New Roman" panose="02020603050405020304" pitchFamily="18" charset="0"/>
              </a:rPr>
              <a:t>营养构成</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2" name="文本框 1"/>
          <p:cNvSpPr txBox="1"/>
          <p:nvPr>
            <p:custDataLst>
              <p:tags r:id="rId2"/>
            </p:custDataLst>
          </p:nvPr>
        </p:nvSpPr>
        <p:spPr>
          <a:xfrm>
            <a:off x="0" y="817822"/>
            <a:ext cx="3174351" cy="523220"/>
          </a:xfrm>
          <a:prstGeom prst="rect">
            <a:avLst/>
          </a:prstGeom>
          <a:noFill/>
          <a:ln w="9525">
            <a:noFill/>
          </a:ln>
        </p:spPr>
        <p:txBody>
          <a:bodyPr wrap="square">
            <a:spAutoFit/>
            <a:scene3d>
              <a:camera prst="orthographicFront"/>
              <a:lightRig rig="threePt" dir="t"/>
            </a:scene3d>
          </a:bodyPr>
          <a:lstStyle/>
          <a:p>
            <a:pPr>
              <a:spcBef>
                <a:spcPct val="50000"/>
              </a:spcBef>
            </a:pP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）特殊需求</a:t>
            </a:r>
            <a:endPar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4" name="文本框 23"/>
          <p:cNvSpPr txBox="1"/>
          <p:nvPr>
            <p:custDataLst>
              <p:tags r:id="rId3"/>
            </p:custDataLst>
          </p:nvPr>
        </p:nvSpPr>
        <p:spPr>
          <a:xfrm>
            <a:off x="929978" y="1553672"/>
            <a:ext cx="10052752" cy="584775"/>
          </a:xfrm>
          <a:prstGeom prst="rect">
            <a:avLst/>
          </a:prstGeom>
          <a:noFill/>
        </p:spPr>
        <p:txBody>
          <a:bodyPr wrap="none" rtlCol="0" anchor="t">
            <a:spAutoFit/>
          </a:bodyPr>
          <a:lstStyle/>
          <a:p>
            <a:pPr algn="l"/>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满足微生物对</a:t>
            </a:r>
            <a:r>
              <a:rPr lang="zh-CN" altLang="en-US" sz="3200" b="1"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b="1"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b="1"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的需求。</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8" name="文本框 27"/>
          <p:cNvSpPr txBox="1"/>
          <p:nvPr>
            <p:custDataLst>
              <p:tags r:id="rId4"/>
            </p:custDataLst>
          </p:nvPr>
        </p:nvSpPr>
        <p:spPr>
          <a:xfrm>
            <a:off x="4904723" y="1589434"/>
            <a:ext cx="2656496" cy="584775"/>
          </a:xfrm>
          <a:prstGeom prst="rect">
            <a:avLst/>
          </a:prstGeom>
          <a:noFill/>
        </p:spPr>
        <p:txBody>
          <a:bodyPr wrap="none" rtlCol="0" anchor="t">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特殊营养物质</a:t>
            </a:r>
            <a:endParaRPr lang="zh-CN" altLang="en-US" sz="20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9" name="文本框 28"/>
          <p:cNvSpPr txBox="1"/>
          <p:nvPr>
            <p:custDataLst>
              <p:tags r:id="rId5"/>
            </p:custDataLst>
          </p:nvPr>
        </p:nvSpPr>
        <p:spPr>
          <a:xfrm>
            <a:off x="3547806" y="1531719"/>
            <a:ext cx="924338" cy="584775"/>
          </a:xfrm>
          <a:prstGeom prst="rect">
            <a:avLst/>
          </a:prstGeom>
          <a:noFill/>
        </p:spPr>
        <p:txBody>
          <a:bodyPr wrap="square">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pH</a:t>
            </a:r>
            <a:endParaRPr lang="zh-CN" altLang="en-US" sz="3200">
              <a:solidFill>
                <a:srgbClr val="C00000"/>
              </a:solidFill>
            </a:endParaRPr>
          </a:p>
        </p:txBody>
      </p:sp>
      <p:sp>
        <p:nvSpPr>
          <p:cNvPr id="30" name="文本框 29"/>
          <p:cNvSpPr txBox="1"/>
          <p:nvPr>
            <p:custDataLst>
              <p:tags r:id="rId6"/>
            </p:custDataLst>
          </p:nvPr>
        </p:nvSpPr>
        <p:spPr>
          <a:xfrm>
            <a:off x="8166770" y="1545593"/>
            <a:ext cx="924338" cy="584775"/>
          </a:xfrm>
          <a:prstGeom prst="rect">
            <a:avLst/>
          </a:prstGeom>
          <a:noFill/>
        </p:spPr>
        <p:txBody>
          <a:bodyPr wrap="square">
            <a:spAutoFit/>
          </a:bodyPr>
          <a:lstStyle/>
          <a:p>
            <a:r>
              <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O</a:t>
            </a:r>
            <a:r>
              <a:rPr lang="en-US" altLang="zh-CN" sz="3200" b="1" baseline="-250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2</a:t>
            </a:r>
            <a:endParaRPr lang="zh-CN" altLang="en-US" sz="3200" baseline="-25000">
              <a:solidFill>
                <a:srgbClr val="C00000"/>
              </a:solidFill>
            </a:endParaRPr>
          </a:p>
        </p:txBody>
      </p:sp>
      <p:sp>
        <p:nvSpPr>
          <p:cNvPr id="31" name="文本框 30"/>
          <p:cNvSpPr txBox="1"/>
          <p:nvPr>
            <p:custDataLst>
              <p:tags r:id="rId7"/>
            </p:custDataLst>
          </p:nvPr>
        </p:nvSpPr>
        <p:spPr>
          <a:xfrm>
            <a:off x="779578" y="4553602"/>
            <a:ext cx="8997460" cy="584775"/>
          </a:xfrm>
          <a:prstGeom prst="rect">
            <a:avLst/>
          </a:prstGeom>
          <a:noFill/>
        </p:spPr>
        <p:txBody>
          <a:bodyPr wrap="square" rtlCol="0">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④培养厌氧微生物</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时，需要</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提供</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的条件。</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2" name="文本框 31"/>
          <p:cNvSpPr txBox="1"/>
          <p:nvPr>
            <p:custDataLst>
              <p:tags r:id="rId8"/>
            </p:custDataLst>
          </p:nvPr>
        </p:nvSpPr>
        <p:spPr>
          <a:xfrm>
            <a:off x="794629" y="2483194"/>
            <a:ext cx="9725739" cy="584775"/>
          </a:xfrm>
          <a:prstGeom prst="rect">
            <a:avLst/>
          </a:prstGeom>
          <a:noFill/>
        </p:spPr>
        <p:txBody>
          <a:bodyPr wrap="none" rtlCol="0" anchor="t">
            <a:spAutoFit/>
          </a:bodyPr>
          <a:lstStyle/>
          <a:p>
            <a:pPr algn="l"/>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①</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培养乳酸杆菌时，需要在培养基中添加 </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a:t>
            </a:r>
            <a:endParaRPr lang="zh-CN" altLang="en-US" sz="20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3" name="文本框 32"/>
          <p:cNvSpPr txBox="1"/>
          <p:nvPr>
            <p:custDataLst>
              <p:tags r:id="rId9"/>
            </p:custDataLst>
          </p:nvPr>
        </p:nvSpPr>
        <p:spPr>
          <a:xfrm>
            <a:off x="794629" y="3153902"/>
            <a:ext cx="7776488" cy="584775"/>
          </a:xfrm>
          <a:prstGeom prst="rect">
            <a:avLst/>
          </a:prstGeom>
          <a:noFill/>
        </p:spPr>
        <p:txBody>
          <a:bodyPr wrap="none" rtlCol="0" anchor="t">
            <a:spAutoFit/>
          </a:bodyPr>
          <a:lstStyle/>
          <a:p>
            <a:pPr algn="l"/>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②</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培养霉菌时，需要将培养基调至</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a:t>
            </a:r>
            <a:endParaRPr lang="zh-CN" altLang="en-US" sz="20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4" name="文本框 33"/>
          <p:cNvSpPr txBox="1"/>
          <p:nvPr>
            <p:custDataLst>
              <p:tags r:id="rId10"/>
            </p:custDataLst>
          </p:nvPr>
        </p:nvSpPr>
        <p:spPr>
          <a:xfrm>
            <a:off x="779578" y="3824610"/>
            <a:ext cx="9725739" cy="584775"/>
          </a:xfrm>
          <a:prstGeom prst="rect">
            <a:avLst/>
          </a:prstGeom>
          <a:noFill/>
        </p:spPr>
        <p:txBody>
          <a:bodyPr wrap="none" rtlCol="0" anchor="t">
            <a:spAutoFit/>
          </a:bodyPr>
          <a:lstStyle/>
          <a:p>
            <a:pPr algn="l"/>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③</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培养细菌时，需要将培养基调至</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a:t>
            </a:r>
            <a:endParaRPr lang="zh-CN" altLang="en-US" sz="20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5" name="文本框 34"/>
          <p:cNvSpPr txBox="1"/>
          <p:nvPr>
            <p:custDataLst>
              <p:tags r:id="rId11"/>
            </p:custDataLst>
          </p:nvPr>
        </p:nvSpPr>
        <p:spPr>
          <a:xfrm>
            <a:off x="8287846" y="2481110"/>
            <a:ext cx="1415772" cy="584775"/>
          </a:xfrm>
          <a:prstGeom prst="rect">
            <a:avLst/>
          </a:prstGeom>
          <a:noFill/>
        </p:spPr>
        <p:txBody>
          <a:bodyPr wrap="none" rtlCol="0" anchor="t">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维生素</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36" name="文本框 35"/>
          <p:cNvSpPr txBox="1"/>
          <p:nvPr>
            <p:custDataLst>
              <p:tags r:id="rId12"/>
            </p:custDataLst>
          </p:nvPr>
        </p:nvSpPr>
        <p:spPr>
          <a:xfrm>
            <a:off x="6991462" y="3153902"/>
            <a:ext cx="1005403" cy="584775"/>
          </a:xfrm>
          <a:prstGeom prst="rect">
            <a:avLst/>
          </a:prstGeom>
          <a:noFill/>
        </p:spPr>
        <p:txBody>
          <a:bodyPr wrap="none" rtlCol="0" anchor="t">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酸性</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37" name="文本框 36"/>
          <p:cNvSpPr txBox="1"/>
          <p:nvPr>
            <p:custDataLst>
              <p:tags r:id="rId13"/>
            </p:custDataLst>
          </p:nvPr>
        </p:nvSpPr>
        <p:spPr>
          <a:xfrm>
            <a:off x="6976411" y="3822526"/>
            <a:ext cx="2646878" cy="584775"/>
          </a:xfrm>
          <a:prstGeom prst="rect">
            <a:avLst/>
          </a:prstGeom>
          <a:noFill/>
        </p:spPr>
        <p:txBody>
          <a:bodyPr wrap="none" rtlCol="0" anchor="t">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中性或弱碱性</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38" name="文本框 37"/>
          <p:cNvSpPr txBox="1"/>
          <p:nvPr>
            <p:custDataLst>
              <p:tags r:id="rId14"/>
            </p:custDataLst>
          </p:nvPr>
        </p:nvSpPr>
        <p:spPr>
          <a:xfrm>
            <a:off x="6565856" y="4491150"/>
            <a:ext cx="1005403" cy="584775"/>
          </a:xfrm>
          <a:prstGeom prst="rect">
            <a:avLst/>
          </a:prstGeom>
          <a:noFill/>
        </p:spPr>
        <p:txBody>
          <a:bodyPr wrap="none" rtlCol="0" anchor="t">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无氧</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40" name="圆角矩形标注 4"/>
          <p:cNvSpPr/>
          <p:nvPr>
            <p:custDataLst>
              <p:tags r:id="rId15"/>
            </p:custDataLst>
          </p:nvPr>
        </p:nvSpPr>
        <p:spPr>
          <a:xfrm>
            <a:off x="4241120" y="563082"/>
            <a:ext cx="6264197" cy="584775"/>
          </a:xfrm>
          <a:prstGeom prst="wedgeRoundRectCallout">
            <a:avLst>
              <a:gd name="adj1" fmla="val -18422"/>
              <a:gd name="adj2" fmla="val 134558"/>
              <a:gd name="adj3" fmla="val 16667"/>
            </a:avLst>
          </a:prstGeom>
          <a:solidFill>
            <a:srgbClr val="F1FCEE"/>
          </a:solidFill>
          <a:ln>
            <a:solidFill>
              <a:srgbClr val="4192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3200">
                <a:solidFill>
                  <a:srgbClr val="080808"/>
                </a:solidFill>
                <a:latin typeface="楷体" panose="02010609060101010101" pitchFamily="49" charset="-122"/>
                <a:ea typeface="楷体" panose="02010609060101010101" pitchFamily="49" charset="-122"/>
                <a:sym typeface="+mn-ea"/>
              </a:rPr>
              <a:t>维生素、氨基酸、</a:t>
            </a:r>
            <a:r>
              <a:rPr lang="zh-CN" altLang="en-US" sz="3200">
                <a:solidFill>
                  <a:srgbClr val="080808"/>
                </a:solidFill>
                <a:latin typeface="楷体" panose="02010609060101010101" pitchFamily="49" charset="-122"/>
                <a:ea typeface="楷体" panose="02010609060101010101" pitchFamily="49" charset="-122"/>
                <a:sym typeface="+mn-ea"/>
              </a:rPr>
              <a:t>嘌呤、嘧啶</a:t>
            </a:r>
            <a:r>
              <a:rPr kumimoji="1" lang="zh-CN" altLang="en-US" sz="3200">
                <a:solidFill>
                  <a:srgbClr val="080808"/>
                </a:solidFill>
                <a:latin typeface="楷体" panose="02010609060101010101" pitchFamily="49" charset="-122"/>
                <a:ea typeface="楷体" panose="02010609060101010101" pitchFamily="49" charset="-122"/>
                <a:sym typeface="+mn-ea"/>
              </a:rPr>
              <a:t>等</a:t>
            </a:r>
            <a:endParaRPr kumimoji="1" lang="zh-CN" altLang="en-US" sz="3200">
              <a:solidFill>
                <a:srgbClr val="080808"/>
              </a:solidFill>
              <a:latin typeface="楷体" panose="02010609060101010101" pitchFamily="49" charset="-122"/>
              <a:ea typeface="楷体" panose="02010609060101010101" pitchFamily="49" charset="-122"/>
              <a:sym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par>
                          <p:cTn id="23" fill="hold">
                            <p:stCondLst>
                              <p:cond delay="500"/>
                            </p:stCondLst>
                            <p:childTnLst>
                              <p:par>
                                <p:cTn id="24" presetID="22" presetClass="entr" presetSubtype="4" fill="hold" grpId="0" nodeType="after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wipe(down)">
                                      <p:cBhvr>
                                        <p:cTn id="26" dur="500"/>
                                        <p:tgtEl>
                                          <p:spTgt spid="4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wipe(left)">
                                      <p:cBhvr>
                                        <p:cTn id="35" dur="500"/>
                                        <p:tgtEl>
                                          <p:spTgt spid="32"/>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wipe(left)">
                                      <p:cBhvr>
                                        <p:cTn id="38" dur="500"/>
                                        <p:tgtEl>
                                          <p:spTgt spid="33"/>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ipe(left)">
                                      <p:cBhvr>
                                        <p:cTn id="41" dur="500"/>
                                        <p:tgtEl>
                                          <p:spTgt spid="34"/>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left)">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500"/>
                                        <p:tgtEl>
                                          <p:spTgt spid="3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6">
                                            <p:txEl>
                                              <p:pRg st="0" end="0"/>
                                            </p:txEl>
                                          </p:spTgt>
                                        </p:tgtEl>
                                        <p:attrNameLst>
                                          <p:attrName>style.visibility</p:attrName>
                                        </p:attrNameLst>
                                      </p:cBhvr>
                                      <p:to>
                                        <p:strVal val="visible"/>
                                      </p:to>
                                    </p:set>
                                    <p:animEffect transition="in" filter="fade">
                                      <p:cBhvr>
                                        <p:cTn id="54" dur="500"/>
                                        <p:tgtEl>
                                          <p:spTgt spid="36">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fade">
                                      <p:cBhvr>
                                        <p:cTn id="59" dur="500"/>
                                        <p:tgtEl>
                                          <p:spTgt spid="3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8"/>
                                        </p:tgtEl>
                                        <p:attrNameLst>
                                          <p:attrName>style.visibility</p:attrName>
                                        </p:attrNameLst>
                                      </p:cBhvr>
                                      <p:to>
                                        <p:strVal val="visible"/>
                                      </p:to>
                                    </p:set>
                                    <p:animEffect transition="in" filter="fade">
                                      <p:cBhvr>
                                        <p:cTn id="6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P spid="28" grpId="0"/>
      <p:bldP spid="29" grpId="0"/>
      <p:bldP spid="30" grpId="0"/>
      <p:bldP spid="31" grpId="0"/>
      <p:bldP spid="32" grpId="0"/>
      <p:bldP spid="33" grpId="0"/>
      <p:bldP spid="34" grpId="0"/>
      <p:bldP spid="35" grpId="0"/>
      <p:bldP spid="37" grpId="0"/>
      <p:bldP spid="38" grpId="0"/>
      <p:bldP spid="4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3"/>
          <p:cNvSpPr txBox="1">
            <a:spLocks noChangeArrowheads="1"/>
          </p:cNvSpPr>
          <p:nvPr>
            <p:custDataLst>
              <p:tags r:id="rId1"/>
            </p:custDataLst>
          </p:nvPr>
        </p:nvSpPr>
        <p:spPr bwMode="auto">
          <a:xfrm>
            <a:off x="0" y="0"/>
            <a:ext cx="3521413" cy="584775"/>
          </a:xfrm>
          <a:custGeom>
            <a:avLst/>
            <a:gdLst>
              <a:gd name="connsiteX0" fmla="*/ 0 w 3521413"/>
              <a:gd name="connsiteY0" fmla="*/ 0 h 584775"/>
              <a:gd name="connsiteX1" fmla="*/ 551688 w 3521413"/>
              <a:gd name="connsiteY1" fmla="*/ 0 h 584775"/>
              <a:gd name="connsiteX2" fmla="*/ 1173804 w 3521413"/>
              <a:gd name="connsiteY2" fmla="*/ 0 h 584775"/>
              <a:gd name="connsiteX3" fmla="*/ 1831135 w 3521413"/>
              <a:gd name="connsiteY3" fmla="*/ 0 h 584775"/>
              <a:gd name="connsiteX4" fmla="*/ 2382823 w 3521413"/>
              <a:gd name="connsiteY4" fmla="*/ 0 h 584775"/>
              <a:gd name="connsiteX5" fmla="*/ 2864083 w 3521413"/>
              <a:gd name="connsiteY5" fmla="*/ 0 h 584775"/>
              <a:gd name="connsiteX6" fmla="*/ 3521413 w 3521413"/>
              <a:gd name="connsiteY6" fmla="*/ 0 h 584775"/>
              <a:gd name="connsiteX7" fmla="*/ 3521413 w 3521413"/>
              <a:gd name="connsiteY7" fmla="*/ 584775 h 584775"/>
              <a:gd name="connsiteX8" fmla="*/ 2969725 w 3521413"/>
              <a:gd name="connsiteY8" fmla="*/ 584775 h 584775"/>
              <a:gd name="connsiteX9" fmla="*/ 2453251 w 3521413"/>
              <a:gd name="connsiteY9" fmla="*/ 584775 h 584775"/>
              <a:gd name="connsiteX10" fmla="*/ 1936777 w 3521413"/>
              <a:gd name="connsiteY10" fmla="*/ 584775 h 584775"/>
              <a:gd name="connsiteX11" fmla="*/ 1455517 w 3521413"/>
              <a:gd name="connsiteY11" fmla="*/ 584775 h 584775"/>
              <a:gd name="connsiteX12" fmla="*/ 868615 w 3521413"/>
              <a:gd name="connsiteY12" fmla="*/ 584775 h 584775"/>
              <a:gd name="connsiteX13" fmla="*/ 0 w 3521413"/>
              <a:gd name="connsiteY13" fmla="*/ 584775 h 584775"/>
              <a:gd name="connsiteX14" fmla="*/ 0 w 3521413"/>
              <a:gd name="connsiteY14"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21412" h="584775" extrusionOk="0">
                <a:moveTo>
                  <a:pt x="0" y="0"/>
                </a:moveTo>
                <a:cubicBezTo>
                  <a:pt x="140319" y="-5465"/>
                  <a:pt x="334654" y="30654"/>
                  <a:pt x="551688" y="0"/>
                </a:cubicBezTo>
                <a:cubicBezTo>
                  <a:pt x="768722" y="-30654"/>
                  <a:pt x="961235" y="28557"/>
                  <a:pt x="1173804" y="0"/>
                </a:cubicBezTo>
                <a:cubicBezTo>
                  <a:pt x="1386373" y="-28557"/>
                  <a:pt x="1621184" y="45175"/>
                  <a:pt x="1831135" y="0"/>
                </a:cubicBezTo>
                <a:cubicBezTo>
                  <a:pt x="2041086" y="-45175"/>
                  <a:pt x="2213941" y="54115"/>
                  <a:pt x="2382823" y="0"/>
                </a:cubicBezTo>
                <a:cubicBezTo>
                  <a:pt x="2551705" y="-54115"/>
                  <a:pt x="2649001" y="11341"/>
                  <a:pt x="2864083" y="0"/>
                </a:cubicBezTo>
                <a:cubicBezTo>
                  <a:pt x="3079165" y="-11341"/>
                  <a:pt x="3353942" y="26845"/>
                  <a:pt x="3521413" y="0"/>
                </a:cubicBezTo>
                <a:cubicBezTo>
                  <a:pt x="3576551" y="186269"/>
                  <a:pt x="3504735" y="300985"/>
                  <a:pt x="3521413" y="584775"/>
                </a:cubicBezTo>
                <a:cubicBezTo>
                  <a:pt x="3246146" y="638518"/>
                  <a:pt x="3116159" y="559485"/>
                  <a:pt x="2969725" y="584775"/>
                </a:cubicBezTo>
                <a:cubicBezTo>
                  <a:pt x="2823291" y="610065"/>
                  <a:pt x="2595903" y="550503"/>
                  <a:pt x="2453251" y="584775"/>
                </a:cubicBezTo>
                <a:cubicBezTo>
                  <a:pt x="2310599" y="619047"/>
                  <a:pt x="2062834" y="534044"/>
                  <a:pt x="1936777" y="584775"/>
                </a:cubicBezTo>
                <a:cubicBezTo>
                  <a:pt x="1810720" y="635506"/>
                  <a:pt x="1554922" y="538700"/>
                  <a:pt x="1455517" y="584775"/>
                </a:cubicBezTo>
                <a:cubicBezTo>
                  <a:pt x="1356112" y="630850"/>
                  <a:pt x="1041114" y="541536"/>
                  <a:pt x="868615" y="584775"/>
                </a:cubicBezTo>
                <a:cubicBezTo>
                  <a:pt x="696116" y="628014"/>
                  <a:pt x="219383" y="520925"/>
                  <a:pt x="0" y="584775"/>
                </a:cubicBezTo>
                <a:cubicBezTo>
                  <a:pt x="-30094" y="304003"/>
                  <a:pt x="23577" y="141320"/>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微软雅黑" panose="020B0503020204020204" pitchFamily="34" charset="-122"/>
              </a:rPr>
              <a:t>二、培养基的配制</a:t>
            </a:r>
            <a:endParaRPr lang="zh-CN" altLang="en-US" sz="3200" b="1">
              <a:solidFill>
                <a:schemeClr val="accent1">
                  <a:lumMod val="50000"/>
                </a:schemeClr>
              </a:solidFill>
              <a:latin typeface="微软雅黑" panose="020B0503020204020204" pitchFamily="34" charset="-122"/>
            </a:endParaRPr>
          </a:p>
        </p:txBody>
      </p:sp>
      <p:sp>
        <p:nvSpPr>
          <p:cNvPr id="23" name="文本框 22"/>
          <p:cNvSpPr txBox="1"/>
          <p:nvPr>
            <p:custDataLst>
              <p:tags r:id="rId2"/>
            </p:custDataLst>
          </p:nvPr>
        </p:nvSpPr>
        <p:spPr>
          <a:xfrm>
            <a:off x="181928" y="693860"/>
            <a:ext cx="1301432"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4.</a:t>
            </a:r>
            <a:r>
              <a:rPr kumimoji="1" lang="zh-CN" altLang="en-US" sz="2800" b="1">
                <a:solidFill>
                  <a:srgbClr val="0070C0"/>
                </a:solidFill>
                <a:latin typeface="Times New Roman" panose="02020603050405020304" pitchFamily="18" charset="0"/>
                <a:ea typeface="+mn-ea"/>
                <a:cs typeface="Times New Roman" panose="02020603050405020304" pitchFamily="18" charset="0"/>
              </a:rPr>
              <a:t>类型</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2" name="Text Box 17"/>
          <p:cNvSpPr txBox="1">
            <a:spLocks noChangeArrowheads="1"/>
          </p:cNvSpPr>
          <p:nvPr>
            <p:custDataLst>
              <p:tags r:id="rId3"/>
            </p:custDataLst>
          </p:nvPr>
        </p:nvSpPr>
        <p:spPr bwMode="auto">
          <a:xfrm>
            <a:off x="3648698" y="1067391"/>
            <a:ext cx="1432560" cy="954107"/>
          </a:xfrm>
          <a:prstGeom prst="rect">
            <a:avLst/>
          </a:prstGeom>
          <a:noFill/>
          <a:ln w="38100">
            <a:solidFill>
              <a:srgbClr val="7030A0"/>
            </a:solidFill>
            <a:miter lim="800000"/>
          </a:ln>
          <a:effectLst/>
        </p:spPr>
        <p:txBody>
          <a:bodyPr wrap="square">
            <a:spAutoFit/>
          </a:bodyPr>
          <a:lstStyle/>
          <a:p>
            <a:pPr algn="ctr" fontAlgn="auto">
              <a:spcBef>
                <a:spcPct val="0"/>
              </a:spcBef>
            </a:pPr>
            <a:r>
              <a:rPr kumimoji="1" lang="zh-CN" altLang="en-US" sz="2800" b="1">
                <a:solidFill>
                  <a:srgbClr val="0C7338"/>
                </a:solidFill>
                <a:latin typeface="微软雅黑" panose="020B0503020204020204" pitchFamily="34" charset="-122"/>
                <a:ea typeface="微软雅黑" panose="020B0503020204020204" pitchFamily="34" charset="-122"/>
              </a:rPr>
              <a:t>固体</a:t>
            </a:r>
            <a:endParaRPr kumimoji="1" lang="zh-CN" altLang="en-US" sz="2800" b="1">
              <a:solidFill>
                <a:srgbClr val="0C7338"/>
              </a:solidFill>
              <a:latin typeface="微软雅黑" panose="020B0503020204020204" pitchFamily="34" charset="-122"/>
              <a:ea typeface="微软雅黑" panose="020B0503020204020204" pitchFamily="34" charset="-122"/>
            </a:endParaRPr>
          </a:p>
          <a:p>
            <a:pPr algn="ctr" fontAlgn="auto">
              <a:spcBef>
                <a:spcPct val="0"/>
              </a:spcBef>
            </a:pPr>
            <a:r>
              <a:rPr kumimoji="1" lang="zh-CN" altLang="en-US" sz="2800" b="1">
                <a:solidFill>
                  <a:srgbClr val="0C7338"/>
                </a:solidFill>
                <a:latin typeface="微软雅黑" panose="020B0503020204020204" pitchFamily="34" charset="-122"/>
                <a:ea typeface="微软雅黑" panose="020B0503020204020204" pitchFamily="34" charset="-122"/>
              </a:rPr>
              <a:t>培养基</a:t>
            </a:r>
            <a:endParaRPr kumimoji="1" lang="zh-CN" altLang="en-US" sz="2800" b="1">
              <a:solidFill>
                <a:srgbClr val="0C7338"/>
              </a:solidFill>
              <a:latin typeface="微软雅黑" panose="020B0503020204020204" pitchFamily="34" charset="-122"/>
              <a:ea typeface="微软雅黑" panose="020B0503020204020204" pitchFamily="34" charset="-122"/>
            </a:endParaRPr>
          </a:p>
        </p:txBody>
      </p:sp>
      <p:sp>
        <p:nvSpPr>
          <p:cNvPr id="3" name="Text Box 18"/>
          <p:cNvSpPr txBox="1">
            <a:spLocks noChangeArrowheads="1"/>
          </p:cNvSpPr>
          <p:nvPr>
            <p:custDataLst>
              <p:tags r:id="rId4"/>
            </p:custDataLst>
          </p:nvPr>
        </p:nvSpPr>
        <p:spPr bwMode="auto">
          <a:xfrm>
            <a:off x="7071461" y="1096399"/>
            <a:ext cx="1464034" cy="954107"/>
          </a:xfrm>
          <a:prstGeom prst="rect">
            <a:avLst/>
          </a:prstGeom>
          <a:noFill/>
          <a:ln w="38100">
            <a:solidFill>
              <a:srgbClr val="7030A0"/>
            </a:solidFill>
            <a:miter lim="800000"/>
          </a:ln>
          <a:effectLst/>
        </p:spPr>
        <p:txBody>
          <a:bodyPr wrap="square">
            <a:spAutoFit/>
          </a:bodyPr>
          <a:lstStyle/>
          <a:p>
            <a:pPr algn="ctr" fontAlgn="auto">
              <a:spcBef>
                <a:spcPct val="0"/>
              </a:spcBef>
            </a:pPr>
            <a:r>
              <a:rPr kumimoji="1" lang="zh-CN" altLang="en-US" sz="2800" b="1">
                <a:solidFill>
                  <a:srgbClr val="0C7338"/>
                </a:solidFill>
                <a:latin typeface="微软雅黑" panose="020B0503020204020204" pitchFamily="34" charset="-122"/>
                <a:ea typeface="微软雅黑" panose="020B0503020204020204" pitchFamily="34" charset="-122"/>
              </a:rPr>
              <a:t>液体</a:t>
            </a:r>
            <a:endParaRPr kumimoji="1" lang="zh-CN" altLang="en-US" sz="2800" b="1">
              <a:solidFill>
                <a:srgbClr val="0C7338"/>
              </a:solidFill>
              <a:latin typeface="微软雅黑" panose="020B0503020204020204" pitchFamily="34" charset="-122"/>
              <a:ea typeface="微软雅黑" panose="020B0503020204020204" pitchFamily="34" charset="-122"/>
            </a:endParaRPr>
          </a:p>
          <a:p>
            <a:pPr algn="ctr" fontAlgn="auto">
              <a:spcBef>
                <a:spcPct val="0"/>
              </a:spcBef>
            </a:pPr>
            <a:r>
              <a:rPr kumimoji="1" lang="zh-CN" altLang="en-US" sz="2800" b="1">
                <a:solidFill>
                  <a:srgbClr val="0C7338"/>
                </a:solidFill>
                <a:latin typeface="微软雅黑" panose="020B0503020204020204" pitchFamily="34" charset="-122"/>
                <a:ea typeface="微软雅黑" panose="020B0503020204020204" pitchFamily="34" charset="-122"/>
              </a:rPr>
              <a:t>培养基</a:t>
            </a:r>
            <a:endParaRPr kumimoji="1" lang="zh-CN" altLang="en-US" sz="2800" b="1">
              <a:solidFill>
                <a:srgbClr val="0C7338"/>
              </a:solidFill>
              <a:latin typeface="微软雅黑" panose="020B0503020204020204" pitchFamily="34" charset="-122"/>
              <a:ea typeface="微软雅黑" panose="020B0503020204020204" pitchFamily="34" charset="-122"/>
            </a:endParaRPr>
          </a:p>
        </p:txBody>
      </p:sp>
      <p:grpSp>
        <p:nvGrpSpPr>
          <p:cNvPr id="4" name="组合 3"/>
          <p:cNvGrpSpPr/>
          <p:nvPr>
            <p:custDataLst>
              <p:tags r:id="rId5"/>
            </p:custDataLst>
          </p:nvPr>
        </p:nvGrpSpPr>
        <p:grpSpPr>
          <a:xfrm>
            <a:off x="5075225" y="965339"/>
            <a:ext cx="1994560" cy="715645"/>
            <a:chOff x="8227" y="5879"/>
            <a:chExt cx="3128" cy="1127"/>
          </a:xfrm>
        </p:grpSpPr>
        <p:sp>
          <p:nvSpPr>
            <p:cNvPr id="5" name="Text Box 20"/>
            <p:cNvSpPr txBox="1">
              <a:spLocks noChangeArrowheads="1"/>
            </p:cNvSpPr>
            <p:nvPr>
              <p:custDataLst>
                <p:tags r:id="rId6"/>
              </p:custDataLst>
            </p:nvPr>
          </p:nvSpPr>
          <p:spPr bwMode="auto">
            <a:xfrm>
              <a:off x="8227" y="5879"/>
              <a:ext cx="3050" cy="1127"/>
            </a:xfrm>
            <a:prstGeom prst="rect">
              <a:avLst/>
            </a:prstGeom>
            <a:noFill/>
            <a:ln w="9525">
              <a:noFill/>
              <a:miter lim="800000"/>
            </a:ln>
            <a:effectLst/>
          </p:spPr>
          <p:txBody>
            <a:bodyPr wrap="square">
              <a:spAutoFit/>
            </a:bodyPr>
            <a:lstStyle/>
            <a:p>
              <a:pPr algn="ctr" fontAlgn="auto">
                <a:lnSpc>
                  <a:spcPct val="150000"/>
                </a:lnSpc>
                <a:spcBef>
                  <a:spcPct val="0"/>
                </a:spcBef>
              </a:pPr>
              <a:r>
                <a:rPr kumimoji="1" lang="zh-CN" altLang="en-US" sz="3200" b="1">
                  <a:solidFill>
                    <a:srgbClr val="C00000"/>
                  </a:solidFill>
                  <a:latin typeface="楷体" panose="02010609060101010101" pitchFamily="49" charset="-122"/>
                  <a:ea typeface="楷体" panose="02010609060101010101" pitchFamily="49" charset="-122"/>
                </a:rPr>
                <a:t>有无琼脂</a:t>
              </a:r>
              <a:endParaRPr kumimoji="1" lang="zh-CN" altLang="en-US" sz="3200" b="1">
                <a:solidFill>
                  <a:srgbClr val="C00000"/>
                </a:solidFill>
                <a:latin typeface="楷体" panose="02010609060101010101" pitchFamily="49" charset="-122"/>
                <a:ea typeface="楷体" panose="02010609060101010101" pitchFamily="49" charset="-122"/>
              </a:endParaRPr>
            </a:p>
          </p:txBody>
        </p:sp>
        <p:sp>
          <p:nvSpPr>
            <p:cNvPr id="6" name="Line 19"/>
            <p:cNvSpPr>
              <a:spLocks noChangeShapeType="1"/>
            </p:cNvSpPr>
            <p:nvPr>
              <p:custDataLst>
                <p:tags r:id="rId7"/>
              </p:custDataLst>
            </p:nvPr>
          </p:nvSpPr>
          <p:spPr bwMode="auto">
            <a:xfrm flipV="1">
              <a:off x="8227" y="6917"/>
              <a:ext cx="3128" cy="0"/>
            </a:xfrm>
            <a:prstGeom prst="line">
              <a:avLst/>
            </a:prstGeom>
            <a:noFill/>
            <a:ln w="38100">
              <a:solidFill>
                <a:srgbClr val="7030A0"/>
              </a:solidFill>
              <a:round/>
              <a:headEnd type="triangle" w="med" len="med"/>
              <a:tailEnd type="triangle" w="med" len="med"/>
            </a:ln>
            <a:effectLst/>
          </p:spPr>
          <p:txBody>
            <a:bodyPr/>
            <a:lstStyle/>
            <a:p>
              <a:endParaRPr lang="zh-CN" altLang="en-US" sz="3200">
                <a:latin typeface="楷体" panose="02010609060101010101" pitchFamily="49" charset="-122"/>
                <a:ea typeface="楷体" panose="02010609060101010101" pitchFamily="49" charset="-122"/>
              </a:endParaRPr>
            </a:p>
          </p:txBody>
        </p:sp>
      </p:grpSp>
      <p:sp>
        <p:nvSpPr>
          <p:cNvPr id="7" name="Text Box 47"/>
          <p:cNvSpPr txBox="1">
            <a:spLocks noChangeArrowheads="1"/>
          </p:cNvSpPr>
          <p:nvPr>
            <p:custDataLst>
              <p:tags r:id="rId8"/>
            </p:custDataLst>
          </p:nvPr>
        </p:nvSpPr>
        <p:spPr bwMode="auto">
          <a:xfrm>
            <a:off x="3461814" y="2226880"/>
            <a:ext cx="2635057" cy="1077218"/>
          </a:xfrm>
          <a:prstGeom prst="rect">
            <a:avLst/>
          </a:prstGeom>
          <a:noFill/>
          <a:ln w="9525">
            <a:noFill/>
            <a:miter lim="800000"/>
          </a:ln>
          <a:effectLst/>
        </p:spPr>
        <p:txBody>
          <a:bodyPr wrap="square">
            <a:spAutoFit/>
          </a:bodyPr>
          <a:lstStyle/>
          <a:p>
            <a:r>
              <a:rPr lang="zh-CN" altLang="en-US" sz="3200">
                <a:solidFill>
                  <a:srgbClr val="080808"/>
                </a:solidFill>
                <a:latin typeface="楷体" panose="02010609060101010101" pitchFamily="49" charset="-122"/>
                <a:ea typeface="楷体" panose="02010609060101010101" pitchFamily="49" charset="-122"/>
              </a:rPr>
              <a:t>分离、计数、</a:t>
            </a:r>
            <a:endParaRPr lang="zh-CN" altLang="en-US" sz="3200">
              <a:solidFill>
                <a:srgbClr val="080808"/>
              </a:solidFill>
              <a:latin typeface="楷体" panose="02010609060101010101" pitchFamily="49" charset="-122"/>
              <a:ea typeface="楷体" panose="02010609060101010101" pitchFamily="49" charset="-122"/>
            </a:endParaRPr>
          </a:p>
          <a:p>
            <a:r>
              <a:rPr lang="zh-CN" altLang="en-US" sz="3200">
                <a:solidFill>
                  <a:srgbClr val="080808"/>
                </a:solidFill>
                <a:latin typeface="楷体" panose="02010609060101010101" pitchFamily="49" charset="-122"/>
                <a:ea typeface="楷体" panose="02010609060101010101" pitchFamily="49" charset="-122"/>
              </a:rPr>
              <a:t>鉴定等</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8" name="Text Box 49"/>
          <p:cNvSpPr txBox="1">
            <a:spLocks noChangeArrowheads="1"/>
          </p:cNvSpPr>
          <p:nvPr>
            <p:custDataLst>
              <p:tags r:id="rId9"/>
            </p:custDataLst>
          </p:nvPr>
        </p:nvSpPr>
        <p:spPr bwMode="auto">
          <a:xfrm>
            <a:off x="6805056" y="2231369"/>
            <a:ext cx="2376729" cy="1077218"/>
          </a:xfrm>
          <a:prstGeom prst="rect">
            <a:avLst/>
          </a:prstGeom>
          <a:noFill/>
          <a:ln w="9525">
            <a:noFill/>
            <a:miter lim="800000"/>
          </a:ln>
          <a:effectLst/>
        </p:spPr>
        <p:txBody>
          <a:bodyPr wrap="square">
            <a:spAutoFit/>
          </a:bodyPr>
          <a:lstStyle/>
          <a:p>
            <a:r>
              <a:rPr kumimoji="1" lang="zh-CN" altLang="en-US" sz="3200">
                <a:solidFill>
                  <a:srgbClr val="080808"/>
                </a:solidFill>
                <a:latin typeface="楷体" panose="02010609060101010101" pitchFamily="49" charset="-122"/>
                <a:ea typeface="楷体" panose="02010609060101010101" pitchFamily="49" charset="-122"/>
              </a:rPr>
              <a:t>扩大培养、</a:t>
            </a:r>
            <a:endParaRPr kumimoji="1" lang="zh-CN" altLang="en-US" sz="3200">
              <a:solidFill>
                <a:srgbClr val="080808"/>
              </a:solidFill>
              <a:latin typeface="楷体" panose="02010609060101010101" pitchFamily="49" charset="-122"/>
              <a:ea typeface="楷体" panose="02010609060101010101" pitchFamily="49" charset="-122"/>
            </a:endParaRPr>
          </a:p>
          <a:p>
            <a:r>
              <a:rPr lang="zh-CN" altLang="en-US" sz="3200">
                <a:solidFill>
                  <a:srgbClr val="080808"/>
                </a:solidFill>
                <a:latin typeface="楷体" panose="02010609060101010101" pitchFamily="49" charset="-122"/>
                <a:ea typeface="楷体" panose="02010609060101010101" pitchFamily="49" charset="-122"/>
              </a:rPr>
              <a:t>工业生产</a:t>
            </a:r>
            <a:endParaRPr lang="zh-CN" altLang="en-US" sz="3200">
              <a:solidFill>
                <a:srgbClr val="080808"/>
              </a:solidFill>
              <a:latin typeface="楷体" panose="02010609060101010101" pitchFamily="49" charset="-122"/>
              <a:ea typeface="楷体" panose="02010609060101010101" pitchFamily="49" charset="-122"/>
            </a:endParaRPr>
          </a:p>
        </p:txBody>
      </p:sp>
      <p:pic>
        <p:nvPicPr>
          <p:cNvPr id="9" name="图片 8"/>
          <p:cNvPicPr>
            <a:picLocks noChangeAspect="1"/>
          </p:cNvPicPr>
          <p:nvPr>
            <p:custDataLst>
              <p:tags r:id="rId10"/>
            </p:custDataLst>
          </p:nvPr>
        </p:nvPicPr>
        <p:blipFill>
          <a:blip r:embed="rId11"/>
          <a:stretch>
            <a:fillRect/>
          </a:stretch>
        </p:blipFill>
        <p:spPr>
          <a:xfrm>
            <a:off x="141177" y="1361730"/>
            <a:ext cx="3062691" cy="2052000"/>
          </a:xfrm>
          <a:prstGeom prst="rect">
            <a:avLst/>
          </a:prstGeom>
          <a:ln>
            <a:noFill/>
          </a:ln>
          <a:effectLst>
            <a:outerShdw blurRad="292100" dist="139700" dir="2700000" algn="tl" rotWithShape="0">
              <a:srgbClr val="333333">
                <a:alpha val="65000"/>
              </a:srgbClr>
            </a:outerShdw>
          </a:effectLst>
        </p:spPr>
      </p:pic>
      <p:pic>
        <p:nvPicPr>
          <p:cNvPr id="10" name="Picture 2"/>
          <p:cNvPicPr>
            <a:picLocks noChangeAspect="1" noChangeArrowheads="1"/>
          </p:cNvPicPr>
          <p:nvPr>
            <p:custDataLst>
              <p:tags r:id="rId12"/>
            </p:custDataLst>
          </p:nvPr>
        </p:nvPicPr>
        <p:blipFill>
          <a:blip r:embed="rId13">
            <a:extLst>
              <a:ext uri="{28A0092B-C50C-407E-A947-70E740481C1C}">
                <a14:useLocalDpi xmlns:a14="http://schemas.microsoft.com/office/drawing/2010/main" val="0"/>
              </a:ext>
            </a:extLst>
          </a:blip>
          <a:stretch>
            <a:fillRect/>
          </a:stretch>
        </p:blipFill>
        <p:spPr bwMode="auto">
          <a:xfrm>
            <a:off x="9162137" y="1003617"/>
            <a:ext cx="2899553" cy="234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9" name="文本框 7"/>
          <p:cNvSpPr txBox="1"/>
          <p:nvPr>
            <p:custDataLst>
              <p:tags r:id="rId14"/>
            </p:custDataLst>
          </p:nvPr>
        </p:nvSpPr>
        <p:spPr>
          <a:xfrm>
            <a:off x="280926" y="3631046"/>
            <a:ext cx="11742461" cy="1217641"/>
          </a:xfrm>
          <a:prstGeom prst="rect">
            <a:avLst/>
          </a:prstGeom>
          <a:noFill/>
          <a:ln w="9525">
            <a:noFill/>
          </a:ln>
        </p:spPr>
        <p:txBody>
          <a:bodyPr wrap="square" anchor="t" anchorCtr="0">
            <a:spAutoFit/>
          </a:bodyPr>
          <a:lstStyle/>
          <a:p>
            <a:pPr marR="0" defTabSz="914400">
              <a:lnSpc>
                <a:spcPct val="120000"/>
              </a:lnSpc>
              <a:buClrTx/>
              <a:buSzTx/>
              <a:buFontTx/>
              <a:buNone/>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①加入培养基中的</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凝固剂</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（如琼脂），</a:t>
            </a:r>
            <a:r>
              <a:rPr lang="zh-CN" altLang="en-US"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sym typeface="+mn-ea"/>
              </a:rPr>
              <a:t>一般不能被微生物利用</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marR="0" defTabSz="914400">
              <a:lnSpc>
                <a:spcPct val="120000"/>
              </a:lnSpc>
              <a:buClrTx/>
              <a:buSzTx/>
              <a:buFontTx/>
              <a:buNone/>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只起到凝固作用</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20" name="文本框 7"/>
          <p:cNvSpPr txBox="1"/>
          <p:nvPr>
            <p:custDataLst>
              <p:tags r:id="rId15"/>
            </p:custDataLst>
          </p:nvPr>
        </p:nvSpPr>
        <p:spPr>
          <a:xfrm>
            <a:off x="181928" y="4908573"/>
            <a:ext cx="4612087" cy="1808572"/>
          </a:xfrm>
          <a:prstGeom prst="rect">
            <a:avLst/>
          </a:prstGeom>
          <a:noFill/>
          <a:ln w="9525">
            <a:noFill/>
          </a:ln>
        </p:spPr>
        <p:txBody>
          <a:bodyPr wrap="square" anchor="t" anchorCtr="0">
            <a:spAutoFit/>
          </a:bodyPr>
          <a:lstStyle/>
          <a:p>
            <a:pPr marR="0" defTabSz="914400">
              <a:lnSpc>
                <a:spcPct val="120000"/>
              </a:lnSpc>
              <a:buClrTx/>
              <a:buSzTx/>
              <a:buFontTx/>
              <a:buNone/>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②微生物在固体培养基</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marR="0" defTabSz="914400">
              <a:lnSpc>
                <a:spcPct val="120000"/>
              </a:lnSpc>
              <a:buClrTx/>
              <a:buSzTx/>
              <a:buFontTx/>
              <a:buNone/>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表面生长，可以形成</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marR="0" defTabSz="914400">
              <a:lnSpc>
                <a:spcPct val="120000"/>
              </a:lnSpc>
              <a:buClrTx/>
              <a:buSzTx/>
              <a:buFontTx/>
              <a:buNone/>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肉眼可见的</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菌落</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grpSp>
        <p:nvGrpSpPr>
          <p:cNvPr id="22" name="组合 21"/>
          <p:cNvGrpSpPr/>
          <p:nvPr>
            <p:custDataLst>
              <p:tags r:id="rId16"/>
            </p:custDataLst>
          </p:nvPr>
        </p:nvGrpSpPr>
        <p:grpSpPr>
          <a:xfrm>
            <a:off x="3541519" y="4473031"/>
            <a:ext cx="8650605" cy="2304000"/>
            <a:chOff x="2982595" y="4214689"/>
            <a:chExt cx="8650605" cy="2304000"/>
          </a:xfrm>
        </p:grpSpPr>
        <p:pic>
          <p:nvPicPr>
            <p:cNvPr id="26" name="Picture 2"/>
            <p:cNvPicPr>
              <a:picLocks noChangeAspect="1" noChangeArrowheads="1"/>
            </p:cNvPicPr>
            <p:nvPr>
              <p:custDataLst>
                <p:tags r:id="rId17"/>
              </p:custDataLst>
            </p:nvPr>
          </p:nvPicPr>
          <p:blipFill>
            <a:blip r:embed="rId18">
              <a:extLst>
                <a:ext uri="{28A0092B-C50C-407E-A947-70E740481C1C}">
                  <a14:useLocalDpi xmlns:a14="http://schemas.microsoft.com/office/drawing/2010/main" val="0"/>
                </a:ext>
              </a:extLst>
            </a:blip>
            <a:stretch>
              <a:fillRect/>
            </a:stretch>
          </p:blipFill>
          <p:spPr bwMode="auto">
            <a:xfrm>
              <a:off x="4966538" y="4214689"/>
              <a:ext cx="3088645" cy="2304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25" name="组合 24"/>
            <p:cNvGrpSpPr/>
            <p:nvPr>
              <p:custDataLst>
                <p:tags r:id="rId19"/>
              </p:custDataLst>
            </p:nvPr>
          </p:nvGrpSpPr>
          <p:grpSpPr>
            <a:xfrm>
              <a:off x="2982595" y="4577080"/>
              <a:ext cx="8650605" cy="1808480"/>
              <a:chOff x="4697" y="7208"/>
              <a:chExt cx="13623" cy="2848"/>
            </a:xfrm>
          </p:grpSpPr>
          <p:sp>
            <p:nvSpPr>
              <p:cNvPr id="28" name="文本框 27"/>
              <p:cNvSpPr txBox="1"/>
              <p:nvPr>
                <p:custDataLst>
                  <p:tags r:id="rId20"/>
                </p:custDataLst>
              </p:nvPr>
            </p:nvSpPr>
            <p:spPr>
              <a:xfrm>
                <a:off x="13339" y="7208"/>
                <a:ext cx="4981" cy="2848"/>
              </a:xfrm>
              <a:prstGeom prst="rect">
                <a:avLst/>
              </a:prstGeom>
              <a:noFill/>
              <a:ln w="9525">
                <a:noFill/>
              </a:ln>
            </p:spPr>
            <p:txBody>
              <a:bodyPr wrap="square" anchor="t" anchorCtr="0">
                <a:spAutoFit/>
              </a:bodyPr>
              <a:lstStyle/>
              <a:p>
                <a:pPr marR="0" defTabSz="914400">
                  <a:lnSpc>
                    <a:spcPct val="120000"/>
                  </a:lnSpc>
                  <a:buClrTx/>
                  <a:buSzTx/>
                  <a:buFontTx/>
                  <a:buNone/>
                </a:pPr>
                <a:r>
                  <a:rPr lang="zh-CN" sz="3200" b="1">
                    <a:solidFill>
                      <a:srgbClr val="A8259D"/>
                    </a:solidFill>
                    <a:latin typeface="Times New Roman" panose="02020603050405020304" pitchFamily="18" charset="0"/>
                    <a:ea typeface="楷体" panose="02010609060101010101" pitchFamily="49" charset="-122"/>
                    <a:cs typeface="Times New Roman" panose="02020603050405020304" pitchFamily="18" charset="0"/>
                    <a:sym typeface="+mn-ea"/>
                  </a:rPr>
                  <a:t>一个细胞繁殖而来的肉眼可见的子细胞群体</a:t>
                </a:r>
                <a:endParaRPr lang="zh-CN" sz="3200" b="1">
                  <a:solidFill>
                    <a:srgbClr val="A8259D"/>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cxnSp>
            <p:nvCxnSpPr>
              <p:cNvPr id="27" name="曲线连接符 6"/>
              <p:cNvCxnSpPr/>
              <p:nvPr>
                <p:custDataLst>
                  <p:tags r:id="rId21"/>
                </p:custDataLst>
              </p:nvPr>
            </p:nvCxnSpPr>
            <p:spPr>
              <a:xfrm flipV="1">
                <a:off x="4697" y="8696"/>
                <a:ext cx="4023" cy="887"/>
              </a:xfrm>
              <a:prstGeom prst="curved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p:tgtEl>
                                          <p:spTgt spid="23"/>
                                        </p:tgtEl>
                                        <p:attrNameLst>
                                          <p:attrName>ppt_x</p:attrName>
                                        </p:attrNameLst>
                                      </p:cBhvr>
                                      <p:tavLst>
                                        <p:tav tm="0">
                                          <p:val>
                                            <p:strVal val="#ppt_x-#ppt_w*1.125000"/>
                                          </p:val>
                                        </p:tav>
                                        <p:tav tm="100000">
                                          <p:val>
                                            <p:strVal val="#ppt_x"/>
                                          </p:val>
                                        </p:tav>
                                      </p:tavLst>
                                    </p:anim>
                                    <p:animEffect transition="in" filter="wipe(right)">
                                      <p:cBhvr>
                                        <p:cTn id="8" dur="500"/>
                                        <p:tgtEl>
                                          <p:spTgt spid="23"/>
                                        </p:tgtEl>
                                      </p:cBhvr>
                                    </p:animEffect>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randombar(horizontal)">
                                      <p:cBhvr>
                                        <p:cTn id="31" dur="500"/>
                                        <p:tgtEl>
                                          <p:spTgt spid="8"/>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randombar(horizontal)">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left)">
                                      <p:cBhvr>
                                        <p:cTn id="44" dur="500"/>
                                        <p:tgtEl>
                                          <p:spTgt spid="20"/>
                                        </p:tgtEl>
                                      </p:cBhvr>
                                    </p:animEffect>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up)">
                                      <p:cBhvr>
                                        <p:cTn id="4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 grpId="0" animBg="1"/>
      <p:bldP spid="3" grpId="0" animBg="1"/>
      <p:bldP spid="7" grpId="0"/>
      <p:bldP spid="8" grpId="0"/>
      <p:bldP spid="19"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duotone>
              <a:prstClr val="black"/>
              <a:schemeClr val="accent2">
                <a:tint val="45000"/>
                <a:satMod val="400000"/>
              </a:schemeClr>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57105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415B06"/>
                </a:solidFill>
                <a:latin typeface="微软雅黑" panose="020B0503020204020204" pitchFamily="34" charset="-122"/>
              </a:rPr>
              <a:t>培养基的类型</a:t>
            </a:r>
            <a:r>
              <a:rPr lang="en-US" altLang="zh-CN" sz="2800" b="1">
                <a:solidFill>
                  <a:srgbClr val="DA32CF"/>
                </a:solidFill>
                <a:latin typeface="微软雅黑" panose="020B0503020204020204" pitchFamily="34" charset="-122"/>
              </a:rPr>
              <a:t>——</a:t>
            </a:r>
            <a:r>
              <a:rPr lang="zh-CN" altLang="en-US" sz="2800" b="1">
                <a:solidFill>
                  <a:srgbClr val="DA32CF"/>
                </a:solidFill>
                <a:latin typeface="微软雅黑" panose="020B0503020204020204" pitchFamily="34" charset="-122"/>
              </a:rPr>
              <a:t>按</a:t>
            </a:r>
            <a:r>
              <a:rPr lang="zh-CN" altLang="en-US" sz="2800" b="1">
                <a:solidFill>
                  <a:srgbClr val="00B0F0"/>
                </a:solidFill>
                <a:latin typeface="微软雅黑" panose="020B0503020204020204" pitchFamily="34" charset="-122"/>
              </a:rPr>
              <a:t>物理性质</a:t>
            </a:r>
            <a:r>
              <a:rPr lang="zh-CN" altLang="en-US" sz="2800" b="1">
                <a:solidFill>
                  <a:srgbClr val="DA32CF"/>
                </a:solidFill>
                <a:latin typeface="微软雅黑" panose="020B0503020204020204" pitchFamily="34" charset="-122"/>
              </a:rPr>
              <a:t>划分</a:t>
            </a:r>
            <a:endParaRPr lang="zh-CN" altLang="en-US" sz="2800" b="1">
              <a:solidFill>
                <a:srgbClr val="DA32CF"/>
              </a:solidFill>
              <a:latin typeface="微软雅黑" panose="020B0503020204020204" pitchFamily="34" charset="-122"/>
            </a:endParaRPr>
          </a:p>
        </p:txBody>
      </p:sp>
      <p:graphicFrame>
        <p:nvGraphicFramePr>
          <p:cNvPr id="2" name="Group 2"/>
          <p:cNvGraphicFramePr>
            <a:graphicFrameLocks noGrp="1"/>
          </p:cNvGraphicFramePr>
          <p:nvPr>
            <p:custDataLst>
              <p:tags r:id="rId4"/>
            </p:custDataLst>
          </p:nvPr>
        </p:nvGraphicFramePr>
        <p:xfrm>
          <a:off x="0" y="1470019"/>
          <a:ext cx="12217940" cy="3211417"/>
        </p:xfrm>
        <a:graphic>
          <a:graphicData uri="http://schemas.openxmlformats.org/drawingml/2006/table">
            <a:tbl>
              <a:tblPr>
                <a:tableStyleId>{8A107856-5554-42FB-B03E-39F5DBC370BA}</a:tableStyleId>
              </a:tblPr>
              <a:tblGrid>
                <a:gridCol w="651510"/>
                <a:gridCol w="3097530"/>
                <a:gridCol w="2766060"/>
                <a:gridCol w="5702840"/>
              </a:tblGrid>
              <a:tr h="710207">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8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培养基种类</a:t>
                      </a: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8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特点</a:t>
                      </a: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8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用途</a:t>
                      </a: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r>
              <a:tr h="654545">
                <a:tc rowSpan="3">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8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物理性质</a:t>
                      </a: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rgbClr val="E3FFE4"/>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rgbClr val="F7F2FF"/>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noFill/>
                  </a:tcPr>
                </a:tc>
              </a:tr>
              <a:tr h="762792">
                <a:tc vMerge="1">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rgbClr val="F7F2FF"/>
                    </a:solidFill>
                  </a:tcPr>
                </a:tc>
                <a:tc rowSpan="2">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noFill/>
                  </a:tcPr>
                </a:tc>
              </a:tr>
              <a:tr h="1083873">
                <a:tc vMerge="1">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rgbClr val="F7F2FF"/>
                    </a:solidFill>
                  </a:tcPr>
                </a:tc>
                <a:tc vMerge="1">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0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3" name="Rectangle 46"/>
          <p:cNvSpPr>
            <a:spLocks noChangeArrowheads="1"/>
          </p:cNvSpPr>
          <p:nvPr>
            <p:custDataLst>
              <p:tags r:id="rId5"/>
            </p:custDataLst>
          </p:nvPr>
        </p:nvSpPr>
        <p:spPr bwMode="auto">
          <a:xfrm>
            <a:off x="3914386" y="2225869"/>
            <a:ext cx="2278282" cy="584775"/>
          </a:xfrm>
          <a:prstGeom prst="rect">
            <a:avLst/>
          </a:prstGeom>
          <a:noFill/>
          <a:ln w="9525">
            <a:noFill/>
            <a:miter lim="800000"/>
          </a:ln>
        </p:spPr>
        <p:txBody>
          <a:bodyPr wrap="square">
            <a:spAutoFit/>
          </a:bodyPr>
          <a:lstStyle/>
          <a:p>
            <a:r>
              <a:rPr lang="zh-CN" altLang="en-US" sz="3200" b="1">
                <a:solidFill>
                  <a:srgbClr val="C00000"/>
                </a:solidFill>
                <a:latin typeface="楷体" panose="02010609060101010101" pitchFamily="49" charset="-122"/>
                <a:ea typeface="楷体" panose="02010609060101010101" pitchFamily="49" charset="-122"/>
                <a:cs typeface="Times New Roman" panose="02020603050405020304" pitchFamily="18" charset="0"/>
              </a:rPr>
              <a:t>不加凝固剂</a:t>
            </a:r>
            <a:endParaRPr lang="zh-CN" altLang="en-US" sz="3200" b="1">
              <a:solidFill>
                <a:srgbClr val="C0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4" name="Rectangle 47"/>
          <p:cNvSpPr>
            <a:spLocks noChangeArrowheads="1"/>
          </p:cNvSpPr>
          <p:nvPr>
            <p:custDataLst>
              <p:tags r:id="rId6"/>
            </p:custDataLst>
          </p:nvPr>
        </p:nvSpPr>
        <p:spPr bwMode="auto">
          <a:xfrm>
            <a:off x="4179239" y="2984709"/>
            <a:ext cx="2278281" cy="1195712"/>
          </a:xfrm>
          <a:prstGeom prst="rect">
            <a:avLst/>
          </a:prstGeom>
          <a:noFill/>
          <a:ln w="9525">
            <a:noFill/>
            <a:miter lim="800000"/>
          </a:ln>
        </p:spPr>
        <p:txBody>
          <a:bodyPr wrap="square">
            <a:spAutoFit/>
          </a:bodyPr>
          <a:lstStyle/>
          <a:p>
            <a:pPr>
              <a:lnSpc>
                <a:spcPct val="120000"/>
              </a:lnSpc>
            </a:pPr>
            <a:r>
              <a:rPr lang="zh-CN" altLang="en-US" sz="3200" b="1">
                <a:solidFill>
                  <a:srgbClr val="C00000"/>
                </a:solidFill>
                <a:latin typeface="楷体" panose="02010609060101010101" pitchFamily="49" charset="-122"/>
                <a:ea typeface="楷体" panose="02010609060101010101" pitchFamily="49" charset="-122"/>
                <a:cs typeface="Times New Roman" panose="02020603050405020304" pitchFamily="18" charset="0"/>
              </a:rPr>
              <a:t>加凝固剂，</a:t>
            </a:r>
            <a:endParaRPr lang="en-US" altLang="zh-CN" sz="3200" b="1">
              <a:solidFill>
                <a:srgbClr val="C00000"/>
              </a:solidFill>
              <a:latin typeface="楷体" panose="02010609060101010101" pitchFamily="49" charset="-122"/>
              <a:ea typeface="楷体" panose="02010609060101010101" pitchFamily="49" charset="-122"/>
              <a:cs typeface="Times New Roman" panose="02020603050405020304" pitchFamily="18" charset="0"/>
            </a:endParaRPr>
          </a:p>
          <a:p>
            <a:pPr>
              <a:lnSpc>
                <a:spcPct val="120000"/>
              </a:lnSpc>
            </a:pPr>
            <a:r>
              <a:rPr lang="zh-CN" altLang="en-US" sz="3200" b="1">
                <a:solidFill>
                  <a:srgbClr val="C00000"/>
                </a:solidFill>
                <a:latin typeface="楷体" panose="02010609060101010101" pitchFamily="49" charset="-122"/>
                <a:ea typeface="楷体" panose="02010609060101010101" pitchFamily="49" charset="-122"/>
                <a:cs typeface="Times New Roman" panose="02020603050405020304" pitchFamily="18" charset="0"/>
              </a:rPr>
              <a:t>如琼脂</a:t>
            </a:r>
            <a:endParaRPr lang="zh-CN" altLang="en-US" sz="3200" b="1">
              <a:solidFill>
                <a:srgbClr val="C0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7" name="Rectangle 48"/>
          <p:cNvSpPr>
            <a:spLocks noChangeArrowheads="1"/>
          </p:cNvSpPr>
          <p:nvPr>
            <p:custDataLst>
              <p:tags r:id="rId7"/>
            </p:custDataLst>
          </p:nvPr>
        </p:nvSpPr>
        <p:spPr bwMode="auto">
          <a:xfrm>
            <a:off x="8401760" y="2231016"/>
            <a:ext cx="2463800" cy="584775"/>
          </a:xfrm>
          <a:prstGeom prst="rect">
            <a:avLst/>
          </a:prstGeom>
          <a:noFill/>
          <a:ln w="9525">
            <a:noFill/>
            <a:miter lim="800000"/>
          </a:ln>
        </p:spPr>
        <p:txBody>
          <a:bodyPr>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工业生产</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8" name="Rectangle 49"/>
          <p:cNvSpPr>
            <a:spLocks noChangeArrowheads="1"/>
          </p:cNvSpPr>
          <p:nvPr>
            <p:custDataLst>
              <p:tags r:id="rId8"/>
            </p:custDataLst>
          </p:nvPr>
        </p:nvSpPr>
        <p:spPr bwMode="auto">
          <a:xfrm>
            <a:off x="6536784" y="2962673"/>
            <a:ext cx="5681156" cy="584775"/>
          </a:xfrm>
          <a:prstGeom prst="rect">
            <a:avLst/>
          </a:prstGeom>
          <a:noFill/>
          <a:ln w="9525">
            <a:noFill/>
            <a:miter lim="800000"/>
          </a:ln>
        </p:spPr>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观察微生物的运动、分类鉴定</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9" name="Rectangle 50"/>
          <p:cNvSpPr>
            <a:spLocks noChangeArrowheads="1"/>
          </p:cNvSpPr>
          <p:nvPr>
            <p:custDataLst>
              <p:tags r:id="rId9"/>
            </p:custDataLst>
          </p:nvPr>
        </p:nvSpPr>
        <p:spPr bwMode="auto">
          <a:xfrm>
            <a:off x="7455032" y="3604218"/>
            <a:ext cx="4118766" cy="1077218"/>
          </a:xfrm>
          <a:prstGeom prst="rect">
            <a:avLst/>
          </a:prstGeom>
          <a:noFill/>
          <a:ln w="9525">
            <a:noFill/>
            <a:miter lim="800000"/>
          </a:ln>
        </p:spPr>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微生物分离、鉴定、活菌计数、保藏菌种</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19" name="Rectangle 60"/>
          <p:cNvSpPr>
            <a:spLocks noChangeArrowheads="1"/>
          </p:cNvSpPr>
          <p:nvPr>
            <p:custDataLst>
              <p:tags r:id="rId10"/>
            </p:custDataLst>
          </p:nvPr>
        </p:nvSpPr>
        <p:spPr bwMode="auto">
          <a:xfrm>
            <a:off x="937659" y="2197862"/>
            <a:ext cx="2486565" cy="584775"/>
          </a:xfrm>
          <a:prstGeom prst="rect">
            <a:avLst/>
          </a:prstGeom>
          <a:noFill/>
          <a:ln w="9525">
            <a:noFill/>
            <a:miter lim="800000"/>
          </a:ln>
        </p:spPr>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液体培养基</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hlinkClick r:id="" action="ppaction://noaction"/>
            </a:endParaRPr>
          </a:p>
        </p:txBody>
      </p:sp>
      <p:sp>
        <p:nvSpPr>
          <p:cNvPr id="20" name="Rectangle 61"/>
          <p:cNvSpPr>
            <a:spLocks noChangeArrowheads="1"/>
          </p:cNvSpPr>
          <p:nvPr>
            <p:custDataLst>
              <p:tags r:id="rId11"/>
            </p:custDataLst>
          </p:nvPr>
        </p:nvSpPr>
        <p:spPr bwMode="auto">
          <a:xfrm>
            <a:off x="833574" y="2962673"/>
            <a:ext cx="2694733" cy="584775"/>
          </a:xfrm>
          <a:prstGeom prst="rect">
            <a:avLst/>
          </a:prstGeom>
          <a:noFill/>
          <a:ln w="9525">
            <a:noFill/>
            <a:miter lim="800000"/>
          </a:ln>
        </p:spPr>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半固体培养基</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hlinkClick r:id="" action="ppaction://noaction"/>
            </a:endParaRPr>
          </a:p>
        </p:txBody>
      </p:sp>
      <p:sp>
        <p:nvSpPr>
          <p:cNvPr id="21" name="Rectangle 62"/>
          <p:cNvSpPr>
            <a:spLocks noChangeArrowheads="1"/>
          </p:cNvSpPr>
          <p:nvPr>
            <p:custDataLst>
              <p:tags r:id="rId12"/>
            </p:custDataLst>
          </p:nvPr>
        </p:nvSpPr>
        <p:spPr bwMode="auto">
          <a:xfrm>
            <a:off x="1043145" y="3785725"/>
            <a:ext cx="2485162" cy="584775"/>
          </a:xfrm>
          <a:prstGeom prst="rect">
            <a:avLst/>
          </a:prstGeom>
          <a:noFill/>
          <a:ln w="9525">
            <a:noFill/>
            <a:miter lim="800000"/>
          </a:ln>
        </p:spPr>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固体培养基</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0"/>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p:bldP spid="9" grpId="0"/>
      <p:bldP spid="19" grpId="0"/>
      <p:bldP spid="20"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
          <p:cNvGraphicFramePr>
            <a:graphicFrameLocks noGrp="1"/>
          </p:cNvGraphicFramePr>
          <p:nvPr>
            <p:custDataLst>
              <p:tags r:id="rId1"/>
            </p:custDataLst>
          </p:nvPr>
        </p:nvGraphicFramePr>
        <p:xfrm>
          <a:off x="0" y="1267254"/>
          <a:ext cx="12172950" cy="2493156"/>
        </p:xfrm>
        <a:graphic>
          <a:graphicData uri="http://schemas.openxmlformats.org/drawingml/2006/table">
            <a:tbl>
              <a:tblPr>
                <a:tableStyleId>{8A107856-5554-42FB-B03E-39F5DBC370BA}</a:tableStyleId>
              </a:tblPr>
              <a:tblGrid>
                <a:gridCol w="742950"/>
                <a:gridCol w="2496361"/>
                <a:gridCol w="5856051"/>
                <a:gridCol w="3077588"/>
              </a:tblGrid>
              <a:tr h="694842">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8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培养基种类</a:t>
                      </a: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8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特点</a:t>
                      </a: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8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用途</a:t>
                      </a: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r>
              <a:tr h="872544">
                <a:tc rowSpan="2">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8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成分</a:t>
                      </a:r>
                      <a:r>
                        <a:rPr kumimoji="0" lang="zh-CN" altLang="en-US" sz="28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来源</a:t>
                      </a: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rgbClr val="E3FFE4"/>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rgbClr val="F7F2FF"/>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noFill/>
                  </a:tcPr>
                </a:tc>
              </a:tr>
              <a:tr h="457200">
                <a:tc vMerge="1">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rgbClr val="F7F2FF"/>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0" name="Rectangle 51"/>
          <p:cNvSpPr>
            <a:spLocks noChangeArrowheads="1"/>
          </p:cNvSpPr>
          <p:nvPr>
            <p:custDataLst>
              <p:tags r:id="rId2"/>
            </p:custDataLst>
          </p:nvPr>
        </p:nvSpPr>
        <p:spPr bwMode="auto">
          <a:xfrm>
            <a:off x="3373288" y="2093842"/>
            <a:ext cx="5584213" cy="584775"/>
          </a:xfrm>
          <a:prstGeom prst="rect">
            <a:avLst/>
          </a:prstGeom>
          <a:noFill/>
          <a:ln w="9525">
            <a:noFill/>
            <a:miter lim="800000"/>
          </a:ln>
        </p:spPr>
        <p:txBody>
          <a:bodyPr wrap="square">
            <a:spAutoFit/>
          </a:bodyPr>
          <a:lstStyle/>
          <a:p>
            <a:r>
              <a:rPr lang="zh-CN" altLang="en-US" sz="3200" b="1">
                <a:solidFill>
                  <a:srgbClr val="C00000"/>
                </a:solidFill>
                <a:latin typeface="楷体" panose="02010609060101010101" pitchFamily="49" charset="-122"/>
                <a:ea typeface="楷体" panose="02010609060101010101" pitchFamily="49" charset="-122"/>
                <a:cs typeface="Times New Roman" panose="02020603050405020304" pitchFamily="18" charset="0"/>
              </a:rPr>
              <a:t>含化学成分不明确的天然物质</a:t>
            </a:r>
            <a:endParaRPr lang="zh-CN" altLang="en-US" sz="3200" b="1">
              <a:solidFill>
                <a:srgbClr val="C0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11" name="Rectangle 52"/>
          <p:cNvSpPr>
            <a:spLocks noChangeArrowheads="1"/>
          </p:cNvSpPr>
          <p:nvPr>
            <p:custDataLst>
              <p:tags r:id="rId3"/>
            </p:custDataLst>
          </p:nvPr>
        </p:nvSpPr>
        <p:spPr bwMode="auto">
          <a:xfrm>
            <a:off x="9636004" y="2093841"/>
            <a:ext cx="2207683" cy="584775"/>
          </a:xfrm>
          <a:prstGeom prst="rect">
            <a:avLst/>
          </a:prstGeom>
          <a:noFill/>
          <a:ln w="9525">
            <a:noFill/>
            <a:miter lim="800000"/>
          </a:ln>
        </p:spPr>
        <p:txBody>
          <a:bodyPr>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工业生产</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12" name="Rectangle 53"/>
          <p:cNvSpPr>
            <a:spLocks noChangeArrowheads="1"/>
          </p:cNvSpPr>
          <p:nvPr>
            <p:custDataLst>
              <p:tags r:id="rId4"/>
            </p:custDataLst>
          </p:nvPr>
        </p:nvSpPr>
        <p:spPr bwMode="auto">
          <a:xfrm>
            <a:off x="4633171" y="2928386"/>
            <a:ext cx="4129617" cy="584775"/>
          </a:xfrm>
          <a:prstGeom prst="rect">
            <a:avLst/>
          </a:prstGeom>
          <a:noFill/>
          <a:ln w="9525">
            <a:noFill/>
            <a:miter lim="800000"/>
          </a:ln>
        </p:spPr>
        <p:txBody>
          <a:bodyPr>
            <a:spAutoFit/>
          </a:bodyPr>
          <a:lstStyle/>
          <a:p>
            <a:r>
              <a:rPr lang="zh-CN" altLang="en-US" sz="3200" b="1">
                <a:solidFill>
                  <a:srgbClr val="C00000"/>
                </a:solidFill>
                <a:latin typeface="楷体" panose="02010609060101010101" pitchFamily="49" charset="-122"/>
                <a:ea typeface="楷体" panose="02010609060101010101" pitchFamily="49" charset="-122"/>
                <a:cs typeface="Times New Roman" panose="02020603050405020304" pitchFamily="18" charset="0"/>
              </a:rPr>
              <a:t>培养基成分明确</a:t>
            </a:r>
            <a:endParaRPr lang="zh-CN" altLang="en-US" sz="3200" b="1">
              <a:solidFill>
                <a:srgbClr val="C0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13" name="Rectangle 54"/>
          <p:cNvSpPr>
            <a:spLocks noChangeArrowheads="1"/>
          </p:cNvSpPr>
          <p:nvPr>
            <p:custDataLst>
              <p:tags r:id="rId5"/>
            </p:custDataLst>
          </p:nvPr>
        </p:nvSpPr>
        <p:spPr bwMode="auto">
          <a:xfrm>
            <a:off x="9431745" y="2927126"/>
            <a:ext cx="2616200" cy="584775"/>
          </a:xfrm>
          <a:prstGeom prst="rect">
            <a:avLst/>
          </a:prstGeom>
          <a:noFill/>
          <a:ln w="9525">
            <a:noFill/>
            <a:miter lim="800000"/>
          </a:ln>
        </p:spPr>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分类、鉴定</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22" name="矩形 21"/>
          <p:cNvSpPr>
            <a:spLocks noChangeArrowheads="1"/>
          </p:cNvSpPr>
          <p:nvPr>
            <p:custDataLst>
              <p:tags r:id="rId6"/>
            </p:custDataLst>
          </p:nvPr>
        </p:nvSpPr>
        <p:spPr bwMode="auto">
          <a:xfrm>
            <a:off x="793718" y="2093842"/>
            <a:ext cx="2381213" cy="584775"/>
          </a:xfrm>
          <a:prstGeom prst="rect">
            <a:avLst/>
          </a:prstGeom>
          <a:noFill/>
          <a:ln w="9525">
            <a:noFill/>
            <a:miter lim="800000"/>
          </a:ln>
        </p:spPr>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天然培养基</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23" name="矩形 22"/>
          <p:cNvSpPr>
            <a:spLocks noChangeArrowheads="1"/>
          </p:cNvSpPr>
          <p:nvPr>
            <p:custDataLst>
              <p:tags r:id="rId7"/>
            </p:custDataLst>
          </p:nvPr>
        </p:nvSpPr>
        <p:spPr bwMode="auto">
          <a:xfrm>
            <a:off x="793718" y="2927126"/>
            <a:ext cx="2411975" cy="584775"/>
          </a:xfrm>
          <a:prstGeom prst="rect">
            <a:avLst/>
          </a:prstGeom>
          <a:noFill/>
          <a:ln w="9525">
            <a:noFill/>
            <a:miter lim="800000"/>
          </a:ln>
        </p:spPr>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合成培养基</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pic>
        <p:nvPicPr>
          <p:cNvPr id="25" name="图片 22"/>
          <p:cNvPicPr>
            <a:picLocks noChangeAspect="1" noChangeArrowheads="1"/>
          </p:cNvPicPr>
          <p:nvPr>
            <p:custDataLst>
              <p:tags r:id="rId8"/>
            </p:custDataLst>
          </p:nvPr>
        </p:nvPicPr>
        <p:blipFill>
          <a:blip r:embed="rId9">
            <a:duotone>
              <a:prstClr val="black"/>
              <a:schemeClr val="accent2">
                <a:tint val="45000"/>
                <a:satMod val="400000"/>
              </a:schemeClr>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文本框 23"/>
          <p:cNvSpPr txBox="1">
            <a:spLocks noChangeArrowheads="1"/>
          </p:cNvSpPr>
          <p:nvPr>
            <p:custDataLst>
              <p:tags r:id="rId10"/>
            </p:custDataLst>
          </p:nvPr>
        </p:nvSpPr>
        <p:spPr bwMode="auto">
          <a:xfrm>
            <a:off x="987425" y="266700"/>
            <a:ext cx="57105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415B06"/>
                </a:solidFill>
                <a:latin typeface="微软雅黑" panose="020B0503020204020204" pitchFamily="34" charset="-122"/>
              </a:rPr>
              <a:t>培养基的类型</a:t>
            </a:r>
            <a:r>
              <a:rPr lang="en-US" altLang="zh-CN" sz="2800" b="1">
                <a:solidFill>
                  <a:srgbClr val="DA32CF"/>
                </a:solidFill>
                <a:latin typeface="微软雅黑" panose="020B0503020204020204" pitchFamily="34" charset="-122"/>
              </a:rPr>
              <a:t>——</a:t>
            </a:r>
            <a:r>
              <a:rPr lang="zh-CN" altLang="en-US" sz="2800" b="1">
                <a:solidFill>
                  <a:srgbClr val="DA32CF"/>
                </a:solidFill>
                <a:latin typeface="微软雅黑" panose="020B0503020204020204" pitchFamily="34" charset="-122"/>
              </a:rPr>
              <a:t>按</a:t>
            </a:r>
            <a:r>
              <a:rPr lang="zh-CN" altLang="en-US" sz="2800" b="1">
                <a:solidFill>
                  <a:srgbClr val="00B0F0"/>
                </a:solidFill>
                <a:latin typeface="微软雅黑" panose="020B0503020204020204" pitchFamily="34" charset="-122"/>
              </a:rPr>
              <a:t>成分来源</a:t>
            </a:r>
            <a:r>
              <a:rPr lang="zh-CN" altLang="en-US" sz="2800" b="1">
                <a:solidFill>
                  <a:srgbClr val="DA32CF"/>
                </a:solidFill>
                <a:latin typeface="微软雅黑" panose="020B0503020204020204" pitchFamily="34" charset="-122"/>
              </a:rPr>
              <a:t>划分</a:t>
            </a:r>
            <a:endParaRPr lang="zh-CN" altLang="en-US" sz="2800" b="1">
              <a:solidFill>
                <a:srgbClr val="DA32CF"/>
              </a:solidFill>
              <a:latin typeface="微软雅黑" panose="020B0503020204020204" pitchFamily="3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22"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
          <p:cNvGraphicFramePr>
            <a:graphicFrameLocks noGrp="1"/>
          </p:cNvGraphicFramePr>
          <p:nvPr>
            <p:custDataLst>
              <p:tags r:id="rId1"/>
            </p:custDataLst>
          </p:nvPr>
        </p:nvGraphicFramePr>
        <p:xfrm>
          <a:off x="0" y="1148464"/>
          <a:ext cx="12195810" cy="4795136"/>
        </p:xfrm>
        <a:graphic>
          <a:graphicData uri="http://schemas.openxmlformats.org/drawingml/2006/table">
            <a:tbl>
              <a:tblPr>
                <a:tableStyleId>{8A107856-5554-42FB-B03E-39F5DBC370BA}</a:tableStyleId>
              </a:tblPr>
              <a:tblGrid>
                <a:gridCol w="754380"/>
                <a:gridCol w="2484931"/>
                <a:gridCol w="5950409"/>
                <a:gridCol w="3006090"/>
              </a:tblGrid>
              <a:tr h="678034">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8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培养基种类</a:t>
                      </a: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8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特点</a:t>
                      </a: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8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用途</a:t>
                      </a: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r>
              <a:tr h="2025412">
                <a:tc rowSpan="2">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rPr>
                        <a:t>功能</a:t>
                      </a: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rgbClr val="E3FFE4"/>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rgbClr val="F7F2FF"/>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noFill/>
                  </a:tcPr>
                </a:tc>
              </a:tr>
              <a:tr h="2091690">
                <a:tc vMerge="1">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solidFill>
                      <a:srgbClr val="F7F2FF"/>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no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1928" marR="121928" marT="45717" marB="45717" vert="horz" anchor="ctr" horzOverflow="overflow">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4" name="Rectangle 55"/>
          <p:cNvSpPr>
            <a:spLocks noChangeArrowheads="1"/>
          </p:cNvSpPr>
          <p:nvPr>
            <p:custDataLst>
              <p:tags r:id="rId2"/>
            </p:custDataLst>
          </p:nvPr>
        </p:nvSpPr>
        <p:spPr bwMode="auto">
          <a:xfrm>
            <a:off x="3349618" y="1892323"/>
            <a:ext cx="5985819" cy="1786643"/>
          </a:xfrm>
          <a:prstGeom prst="rect">
            <a:avLst/>
          </a:prstGeom>
          <a:noFill/>
          <a:ln w="9525">
            <a:noFill/>
            <a:miter lim="800000"/>
          </a:ln>
        </p:spPr>
        <p:txBody>
          <a:bodyPr wrap="square">
            <a:spAutoFit/>
          </a:bodyPr>
          <a:lstStyle/>
          <a:p>
            <a:pPr>
              <a:lnSpc>
                <a:spcPct val="120000"/>
              </a:lnSpc>
            </a:pPr>
            <a:r>
              <a:rPr lang="zh-CN" altLang="en-US" sz="3200">
                <a:solidFill>
                  <a:srgbClr val="080808"/>
                </a:solidFill>
                <a:latin typeface="楷体" panose="02010609060101010101" pitchFamily="49" charset="-122"/>
                <a:ea typeface="楷体" panose="02010609060101010101" pitchFamily="49" charset="-122"/>
                <a:cs typeface="Times New Roman" panose="02020603050405020304" pitchFamily="18" charset="0"/>
              </a:rPr>
              <a:t>在培养基中加入某种化学物质</a:t>
            </a:r>
            <a:r>
              <a:rPr lang="en-US" altLang="zh-CN" sz="3200">
                <a:solidFill>
                  <a:srgbClr val="080808"/>
                </a:solidFill>
                <a:latin typeface="楷体" panose="02010609060101010101" pitchFamily="49" charset="-122"/>
                <a:ea typeface="楷体" panose="02010609060101010101" pitchFamily="49" charset="-122"/>
                <a:cs typeface="Times New Roman" panose="02020603050405020304" pitchFamily="18" charset="0"/>
              </a:rPr>
              <a:t>,</a:t>
            </a:r>
            <a:r>
              <a:rPr lang="zh-CN" altLang="en-US" sz="3200">
                <a:solidFill>
                  <a:srgbClr val="080808"/>
                </a:solidFill>
                <a:latin typeface="楷体" panose="02010609060101010101" pitchFamily="49" charset="-122"/>
                <a:ea typeface="楷体" panose="02010609060101010101" pitchFamily="49" charset="-122"/>
                <a:cs typeface="Times New Roman" panose="02020603050405020304" pitchFamily="18" charset="0"/>
              </a:rPr>
              <a:t>以</a:t>
            </a:r>
            <a:r>
              <a:rPr lang="zh-CN" altLang="en-US" sz="3200" b="1">
                <a:solidFill>
                  <a:srgbClr val="C00000"/>
                </a:solidFill>
                <a:highlight>
                  <a:srgbClr val="FFFF00"/>
                </a:highlight>
                <a:latin typeface="楷体" panose="02010609060101010101" pitchFamily="49" charset="-122"/>
                <a:ea typeface="楷体" panose="02010609060101010101" pitchFamily="49" charset="-122"/>
                <a:cs typeface="Times New Roman" panose="02020603050405020304" pitchFamily="18" charset="0"/>
              </a:rPr>
              <a:t>抑制不需要的微生物的生长</a:t>
            </a:r>
            <a:r>
              <a:rPr lang="en-US" altLang="zh-CN" sz="3200">
                <a:solidFill>
                  <a:srgbClr val="080808"/>
                </a:solidFill>
                <a:latin typeface="楷体" panose="02010609060101010101" pitchFamily="49" charset="-122"/>
                <a:ea typeface="楷体" panose="02010609060101010101" pitchFamily="49" charset="-122"/>
                <a:cs typeface="Times New Roman" panose="02020603050405020304" pitchFamily="18" charset="0"/>
              </a:rPr>
              <a:t>,</a:t>
            </a:r>
            <a:r>
              <a:rPr lang="zh-CN" altLang="en-US" sz="3200">
                <a:solidFill>
                  <a:srgbClr val="080808"/>
                </a:solidFill>
                <a:latin typeface="楷体" panose="02010609060101010101" pitchFamily="49" charset="-122"/>
                <a:ea typeface="楷体" panose="02010609060101010101" pitchFamily="49" charset="-122"/>
                <a:cs typeface="Times New Roman" panose="02020603050405020304" pitchFamily="18" charset="0"/>
              </a:rPr>
              <a:t>促进所需要的微生物的生长</a:t>
            </a:r>
            <a:endParaRPr lang="zh-CN" altLang="en-US" sz="3200">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15" name="Rectangle 56"/>
          <p:cNvSpPr>
            <a:spLocks noChangeArrowheads="1"/>
          </p:cNvSpPr>
          <p:nvPr>
            <p:custDataLst>
              <p:tags r:id="rId3"/>
            </p:custDataLst>
          </p:nvPr>
        </p:nvSpPr>
        <p:spPr bwMode="auto">
          <a:xfrm>
            <a:off x="9335437" y="2187788"/>
            <a:ext cx="2900347" cy="1195712"/>
          </a:xfrm>
          <a:prstGeom prst="rect">
            <a:avLst/>
          </a:prstGeom>
          <a:noFill/>
          <a:ln w="9525">
            <a:noFill/>
            <a:miter lim="800000"/>
          </a:ln>
        </p:spPr>
        <p:txBody>
          <a:bodyPr wrap="square">
            <a:spAutoFit/>
          </a:bodyPr>
          <a:lstStyle/>
          <a:p>
            <a:pPr>
              <a:lnSpc>
                <a:spcPct val="120000"/>
              </a:lnSpc>
            </a:pPr>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培养、分离出特定微生物</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16" name="Rectangle 57"/>
          <p:cNvSpPr>
            <a:spLocks noChangeArrowheads="1"/>
          </p:cNvSpPr>
          <p:nvPr>
            <p:custDataLst>
              <p:tags r:id="rId4"/>
            </p:custDataLst>
          </p:nvPr>
        </p:nvSpPr>
        <p:spPr bwMode="auto">
          <a:xfrm>
            <a:off x="3524537" y="4023906"/>
            <a:ext cx="5635980" cy="1786643"/>
          </a:xfrm>
          <a:prstGeom prst="rect">
            <a:avLst/>
          </a:prstGeom>
          <a:noFill/>
          <a:ln w="9525">
            <a:noFill/>
            <a:miter lim="800000"/>
          </a:ln>
        </p:spPr>
        <p:txBody>
          <a:bodyPr wrap="square">
            <a:spAutoFit/>
          </a:bodyPr>
          <a:lstStyle/>
          <a:p>
            <a:pPr>
              <a:lnSpc>
                <a:spcPct val="120000"/>
              </a:lnSpc>
            </a:pPr>
            <a:r>
              <a:rPr lang="zh-CN" altLang="en-US" sz="3200">
                <a:solidFill>
                  <a:srgbClr val="080808"/>
                </a:solidFill>
                <a:latin typeface="楷体" panose="02010609060101010101" pitchFamily="49" charset="-122"/>
                <a:ea typeface="楷体" panose="02010609060101010101" pitchFamily="49" charset="-122"/>
                <a:cs typeface="Times New Roman" panose="02020603050405020304" pitchFamily="18" charset="0"/>
              </a:rPr>
              <a:t>在培养基中加入某种指示剂或化学药品</a:t>
            </a:r>
            <a:r>
              <a:rPr lang="en-US" altLang="zh-CN" sz="3200">
                <a:solidFill>
                  <a:srgbClr val="080808"/>
                </a:solidFill>
                <a:latin typeface="楷体" panose="02010609060101010101" pitchFamily="49" charset="-122"/>
                <a:ea typeface="楷体" panose="02010609060101010101" pitchFamily="49" charset="-122"/>
                <a:cs typeface="Times New Roman" panose="02020603050405020304" pitchFamily="18" charset="0"/>
              </a:rPr>
              <a:t>,</a:t>
            </a:r>
            <a:r>
              <a:rPr lang="zh-CN" altLang="en-US" sz="3200">
                <a:solidFill>
                  <a:srgbClr val="080808"/>
                </a:solidFill>
                <a:latin typeface="楷体" panose="02010609060101010101" pitchFamily="49" charset="-122"/>
                <a:ea typeface="楷体" panose="02010609060101010101" pitchFamily="49" charset="-122"/>
                <a:cs typeface="Times New Roman" panose="02020603050405020304" pitchFamily="18" charset="0"/>
              </a:rPr>
              <a:t>用以</a:t>
            </a:r>
            <a:r>
              <a:rPr lang="zh-CN" altLang="en-US" sz="3200" b="1">
                <a:solidFill>
                  <a:srgbClr val="C00000"/>
                </a:solidFill>
                <a:highlight>
                  <a:srgbClr val="FFFF00"/>
                </a:highlight>
                <a:latin typeface="楷体" panose="02010609060101010101" pitchFamily="49" charset="-122"/>
                <a:ea typeface="楷体" panose="02010609060101010101" pitchFamily="49" charset="-122"/>
                <a:cs typeface="Times New Roman" panose="02020603050405020304" pitchFamily="18" charset="0"/>
              </a:rPr>
              <a:t>鉴别不同种类</a:t>
            </a:r>
            <a:r>
              <a:rPr lang="zh-CN" altLang="en-US" sz="3200">
                <a:solidFill>
                  <a:srgbClr val="080808"/>
                </a:solidFill>
                <a:latin typeface="楷体" panose="02010609060101010101" pitchFamily="49" charset="-122"/>
                <a:ea typeface="楷体" panose="02010609060101010101" pitchFamily="49" charset="-122"/>
                <a:cs typeface="Times New Roman" panose="02020603050405020304" pitchFamily="18" charset="0"/>
              </a:rPr>
              <a:t>的微生物</a:t>
            </a:r>
            <a:endParaRPr lang="zh-CN" altLang="en-US" sz="3200">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17" name="Rectangle 58"/>
          <p:cNvSpPr>
            <a:spLocks noChangeArrowheads="1"/>
          </p:cNvSpPr>
          <p:nvPr>
            <p:custDataLst>
              <p:tags r:id="rId5"/>
            </p:custDataLst>
          </p:nvPr>
        </p:nvSpPr>
        <p:spPr bwMode="auto">
          <a:xfrm>
            <a:off x="9384832" y="4252276"/>
            <a:ext cx="2686049" cy="1195712"/>
          </a:xfrm>
          <a:prstGeom prst="rect">
            <a:avLst/>
          </a:prstGeom>
          <a:noFill/>
          <a:ln w="9525">
            <a:noFill/>
            <a:miter lim="800000"/>
          </a:ln>
        </p:spPr>
        <p:txBody>
          <a:bodyPr wrap="square">
            <a:spAutoFit/>
          </a:bodyPr>
          <a:lstStyle/>
          <a:p>
            <a:pPr>
              <a:lnSpc>
                <a:spcPct val="120000"/>
              </a:lnSpc>
            </a:pPr>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鉴别不同种类微生物</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18" name="Rectangle 59"/>
          <p:cNvSpPr>
            <a:spLocks noChangeArrowheads="1"/>
          </p:cNvSpPr>
          <p:nvPr>
            <p:custDataLst>
              <p:tags r:id="rId6"/>
            </p:custDataLst>
          </p:nvPr>
        </p:nvSpPr>
        <p:spPr bwMode="auto">
          <a:xfrm>
            <a:off x="849204" y="2442193"/>
            <a:ext cx="2300945" cy="584775"/>
          </a:xfrm>
          <a:prstGeom prst="rect">
            <a:avLst/>
          </a:prstGeom>
          <a:noFill/>
          <a:ln w="9525">
            <a:noFill/>
            <a:miter lim="800000"/>
          </a:ln>
        </p:spPr>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选择培养基</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24" name="矩形 23"/>
          <p:cNvSpPr>
            <a:spLocks noChangeArrowheads="1"/>
          </p:cNvSpPr>
          <p:nvPr>
            <p:custDataLst>
              <p:tags r:id="rId7"/>
            </p:custDataLst>
          </p:nvPr>
        </p:nvSpPr>
        <p:spPr bwMode="auto">
          <a:xfrm>
            <a:off x="918126" y="4541651"/>
            <a:ext cx="2386400" cy="584775"/>
          </a:xfrm>
          <a:prstGeom prst="rect">
            <a:avLst/>
          </a:prstGeom>
          <a:noFill/>
          <a:ln w="9525">
            <a:noFill/>
            <a:miter lim="800000"/>
          </a:ln>
        </p:spPr>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鉴别培养基</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pic>
        <p:nvPicPr>
          <p:cNvPr id="25" name="图片 22"/>
          <p:cNvPicPr>
            <a:picLocks noChangeAspect="1" noChangeArrowheads="1"/>
          </p:cNvPicPr>
          <p:nvPr>
            <p:custDataLst>
              <p:tags r:id="rId8"/>
            </p:custDataLst>
          </p:nvPr>
        </p:nvPicPr>
        <p:blipFill>
          <a:blip r:embed="rId9">
            <a:duotone>
              <a:prstClr val="black"/>
              <a:schemeClr val="accent2">
                <a:tint val="45000"/>
                <a:satMod val="400000"/>
              </a:schemeClr>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文本框 23"/>
          <p:cNvSpPr txBox="1">
            <a:spLocks noChangeArrowheads="1"/>
          </p:cNvSpPr>
          <p:nvPr>
            <p:custDataLst>
              <p:tags r:id="rId10"/>
            </p:custDataLst>
          </p:nvPr>
        </p:nvSpPr>
        <p:spPr bwMode="auto">
          <a:xfrm>
            <a:off x="987425" y="266700"/>
            <a:ext cx="57105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415B06"/>
                </a:solidFill>
                <a:latin typeface="微软雅黑" panose="020B0503020204020204" pitchFamily="34" charset="-122"/>
              </a:rPr>
              <a:t>培养基的类型</a:t>
            </a:r>
            <a:r>
              <a:rPr lang="en-US" altLang="zh-CN" sz="2800" b="1">
                <a:solidFill>
                  <a:srgbClr val="DA32CF"/>
                </a:solidFill>
                <a:latin typeface="微软雅黑" panose="020B0503020204020204" pitchFamily="34" charset="-122"/>
              </a:rPr>
              <a:t>——</a:t>
            </a:r>
            <a:r>
              <a:rPr lang="zh-CN" altLang="en-US" sz="2800" b="1">
                <a:solidFill>
                  <a:srgbClr val="DA32CF"/>
                </a:solidFill>
                <a:latin typeface="微软雅黑" panose="020B0503020204020204" pitchFamily="34" charset="-122"/>
              </a:rPr>
              <a:t>按</a:t>
            </a:r>
            <a:r>
              <a:rPr lang="zh-CN" altLang="en-US" sz="2800" b="1">
                <a:solidFill>
                  <a:srgbClr val="00B0F0"/>
                </a:solidFill>
                <a:latin typeface="微软雅黑" panose="020B0503020204020204" pitchFamily="34" charset="-122"/>
              </a:rPr>
              <a:t>功能</a:t>
            </a:r>
            <a:r>
              <a:rPr lang="zh-CN" altLang="en-US" sz="2800" b="1">
                <a:solidFill>
                  <a:srgbClr val="DA32CF"/>
                </a:solidFill>
                <a:latin typeface="微软雅黑" panose="020B0503020204020204" pitchFamily="34" charset="-122"/>
              </a:rPr>
              <a:t>划分</a:t>
            </a:r>
            <a:endParaRPr lang="zh-CN" altLang="en-US" sz="2800" b="1">
              <a:solidFill>
                <a:srgbClr val="DA32CF"/>
              </a:solidFill>
              <a:latin typeface="微软雅黑" panose="020B0503020204020204" pitchFamily="3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ppt_x"/>
                                          </p:val>
                                        </p:tav>
                                        <p:tav tm="100000">
                                          <p:val>
                                            <p:strVal val="#ppt_x"/>
                                          </p:val>
                                        </p:tav>
                                      </p:tavLst>
                                    </p:anim>
                                    <p:anim calcmode="lin" valueType="num">
                                      <p:cBhvr additive="base">
                                        <p:cTn id="2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500" fill="hold"/>
                                        <p:tgtEl>
                                          <p:spTgt spid="16"/>
                                        </p:tgtEl>
                                        <p:attrNameLst>
                                          <p:attrName>ppt_x</p:attrName>
                                        </p:attrNameLst>
                                      </p:cBhvr>
                                      <p:tavLst>
                                        <p:tav tm="0">
                                          <p:val>
                                            <p:strVal val="#ppt_x"/>
                                          </p:val>
                                        </p:tav>
                                        <p:tav tm="100000">
                                          <p:val>
                                            <p:strVal val="#ppt_x"/>
                                          </p:val>
                                        </p:tav>
                                      </p:tavLst>
                                    </p:anim>
                                    <p:anim calcmode="lin" valueType="num">
                                      <p:cBhvr additive="base">
                                        <p:cTn id="2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fill="hold"/>
                                        <p:tgtEl>
                                          <p:spTgt spid="17"/>
                                        </p:tgtEl>
                                        <p:attrNameLst>
                                          <p:attrName>ppt_x</p:attrName>
                                        </p:attrNameLst>
                                      </p:cBhvr>
                                      <p:tavLst>
                                        <p:tav tm="0">
                                          <p:val>
                                            <p:strVal val="#ppt_x"/>
                                          </p:val>
                                        </p:tav>
                                        <p:tav tm="100000">
                                          <p:val>
                                            <p:strVal val="#ppt_x"/>
                                          </p:val>
                                        </p:tav>
                                      </p:tavLst>
                                    </p:anim>
                                    <p:anim calcmode="lin" valueType="num">
                                      <p:cBhvr additive="base">
                                        <p:cTn id="3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2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6" y="203529"/>
            <a:ext cx="3956066" cy="56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zh-CN" altLang="en-US" sz="2800" b="1">
                <a:solidFill>
                  <a:srgbClr val="007F58"/>
                </a:solidFill>
                <a:latin typeface="Times New Roman" panose="02020603050405020304" pitchFamily="18" charset="0"/>
                <a:cs typeface="Times New Roman" panose="02020603050405020304" pitchFamily="18" charset="0"/>
              </a:rPr>
              <a:t>微生物的基本培养技术</a:t>
            </a:r>
            <a:endParaRPr lang="zh-CN" altLang="en-US" sz="2800" b="1">
              <a:solidFill>
                <a:srgbClr val="007F58"/>
              </a:solidFill>
              <a:latin typeface="Times New Roman" panose="02020603050405020304" pitchFamily="18" charset="0"/>
              <a:cs typeface="Times New Roman" panose="02020603050405020304" pitchFamily="18" charset="0"/>
            </a:endParaRPr>
          </a:p>
        </p:txBody>
      </p:sp>
      <p:sp>
        <p:nvSpPr>
          <p:cNvPr id="31763" name="文本框 24"/>
          <p:cNvSpPr txBox="1">
            <a:spLocks noChangeArrowheads="1"/>
          </p:cNvSpPr>
          <p:nvPr>
            <p:custDataLst>
              <p:tags r:id="rId4"/>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1</a:t>
            </a:r>
            <a:endParaRPr lang="zh-CN" altLang="en-US" sz="3600">
              <a:solidFill>
                <a:schemeClr val="bg1"/>
              </a:solidFill>
              <a:latin typeface="Impact" panose="020B0806030902050204" pitchFamily="34" charset="0"/>
            </a:endParaRPr>
          </a:p>
        </p:txBody>
      </p:sp>
      <p:sp>
        <p:nvSpPr>
          <p:cNvPr id="21" name="文本框 23"/>
          <p:cNvSpPr txBox="1">
            <a:spLocks noChangeArrowheads="1"/>
          </p:cNvSpPr>
          <p:nvPr>
            <p:custDataLst>
              <p:tags r:id="rId5"/>
            </p:custDataLst>
          </p:nvPr>
        </p:nvSpPr>
        <p:spPr bwMode="auto">
          <a:xfrm>
            <a:off x="0" y="1057043"/>
            <a:ext cx="2762654" cy="584775"/>
          </a:xfrm>
          <a:custGeom>
            <a:avLst/>
            <a:gdLst>
              <a:gd name="connsiteX0" fmla="*/ 0 w 2762654"/>
              <a:gd name="connsiteY0" fmla="*/ 0 h 584775"/>
              <a:gd name="connsiteX1" fmla="*/ 524904 w 2762654"/>
              <a:gd name="connsiteY1" fmla="*/ 0 h 584775"/>
              <a:gd name="connsiteX2" fmla="*/ 1105062 w 2762654"/>
              <a:gd name="connsiteY2" fmla="*/ 0 h 584775"/>
              <a:gd name="connsiteX3" fmla="*/ 1712845 w 2762654"/>
              <a:gd name="connsiteY3" fmla="*/ 0 h 584775"/>
              <a:gd name="connsiteX4" fmla="*/ 2237750 w 2762654"/>
              <a:gd name="connsiteY4" fmla="*/ 0 h 584775"/>
              <a:gd name="connsiteX5" fmla="*/ 2762654 w 2762654"/>
              <a:gd name="connsiteY5" fmla="*/ 0 h 584775"/>
              <a:gd name="connsiteX6" fmla="*/ 2762654 w 2762654"/>
              <a:gd name="connsiteY6" fmla="*/ 584775 h 584775"/>
              <a:gd name="connsiteX7" fmla="*/ 2154870 w 2762654"/>
              <a:gd name="connsiteY7" fmla="*/ 584775 h 584775"/>
              <a:gd name="connsiteX8" fmla="*/ 1547086 w 2762654"/>
              <a:gd name="connsiteY8" fmla="*/ 584775 h 584775"/>
              <a:gd name="connsiteX9" fmla="*/ 1049809 w 2762654"/>
              <a:gd name="connsiteY9" fmla="*/ 584775 h 584775"/>
              <a:gd name="connsiteX10" fmla="*/ 552531 w 2762654"/>
              <a:gd name="connsiteY10" fmla="*/ 584775 h 584775"/>
              <a:gd name="connsiteX11" fmla="*/ 0 w 2762654"/>
              <a:gd name="connsiteY11" fmla="*/ 584775 h 584775"/>
              <a:gd name="connsiteX12" fmla="*/ 0 w 2762654"/>
              <a:gd name="connsiteY12"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2654" h="584775" extrusionOk="0">
                <a:moveTo>
                  <a:pt x="0" y="0"/>
                </a:moveTo>
                <a:cubicBezTo>
                  <a:pt x="162678" y="-26385"/>
                  <a:pt x="342667" y="39772"/>
                  <a:pt x="524904" y="0"/>
                </a:cubicBezTo>
                <a:cubicBezTo>
                  <a:pt x="707141" y="-39772"/>
                  <a:pt x="867997" y="55803"/>
                  <a:pt x="1105062" y="0"/>
                </a:cubicBezTo>
                <a:cubicBezTo>
                  <a:pt x="1342127" y="-55803"/>
                  <a:pt x="1476858" y="31051"/>
                  <a:pt x="1712845" y="0"/>
                </a:cubicBezTo>
                <a:cubicBezTo>
                  <a:pt x="1948832" y="-31051"/>
                  <a:pt x="2008642" y="56070"/>
                  <a:pt x="2237750" y="0"/>
                </a:cubicBezTo>
                <a:cubicBezTo>
                  <a:pt x="2466859" y="-56070"/>
                  <a:pt x="2599980" y="12228"/>
                  <a:pt x="2762654" y="0"/>
                </a:cubicBezTo>
                <a:cubicBezTo>
                  <a:pt x="2829524" y="267246"/>
                  <a:pt x="2746589" y="325058"/>
                  <a:pt x="2762654" y="584775"/>
                </a:cubicBezTo>
                <a:cubicBezTo>
                  <a:pt x="2512581" y="596608"/>
                  <a:pt x="2365636" y="540854"/>
                  <a:pt x="2154870" y="584775"/>
                </a:cubicBezTo>
                <a:cubicBezTo>
                  <a:pt x="1944104" y="628696"/>
                  <a:pt x="1779474" y="535827"/>
                  <a:pt x="1547086" y="584775"/>
                </a:cubicBezTo>
                <a:cubicBezTo>
                  <a:pt x="1314698" y="633723"/>
                  <a:pt x="1187338" y="571090"/>
                  <a:pt x="1049809" y="584775"/>
                </a:cubicBezTo>
                <a:cubicBezTo>
                  <a:pt x="912280" y="598460"/>
                  <a:pt x="663027" y="533872"/>
                  <a:pt x="552531" y="584775"/>
                </a:cubicBezTo>
                <a:cubicBezTo>
                  <a:pt x="442035" y="635678"/>
                  <a:pt x="171040" y="552036"/>
                  <a:pt x="0" y="584775"/>
                </a:cubicBezTo>
                <a:cubicBezTo>
                  <a:pt x="-59755" y="340355"/>
                  <a:pt x="40015" y="251027"/>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微软雅黑" panose="020B0503020204020204" pitchFamily="34" charset="-122"/>
              </a:rPr>
              <a:t>三、无菌技术</a:t>
            </a:r>
            <a:endParaRPr lang="zh-CN" altLang="en-US" sz="3200" b="1">
              <a:solidFill>
                <a:schemeClr val="accent1">
                  <a:lumMod val="50000"/>
                </a:schemeClr>
              </a:solidFill>
              <a:latin typeface="微软雅黑" panose="020B0503020204020204" pitchFamily="34" charset="-122"/>
            </a:endParaRPr>
          </a:p>
        </p:txBody>
      </p:sp>
      <p:sp>
        <p:nvSpPr>
          <p:cNvPr id="16" name="文本框 15"/>
          <p:cNvSpPr txBox="1"/>
          <p:nvPr>
            <p:custDataLst>
              <p:tags r:id="rId6"/>
            </p:custDataLst>
          </p:nvPr>
        </p:nvSpPr>
        <p:spPr>
          <a:xfrm>
            <a:off x="224782" y="2118806"/>
            <a:ext cx="1301432"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1.</a:t>
            </a:r>
            <a:r>
              <a:rPr kumimoji="1" lang="zh-CN" altLang="en-US" sz="2800" b="1">
                <a:solidFill>
                  <a:srgbClr val="0070C0"/>
                </a:solidFill>
                <a:latin typeface="Times New Roman" panose="02020603050405020304" pitchFamily="18" charset="0"/>
                <a:ea typeface="+mn-ea"/>
                <a:cs typeface="Times New Roman" panose="02020603050405020304" pitchFamily="18" charset="0"/>
              </a:rPr>
              <a:t>目的</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2" name="文本框 1"/>
          <p:cNvSpPr txBox="1"/>
          <p:nvPr>
            <p:custDataLst>
              <p:tags r:id="rId7"/>
            </p:custDataLst>
          </p:nvPr>
        </p:nvSpPr>
        <p:spPr>
          <a:xfrm>
            <a:off x="1729529" y="1816673"/>
            <a:ext cx="3760669" cy="584775"/>
          </a:xfrm>
          <a:prstGeom prst="rect">
            <a:avLst/>
          </a:prstGeom>
          <a:noFill/>
        </p:spPr>
        <p:txBody>
          <a:bodyPr wrap="square" rtlCol="0" anchor="t">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rPr>
              <a:t>防止培养物被污染</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sym typeface="+mn-ea"/>
            </a:endParaRPr>
          </a:p>
        </p:txBody>
      </p:sp>
      <p:sp>
        <p:nvSpPr>
          <p:cNvPr id="3" name="文本框 2"/>
          <p:cNvSpPr txBox="1"/>
          <p:nvPr>
            <p:custDataLst>
              <p:tags r:id="rId8"/>
            </p:custDataLst>
          </p:nvPr>
        </p:nvSpPr>
        <p:spPr>
          <a:xfrm>
            <a:off x="210106" y="3073650"/>
            <a:ext cx="1301432"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2.</a:t>
            </a:r>
            <a:r>
              <a:rPr kumimoji="1" lang="zh-CN" altLang="en-US" sz="2800" b="1">
                <a:solidFill>
                  <a:srgbClr val="0070C0"/>
                </a:solidFill>
                <a:latin typeface="Times New Roman" panose="02020603050405020304" pitchFamily="18" charset="0"/>
                <a:ea typeface="+mn-ea"/>
                <a:cs typeface="Times New Roman" panose="02020603050405020304" pitchFamily="18" charset="0"/>
              </a:rPr>
              <a:t>关键</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5" name="文本框 4"/>
          <p:cNvSpPr txBox="1"/>
          <p:nvPr>
            <p:custDataLst>
              <p:tags r:id="rId9"/>
            </p:custDataLst>
          </p:nvPr>
        </p:nvSpPr>
        <p:spPr>
          <a:xfrm>
            <a:off x="1729529" y="2408437"/>
            <a:ext cx="3959841" cy="584775"/>
          </a:xfrm>
          <a:prstGeom prst="rect">
            <a:avLst/>
          </a:prstGeom>
          <a:noFill/>
        </p:spPr>
        <p:txBody>
          <a:bodyPr wrap="square">
            <a:spAutoFit/>
          </a:bodyPr>
          <a:lstStyle/>
          <a:p>
            <a:r>
              <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sym typeface="+mn-ea"/>
              </a:rPr>
              <a:t>防止感染实验操作者</a:t>
            </a:r>
            <a:endParaRPr lang="zh-CN" altLang="en-US" sz="3200" b="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6" name="文本框 5"/>
          <p:cNvSpPr txBox="1"/>
          <p:nvPr>
            <p:custDataLst>
              <p:tags r:id="rId10"/>
            </p:custDataLst>
          </p:nvPr>
        </p:nvSpPr>
        <p:spPr>
          <a:xfrm>
            <a:off x="1434406" y="3049922"/>
            <a:ext cx="2656496" cy="626710"/>
          </a:xfrm>
          <a:prstGeom prst="rect">
            <a:avLst/>
          </a:prstGeom>
          <a:noFill/>
        </p:spPr>
        <p:txBody>
          <a:bodyPr wrap="none" rtlCol="0" anchor="t">
            <a:spAutoFit/>
          </a:bodyPr>
          <a:lstStyle/>
          <a:p>
            <a:pPr>
              <a:lnSpc>
                <a:spcPct val="120000"/>
              </a:lnSpc>
            </a:pPr>
            <a:r>
              <a:rPr lang="zh-CN" altLang="en-US" sz="3200" b="1" noProof="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防止杂菌污染</a:t>
            </a:r>
            <a:endParaRPr lang="zh-CN" altLang="en-US" sz="3200" b="1" noProof="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2" name="文本框 11"/>
          <p:cNvSpPr txBox="1"/>
          <p:nvPr>
            <p:custDataLst>
              <p:tags r:id="rId11"/>
            </p:custDataLst>
          </p:nvPr>
        </p:nvSpPr>
        <p:spPr>
          <a:xfrm>
            <a:off x="475702" y="4360480"/>
            <a:ext cx="1840778" cy="626710"/>
          </a:xfrm>
          <a:prstGeom prst="rect">
            <a:avLst/>
          </a:prstGeom>
          <a:noFill/>
        </p:spPr>
        <p:txBody>
          <a:bodyPr wrap="square">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①消毒；</a:t>
            </a:r>
            <a:endParaRPr lang="zh-CN" altLang="en-US" sz="36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3" name="文本框 12"/>
          <p:cNvSpPr txBox="1"/>
          <p:nvPr>
            <p:custDataLst>
              <p:tags r:id="rId12"/>
            </p:custDataLst>
          </p:nvPr>
        </p:nvSpPr>
        <p:spPr>
          <a:xfrm>
            <a:off x="2347226" y="4356632"/>
            <a:ext cx="1840778" cy="626710"/>
          </a:xfrm>
          <a:prstGeom prst="rect">
            <a:avLst/>
          </a:prstGeom>
          <a:noFill/>
        </p:spPr>
        <p:txBody>
          <a:bodyPr wrap="square">
            <a:spAutoFit/>
          </a:bodyPr>
          <a:lstStyle>
            <a:defPPr>
              <a:defRPr lang="en-US"/>
            </a:defPPr>
            <a:lvl1pPr>
              <a:defRPr kumimoji="0" sz="4000" b="0" i="0" u="none" strike="noStrike" cap="none" spc="0" normalizeH="0" baseline="0">
                <a:ln>
                  <a:noFill/>
                </a:ln>
                <a:solidFill>
                  <a:srgbClr val="FF0000"/>
                </a:solidFill>
                <a:effectLst/>
                <a:uLnTx/>
                <a:uFillTx/>
                <a:latin typeface="黑体" panose="02010609060101010101" pitchFamily="49" charset="-122"/>
                <a:ea typeface="黑体" panose="02010609060101010101" pitchFamily="49" charset="-122"/>
              </a:defRPr>
            </a:lvl1p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②灭菌；</a:t>
            </a:r>
            <a:endParaRPr lang="zh-CN" altLang="en-US" sz="36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4" name="文本框 13"/>
          <p:cNvSpPr txBox="1"/>
          <p:nvPr>
            <p:custDataLst>
              <p:tags r:id="rId13"/>
            </p:custDataLst>
          </p:nvPr>
        </p:nvSpPr>
        <p:spPr>
          <a:xfrm>
            <a:off x="210106" y="3768350"/>
            <a:ext cx="3685624" cy="565283"/>
          </a:xfrm>
          <a:prstGeom prst="rect">
            <a:avLst/>
          </a:prstGeom>
          <a:noFill/>
        </p:spPr>
        <p:txBody>
          <a:bodyPr wrap="none" rtlCol="0" anchor="t">
            <a:spAutoFit/>
          </a:bodyPr>
          <a:lstStyle/>
          <a:p>
            <a:pPr>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sym typeface="+mn-ea"/>
              </a:rPr>
              <a:t>3.</a:t>
            </a:r>
            <a:r>
              <a:rPr kumimoji="1" lang="zh-CN" altLang="en-US" sz="2800" b="1">
                <a:solidFill>
                  <a:srgbClr val="0070C0"/>
                </a:solidFill>
                <a:latin typeface="Times New Roman" panose="02020603050405020304" pitchFamily="18" charset="0"/>
                <a:ea typeface="+mn-ea"/>
                <a:cs typeface="Times New Roman" panose="02020603050405020304" pitchFamily="18" charset="0"/>
                <a:sym typeface="+mn-ea"/>
              </a:rPr>
              <a:t>防止杂菌污染的方法</a:t>
            </a:r>
            <a:endParaRPr kumimoji="1" lang="zh-CN" altLang="en-US" sz="2800" b="1">
              <a:solidFill>
                <a:srgbClr val="0070C0"/>
              </a:solidFill>
              <a:latin typeface="Times New Roman" panose="02020603050405020304" pitchFamily="18" charset="0"/>
              <a:ea typeface="+mn-ea"/>
              <a:cs typeface="Times New Roman" panose="02020603050405020304" pitchFamily="18" charset="0"/>
              <a:sym typeface="+mn-ea"/>
            </a:endParaRPr>
          </a:p>
        </p:txBody>
      </p:sp>
      <p:sp>
        <p:nvSpPr>
          <p:cNvPr id="4" name="左大括号 3"/>
          <p:cNvSpPr/>
          <p:nvPr>
            <p:custDataLst>
              <p:tags r:id="rId14"/>
            </p:custDataLst>
          </p:nvPr>
        </p:nvSpPr>
        <p:spPr bwMode="auto">
          <a:xfrm>
            <a:off x="1381327" y="2109060"/>
            <a:ext cx="348202" cy="689769"/>
          </a:xfrm>
          <a:prstGeom prst="leftBrace">
            <a:avLst/>
          </a:prstGeom>
          <a:noFill/>
          <a:ln w="3810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微软雅黑" panose="020B0503020204020204" pitchFamily="34" charset="-122"/>
            </a:endParaRPr>
          </a:p>
        </p:txBody>
      </p:sp>
      <p:sp>
        <p:nvSpPr>
          <p:cNvPr id="8" name="文本框 7"/>
          <p:cNvSpPr txBox="1"/>
          <p:nvPr>
            <p:custDataLst>
              <p:tags r:id="rId15"/>
            </p:custDataLst>
          </p:nvPr>
        </p:nvSpPr>
        <p:spPr>
          <a:xfrm>
            <a:off x="475702" y="5033049"/>
            <a:ext cx="8474504" cy="626710"/>
          </a:xfrm>
          <a:prstGeom prst="rect">
            <a:avLst/>
          </a:prstGeom>
          <a:noFill/>
        </p:spPr>
        <p:txBody>
          <a:bodyPr wrap="square">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③避免已经灭菌的材料用具与周围物品接触；</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文本框 9"/>
          <p:cNvSpPr txBox="1"/>
          <p:nvPr>
            <p:custDataLst>
              <p:tags r:id="rId16"/>
            </p:custDataLst>
          </p:nvPr>
        </p:nvSpPr>
        <p:spPr>
          <a:xfrm>
            <a:off x="475702" y="5678770"/>
            <a:ext cx="9293542" cy="1217641"/>
          </a:xfrm>
          <a:prstGeom prst="rect">
            <a:avLst/>
          </a:prstGeom>
          <a:noFill/>
        </p:spPr>
        <p:txBody>
          <a:bodyPr wrap="square">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④为了避免周围环境微生物污染，</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操作应在</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超净工作台</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并在</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酒精灯火焰旁</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进行。</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1026" name="Picture 2"/>
          <p:cNvPicPr>
            <a:picLocks noChangeAspect="1" noChangeArrowheads="1"/>
          </p:cNvPicPr>
          <p:nvPr>
            <p:custDataLst>
              <p:tags r:id="rId17"/>
            </p:custDataLst>
          </p:nvPr>
        </p:nvPicPr>
        <p:blipFill>
          <a:blip r:embed="rId18">
            <a:extLst>
              <a:ext uri="{28A0092B-C50C-407E-A947-70E740481C1C}">
                <a14:useLocalDpi xmlns:a14="http://schemas.microsoft.com/office/drawing/2010/main" val="0"/>
              </a:ext>
            </a:extLst>
          </a:blip>
          <a:stretch>
            <a:fillRect/>
          </a:stretch>
        </p:blipFill>
        <p:spPr bwMode="auto">
          <a:xfrm>
            <a:off x="6321056" y="376695"/>
            <a:ext cx="5395242" cy="432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p:tgtEl>
                                          <p:spTgt spid="21"/>
                                        </p:tgtEl>
                                        <p:attrNameLst>
                                          <p:attrName>ppt_x</p:attrName>
                                        </p:attrNameLst>
                                      </p:cBhvr>
                                      <p:tavLst>
                                        <p:tav tm="0">
                                          <p:val>
                                            <p:strVal val="#ppt_x-#ppt_w*1.125000"/>
                                          </p:val>
                                        </p:tav>
                                        <p:tav tm="100000">
                                          <p:val>
                                            <p:strVal val="#ppt_x"/>
                                          </p:val>
                                        </p:tav>
                                      </p:tavLst>
                                    </p:anim>
                                    <p:animEffect transition="in" filter="wipe(right)">
                                      <p:cBhvr>
                                        <p:cTn id="8" dur="500"/>
                                        <p:tgtEl>
                                          <p:spTgt spid="21"/>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p:tgtEl>
                                          <p:spTgt spid="16"/>
                                        </p:tgtEl>
                                        <p:attrNameLst>
                                          <p:attrName>ppt_x</p:attrName>
                                        </p:attrNameLst>
                                      </p:cBhvr>
                                      <p:tavLst>
                                        <p:tav tm="0">
                                          <p:val>
                                            <p:strVal val="#ppt_x-#ppt_w*1.125000"/>
                                          </p:val>
                                        </p:tav>
                                        <p:tav tm="100000">
                                          <p:val>
                                            <p:strVal val="#ppt_x"/>
                                          </p:val>
                                        </p:tav>
                                      </p:tavLst>
                                    </p:anim>
                                    <p:animEffect transition="in" filter="wipe(right)">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12" presetClass="entr" presetSubtype="8" fill="hold" grpId="0" nodeType="after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p:tgtEl>
                                          <p:spTgt spid="3"/>
                                        </p:tgtEl>
                                        <p:attrNameLst>
                                          <p:attrName>ppt_x</p:attrName>
                                        </p:attrNameLst>
                                      </p:cBhvr>
                                      <p:tavLst>
                                        <p:tav tm="0">
                                          <p:val>
                                            <p:strVal val="#ppt_x-#ppt_w*1.125000"/>
                                          </p:val>
                                        </p:tav>
                                        <p:tav tm="100000">
                                          <p:val>
                                            <p:strVal val="#ppt_x"/>
                                          </p:val>
                                        </p:tav>
                                      </p:tavLst>
                                    </p:anim>
                                    <p:animEffect transition="in" filter="wipe(right)">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outVertical)">
                                      <p:cBhvr>
                                        <p:cTn id="35" dur="500"/>
                                        <p:tgtEl>
                                          <p:spTgt spid="6"/>
                                        </p:tgtEl>
                                      </p:cBhvr>
                                    </p:animEffect>
                                  </p:childTnLst>
                                </p:cTn>
                              </p:par>
                              <p:par>
                                <p:cTn id="36" presetID="21" presetClass="entr" presetSubtype="1" fill="hold" nodeType="withEffect">
                                  <p:stCondLst>
                                    <p:cond delay="0"/>
                                  </p:stCondLst>
                                  <p:childTnLst>
                                    <p:set>
                                      <p:cBhvr>
                                        <p:cTn id="37" dur="1" fill="hold">
                                          <p:stCondLst>
                                            <p:cond delay="0"/>
                                          </p:stCondLst>
                                        </p:cTn>
                                        <p:tgtEl>
                                          <p:spTgt spid="1026"/>
                                        </p:tgtEl>
                                        <p:attrNameLst>
                                          <p:attrName>style.visibility</p:attrName>
                                        </p:attrNameLst>
                                      </p:cBhvr>
                                      <p:to>
                                        <p:strVal val="visible"/>
                                      </p:to>
                                    </p:set>
                                    <p:animEffect transition="in" filter="wheel(1)">
                                      <p:cBhvr>
                                        <p:cTn id="38" dur="250"/>
                                        <p:tgtEl>
                                          <p:spTgt spid="1026"/>
                                        </p:tgtEl>
                                      </p:cBhvr>
                                    </p:animEffect>
                                  </p:childTnLst>
                                </p:cTn>
                              </p:par>
                            </p:childTnLst>
                          </p:cTn>
                        </p:par>
                        <p:par>
                          <p:cTn id="39" fill="hold">
                            <p:stCondLst>
                              <p:cond delay="500"/>
                            </p:stCondLst>
                            <p:childTnLst>
                              <p:par>
                                <p:cTn id="40" presetID="12" presetClass="entr" presetSubtype="8"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p:tgtEl>
                                          <p:spTgt spid="14"/>
                                        </p:tgtEl>
                                        <p:attrNameLst>
                                          <p:attrName>ppt_x</p:attrName>
                                        </p:attrNameLst>
                                      </p:cBhvr>
                                      <p:tavLst>
                                        <p:tav tm="0">
                                          <p:val>
                                            <p:strVal val="#ppt_x-#ppt_w*1.125000"/>
                                          </p:val>
                                        </p:tav>
                                        <p:tav tm="100000">
                                          <p:val>
                                            <p:strVal val="#ppt_x"/>
                                          </p:val>
                                        </p:tav>
                                      </p:tavLst>
                                    </p:anim>
                                    <p:animEffect transition="in" filter="wipe(right)">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left)">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left)">
                                      <p:cBhvr>
                                        <p:cTn id="53" dur="5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wipe(left)">
                                      <p:cBhvr>
                                        <p:cTn id="58" dur="500"/>
                                        <p:tgtEl>
                                          <p:spTgt spid="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wipe(left)">
                                      <p:cBhvr>
                                        <p:cTn id="63" dur="500"/>
                                        <p:tgtEl>
                                          <p:spTgt spid="10"/>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mph" presetSubtype="2" fill="hold" grpId="1" nodeType="clickEffect">
                                  <p:stCondLst>
                                    <p:cond delay="0"/>
                                  </p:stCondLst>
                                  <p:childTnLst>
                                    <p:animClr clrSpc="rgb" dir="cw">
                                      <p:cBhvr override="childStyle">
                                        <p:cTn id="67" dur="2000" fill="hold"/>
                                        <p:tgtEl>
                                          <p:spTgt spid="12"/>
                                        </p:tgtEl>
                                        <p:attrNameLst>
                                          <p:attrName>style.color</p:attrName>
                                        </p:attrNameLst>
                                      </p:cBhvr>
                                      <p:to>
                                        <a:schemeClr val="accent1"/>
                                      </p:to>
                                    </p:animClr>
                                  </p:childTnLst>
                                </p:cTn>
                              </p:par>
                              <p:par>
                                <p:cTn id="68" presetID="3" presetClass="emph" presetSubtype="2" fill="hold" grpId="1" nodeType="withEffect">
                                  <p:stCondLst>
                                    <p:cond delay="0"/>
                                  </p:stCondLst>
                                  <p:childTnLst>
                                    <p:animClr clrSpc="rgb" dir="cw">
                                      <p:cBhvr override="childStyle">
                                        <p:cTn id="69" dur="2000" fill="hold"/>
                                        <p:tgtEl>
                                          <p:spTgt spid="13"/>
                                        </p:tgtEl>
                                        <p:attrNameLst>
                                          <p:attrName>style.color</p:attrName>
                                        </p:attrNameLst>
                                      </p:cBhvr>
                                      <p:to>
                                        <a:schemeClr val="accent1"/>
                                      </p:to>
                                    </p:animClr>
                                  </p:childTnLst>
                                </p:cTn>
                              </p:par>
                            </p:childTnLst>
                          </p:cTn>
                        </p:par>
                      </p:childTnLst>
                    </p:cTn>
                  </p:par>
                  <p:par>
                    <p:cTn id="70" fill="hold">
                      <p:stCondLst>
                        <p:cond delay="indefinite"/>
                      </p:stCondLst>
                      <p:childTnLst>
                        <p:par>
                          <p:cTn id="71" fill="hold">
                            <p:stCondLst>
                              <p:cond delay="0"/>
                            </p:stCondLst>
                            <p:childTnLst>
                              <p:par>
                                <p:cTn id="72" presetID="1" presetClass="emph" presetSubtype="2" fill="hold" nodeType="clickEffect">
                                  <p:stCondLst>
                                    <p:cond delay="0"/>
                                  </p:stCondLst>
                                  <p:childTnLst>
                                    <p:animClr clrSpc="rgb" dir="cw">
                                      <p:cBhvr>
                                        <p:cTn id="73" dur="2000" fill="hold"/>
                                        <p:tgtEl>
                                          <p:spTgt spid="12"/>
                                        </p:tgtEl>
                                        <p:attrNameLst>
                                          <p:attrName>fillcolor</p:attrName>
                                        </p:attrNameLst>
                                      </p:cBhvr>
                                      <p:to>
                                        <a:srgbClr val="FFF3DC"/>
                                      </p:to>
                                    </p:animClr>
                                    <p:set>
                                      <p:cBhvr>
                                        <p:cTn id="74" dur="2000" fill="hold"/>
                                        <p:tgtEl>
                                          <p:spTgt spid="12"/>
                                        </p:tgtEl>
                                        <p:attrNameLst>
                                          <p:attrName>fill.type</p:attrName>
                                        </p:attrNameLst>
                                      </p:cBhvr>
                                      <p:to>
                                        <p:strVal val="solid"/>
                                      </p:to>
                                    </p:set>
                                    <p:set>
                                      <p:cBhvr>
                                        <p:cTn id="75" dur="2000" fill="hold"/>
                                        <p:tgtEl>
                                          <p:spTgt spid="12"/>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2000" fill="hold"/>
                                        <p:tgtEl>
                                          <p:spTgt spid="13"/>
                                        </p:tgtEl>
                                        <p:attrNameLst>
                                          <p:attrName>fillcolor</p:attrName>
                                        </p:attrNameLst>
                                      </p:cBhvr>
                                      <p:to>
                                        <a:srgbClr val="FFF3DC"/>
                                      </p:to>
                                    </p:animClr>
                                    <p:set>
                                      <p:cBhvr>
                                        <p:cTn id="78" dur="2000" fill="hold"/>
                                        <p:tgtEl>
                                          <p:spTgt spid="13"/>
                                        </p:tgtEl>
                                        <p:attrNameLst>
                                          <p:attrName>fill.type</p:attrName>
                                        </p:attrNameLst>
                                      </p:cBhvr>
                                      <p:to>
                                        <p:strVal val="solid"/>
                                      </p:to>
                                    </p:set>
                                    <p:set>
                                      <p:cBhvr>
                                        <p:cTn id="79" dur="2000" fill="hold"/>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6" grpId="0"/>
      <p:bldP spid="2" grpId="0"/>
      <p:bldP spid="3" grpId="0"/>
      <p:bldP spid="5" grpId="0"/>
      <p:bldP spid="6" grpId="0"/>
      <p:bldP spid="12" grpId="0"/>
      <p:bldP spid="12" grpId="1"/>
      <p:bldP spid="13" grpId="0"/>
      <p:bldP spid="13" grpId="1"/>
      <p:bldP spid="14" grpId="0"/>
      <p:bldP spid="4" grpId="0" animBg="1"/>
      <p:bldP spid="8"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占位符 5121"/>
          <p:cNvSpPr txBox="1">
            <a:spLocks noChangeArrowheads="1"/>
          </p:cNvSpPr>
          <p:nvPr>
            <p:custDataLst>
              <p:tags r:id="rId1"/>
            </p:custDataLst>
          </p:nvPr>
        </p:nvSpPr>
        <p:spPr bwMode="auto">
          <a:xfrm>
            <a:off x="3760870" y="31173"/>
            <a:ext cx="2335130" cy="611785"/>
          </a:xfrm>
          <a:prstGeom prst="rect">
            <a:avLst/>
          </a:prstGeom>
          <a:noFill/>
          <a:ln w="9525">
            <a:noFill/>
            <a:miter lim="800000"/>
          </a:ln>
          <a:effectLst/>
        </p:spPr>
        <p:txBody>
          <a:bodyPr vert="horz" wrap="square" lIns="91440" tIns="45720" rIns="91440" bIns="45720" numCol="1" anchor="t" anchorCtr="0" compatLnSpc="1"/>
          <a:lstStyle/>
          <a:p>
            <a:pPr marR="0" lvl="0" defTabSz="914400" rtl="0" eaLnBrk="0" fontAlgn="base" latinLnBrk="0" hangingPunct="0">
              <a:spcAft>
                <a:spcPct val="0"/>
              </a:spcAft>
              <a:buClrTx/>
              <a:buSzTx/>
              <a:buFontTx/>
              <a:buNone/>
              <a:defRPr/>
            </a:pP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）消毒</a:t>
            </a:r>
            <a:endPar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文本框 1"/>
          <p:cNvSpPr txBox="1"/>
          <p:nvPr>
            <p:custDataLst>
              <p:tags r:id="rId2"/>
            </p:custDataLst>
          </p:nvPr>
        </p:nvSpPr>
        <p:spPr>
          <a:xfrm>
            <a:off x="0" y="0"/>
            <a:ext cx="3685624" cy="565283"/>
          </a:xfrm>
          <a:prstGeom prst="rect">
            <a:avLst/>
          </a:prstGeom>
          <a:solidFill>
            <a:schemeClr val="accent2">
              <a:lumMod val="20000"/>
              <a:lumOff val="80000"/>
            </a:schemeClr>
          </a:solidFill>
        </p:spPr>
        <p:txBody>
          <a:bodyPr wrap="none" rtlCol="0" anchor="t">
            <a:spAutoFit/>
          </a:bodyPr>
          <a:lstStyle/>
          <a:p>
            <a:pPr>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sym typeface="+mn-ea"/>
              </a:rPr>
              <a:t>3.</a:t>
            </a:r>
            <a:r>
              <a:rPr kumimoji="1" lang="zh-CN" altLang="en-US" sz="2800" b="1">
                <a:solidFill>
                  <a:srgbClr val="0070C0"/>
                </a:solidFill>
                <a:latin typeface="Times New Roman" panose="02020603050405020304" pitchFamily="18" charset="0"/>
                <a:ea typeface="+mn-ea"/>
                <a:cs typeface="Times New Roman" panose="02020603050405020304" pitchFamily="18" charset="0"/>
                <a:sym typeface="+mn-ea"/>
              </a:rPr>
              <a:t>防止杂菌污染的方法</a:t>
            </a:r>
            <a:endParaRPr kumimoji="1" lang="zh-CN" altLang="en-US" sz="2800" b="1">
              <a:solidFill>
                <a:srgbClr val="0070C0"/>
              </a:solidFill>
              <a:latin typeface="Times New Roman" panose="02020603050405020304" pitchFamily="18" charset="0"/>
              <a:ea typeface="+mn-ea"/>
              <a:cs typeface="Times New Roman" panose="02020603050405020304" pitchFamily="18" charset="0"/>
              <a:sym typeface="+mn-ea"/>
            </a:endParaRPr>
          </a:p>
        </p:txBody>
      </p:sp>
      <p:sp>
        <p:nvSpPr>
          <p:cNvPr id="3" name="文本框 2"/>
          <p:cNvSpPr txBox="1"/>
          <p:nvPr>
            <p:custDataLst>
              <p:tags r:id="rId3"/>
            </p:custDataLst>
          </p:nvPr>
        </p:nvSpPr>
        <p:spPr>
          <a:xfrm>
            <a:off x="631862" y="1175738"/>
            <a:ext cx="10935298" cy="1217641"/>
          </a:xfrm>
          <a:prstGeom prst="rect">
            <a:avLst/>
          </a:prstGeom>
          <a:noFill/>
        </p:spPr>
        <p:txBody>
          <a:bodyPr wrap="square" rtlCol="0" anchor="t">
            <a:spAutoFit/>
          </a:bodyPr>
          <a:lstStyle/>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使用较为</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的物理、化学或生物等方法，</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杀死</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物体表面或内部</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一</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部分微生物</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 name="Rectangle 5"/>
          <p:cNvSpPr>
            <a:spLocks noChangeArrowheads="1"/>
          </p:cNvSpPr>
          <p:nvPr>
            <p:custDataLst>
              <p:tags r:id="rId4"/>
            </p:custDataLst>
          </p:nvPr>
        </p:nvSpPr>
        <p:spPr bwMode="auto">
          <a:xfrm>
            <a:off x="134513" y="703523"/>
            <a:ext cx="1330162" cy="523220"/>
          </a:xfrm>
          <a:prstGeom prst="rect">
            <a:avLst/>
          </a:prstGeom>
          <a:noFill/>
          <a:ln w="9525">
            <a:noFill/>
            <a:miter lim="800000"/>
          </a:ln>
        </p:spPr>
        <p:txBody>
          <a:bodyPr wrap="square" anchor="ctr">
            <a:spAutoFit/>
          </a:bodyPr>
          <a:lstStyle/>
          <a:p>
            <a:pPr>
              <a:defRPr/>
            </a:pPr>
            <a:r>
              <a:rPr lang="en-US" altLang="zh-CN"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Ⅰ.</a:t>
            </a:r>
            <a:r>
              <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概念</a:t>
            </a:r>
            <a:endPar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Rectangle 3"/>
          <p:cNvSpPr>
            <a:spLocks noChangeArrowheads="1"/>
          </p:cNvSpPr>
          <p:nvPr>
            <p:custDataLst>
              <p:tags r:id="rId5"/>
            </p:custDataLst>
          </p:nvPr>
        </p:nvSpPr>
        <p:spPr bwMode="auto">
          <a:xfrm>
            <a:off x="157773" y="2579154"/>
            <a:ext cx="3136910" cy="592213"/>
          </a:xfrm>
          <a:prstGeom prst="rect">
            <a:avLst/>
          </a:prstGeom>
          <a:noFill/>
          <a:ln w="9525">
            <a:noFill/>
            <a:miter lim="800000"/>
          </a:ln>
        </p:spPr>
        <p:txBody>
          <a:bodyPr wrap="square">
            <a:spAutoFit/>
          </a:bodyPr>
          <a:lstStyle/>
          <a:p>
            <a:pPr>
              <a:lnSpc>
                <a:spcPct val="130000"/>
              </a:lnSpc>
              <a:defRPr/>
            </a:pPr>
            <a:r>
              <a:rPr lang="en-US" altLang="zh-CN"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Ⅱ.</a:t>
            </a:r>
            <a:r>
              <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消毒的方法</a:t>
            </a:r>
            <a:endPar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 name="文本框 5"/>
          <p:cNvSpPr txBox="1"/>
          <p:nvPr>
            <p:custDataLst>
              <p:tags r:id="rId6"/>
            </p:custDataLst>
          </p:nvPr>
        </p:nvSpPr>
        <p:spPr>
          <a:xfrm>
            <a:off x="402582" y="3357142"/>
            <a:ext cx="3213958" cy="663729"/>
          </a:xfrm>
          <a:prstGeom prst="rect">
            <a:avLst/>
          </a:prstGeom>
          <a:noFill/>
          <a:effectLst/>
        </p:spPr>
        <p:txBody>
          <a:bodyPr wrap="square" rtlCol="0" anchor="t">
            <a:spAutoFit/>
          </a:bodyPr>
          <a:lstStyle/>
          <a:p>
            <a:pPr>
              <a:lnSpc>
                <a:spcPct val="130000"/>
              </a:lnSpc>
              <a:defRPr/>
            </a:pPr>
            <a:r>
              <a:rPr 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①</a:t>
            </a: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煮沸消毒法：</a:t>
            </a:r>
            <a:endPar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7" name="文本框 6"/>
          <p:cNvSpPr txBox="1"/>
          <p:nvPr>
            <p:custDataLst>
              <p:tags r:id="rId7"/>
            </p:custDataLst>
          </p:nvPr>
        </p:nvSpPr>
        <p:spPr>
          <a:xfrm>
            <a:off x="402582" y="4113936"/>
            <a:ext cx="3213958" cy="663643"/>
          </a:xfrm>
          <a:prstGeom prst="rect">
            <a:avLst/>
          </a:prstGeom>
          <a:noFill/>
        </p:spPr>
        <p:txBody>
          <a:bodyPr wrap="square" rtlCol="0" anchor="t">
            <a:spAutoFit/>
          </a:bodyPr>
          <a:lstStyle/>
          <a:p>
            <a:pPr>
              <a:lnSpc>
                <a:spcPct val="130000"/>
              </a:lnSpc>
              <a:defRPr/>
            </a:pP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②巴氏消毒法：</a:t>
            </a:r>
            <a:endPar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8" name="文本框 7"/>
          <p:cNvSpPr txBox="1"/>
          <p:nvPr>
            <p:custDataLst>
              <p:tags r:id="rId8"/>
            </p:custDataLst>
          </p:nvPr>
        </p:nvSpPr>
        <p:spPr>
          <a:xfrm>
            <a:off x="433532" y="4884841"/>
            <a:ext cx="4129819" cy="663643"/>
          </a:xfrm>
          <a:prstGeom prst="rect">
            <a:avLst/>
          </a:prstGeom>
          <a:noFill/>
        </p:spPr>
        <p:txBody>
          <a:bodyPr wrap="square" rtlCol="0" anchor="t">
            <a:spAutoFit/>
          </a:bodyPr>
          <a:lstStyle/>
          <a:p>
            <a:pPr>
              <a:lnSpc>
                <a:spcPct val="130000"/>
              </a:lnSpc>
              <a:defRPr/>
            </a:pP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③化学药剂消毒法：</a:t>
            </a:r>
            <a:endPar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9" name="文本框 8"/>
          <p:cNvSpPr txBox="1"/>
          <p:nvPr>
            <p:custDataLst>
              <p:tags r:id="rId9"/>
            </p:custDataLst>
          </p:nvPr>
        </p:nvSpPr>
        <p:spPr>
          <a:xfrm>
            <a:off x="433532" y="5704185"/>
            <a:ext cx="3599732" cy="663643"/>
          </a:xfrm>
          <a:prstGeom prst="rect">
            <a:avLst/>
          </a:prstGeom>
          <a:noFill/>
        </p:spPr>
        <p:txBody>
          <a:bodyPr wrap="square" rtlCol="0" anchor="t">
            <a:spAutoFit/>
          </a:bodyPr>
          <a:lstStyle/>
          <a:p>
            <a:pPr>
              <a:lnSpc>
                <a:spcPct val="130000"/>
              </a:lnSpc>
              <a:defRPr/>
            </a:pP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④紫外线消毒法：</a:t>
            </a:r>
            <a:endPar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0" name="文本框 9"/>
          <p:cNvSpPr txBox="1"/>
          <p:nvPr>
            <p:custDataLst>
              <p:tags r:id="rId10"/>
            </p:custDataLst>
          </p:nvPr>
        </p:nvSpPr>
        <p:spPr>
          <a:xfrm>
            <a:off x="3616540" y="5788758"/>
            <a:ext cx="8354803" cy="584775"/>
          </a:xfrm>
          <a:prstGeom prst="rect">
            <a:avLst/>
          </a:prstGeom>
          <a:noFill/>
        </p:spPr>
        <p:txBody>
          <a:bodyPr wrap="squar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用紫外灯照射接种室、接种箱、超净工作台。</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1" name="文本框 10"/>
          <p:cNvSpPr txBox="1"/>
          <p:nvPr>
            <p:custDataLst>
              <p:tags r:id="rId11"/>
            </p:custDataLst>
          </p:nvPr>
        </p:nvSpPr>
        <p:spPr>
          <a:xfrm>
            <a:off x="3248563" y="3436096"/>
            <a:ext cx="7861397" cy="584775"/>
          </a:xfrm>
          <a:prstGeom prst="rect">
            <a:avLst/>
          </a:prstGeom>
          <a:noFill/>
        </p:spPr>
        <p:txBody>
          <a:bodyPr wrap="square">
            <a:spAutoFit/>
          </a:bodyPr>
          <a:lstStyle/>
          <a:p>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100℃</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煮沸</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5-6min</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。可以杀死一部分芽孢。</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2" name="文本框 11"/>
          <p:cNvSpPr txBox="1"/>
          <p:nvPr>
            <p:custDataLst>
              <p:tags r:id="rId12"/>
            </p:custDataLst>
          </p:nvPr>
        </p:nvSpPr>
        <p:spPr>
          <a:xfrm>
            <a:off x="3248563" y="4205510"/>
            <a:ext cx="8584095" cy="584775"/>
          </a:xfrm>
          <a:prstGeom prst="rect">
            <a:avLst/>
          </a:prstGeom>
          <a:noFill/>
        </p:spPr>
        <p:txBody>
          <a:bodyPr wrap="square">
            <a:spAutoFit/>
          </a:bodyPr>
          <a:lstStyle/>
          <a:p>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62-65℃</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下煮</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30min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或 </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80-90℃</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下煮</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30s-1min</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3" name="文本框 12"/>
          <p:cNvSpPr txBox="1"/>
          <p:nvPr>
            <p:custDataLst>
              <p:tags r:id="rId13"/>
            </p:custDataLst>
          </p:nvPr>
        </p:nvSpPr>
        <p:spPr>
          <a:xfrm>
            <a:off x="4033264" y="4974924"/>
            <a:ext cx="7351643" cy="584775"/>
          </a:xfrm>
          <a:prstGeom prst="rect">
            <a:avLst/>
          </a:prstGeom>
          <a:noFill/>
        </p:spPr>
        <p:txBody>
          <a:bodyPr wrap="square">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用</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70%</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酒精擦拭双手；氯气消毒水源。</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4" name="文本框 13"/>
          <p:cNvSpPr txBox="1"/>
          <p:nvPr>
            <p:custDataLst>
              <p:tags r:id="rId14"/>
            </p:custDataLst>
          </p:nvPr>
        </p:nvSpPr>
        <p:spPr>
          <a:xfrm>
            <a:off x="3294683" y="1177586"/>
            <a:ext cx="1235765" cy="584775"/>
          </a:xfrm>
          <a:prstGeom prst="rect">
            <a:avLst/>
          </a:prstGeom>
          <a:noFill/>
        </p:spPr>
        <p:txBody>
          <a:bodyPr wrap="square">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温和</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p:tgtEl>
                                          <p:spTgt spid="24"/>
                                        </p:tgtEl>
                                        <p:attrNameLst>
                                          <p:attrName>ppt_x</p:attrName>
                                        </p:attrNameLst>
                                      </p:cBhvr>
                                      <p:tavLst>
                                        <p:tav tm="0">
                                          <p:val>
                                            <p:strVal val="#ppt_x-#ppt_w*1.125000"/>
                                          </p:val>
                                        </p:tav>
                                        <p:tav tm="100000">
                                          <p:val>
                                            <p:strVal val="#ppt_x"/>
                                          </p:val>
                                        </p:tav>
                                      </p:tavLst>
                                    </p:anim>
                                    <p:animEffect transition="in" filter="wipe(right)">
                                      <p:cBhvr>
                                        <p:cTn id="8" dur="500"/>
                                        <p:tgtEl>
                                          <p:spTgt spid="24"/>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ppt_x</p:attrName>
                                        </p:attrNameLst>
                                      </p:cBhvr>
                                      <p:tavLst>
                                        <p:tav tm="0">
                                          <p:val>
                                            <p:strVal val="#ppt_x-#ppt_w*1.125000"/>
                                          </p:val>
                                        </p:tav>
                                        <p:tav tm="100000">
                                          <p:val>
                                            <p:strVal val="#ppt_x"/>
                                          </p:val>
                                        </p:tav>
                                      </p:tavLst>
                                    </p:anim>
                                    <p:animEffect transition="in" filter="wipe(right)">
                                      <p:cBhvr>
                                        <p:cTn id="13" dur="500"/>
                                        <p:tgtEl>
                                          <p:spTgt spid="4"/>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par>
                          <p:cTn id="23" fill="hold">
                            <p:stCondLst>
                              <p:cond delay="500"/>
                            </p:stCondLst>
                            <p:childTnLst>
                              <p:par>
                                <p:cTn id="24" presetID="12" presetClass="entr" presetSubtype="8"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p:tgtEl>
                                          <p:spTgt spid="5"/>
                                        </p:tgtEl>
                                        <p:attrNameLst>
                                          <p:attrName>ppt_x</p:attrName>
                                        </p:attrNameLst>
                                      </p:cBhvr>
                                      <p:tavLst>
                                        <p:tav tm="0">
                                          <p:val>
                                            <p:strVal val="#ppt_x-#ppt_w*1.125000"/>
                                          </p:val>
                                        </p:tav>
                                        <p:tav tm="100000">
                                          <p:val>
                                            <p:strVal val="#ppt_x"/>
                                          </p:val>
                                        </p:tav>
                                      </p:tavLst>
                                    </p:anim>
                                    <p:animEffect transition="in" filter="wipe(righ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left)">
                                      <p:cBhvr>
                                        <p:cTn id="38" dur="500"/>
                                        <p:tgtEl>
                                          <p:spTgt spid="8"/>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left)">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randombar(horizontal)">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randombar(horizontal)">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randombar(horizontal)">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randombar(horizontal)">
                                      <p:cBhvr>
                                        <p:cTn id="6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 grpId="0"/>
      <p:bldP spid="4" grpId="0"/>
      <p:bldP spid="5" grpId="0"/>
      <p:bldP spid="6" grpId="0"/>
      <p:bldP spid="7" grpId="0"/>
      <p:bldP spid="8" grpId="0"/>
      <p:bldP spid="9" grpId="0"/>
      <p:bldP spid="10" grpId="0"/>
      <p:bldP spid="11" grpId="0"/>
      <p:bldP spid="12" grpId="0"/>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占位符 5121"/>
          <p:cNvSpPr txBox="1">
            <a:spLocks noChangeArrowheads="1"/>
          </p:cNvSpPr>
          <p:nvPr>
            <p:custDataLst>
              <p:tags r:id="rId1"/>
            </p:custDataLst>
          </p:nvPr>
        </p:nvSpPr>
        <p:spPr bwMode="auto">
          <a:xfrm>
            <a:off x="3581160" y="0"/>
            <a:ext cx="2335130" cy="611785"/>
          </a:xfrm>
          <a:prstGeom prst="rect">
            <a:avLst/>
          </a:prstGeom>
          <a:noFill/>
          <a:ln w="9525">
            <a:noFill/>
            <a:miter lim="800000"/>
          </a:ln>
          <a:effectLst/>
        </p:spPr>
        <p:txBody>
          <a:bodyPr vert="horz" wrap="square" lIns="91440" tIns="45720" rIns="91440" bIns="45720" numCol="1" anchor="t" anchorCtr="0" compatLnSpc="1"/>
          <a:lstStyle/>
          <a:p>
            <a:pPr>
              <a:defRPr/>
            </a:pP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）灭菌</a:t>
            </a:r>
            <a:endPar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文本框 1"/>
          <p:cNvSpPr txBox="1"/>
          <p:nvPr>
            <p:custDataLst>
              <p:tags r:id="rId2"/>
            </p:custDataLst>
          </p:nvPr>
        </p:nvSpPr>
        <p:spPr>
          <a:xfrm>
            <a:off x="0" y="0"/>
            <a:ext cx="3685624" cy="565283"/>
          </a:xfrm>
          <a:prstGeom prst="rect">
            <a:avLst/>
          </a:prstGeom>
          <a:solidFill>
            <a:schemeClr val="accent2">
              <a:lumMod val="20000"/>
              <a:lumOff val="80000"/>
            </a:schemeClr>
          </a:solidFill>
        </p:spPr>
        <p:txBody>
          <a:bodyPr wrap="none" rtlCol="0" anchor="t">
            <a:spAutoFit/>
          </a:bodyPr>
          <a:lstStyle/>
          <a:p>
            <a:pPr>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sym typeface="+mn-ea"/>
              </a:rPr>
              <a:t>3.</a:t>
            </a:r>
            <a:r>
              <a:rPr kumimoji="1" lang="zh-CN" altLang="en-US" sz="2800" b="1">
                <a:solidFill>
                  <a:srgbClr val="0070C0"/>
                </a:solidFill>
                <a:latin typeface="Times New Roman" panose="02020603050405020304" pitchFamily="18" charset="0"/>
                <a:ea typeface="+mn-ea"/>
                <a:cs typeface="Times New Roman" panose="02020603050405020304" pitchFamily="18" charset="0"/>
                <a:sym typeface="+mn-ea"/>
              </a:rPr>
              <a:t>防止杂菌污染的方法</a:t>
            </a:r>
            <a:endParaRPr kumimoji="1" lang="zh-CN" altLang="en-US" sz="2800" b="1">
              <a:solidFill>
                <a:srgbClr val="0070C0"/>
              </a:solidFill>
              <a:latin typeface="Times New Roman" panose="02020603050405020304" pitchFamily="18" charset="0"/>
              <a:ea typeface="+mn-ea"/>
              <a:cs typeface="Times New Roman" panose="02020603050405020304" pitchFamily="18" charset="0"/>
              <a:sym typeface="+mn-ea"/>
            </a:endParaRPr>
          </a:p>
        </p:txBody>
      </p:sp>
      <p:sp>
        <p:nvSpPr>
          <p:cNvPr id="8" name="Rectangle 5"/>
          <p:cNvSpPr>
            <a:spLocks noChangeArrowheads="1"/>
          </p:cNvSpPr>
          <p:nvPr>
            <p:custDataLst>
              <p:tags r:id="rId3"/>
            </p:custDataLst>
          </p:nvPr>
        </p:nvSpPr>
        <p:spPr bwMode="auto">
          <a:xfrm>
            <a:off x="134513" y="722743"/>
            <a:ext cx="1330162" cy="523220"/>
          </a:xfrm>
          <a:prstGeom prst="rect">
            <a:avLst/>
          </a:prstGeom>
          <a:noFill/>
          <a:ln w="9525">
            <a:noFill/>
            <a:miter lim="800000"/>
          </a:ln>
        </p:spPr>
        <p:txBody>
          <a:bodyPr wrap="square" anchor="ctr">
            <a:spAutoFit/>
          </a:bodyPr>
          <a:lstStyle/>
          <a:p>
            <a:pPr>
              <a:defRPr/>
            </a:pPr>
            <a:r>
              <a:rPr lang="en-US" altLang="zh-CN"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Ⅰ.</a:t>
            </a:r>
            <a:r>
              <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概念</a:t>
            </a:r>
            <a:endPar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文本框 9"/>
          <p:cNvSpPr txBox="1"/>
          <p:nvPr>
            <p:custDataLst>
              <p:tags r:id="rId4"/>
            </p:custDataLst>
          </p:nvPr>
        </p:nvSpPr>
        <p:spPr>
          <a:xfrm>
            <a:off x="344750" y="1135005"/>
            <a:ext cx="11393859" cy="1217641"/>
          </a:xfrm>
          <a:prstGeom prst="rect">
            <a:avLst/>
          </a:prstGeom>
          <a:noFill/>
        </p:spPr>
        <p:txBody>
          <a:bodyPr wrap="square">
            <a:spAutoFit/>
          </a:bodyPr>
          <a:lstStyle>
            <a:defPPr>
              <a:defRPr lang="en-US"/>
            </a:defPPr>
            <a:lvl1pPr>
              <a:defRPr kumimoji="0" sz="4000" b="0" i="0" u="none" strike="noStrike" cap="none" spc="0" normalizeH="0" baseline="0">
                <a:ln>
                  <a:noFill/>
                </a:ln>
                <a:solidFill>
                  <a:srgbClr val="FF0000"/>
                </a:solidFill>
                <a:effectLst/>
                <a:uLnTx/>
                <a:uFillTx/>
                <a:latin typeface="黑体" panose="02010609060101010101" pitchFamily="49" charset="-122"/>
                <a:ea typeface="黑体" panose="02010609060101010101" pitchFamily="49" charset="-122"/>
              </a:defRPr>
            </a:lvl1p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是指使用</a:t>
            </a:r>
            <a:r>
              <a:rPr lang="zh-CN" altLang="en-US"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sym typeface="+mn-ea"/>
              </a:rPr>
              <a:t>强烈的</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理化方法杀死</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的微生物，</a:t>
            </a:r>
            <a:r>
              <a:rPr lang="zh-CN" altLang="en-US"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sym typeface="+mn-ea"/>
              </a:rPr>
              <a:t>包括芽孢和孢子</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1" name="文本框 10"/>
          <p:cNvSpPr txBox="1"/>
          <p:nvPr>
            <p:custDataLst>
              <p:tags r:id="rId5"/>
            </p:custDataLst>
          </p:nvPr>
        </p:nvSpPr>
        <p:spPr>
          <a:xfrm>
            <a:off x="6605798" y="1135005"/>
            <a:ext cx="2941983" cy="584775"/>
          </a:xfrm>
          <a:prstGeom prst="rect">
            <a:avLst/>
          </a:prstGeom>
          <a:noFill/>
        </p:spPr>
        <p:txBody>
          <a:bodyPr wrap="square">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物体内外所有</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3" name="文本框 12"/>
          <p:cNvSpPr txBox="1"/>
          <p:nvPr>
            <p:custDataLst>
              <p:tags r:id="rId6"/>
            </p:custDataLst>
          </p:nvPr>
        </p:nvSpPr>
        <p:spPr>
          <a:xfrm>
            <a:off x="134513" y="2495241"/>
            <a:ext cx="11880592" cy="3559436"/>
          </a:xfrm>
          <a:prstGeom prst="rect">
            <a:avLst/>
          </a:prstGeom>
          <a:noFill/>
          <a:ln w="28575">
            <a:solidFill>
              <a:srgbClr val="00B0F0"/>
            </a:solidFill>
            <a:prstDash val="lgDashDotDot"/>
          </a:ln>
        </p:spPr>
        <p:txBody>
          <a:bodyPr wrap="square">
            <a:spAutoFit/>
          </a:bodyPr>
          <a:lstStyle/>
          <a:p>
            <a:pPr algn="just">
              <a:lnSpc>
                <a:spcPct val="120000"/>
              </a:lnSpc>
            </a:pPr>
            <a:r>
              <a:rPr lang="zh-CN" altLang="en-US" sz="3200">
                <a:solidFill>
                  <a:srgbClr val="080808"/>
                </a:solidFill>
                <a:latin typeface="楷体" panose="02010609060101010101" pitchFamily="49" charset="-122"/>
                <a:ea typeface="楷体" panose="02010609060101010101" pitchFamily="49" charset="-122"/>
              </a:rPr>
              <a:t>芽孢和孢子的区别：</a:t>
            </a:r>
            <a:endParaRPr lang="zh-CN" altLang="en-US" sz="3200">
              <a:solidFill>
                <a:srgbClr val="080808"/>
              </a:solidFill>
              <a:latin typeface="楷体" panose="02010609060101010101" pitchFamily="49" charset="-122"/>
              <a:ea typeface="楷体" panose="02010609060101010101" pitchFamily="49" charset="-122"/>
            </a:endParaRPr>
          </a:p>
          <a:p>
            <a:pPr algn="just">
              <a:lnSpc>
                <a:spcPct val="120000"/>
              </a:lnSpc>
            </a:pPr>
            <a:r>
              <a:rPr lang="zh-CN" altLang="en-US" sz="3200" b="1">
                <a:solidFill>
                  <a:srgbClr val="7030A0"/>
                </a:solidFill>
                <a:latin typeface="楷体" panose="02010609060101010101" pitchFamily="49" charset="-122"/>
                <a:ea typeface="楷体" panose="02010609060101010101" pitchFamily="49" charset="-122"/>
              </a:rPr>
              <a:t>芽孢</a:t>
            </a:r>
            <a:r>
              <a:rPr lang="zh-CN" altLang="en-US" sz="3200">
                <a:solidFill>
                  <a:srgbClr val="080808"/>
                </a:solidFill>
                <a:latin typeface="楷体" panose="02010609060101010101" pitchFamily="49" charset="-122"/>
                <a:ea typeface="楷体" panose="02010609060101010101" pitchFamily="49" charset="-122"/>
              </a:rPr>
              <a:t>是某些细菌（芽孢杆菌属、梭状芽孢杆菌属、芽孢乳酸菌属等）在营养条件缺乏时，在菌体内形成的一个圆形或椭圆形、</a:t>
            </a:r>
            <a:r>
              <a:rPr lang="zh-CN" altLang="en-US" sz="3200" b="1">
                <a:solidFill>
                  <a:srgbClr val="7030A0"/>
                </a:solidFill>
                <a:latin typeface="楷体" panose="02010609060101010101" pitchFamily="49" charset="-122"/>
                <a:ea typeface="楷体" panose="02010609060101010101" pitchFamily="49" charset="-122"/>
              </a:rPr>
              <a:t>含水量低、抗逆性强的休眠体</a:t>
            </a:r>
            <a:r>
              <a:rPr lang="zh-CN" altLang="en-US" sz="3200">
                <a:solidFill>
                  <a:srgbClr val="080808"/>
                </a:solidFill>
                <a:latin typeface="楷体" panose="02010609060101010101" pitchFamily="49" charset="-122"/>
                <a:ea typeface="楷体" panose="02010609060101010101" pitchFamily="49" charset="-122"/>
              </a:rPr>
              <a:t>；</a:t>
            </a:r>
            <a:endParaRPr lang="zh-CN" altLang="en-US" sz="3200">
              <a:solidFill>
                <a:srgbClr val="080808"/>
              </a:solidFill>
              <a:latin typeface="楷体" panose="02010609060101010101" pitchFamily="49" charset="-122"/>
              <a:ea typeface="楷体" panose="02010609060101010101" pitchFamily="49" charset="-122"/>
            </a:endParaRPr>
          </a:p>
          <a:p>
            <a:pPr algn="just">
              <a:lnSpc>
                <a:spcPct val="120000"/>
              </a:lnSpc>
            </a:pPr>
            <a:r>
              <a:rPr lang="zh-CN" altLang="en-US" sz="3200" b="1">
                <a:solidFill>
                  <a:srgbClr val="A8259D"/>
                </a:solidFill>
                <a:latin typeface="楷体" panose="02010609060101010101" pitchFamily="49" charset="-122"/>
                <a:ea typeface="楷体" panose="02010609060101010101" pitchFamily="49" charset="-122"/>
              </a:rPr>
              <a:t>孢子</a:t>
            </a:r>
            <a:r>
              <a:rPr lang="zh-CN" altLang="en-US" sz="3200">
                <a:solidFill>
                  <a:srgbClr val="080808"/>
                </a:solidFill>
                <a:latin typeface="楷体" panose="02010609060101010101" pitchFamily="49" charset="-122"/>
                <a:ea typeface="楷体" panose="02010609060101010101" pitchFamily="49" charset="-122"/>
              </a:rPr>
              <a:t>是脱离亲本后能直接或间接发育成新个体的</a:t>
            </a:r>
            <a:r>
              <a:rPr lang="zh-CN" altLang="en-US" sz="3200" b="1">
                <a:solidFill>
                  <a:srgbClr val="A8259D"/>
                </a:solidFill>
                <a:latin typeface="楷体" panose="02010609060101010101" pitchFamily="49" charset="-122"/>
                <a:ea typeface="楷体" panose="02010609060101010101" pitchFamily="49" charset="-122"/>
              </a:rPr>
              <a:t>生殖细胞</a:t>
            </a:r>
            <a:r>
              <a:rPr lang="zh-CN" altLang="en-US" sz="3200">
                <a:solidFill>
                  <a:srgbClr val="080808"/>
                </a:solidFill>
                <a:latin typeface="楷体" panose="02010609060101010101" pitchFamily="49" charset="-122"/>
                <a:ea typeface="楷体" panose="02010609060101010101" pitchFamily="49" charset="-122"/>
              </a:rPr>
              <a:t>，它是有丝分裂或减数分裂的产物。</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14" name="Rectangle 3"/>
          <p:cNvSpPr>
            <a:spLocks noChangeArrowheads="1"/>
          </p:cNvSpPr>
          <p:nvPr>
            <p:custDataLst>
              <p:tags r:id="rId7"/>
            </p:custDataLst>
          </p:nvPr>
        </p:nvSpPr>
        <p:spPr bwMode="auto">
          <a:xfrm>
            <a:off x="274357" y="6156744"/>
            <a:ext cx="3136910" cy="592213"/>
          </a:xfrm>
          <a:prstGeom prst="rect">
            <a:avLst/>
          </a:prstGeom>
          <a:noFill/>
          <a:ln w="9525">
            <a:noFill/>
            <a:miter lim="800000"/>
          </a:ln>
        </p:spPr>
        <p:txBody>
          <a:bodyPr wrap="square">
            <a:spAutoFit/>
          </a:bodyPr>
          <a:lstStyle/>
          <a:p>
            <a:pPr>
              <a:lnSpc>
                <a:spcPct val="130000"/>
              </a:lnSpc>
              <a:defRPr/>
            </a:pPr>
            <a:r>
              <a:rPr lang="en-US" altLang="zh-CN"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Ⅱ.</a:t>
            </a:r>
            <a:r>
              <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灭菌的方法</a:t>
            </a:r>
            <a:endPar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文本框 14"/>
          <p:cNvSpPr txBox="1"/>
          <p:nvPr>
            <p:custDataLst>
              <p:tags r:id="rId8"/>
            </p:custDataLst>
          </p:nvPr>
        </p:nvSpPr>
        <p:spPr>
          <a:xfrm>
            <a:off x="2823973" y="6197272"/>
            <a:ext cx="8670291" cy="584775"/>
          </a:xfrm>
          <a:prstGeom prst="rect">
            <a:avLst/>
          </a:prstGeom>
          <a:noFill/>
        </p:spPr>
        <p:txBody>
          <a:bodyPr wrap="square" rtlCol="0" anchor="t">
            <a:spAutoFit/>
          </a:bodyPr>
          <a:lstStyle/>
          <a:p>
            <a:pPr algn="l"/>
            <a:r>
              <a:rPr lang="zh-CN" altLang="en-US" sz="3200" b="1">
                <a:solidFill>
                  <a:srgbClr val="080808"/>
                </a:solidFill>
                <a:latin typeface="楷体" panose="02010609060101010101" pitchFamily="49" charset="-122"/>
                <a:ea typeface="楷体" panose="02010609060101010101" pitchFamily="49" charset="-122"/>
                <a:sym typeface="+mn-ea"/>
              </a:rPr>
              <a:t>湿热灭菌法、干热灭菌法、灼烧灭菌法</a:t>
            </a:r>
            <a:endParaRPr lang="zh-CN" altLang="en-US" sz="3200" b="1">
              <a:solidFill>
                <a:srgbClr val="080808"/>
              </a:solidFill>
              <a:latin typeface="楷体" panose="02010609060101010101" pitchFamily="49" charset="-122"/>
              <a:ea typeface="楷体" panose="02010609060101010101" pitchFamily="49" charset="-122"/>
              <a:sym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p:tgtEl>
                                          <p:spTgt spid="24"/>
                                        </p:tgtEl>
                                        <p:attrNameLst>
                                          <p:attrName>ppt_x</p:attrName>
                                        </p:attrNameLst>
                                      </p:cBhvr>
                                      <p:tavLst>
                                        <p:tav tm="0">
                                          <p:val>
                                            <p:strVal val="#ppt_x-#ppt_w*1.125000"/>
                                          </p:val>
                                        </p:tav>
                                        <p:tav tm="100000">
                                          <p:val>
                                            <p:strVal val="#ppt_x"/>
                                          </p:val>
                                        </p:tav>
                                      </p:tavLst>
                                    </p:anim>
                                    <p:animEffect transition="in" filter="wipe(right)">
                                      <p:cBhvr>
                                        <p:cTn id="8" dur="500"/>
                                        <p:tgtEl>
                                          <p:spTgt spid="24"/>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ppt_x</p:attrName>
                                        </p:attrNameLst>
                                      </p:cBhvr>
                                      <p:tavLst>
                                        <p:tav tm="0">
                                          <p:val>
                                            <p:strVal val="#ppt_x-#ppt_w*1.125000"/>
                                          </p:val>
                                        </p:tav>
                                        <p:tav tm="100000">
                                          <p:val>
                                            <p:strVal val="#ppt_x"/>
                                          </p:val>
                                        </p:tav>
                                      </p:tavLst>
                                    </p:anim>
                                    <p:animEffect transition="in" filter="wipe(right)">
                                      <p:cBhvr>
                                        <p:cTn id="13" dur="500"/>
                                        <p:tgtEl>
                                          <p:spTgt spid="8"/>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heckerboard(across)">
                                      <p:cBhvr>
                                        <p:cTn id="26" dur="500"/>
                                        <p:tgtEl>
                                          <p:spTgt spid="13"/>
                                        </p:tgtEl>
                                      </p:cBhvr>
                                    </p:animEffect>
                                  </p:childTnLst>
                                </p:cTn>
                              </p:par>
                            </p:childTnLst>
                          </p:cTn>
                        </p:par>
                        <p:par>
                          <p:cTn id="27" fill="hold">
                            <p:stCondLst>
                              <p:cond delay="500"/>
                            </p:stCondLst>
                            <p:childTnLst>
                              <p:par>
                                <p:cTn id="28" presetID="12" presetClass="entr" presetSubtype="8"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p:tgtEl>
                                          <p:spTgt spid="14"/>
                                        </p:tgtEl>
                                        <p:attrNameLst>
                                          <p:attrName>ppt_x</p:attrName>
                                        </p:attrNameLst>
                                      </p:cBhvr>
                                      <p:tavLst>
                                        <p:tav tm="0">
                                          <p:val>
                                            <p:strVal val="#ppt_x-#ppt_w*1.125000"/>
                                          </p:val>
                                        </p:tav>
                                        <p:tav tm="100000">
                                          <p:val>
                                            <p:strVal val="#ppt_x"/>
                                          </p:val>
                                        </p:tav>
                                      </p:tavLst>
                                    </p:anim>
                                    <p:animEffect transition="in" filter="wipe(right)">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randombar(horizontal)">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8" grpId="0"/>
      <p:bldP spid="10" grpId="0"/>
      <p:bldP spid="11" grpId="0"/>
      <p:bldP spid="13" grpId="0" animBg="1"/>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bwMode="auto">
          <a:xfrm>
            <a:off x="8433504" y="2142000"/>
            <a:ext cx="3698832" cy="4716000"/>
          </a:xfrm>
          <a:prstGeom prst="rect">
            <a:avLst/>
          </a:prstGeom>
          <a:noFill/>
          <a:extLst>
            <a:ext uri="{909E8E84-426E-40DD-AFC4-6F175D3DCCD1}">
              <a14:hiddenFill xmlns:a14="http://schemas.microsoft.com/office/drawing/2010/main">
                <a:solidFill>
                  <a:srgbClr val="FFFFFF"/>
                </a:solidFill>
              </a14:hiddenFill>
            </a:ext>
          </a:extLst>
        </p:spPr>
      </p:pic>
      <p:sp>
        <p:nvSpPr>
          <p:cNvPr id="24" name="文本占位符 5121"/>
          <p:cNvSpPr txBox="1">
            <a:spLocks noChangeArrowheads="1"/>
          </p:cNvSpPr>
          <p:nvPr>
            <p:custDataLst>
              <p:tags r:id="rId3"/>
            </p:custDataLst>
          </p:nvPr>
        </p:nvSpPr>
        <p:spPr bwMode="auto">
          <a:xfrm>
            <a:off x="0" y="0"/>
            <a:ext cx="1943100" cy="584776"/>
          </a:xfrm>
          <a:prstGeom prst="rect">
            <a:avLst/>
          </a:prstGeom>
          <a:solidFill>
            <a:srgbClr val="FFDEE4"/>
          </a:solidFill>
          <a:ln w="9525">
            <a:noFill/>
            <a:miter lim="800000"/>
          </a:ln>
          <a:effectLst/>
        </p:spPr>
        <p:txBody>
          <a:bodyPr vert="horz" wrap="square" lIns="91440" tIns="45720" rIns="91440" bIns="45720" numCol="1" anchor="t" anchorCtr="0" compatLnSpc="1"/>
          <a:lstStyle/>
          <a:p>
            <a:pPr>
              <a:defRPr/>
            </a:pP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）灭菌</a:t>
            </a:r>
            <a:endPar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Rectangle 5"/>
          <p:cNvSpPr>
            <a:spLocks noChangeArrowheads="1"/>
          </p:cNvSpPr>
          <p:nvPr>
            <p:custDataLst>
              <p:tags r:id="rId4"/>
            </p:custDataLst>
          </p:nvPr>
        </p:nvSpPr>
        <p:spPr bwMode="auto">
          <a:xfrm>
            <a:off x="-1" y="772059"/>
            <a:ext cx="2415209" cy="523220"/>
          </a:xfrm>
          <a:prstGeom prst="rect">
            <a:avLst/>
          </a:prstGeom>
          <a:solidFill>
            <a:srgbClr val="507000"/>
          </a:solidFill>
          <a:ln w="9525">
            <a:noFill/>
            <a:miter lim="800000"/>
          </a:ln>
        </p:spPr>
        <p:txBody>
          <a:bodyPr wrap="square" anchor="ctr">
            <a:spAutoFit/>
          </a:bodyPr>
          <a:lstStyle/>
          <a:p>
            <a:pPr algn="ctr">
              <a:defRPr/>
            </a:pPr>
            <a:r>
              <a:rPr lang="en-US" altLang="zh-CN" sz="28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Ⅰ.</a:t>
            </a:r>
            <a:r>
              <a:rPr lang="zh-CN" altLang="en-US" sz="28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湿热灭菌法</a:t>
            </a:r>
            <a:endParaRPr lang="zh-CN" altLang="en-US" sz="28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p:cNvSpPr txBox="1"/>
          <p:nvPr>
            <p:custDataLst>
              <p:tags r:id="rId5"/>
            </p:custDataLst>
          </p:nvPr>
        </p:nvSpPr>
        <p:spPr>
          <a:xfrm>
            <a:off x="2415209" y="772059"/>
            <a:ext cx="9776791" cy="584775"/>
          </a:xfrm>
          <a:prstGeom prst="rect">
            <a:avLst/>
          </a:prstGeom>
          <a:noFill/>
        </p:spPr>
        <p:txBody>
          <a:bodyPr wrap="square">
            <a:spAutoFit/>
          </a:bodyPr>
          <a:lstStyle/>
          <a:p>
            <a:r>
              <a:rPr lang="zh-CN" altLang="en-US"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高压蒸汽灭菌锅</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内</a:t>
            </a:r>
            <a:r>
              <a:rPr lang="en-US" altLang="zh-CN" sz="3200" b="1">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mn-ea"/>
              </a:rPr>
              <a:t>100kPa</a:t>
            </a:r>
            <a:r>
              <a:rPr lang="zh-CN" altLang="en-US" sz="3200" b="1">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b="1">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mn-ea"/>
              </a:rPr>
              <a:t>121℃</a:t>
            </a:r>
            <a:r>
              <a:rPr lang="zh-CN" altLang="en-US" sz="3200" b="1">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mn-ea"/>
              </a:rPr>
              <a:t>下</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维持</a:t>
            </a:r>
            <a:r>
              <a:rPr lang="en-US" altLang="zh-CN" sz="3200" b="1">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mn-ea"/>
              </a:rPr>
              <a:t>15-30min</a:t>
            </a:r>
            <a:endParaRPr lang="zh-CN" altLang="en-US" sz="32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6" name="Rectangle 4"/>
          <p:cNvSpPr>
            <a:spLocks noChangeArrowheads="1"/>
          </p:cNvSpPr>
          <p:nvPr>
            <p:custDataLst>
              <p:tags r:id="rId6"/>
            </p:custDataLst>
          </p:nvPr>
        </p:nvSpPr>
        <p:spPr bwMode="auto">
          <a:xfrm>
            <a:off x="244449" y="1544118"/>
            <a:ext cx="11028936" cy="3559436"/>
          </a:xfrm>
          <a:prstGeom prst="rect">
            <a:avLst/>
          </a:prstGeom>
          <a:noFill/>
          <a:ln w="12700" cap="sq">
            <a:noFill/>
            <a:miter lim="800000"/>
            <a:headEnd type="none" w="sm" len="sm"/>
            <a:tailEnd type="none" w="sm" len="sm"/>
          </a:ln>
          <a:effectLst/>
        </p:spPr>
        <p:txBody>
          <a:bodyPr wrap="square">
            <a:spAutoFit/>
          </a:bodyPr>
          <a:lstStyle/>
          <a:p>
            <a:pPr>
              <a:lnSpc>
                <a:spcPct val="120000"/>
              </a:lnSpc>
            </a:pPr>
            <a:r>
              <a:rPr lang="en-US" altLang="zh-CN"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①</a:t>
            </a: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rPr>
              <a:t>原理：</a:t>
            </a:r>
            <a:r>
              <a:rPr lang="zh-CN" altLang="en-US" sz="3200">
                <a:solidFill>
                  <a:srgbClr val="080808"/>
                </a:solidFill>
                <a:latin typeface="楷体" panose="02010609060101010101" pitchFamily="49" charset="-122"/>
                <a:ea typeface="楷体" panose="02010609060101010101" pitchFamily="49" charset="-122"/>
              </a:rPr>
              <a:t>高温蒸汽</a:t>
            </a:r>
            <a:r>
              <a:rPr lang="zh-CN" altLang="en-US" sz="3200">
                <a:solidFill>
                  <a:srgbClr val="C00000"/>
                </a:solidFill>
                <a:latin typeface="楷体" panose="02010609060101010101" pitchFamily="49" charset="-122"/>
                <a:ea typeface="楷体" panose="02010609060101010101" pitchFamily="49" charset="-122"/>
              </a:rPr>
              <a:t>破坏蛋白质</a:t>
            </a:r>
            <a:r>
              <a:rPr lang="zh-CN" altLang="en-US" sz="3200">
                <a:solidFill>
                  <a:srgbClr val="080808"/>
                </a:solidFill>
                <a:latin typeface="楷体" panose="02010609060101010101" pitchFamily="49" charset="-122"/>
                <a:ea typeface="楷体" panose="02010609060101010101" pitchFamily="49" charset="-122"/>
              </a:rPr>
              <a:t>、</a:t>
            </a:r>
            <a:r>
              <a:rPr lang="zh-CN" altLang="en-US" sz="3200">
                <a:solidFill>
                  <a:srgbClr val="C00000"/>
                </a:solidFill>
                <a:latin typeface="楷体" panose="02010609060101010101" pitchFamily="49" charset="-122"/>
                <a:ea typeface="楷体" panose="02010609060101010101" pitchFamily="49" charset="-122"/>
              </a:rPr>
              <a:t>核酸等结构使其变性</a:t>
            </a:r>
            <a:r>
              <a:rPr lang="zh-CN" altLang="en-US" sz="3200">
                <a:solidFill>
                  <a:srgbClr val="080808"/>
                </a:solidFill>
                <a:latin typeface="楷体" panose="02010609060101010101" pitchFamily="49" charset="-122"/>
                <a:ea typeface="楷体" panose="02010609060101010101" pitchFamily="49" charset="-122"/>
              </a:rPr>
              <a:t>。</a:t>
            </a:r>
            <a:endParaRPr lang="zh-CN" altLang="en-US" sz="3200">
              <a:solidFill>
                <a:srgbClr val="080808"/>
              </a:solidFill>
              <a:latin typeface="楷体" panose="02010609060101010101" pitchFamily="49" charset="-122"/>
              <a:ea typeface="楷体" panose="02010609060101010101" pitchFamily="49" charset="-122"/>
            </a:endParaRPr>
          </a:p>
          <a:p>
            <a:pPr>
              <a:lnSpc>
                <a:spcPct val="120000"/>
              </a:lnSpc>
            </a:pP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②</a:t>
            </a: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rPr>
              <a:t>优点：</a:t>
            </a:r>
            <a:r>
              <a:rPr lang="zh-CN" altLang="en-US" sz="3200">
                <a:solidFill>
                  <a:srgbClr val="080808"/>
                </a:solidFill>
                <a:latin typeface="楷体" panose="02010609060101010101" pitchFamily="49" charset="-122"/>
                <a:ea typeface="楷体" panose="02010609060101010101" pitchFamily="49" charset="-122"/>
              </a:rPr>
              <a:t>操作简便，效果可靠，</a:t>
            </a:r>
            <a:r>
              <a:rPr lang="zh-CN" altLang="en-US" sz="3200">
                <a:solidFill>
                  <a:srgbClr val="080808"/>
                </a:solidFill>
                <a:latin typeface="楷体" panose="02010609060101010101" pitchFamily="49" charset="-122"/>
                <a:ea typeface="楷体" panose="02010609060101010101" pitchFamily="49" charset="-122"/>
                <a:sym typeface="+mn-ea"/>
              </a:rPr>
              <a:t>可以杀灭</a:t>
            </a:r>
            <a:endParaRPr lang="en-US" altLang="zh-CN" sz="3200">
              <a:solidFill>
                <a:srgbClr val="080808"/>
              </a:solidFill>
              <a:latin typeface="楷体" panose="02010609060101010101" pitchFamily="49" charset="-122"/>
              <a:ea typeface="楷体" panose="02010609060101010101" pitchFamily="49" charset="-122"/>
              <a:sym typeface="+mn-ea"/>
            </a:endParaRPr>
          </a:p>
          <a:p>
            <a:pPr>
              <a:lnSpc>
                <a:spcPct val="120000"/>
              </a:lnSpc>
            </a:pPr>
            <a:r>
              <a:rPr lang="zh-CN" altLang="en-US" sz="3200">
                <a:solidFill>
                  <a:srgbClr val="080808"/>
                </a:solidFill>
                <a:latin typeface="楷体" panose="02010609060101010101" pitchFamily="49" charset="-122"/>
                <a:ea typeface="楷体" panose="02010609060101010101" pitchFamily="49" charset="-122"/>
                <a:sym typeface="+mn-ea"/>
              </a:rPr>
              <a:t>        所有的生物，包括最耐热的某些</a:t>
            </a:r>
            <a:endParaRPr lang="en-US" altLang="zh-CN" sz="3200">
              <a:solidFill>
                <a:srgbClr val="080808"/>
              </a:solidFill>
              <a:latin typeface="楷体" panose="02010609060101010101" pitchFamily="49" charset="-122"/>
              <a:ea typeface="楷体" panose="02010609060101010101" pitchFamily="49" charset="-122"/>
              <a:sym typeface="+mn-ea"/>
            </a:endParaRPr>
          </a:p>
          <a:p>
            <a:pPr>
              <a:lnSpc>
                <a:spcPct val="120000"/>
              </a:lnSpc>
            </a:pPr>
            <a:r>
              <a:rPr lang="zh-CN" altLang="en-US" sz="3200">
                <a:solidFill>
                  <a:srgbClr val="080808"/>
                </a:solidFill>
                <a:latin typeface="楷体" panose="02010609060101010101" pitchFamily="49" charset="-122"/>
                <a:ea typeface="楷体" panose="02010609060101010101" pitchFamily="49" charset="-122"/>
                <a:sym typeface="+mn-ea"/>
              </a:rPr>
              <a:t>        微生物的休眠体。</a:t>
            </a:r>
            <a:r>
              <a:rPr lang="zh-CN" altLang="en-US" sz="3200">
                <a:solidFill>
                  <a:srgbClr val="C00000"/>
                </a:solidFill>
                <a:highlight>
                  <a:srgbClr val="FFFF00"/>
                </a:highlight>
                <a:latin typeface="楷体" panose="02010609060101010101" pitchFamily="49" charset="-122"/>
                <a:ea typeface="楷体" panose="02010609060101010101" pitchFamily="49" charset="-122"/>
                <a:sym typeface="+mn-ea"/>
              </a:rPr>
              <a:t>基本保持</a:t>
            </a:r>
            <a:r>
              <a:rPr lang="zh-CN" altLang="en-US" sz="3200">
                <a:solidFill>
                  <a:srgbClr val="080808"/>
                </a:solidFill>
                <a:latin typeface="楷体" panose="02010609060101010101" pitchFamily="49" charset="-122"/>
                <a:ea typeface="楷体" panose="02010609060101010101" pitchFamily="49" charset="-122"/>
                <a:sym typeface="+mn-ea"/>
              </a:rPr>
              <a:t>培养基</a:t>
            </a:r>
            <a:endParaRPr lang="en-US" altLang="zh-CN" sz="3200">
              <a:solidFill>
                <a:srgbClr val="080808"/>
              </a:solidFill>
              <a:latin typeface="楷体" panose="02010609060101010101" pitchFamily="49" charset="-122"/>
              <a:ea typeface="楷体" panose="02010609060101010101" pitchFamily="49" charset="-122"/>
              <a:sym typeface="+mn-ea"/>
            </a:endParaRPr>
          </a:p>
          <a:p>
            <a:pPr>
              <a:lnSpc>
                <a:spcPct val="120000"/>
              </a:lnSpc>
            </a:pPr>
            <a:r>
              <a:rPr lang="zh-CN" altLang="en-US" sz="3200">
                <a:solidFill>
                  <a:srgbClr val="FF2A0A"/>
                </a:solidFill>
                <a:latin typeface="楷体" panose="02010609060101010101" pitchFamily="49" charset="-122"/>
                <a:ea typeface="楷体" panose="02010609060101010101" pitchFamily="49" charset="-122"/>
                <a:sym typeface="+mn-ea"/>
              </a:rPr>
              <a:t>        </a:t>
            </a:r>
            <a:r>
              <a:rPr lang="zh-CN" altLang="en-US" sz="3200">
                <a:solidFill>
                  <a:srgbClr val="080808"/>
                </a:solidFill>
                <a:latin typeface="楷体" panose="02010609060101010101" pitchFamily="49" charset="-122"/>
                <a:ea typeface="楷体" panose="02010609060101010101" pitchFamily="49" charset="-122"/>
                <a:sym typeface="+mn-ea"/>
              </a:rPr>
              <a:t>的</a:t>
            </a:r>
            <a:r>
              <a:rPr lang="zh-CN" altLang="en-US" sz="3200">
                <a:solidFill>
                  <a:srgbClr val="C00000"/>
                </a:solidFill>
                <a:highlight>
                  <a:srgbClr val="FFFF00"/>
                </a:highlight>
                <a:latin typeface="楷体" panose="02010609060101010101" pitchFamily="49" charset="-122"/>
                <a:ea typeface="楷体" panose="02010609060101010101" pitchFamily="49" charset="-122"/>
                <a:sym typeface="+mn-ea"/>
              </a:rPr>
              <a:t>营养成分不被破坏</a:t>
            </a:r>
            <a:r>
              <a:rPr lang="zh-CN" altLang="en-US" sz="3200">
                <a:latin typeface="楷体" panose="02010609060101010101" pitchFamily="49" charset="-122"/>
                <a:ea typeface="楷体" panose="02010609060101010101" pitchFamily="49" charset="-122"/>
                <a:sym typeface="+mn-ea"/>
              </a:rPr>
              <a:t>。</a:t>
            </a:r>
            <a:endParaRPr lang="zh-CN" altLang="en-US" sz="3200">
              <a:latin typeface="楷体" panose="02010609060101010101" pitchFamily="49" charset="-122"/>
              <a:ea typeface="楷体" panose="02010609060101010101" pitchFamily="49" charset="-122"/>
            </a:endParaRPr>
          </a:p>
          <a:p>
            <a:pPr>
              <a:lnSpc>
                <a:spcPct val="120000"/>
              </a:lnSpc>
            </a:pP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③</a:t>
            </a: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rPr>
              <a:t>对象：</a:t>
            </a:r>
            <a:r>
              <a:rPr lang="zh-CN" altLang="en-US" sz="3200" b="1">
                <a:solidFill>
                  <a:srgbClr val="C00000"/>
                </a:solidFill>
                <a:latin typeface="楷体" panose="02010609060101010101" pitchFamily="49" charset="-122"/>
                <a:ea typeface="楷体" panose="02010609060101010101" pitchFamily="49" charset="-122"/>
              </a:rPr>
              <a:t>培养基</a:t>
            </a:r>
            <a:r>
              <a:rPr lang="zh-CN" altLang="en-US" sz="3200">
                <a:solidFill>
                  <a:srgbClr val="080808"/>
                </a:solidFill>
                <a:latin typeface="楷体" panose="02010609060101010101" pitchFamily="49" charset="-122"/>
                <a:ea typeface="楷体" panose="02010609060101010101" pitchFamily="49" charset="-122"/>
              </a:rPr>
              <a:t>等。</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9" name="文本框 8"/>
          <p:cNvSpPr txBox="1"/>
          <p:nvPr>
            <p:custDataLst>
              <p:tags r:id="rId7"/>
            </p:custDataLst>
          </p:nvPr>
        </p:nvSpPr>
        <p:spPr>
          <a:xfrm>
            <a:off x="1610334" y="5352393"/>
            <a:ext cx="6355080" cy="1195712"/>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20000"/>
              </a:lnSpc>
              <a:spcBef>
                <a:spcPct val="0"/>
              </a:spcBef>
              <a:spcAft>
                <a:spcPct val="0"/>
              </a:spcAft>
              <a:buClrTx/>
              <a:buSzTx/>
              <a:buFontTx/>
              <a:buNone/>
              <a:defRPr/>
            </a:pPr>
            <a:r>
              <a:rPr lang="zh-CN" altLang="en-US" sz="3200" b="1">
                <a:solidFill>
                  <a:srgbClr val="080808"/>
                </a:solidFill>
                <a:latin typeface="楷体" panose="02010609060101010101" pitchFamily="49" charset="-122"/>
                <a:ea typeface="楷体" panose="02010609060101010101" pitchFamily="49" charset="-122"/>
                <a:cs typeface="楷体" panose="02010609060101010101" pitchFamily="49" charset="-122"/>
              </a:rPr>
              <a:t>注：使用后的培养基必须灭菌后</a:t>
            </a:r>
            <a:endParaRPr lang="en-US" altLang="zh-CN" sz="3200" b="1">
              <a:solidFill>
                <a:srgbClr val="080808"/>
              </a:solidFill>
              <a:latin typeface="楷体" panose="02010609060101010101" pitchFamily="49" charset="-122"/>
              <a:ea typeface="楷体" panose="02010609060101010101" pitchFamily="49" charset="-122"/>
              <a:cs typeface="楷体" panose="02010609060101010101" pitchFamily="49" charset="-122"/>
            </a:endParaRPr>
          </a:p>
          <a:p>
            <a:pPr marL="0" marR="0" lvl="0" indent="0" algn="l" defTabSz="914400" rtl="0" eaLnBrk="1" fontAlgn="auto" latinLnBrk="0" hangingPunct="1">
              <a:lnSpc>
                <a:spcPct val="120000"/>
              </a:lnSpc>
              <a:spcBef>
                <a:spcPct val="0"/>
              </a:spcBef>
              <a:spcAft>
                <a:spcPct val="0"/>
              </a:spcAft>
              <a:buClrTx/>
              <a:buSzTx/>
              <a:buFontTx/>
              <a:buNone/>
              <a:defRPr/>
            </a:pPr>
            <a:r>
              <a:rPr lang="zh-CN" altLang="en-US" sz="3200" b="1">
                <a:solidFill>
                  <a:srgbClr val="080808"/>
                </a:solidFill>
                <a:latin typeface="楷体" panose="02010609060101010101" pitchFamily="49" charset="-122"/>
                <a:ea typeface="楷体" panose="02010609060101010101" pitchFamily="49" charset="-122"/>
                <a:cs typeface="楷体" panose="02010609060101010101" pitchFamily="49" charset="-122"/>
              </a:rPr>
              <a:t>    才能丢弃，以免污染环境。</a:t>
            </a:r>
            <a:endParaRPr lang="zh-CN" altLang="en-US" sz="3200" b="1">
              <a:solidFill>
                <a:srgbClr val="080808"/>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文本框 20"/>
          <p:cNvSpPr txBox="1">
            <a:spLocks noChangeArrowheads="1"/>
          </p:cNvSpPr>
          <p:nvPr>
            <p:custDataLst>
              <p:tags r:id="rId1"/>
            </p:custDataLst>
          </p:nvPr>
        </p:nvSpPr>
        <p:spPr bwMode="auto">
          <a:xfrm>
            <a:off x="7261670" y="2239215"/>
            <a:ext cx="3996880"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zh-CN" altLang="en-US" sz="2800" b="1">
                <a:solidFill>
                  <a:srgbClr val="007F58"/>
                </a:solidFill>
                <a:latin typeface="微软雅黑" panose="020B0503020204020204" pitchFamily="34" charset="-122"/>
              </a:rPr>
              <a:t>微生物的基本培养技术</a:t>
            </a:r>
            <a:endParaRPr lang="zh-CN" altLang="en-US" sz="2800" b="1">
              <a:solidFill>
                <a:srgbClr val="007F58"/>
              </a:solidFill>
              <a:latin typeface="微软雅黑" panose="020B0503020204020204" pitchFamily="34" charset="-122"/>
            </a:endParaRPr>
          </a:p>
        </p:txBody>
      </p:sp>
      <p:grpSp>
        <p:nvGrpSpPr>
          <p:cNvPr id="3" name="组合 2"/>
          <p:cNvGrpSpPr/>
          <p:nvPr>
            <p:custDataLst>
              <p:tags r:id="rId2"/>
            </p:custDataLst>
          </p:nvPr>
        </p:nvGrpSpPr>
        <p:grpSpPr>
          <a:xfrm>
            <a:off x="6536183" y="2231859"/>
            <a:ext cx="725488" cy="666750"/>
            <a:chOff x="6301014" y="1812174"/>
            <a:chExt cx="725488" cy="666750"/>
          </a:xfrm>
        </p:grpSpPr>
        <p:pic>
          <p:nvPicPr>
            <p:cNvPr id="3074" name="图片 19"/>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6301014" y="1812174"/>
              <a:ext cx="72548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文本框 21"/>
            <p:cNvSpPr txBox="1">
              <a:spLocks noChangeArrowheads="1"/>
            </p:cNvSpPr>
            <p:nvPr>
              <p:custDataLst>
                <p:tags r:id="rId5"/>
              </p:custDataLst>
            </p:nvPr>
          </p:nvSpPr>
          <p:spPr bwMode="auto">
            <a:xfrm>
              <a:off x="6301014" y="1824874"/>
              <a:ext cx="5969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1</a:t>
              </a:r>
              <a:endParaRPr lang="zh-CN" altLang="en-US" sz="3600">
                <a:solidFill>
                  <a:schemeClr val="bg1"/>
                </a:solidFill>
                <a:latin typeface="Impact" panose="020B0806030902050204" pitchFamily="34" charset="0"/>
              </a:endParaRPr>
            </a:p>
          </p:txBody>
        </p:sp>
      </p:grpSp>
      <p:sp>
        <p:nvSpPr>
          <p:cNvPr id="3078" name="文本框 25"/>
          <p:cNvSpPr txBox="1">
            <a:spLocks noChangeArrowheads="1"/>
          </p:cNvSpPr>
          <p:nvPr>
            <p:custDataLst>
              <p:tags r:id="rId6"/>
            </p:custDataLst>
          </p:nvPr>
        </p:nvSpPr>
        <p:spPr bwMode="auto">
          <a:xfrm>
            <a:off x="7284413" y="3291693"/>
            <a:ext cx="4305607"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zh-CN" altLang="en-US" sz="2800" b="1">
                <a:solidFill>
                  <a:srgbClr val="007F58"/>
                </a:solidFill>
                <a:latin typeface="微软雅黑" panose="020B0503020204020204" pitchFamily="34" charset="-122"/>
              </a:rPr>
              <a:t>微生物的选择培养和计数</a:t>
            </a:r>
            <a:endParaRPr lang="zh-CN" altLang="en-US" sz="2800" b="1">
              <a:solidFill>
                <a:srgbClr val="007F58"/>
              </a:solidFill>
              <a:latin typeface="微软雅黑" panose="020B0503020204020204" pitchFamily="34" charset="-122"/>
            </a:endParaRPr>
          </a:p>
        </p:txBody>
      </p:sp>
      <p:grpSp>
        <p:nvGrpSpPr>
          <p:cNvPr id="4" name="组合 3"/>
          <p:cNvGrpSpPr/>
          <p:nvPr>
            <p:custDataLst>
              <p:tags r:id="rId7"/>
            </p:custDataLst>
          </p:nvPr>
        </p:nvGrpSpPr>
        <p:grpSpPr>
          <a:xfrm>
            <a:off x="6558926" y="3266257"/>
            <a:ext cx="725488" cy="666750"/>
            <a:chOff x="6301014" y="2723399"/>
            <a:chExt cx="725488" cy="666750"/>
          </a:xfrm>
        </p:grpSpPr>
        <p:pic>
          <p:nvPicPr>
            <p:cNvPr id="3077" name="图片 24"/>
            <p:cNvPicPr>
              <a:picLocks noChangeAspect="1" noChangeArrowheads="1"/>
            </p:cNvPicPr>
            <p:nvPr>
              <p:custDataLst>
                <p:tags r:id="rId8"/>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6301014" y="2723399"/>
              <a:ext cx="72548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文本框 26"/>
            <p:cNvSpPr txBox="1">
              <a:spLocks noChangeArrowheads="1"/>
            </p:cNvSpPr>
            <p:nvPr>
              <p:custDataLst>
                <p:tags r:id="rId9"/>
              </p:custDataLst>
            </p:nvPr>
          </p:nvSpPr>
          <p:spPr bwMode="auto">
            <a:xfrm>
              <a:off x="6301014" y="2736099"/>
              <a:ext cx="5969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2</a:t>
              </a:r>
              <a:endParaRPr lang="zh-CN" altLang="en-US" sz="3600">
                <a:solidFill>
                  <a:schemeClr val="bg1"/>
                </a:solidFill>
                <a:latin typeface="Impact" panose="020B0806030902050204" pitchFamily="34" charset="0"/>
              </a:endParaRPr>
            </a:p>
          </p:txBody>
        </p:sp>
      </p:grpSp>
      <p:grpSp>
        <p:nvGrpSpPr>
          <p:cNvPr id="2" name="组合 1"/>
          <p:cNvGrpSpPr/>
          <p:nvPr>
            <p:custDataLst>
              <p:tags r:id="rId10"/>
            </p:custDataLst>
          </p:nvPr>
        </p:nvGrpSpPr>
        <p:grpSpPr>
          <a:xfrm>
            <a:off x="277978" y="1934818"/>
            <a:ext cx="5759450" cy="3421062"/>
            <a:chOff x="423863" y="1516063"/>
            <a:chExt cx="5759450" cy="3421062"/>
          </a:xfrm>
        </p:grpSpPr>
        <p:pic>
          <p:nvPicPr>
            <p:cNvPr id="3089" name="图片 18"/>
            <p:cNvPicPr>
              <a:picLocks noChangeAspect="1" noChangeArrowheads="1"/>
            </p:cNvPicPr>
            <p:nvPr>
              <p:custDataLst>
                <p:tags r:id="rId11"/>
              </p:custDataLst>
            </p:nvPr>
          </p:nvPicPr>
          <p:blipFill>
            <a:blip r:embed="rId12">
              <a:extLst>
                <a:ext uri="{28A0092B-C50C-407E-A947-70E740481C1C}">
                  <a14:useLocalDpi xmlns:a14="http://schemas.microsoft.com/office/drawing/2010/main" val="0"/>
                </a:ext>
              </a:extLst>
            </a:blip>
            <a:stretch>
              <a:fillRect/>
            </a:stretch>
          </p:blipFill>
          <p:spPr bwMode="auto">
            <a:xfrm rot="-624423">
              <a:off x="423863" y="1516063"/>
              <a:ext cx="5759450" cy="342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0" name="文本框 32"/>
            <p:cNvSpPr txBox="1">
              <a:spLocks noChangeArrowheads="1"/>
            </p:cNvSpPr>
            <p:nvPr>
              <p:custDataLst>
                <p:tags r:id="rId13"/>
              </p:custDataLst>
            </p:nvPr>
          </p:nvSpPr>
          <p:spPr bwMode="auto">
            <a:xfrm>
              <a:off x="1250950" y="2717800"/>
              <a:ext cx="4445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zh-CN" altLang="en-US" sz="6000" b="1">
                  <a:solidFill>
                    <a:schemeClr val="bg1"/>
                  </a:solidFill>
                  <a:latin typeface="Impact" panose="020B0806030902050204" pitchFamily="34" charset="0"/>
                </a:rPr>
                <a:t>目录</a:t>
              </a:r>
              <a:endParaRPr lang="en-US" altLang="zh-CN" sz="6000" b="1">
                <a:solidFill>
                  <a:schemeClr val="bg1"/>
                </a:solidFill>
                <a:latin typeface="Impact" panose="020B0806030902050204" pitchFamily="34" charset="0"/>
              </a:endParaRPr>
            </a:p>
          </p:txBody>
        </p:sp>
      </p:grpSp>
      <p:sp>
        <p:nvSpPr>
          <p:cNvPr id="5" name="文本框 28"/>
          <p:cNvSpPr txBox="1">
            <a:spLocks noChangeArrowheads="1"/>
          </p:cNvSpPr>
          <p:nvPr>
            <p:custDataLst>
              <p:tags r:id="rId14"/>
            </p:custDataLst>
          </p:nvPr>
        </p:nvSpPr>
        <p:spPr bwMode="auto">
          <a:xfrm>
            <a:off x="7284413" y="4443758"/>
            <a:ext cx="3039933"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zh-CN" altLang="en-US" sz="2800" b="1">
                <a:solidFill>
                  <a:srgbClr val="007F58"/>
                </a:solidFill>
                <a:latin typeface="微软雅黑" panose="020B0503020204020204" pitchFamily="34" charset="-122"/>
              </a:rPr>
              <a:t>习题检测</a:t>
            </a:r>
            <a:endParaRPr lang="zh-CN" altLang="en-US" sz="2800" b="1">
              <a:solidFill>
                <a:srgbClr val="007F58"/>
              </a:solidFill>
              <a:latin typeface="微软雅黑" panose="020B0503020204020204" pitchFamily="34" charset="-122"/>
            </a:endParaRPr>
          </a:p>
        </p:txBody>
      </p:sp>
      <p:grpSp>
        <p:nvGrpSpPr>
          <p:cNvPr id="6" name="组合 5"/>
          <p:cNvGrpSpPr/>
          <p:nvPr>
            <p:custDataLst>
              <p:tags r:id="rId15"/>
            </p:custDataLst>
          </p:nvPr>
        </p:nvGrpSpPr>
        <p:grpSpPr>
          <a:xfrm>
            <a:off x="6558926" y="4419946"/>
            <a:ext cx="725488" cy="666750"/>
            <a:chOff x="6301014" y="3610812"/>
            <a:chExt cx="725488" cy="666750"/>
          </a:xfrm>
        </p:grpSpPr>
        <p:pic>
          <p:nvPicPr>
            <p:cNvPr id="7" name="图片 27"/>
            <p:cNvPicPr>
              <a:picLocks noChangeAspect="1" noChangeArrowheads="1"/>
            </p:cNvPicPr>
            <p:nvPr>
              <p:custDataLst>
                <p:tags r:id="rId16"/>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6301014" y="3610812"/>
              <a:ext cx="72548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29"/>
            <p:cNvSpPr txBox="1">
              <a:spLocks noChangeArrowheads="1"/>
            </p:cNvSpPr>
            <p:nvPr>
              <p:custDataLst>
                <p:tags r:id="rId17"/>
              </p:custDataLst>
            </p:nvPr>
          </p:nvSpPr>
          <p:spPr bwMode="auto">
            <a:xfrm>
              <a:off x="6301014" y="3623512"/>
              <a:ext cx="5969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3</a:t>
              </a:r>
              <a:endParaRPr lang="zh-CN" altLang="en-US" sz="3600">
                <a:solidFill>
                  <a:schemeClr val="bg1"/>
                </a:solidFill>
                <a:latin typeface="Impact" panose="020B0806030902050204" pitchFamily="3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200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p:stCondLst>
                                    <p:cond delay="0"/>
                                  </p:stCondLst>
                                  <p:childTnLst>
                                    <p:set>
                                      <p:cBhvr>
                                        <p:cTn id="19" dur="1" fill="hold">
                                          <p:stCondLst>
                                            <p:cond delay="0"/>
                                          </p:stCondLst>
                                        </p:cTn>
                                        <p:tgtEl>
                                          <p:spTgt spid="3075"/>
                                        </p:tgtEl>
                                        <p:attrNameLst>
                                          <p:attrName>style.visibility</p:attrName>
                                        </p:attrNameLst>
                                      </p:cBhvr>
                                      <p:to>
                                        <p:strVal val="visible"/>
                                      </p:to>
                                    </p:set>
                                    <p:animEffect transition="in" filter="fade">
                                      <p:cBhvr>
                                        <p:cTn id="20" dur="1000"/>
                                        <p:tgtEl>
                                          <p:spTgt spid="3075"/>
                                        </p:tgtEl>
                                      </p:cBhvr>
                                    </p:animEffect>
                                    <p:anim calcmode="lin" valueType="num">
                                      <p:cBhvr>
                                        <p:cTn id="21" dur="1000" fill="hold"/>
                                        <p:tgtEl>
                                          <p:spTgt spid="3075"/>
                                        </p:tgtEl>
                                        <p:attrNameLst>
                                          <p:attrName>ppt_x</p:attrName>
                                        </p:attrNameLst>
                                      </p:cBhvr>
                                      <p:tavLst>
                                        <p:tav tm="0">
                                          <p:val>
                                            <p:strVal val="#ppt_x"/>
                                          </p:val>
                                        </p:tav>
                                        <p:tav tm="100000">
                                          <p:val>
                                            <p:strVal val="#ppt_x"/>
                                          </p:val>
                                        </p:tav>
                                      </p:tavLst>
                                    </p:anim>
                                    <p:anim calcmode="lin" valueType="num">
                                      <p:cBhvr>
                                        <p:cTn id="22" dur="1000" fill="hold"/>
                                        <p:tgtEl>
                                          <p:spTgt spid="3075"/>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3078"/>
                                        </p:tgtEl>
                                        <p:attrNameLst>
                                          <p:attrName>style.visibility</p:attrName>
                                        </p:attrNameLst>
                                      </p:cBhvr>
                                      <p:to>
                                        <p:strVal val="visible"/>
                                      </p:to>
                                    </p:set>
                                    <p:animEffect transition="in" filter="fade">
                                      <p:cBhvr>
                                        <p:cTn id="25" dur="1000"/>
                                        <p:tgtEl>
                                          <p:spTgt spid="3078"/>
                                        </p:tgtEl>
                                      </p:cBhvr>
                                    </p:animEffect>
                                    <p:anim calcmode="lin" valueType="num">
                                      <p:cBhvr>
                                        <p:cTn id="26" dur="1000" fill="hold"/>
                                        <p:tgtEl>
                                          <p:spTgt spid="3078"/>
                                        </p:tgtEl>
                                        <p:attrNameLst>
                                          <p:attrName>ppt_x</p:attrName>
                                        </p:attrNameLst>
                                      </p:cBhvr>
                                      <p:tavLst>
                                        <p:tav tm="0">
                                          <p:val>
                                            <p:strVal val="#ppt_x"/>
                                          </p:val>
                                        </p:tav>
                                        <p:tav tm="100000">
                                          <p:val>
                                            <p:strVal val="#ppt_x"/>
                                          </p:val>
                                        </p:tav>
                                      </p:tavLst>
                                    </p:anim>
                                    <p:anim calcmode="lin" valueType="num">
                                      <p:cBhvr>
                                        <p:cTn id="27" dur="1000" fill="hold"/>
                                        <p:tgtEl>
                                          <p:spTgt spid="3078"/>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par>
                                <p:cTn id="33" presetID="47"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8"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占位符 5121"/>
          <p:cNvSpPr txBox="1">
            <a:spLocks noChangeArrowheads="1"/>
          </p:cNvSpPr>
          <p:nvPr>
            <p:custDataLst>
              <p:tags r:id="rId1"/>
            </p:custDataLst>
          </p:nvPr>
        </p:nvSpPr>
        <p:spPr bwMode="auto">
          <a:xfrm>
            <a:off x="0" y="0"/>
            <a:ext cx="1977390" cy="584776"/>
          </a:xfrm>
          <a:prstGeom prst="rect">
            <a:avLst/>
          </a:prstGeom>
          <a:solidFill>
            <a:srgbClr val="FFDEE4"/>
          </a:solidFill>
          <a:ln w="9525">
            <a:noFill/>
            <a:miter lim="800000"/>
          </a:ln>
          <a:effectLst/>
        </p:spPr>
        <p:txBody>
          <a:bodyPr vert="horz" wrap="square" lIns="91440" tIns="45720" rIns="91440" bIns="45720" numCol="1" anchor="t" anchorCtr="0" compatLnSpc="1"/>
          <a:lstStyle/>
          <a:p>
            <a:pPr>
              <a:defRPr/>
            </a:pP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）灭菌</a:t>
            </a:r>
            <a:endPar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Rectangle 5"/>
          <p:cNvSpPr>
            <a:spLocks noChangeArrowheads="1"/>
          </p:cNvSpPr>
          <p:nvPr>
            <p:custDataLst>
              <p:tags r:id="rId2"/>
            </p:custDataLst>
          </p:nvPr>
        </p:nvSpPr>
        <p:spPr bwMode="auto">
          <a:xfrm>
            <a:off x="0" y="772059"/>
            <a:ext cx="2628900" cy="523220"/>
          </a:xfrm>
          <a:prstGeom prst="rect">
            <a:avLst/>
          </a:prstGeom>
          <a:solidFill>
            <a:srgbClr val="507000"/>
          </a:solidFill>
          <a:ln w="9525">
            <a:noFill/>
            <a:miter lim="800000"/>
          </a:ln>
        </p:spPr>
        <p:txBody>
          <a:bodyPr wrap="square" anchor="ctr">
            <a:spAutoFit/>
          </a:bodyPr>
          <a:lstStyle/>
          <a:p>
            <a:pPr algn="ctr">
              <a:defRPr/>
            </a:pPr>
            <a:r>
              <a:rPr lang="en-US" altLang="zh-CN" sz="28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Ⅱ.</a:t>
            </a:r>
            <a:r>
              <a:rPr lang="zh-CN" altLang="en-US" sz="28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干热灭菌法</a:t>
            </a:r>
            <a:endParaRPr lang="zh-CN" altLang="en-US" sz="28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文本框 2"/>
          <p:cNvSpPr txBox="1"/>
          <p:nvPr>
            <p:custDataLst>
              <p:tags r:id="rId3"/>
            </p:custDataLst>
          </p:nvPr>
        </p:nvSpPr>
        <p:spPr>
          <a:xfrm>
            <a:off x="99871" y="1501685"/>
            <a:ext cx="7181039" cy="584775"/>
          </a:xfrm>
          <a:prstGeom prst="rect">
            <a:avLst/>
          </a:prstGeom>
          <a:noFill/>
        </p:spPr>
        <p:txBody>
          <a:bodyPr wrap="square">
            <a:spAutoFit/>
          </a:bodyPr>
          <a:lstStyle/>
          <a:p>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干热灭菌箱内</a:t>
            </a:r>
            <a:r>
              <a:rPr lang="en-US" altLang="zh-CN" sz="3200" b="1">
                <a:solidFill>
                  <a:srgbClr val="0070C0"/>
                </a:solidFill>
                <a:latin typeface="Times New Roman" panose="02020603050405020304" pitchFamily="18" charset="0"/>
                <a:ea typeface="楷体" panose="02010609060101010101" pitchFamily="49" charset="-122"/>
                <a:cs typeface="Times New Roman" panose="02020603050405020304" pitchFamily="18" charset="0"/>
                <a:sym typeface="+mn-ea"/>
              </a:rPr>
              <a:t>160~170 ℃</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下加热</a:t>
            </a: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2~3h</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Rectangle 5"/>
          <p:cNvSpPr>
            <a:spLocks noChangeArrowheads="1"/>
          </p:cNvSpPr>
          <p:nvPr>
            <p:custDataLst>
              <p:tags r:id="rId4"/>
            </p:custDataLst>
          </p:nvPr>
        </p:nvSpPr>
        <p:spPr bwMode="auto">
          <a:xfrm>
            <a:off x="0" y="2292866"/>
            <a:ext cx="7136130" cy="4172296"/>
          </a:xfrm>
          <a:prstGeom prst="rect">
            <a:avLst/>
          </a:prstGeom>
          <a:noFill/>
          <a:ln w="12700" cap="sq">
            <a:noFill/>
            <a:miter lim="800000"/>
            <a:headEnd type="none" w="sm" len="sm"/>
            <a:tailEnd type="none" w="sm" len="sm"/>
          </a:ln>
          <a:effectLst/>
        </p:spPr>
        <p:txBody>
          <a:bodyPr wrap="square">
            <a:spAutoFit/>
          </a:bodyPr>
          <a:lstStyle/>
          <a:p>
            <a:pPr fontAlgn="auto">
              <a:lnSpc>
                <a:spcPct val="120000"/>
              </a:lnSpc>
            </a:pPr>
            <a:r>
              <a:rPr lang="en-US" altLang="zh-CN"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①</a:t>
            </a: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rPr>
              <a:t>原理：</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使微生物</a:t>
            </a:r>
            <a:r>
              <a:rPr lang="zh-CN" altLang="en-US"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细胞膜破坏、蛋</a:t>
            </a:r>
            <a:endParaRPr lang="en-US" altLang="zh-CN"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a:p>
            <a:pPr fontAlgn="auto">
              <a:lnSpc>
                <a:spcPct val="120000"/>
              </a:lnSpc>
            </a:pPr>
            <a:r>
              <a:rPr lang="zh-CN" altLang="en-US"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                白质变性和原生</a:t>
            </a:r>
            <a:r>
              <a:rPr lang="zh-CN" altLang="en-US"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质干燥</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等。</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fontAlgn="auto">
              <a:lnSpc>
                <a:spcPct val="120000"/>
              </a:lnSpc>
            </a:pP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②</a:t>
            </a: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rPr>
              <a:t>对象：</a:t>
            </a:r>
            <a:r>
              <a:rPr lang="zh-CN" altLang="en-US"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耐高温，需保持干燥的物品</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fontAlgn="auto">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适用于</a:t>
            </a:r>
            <a:r>
              <a:rPr lang="zh-CN" altLang="en-US" sz="3200">
                <a:solidFill>
                  <a:srgbClr val="CD1A07"/>
                </a:solidFill>
                <a:latin typeface="Times New Roman" panose="02020603050405020304" pitchFamily="18" charset="0"/>
                <a:ea typeface="楷体" panose="02010609060101010101" pitchFamily="49" charset="-122"/>
                <a:cs typeface="Times New Roman" panose="02020603050405020304" pitchFamily="18" charset="0"/>
                <a:sym typeface="+mn-ea"/>
              </a:rPr>
              <a:t>玻璃器皿</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如试管、培 </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fontAlgn="auto">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养皿、吸管、注射器</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a:solidFill>
                  <a:srgbClr val="CD1A07"/>
                </a:solidFill>
                <a:latin typeface="Times New Roman" panose="02020603050405020304" pitchFamily="18" charset="0"/>
                <a:ea typeface="楷体" panose="02010609060101010101" pitchFamily="49" charset="-122"/>
                <a:cs typeface="Times New Roman" panose="02020603050405020304" pitchFamily="18" charset="0"/>
                <a:sym typeface="+mn-ea"/>
              </a:rPr>
              <a:t>金属器  </a:t>
            </a:r>
            <a:endParaRPr lang="en-US" altLang="zh-CN" sz="3200">
              <a:solidFill>
                <a:srgbClr val="CD1A07"/>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fontAlgn="auto">
              <a:lnSpc>
                <a:spcPct val="120000"/>
              </a:lnSpc>
            </a:pPr>
            <a:r>
              <a:rPr lang="zh-CN" altLang="en-US" sz="3200">
                <a:solidFill>
                  <a:srgbClr val="CD1A07"/>
                </a:solidFill>
                <a:latin typeface="Times New Roman" panose="02020603050405020304" pitchFamily="18" charset="0"/>
                <a:ea typeface="楷体" panose="02010609060101010101" pitchFamily="49" charset="-122"/>
                <a:cs typeface="Times New Roman" panose="02020603050405020304" pitchFamily="18" charset="0"/>
                <a:sym typeface="+mn-ea"/>
              </a:rPr>
              <a:t>                具 </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如针头、 镊子、剪刀等</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fontAlgn="auto">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的灭菌。</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10" name="图片 9"/>
          <p:cNvPicPr>
            <a:picLocks noChangeAspect="1"/>
          </p:cNvPicPr>
          <p:nvPr>
            <p:custDataLst>
              <p:tags r:id="rId5"/>
            </p:custDataLst>
          </p:nvPr>
        </p:nvPicPr>
        <p:blipFill>
          <a:blip r:embed="rId6"/>
          <a:stretch>
            <a:fillRect/>
          </a:stretch>
        </p:blipFill>
        <p:spPr>
          <a:xfrm>
            <a:off x="7136130" y="0"/>
            <a:ext cx="5143500" cy="68580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500"/>
                                        <p:tgtEl>
                                          <p:spTgt spid="8"/>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占位符 5121"/>
          <p:cNvSpPr txBox="1">
            <a:spLocks noChangeArrowheads="1"/>
          </p:cNvSpPr>
          <p:nvPr>
            <p:custDataLst>
              <p:tags r:id="rId1"/>
            </p:custDataLst>
          </p:nvPr>
        </p:nvSpPr>
        <p:spPr bwMode="auto">
          <a:xfrm>
            <a:off x="0" y="0"/>
            <a:ext cx="1931670" cy="584776"/>
          </a:xfrm>
          <a:prstGeom prst="rect">
            <a:avLst/>
          </a:prstGeom>
          <a:solidFill>
            <a:srgbClr val="FFDEE4"/>
          </a:solidFill>
          <a:ln w="9525">
            <a:noFill/>
            <a:miter lim="800000"/>
          </a:ln>
          <a:effectLst/>
        </p:spPr>
        <p:txBody>
          <a:bodyPr vert="horz" wrap="square" lIns="91440" tIns="45720" rIns="91440" bIns="45720" numCol="1" anchor="t" anchorCtr="0" compatLnSpc="1"/>
          <a:lstStyle/>
          <a:p>
            <a:pPr>
              <a:defRPr/>
            </a:pP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）灭菌</a:t>
            </a:r>
            <a:endPar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Rectangle 5"/>
          <p:cNvSpPr>
            <a:spLocks noChangeArrowheads="1"/>
          </p:cNvSpPr>
          <p:nvPr>
            <p:custDataLst>
              <p:tags r:id="rId2"/>
            </p:custDataLst>
          </p:nvPr>
        </p:nvSpPr>
        <p:spPr bwMode="auto">
          <a:xfrm>
            <a:off x="0" y="772059"/>
            <a:ext cx="2571750" cy="523220"/>
          </a:xfrm>
          <a:prstGeom prst="rect">
            <a:avLst/>
          </a:prstGeom>
          <a:solidFill>
            <a:srgbClr val="507000"/>
          </a:solidFill>
          <a:ln w="9525">
            <a:noFill/>
            <a:miter lim="800000"/>
          </a:ln>
        </p:spPr>
        <p:txBody>
          <a:bodyPr wrap="square" anchor="ctr">
            <a:spAutoFit/>
          </a:bodyPr>
          <a:lstStyle/>
          <a:p>
            <a:pPr algn="ctr">
              <a:defRPr/>
            </a:pPr>
            <a:r>
              <a:rPr lang="en-US" altLang="zh-CN" sz="28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Ⅲ.</a:t>
            </a:r>
            <a:r>
              <a:rPr lang="zh-CN" altLang="en-US" sz="28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灼烧灭菌法</a:t>
            </a:r>
            <a:endParaRPr lang="zh-CN" altLang="en-US" sz="28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文本框 1"/>
          <p:cNvSpPr txBox="1"/>
          <p:nvPr>
            <p:custDataLst>
              <p:tags r:id="rId3"/>
            </p:custDataLst>
          </p:nvPr>
        </p:nvSpPr>
        <p:spPr>
          <a:xfrm>
            <a:off x="375223" y="1520942"/>
            <a:ext cx="11441553" cy="1195712"/>
          </a:xfrm>
          <a:prstGeom prst="rect">
            <a:avLst/>
          </a:prstGeom>
          <a:noFill/>
        </p:spPr>
        <p:txBody>
          <a:bodyPr wrap="square">
            <a:spAutoFit/>
          </a:bodyPr>
          <a:lstStyle/>
          <a:p>
            <a:pPr>
              <a:lnSpc>
                <a:spcPct val="120000"/>
              </a:lnSpc>
            </a:pPr>
            <a:r>
              <a:rPr lang="zh-CN" altLang="en-US" sz="3200">
                <a:latin typeface="楷体" panose="02010609060101010101" pitchFamily="49" charset="-122"/>
                <a:ea typeface="楷体" panose="02010609060101010101" pitchFamily="49" charset="-122"/>
                <a:sym typeface="+mn-ea"/>
              </a:rPr>
              <a:t>    </a:t>
            </a:r>
            <a:r>
              <a:rPr lang="zh-CN" altLang="en-US" sz="3200">
                <a:solidFill>
                  <a:srgbClr val="080808"/>
                </a:solidFill>
                <a:latin typeface="楷体" panose="02010609060101010101" pitchFamily="49" charset="-122"/>
                <a:ea typeface="楷体" panose="02010609060101010101" pitchFamily="49" charset="-122"/>
                <a:sym typeface="+mn-ea"/>
              </a:rPr>
              <a:t>常用于</a:t>
            </a:r>
            <a:r>
              <a:rPr lang="zh-CN" altLang="en-US" sz="3200" b="1">
                <a:solidFill>
                  <a:srgbClr val="0070C0"/>
                </a:solidFill>
                <a:latin typeface="楷体" panose="02010609060101010101" pitchFamily="49" charset="-122"/>
                <a:ea typeface="楷体" panose="02010609060101010101" pitchFamily="49" charset="-122"/>
                <a:sym typeface="+mn-ea"/>
              </a:rPr>
              <a:t>涂布器、接种环、接种针、试管口或其它金属用具</a:t>
            </a:r>
            <a:r>
              <a:rPr lang="zh-CN" altLang="en-US" sz="3200">
                <a:solidFill>
                  <a:srgbClr val="080808"/>
                </a:solidFill>
                <a:latin typeface="楷体" panose="02010609060101010101" pitchFamily="49" charset="-122"/>
                <a:ea typeface="楷体" panose="02010609060101010101" pitchFamily="49" charset="-122"/>
                <a:sym typeface="+mn-ea"/>
              </a:rPr>
              <a:t>等的灭菌。直接在酒精灯火焰的</a:t>
            </a:r>
            <a:r>
              <a:rPr lang="zh-CN" altLang="en-US" sz="3200" b="1">
                <a:solidFill>
                  <a:srgbClr val="C00000"/>
                </a:solidFill>
                <a:latin typeface="楷体" panose="02010609060101010101" pitchFamily="49" charset="-122"/>
                <a:ea typeface="楷体" panose="02010609060101010101" pitchFamily="49" charset="-122"/>
                <a:sym typeface="+mn-ea"/>
              </a:rPr>
              <a:t>充分燃烧层（外焰）</a:t>
            </a:r>
            <a:r>
              <a:rPr lang="zh-CN" altLang="en-US" sz="3200">
                <a:solidFill>
                  <a:srgbClr val="080808"/>
                </a:solidFill>
                <a:latin typeface="楷体" panose="02010609060101010101" pitchFamily="49" charset="-122"/>
                <a:ea typeface="楷体" panose="02010609060101010101" pitchFamily="49" charset="-122"/>
                <a:sym typeface="+mn-ea"/>
              </a:rPr>
              <a:t>灼烧。</a:t>
            </a:r>
            <a:endParaRPr lang="zh-CN" altLang="en-US" sz="3200">
              <a:solidFill>
                <a:srgbClr val="080808"/>
              </a:solidFill>
              <a:latin typeface="楷体" panose="02010609060101010101" pitchFamily="49" charset="-122"/>
              <a:ea typeface="楷体" panose="02010609060101010101" pitchFamily="49" charset="-122"/>
            </a:endParaRPr>
          </a:p>
        </p:txBody>
      </p:sp>
      <p:pic>
        <p:nvPicPr>
          <p:cNvPr id="3" name="图片 2"/>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bwMode="auto">
          <a:xfrm>
            <a:off x="244628" y="3217371"/>
            <a:ext cx="4494224" cy="2880000"/>
          </a:xfrm>
          <a:prstGeom prst="rect">
            <a:avLst/>
          </a:prstGeom>
          <a:ln w="88900" cap="sq" cmpd="thickThin">
            <a:solidFill>
              <a:srgbClr val="000000"/>
            </a:solidFill>
            <a:prstDash val="solid"/>
            <a:miter lim="800000"/>
            <a:headEnd/>
            <a:tailEnd/>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5" name="文本框 4"/>
          <p:cNvSpPr txBox="1"/>
          <p:nvPr>
            <p:custDataLst>
              <p:tags r:id="rId6"/>
            </p:custDataLst>
          </p:nvPr>
        </p:nvSpPr>
        <p:spPr>
          <a:xfrm>
            <a:off x="4933409" y="3106937"/>
            <a:ext cx="2092231" cy="2214837"/>
          </a:xfrm>
          <a:prstGeom prst="rect">
            <a:avLst/>
          </a:prstGeom>
          <a:noFill/>
        </p:spPr>
        <p:txBody>
          <a:bodyPr wrap="square" rtlCol="0" anchor="t">
            <a:spAutoFit/>
          </a:bodyPr>
          <a:lstStyle/>
          <a:p>
            <a:pPr>
              <a:lnSpc>
                <a:spcPct val="150000"/>
              </a:lnSpc>
            </a:pPr>
            <a:r>
              <a:rPr lang="en-US" altLang="zh-CN"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①</a:t>
            </a: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效果：</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②原理：</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③对象：</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7" name="文本框 6"/>
          <p:cNvSpPr txBox="1"/>
          <p:nvPr>
            <p:custDataLst>
              <p:tags r:id="rId7"/>
            </p:custDataLst>
          </p:nvPr>
        </p:nvSpPr>
        <p:spPr>
          <a:xfrm>
            <a:off x="6610350" y="4675625"/>
            <a:ext cx="5764530" cy="1808572"/>
          </a:xfrm>
          <a:prstGeom prst="rect">
            <a:avLst/>
          </a:prstGeom>
          <a:noFill/>
        </p:spPr>
        <p:txBody>
          <a:bodyPr wrap="square">
            <a:spAutoFit/>
          </a:bodyPr>
          <a:lstStyle/>
          <a:p>
            <a:pPr>
              <a:lnSpc>
                <a:spcPct val="120000"/>
              </a:lnSpc>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接种工具</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如接种环、接种针， </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以及</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接种过程中</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的试管口或</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瓶口等</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易被污染部位</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9" name="文本框 8"/>
          <p:cNvSpPr txBox="1"/>
          <p:nvPr>
            <p:custDataLst>
              <p:tags r:id="rId8"/>
            </p:custDataLst>
          </p:nvPr>
        </p:nvSpPr>
        <p:spPr>
          <a:xfrm>
            <a:off x="6610350" y="3220814"/>
            <a:ext cx="1695450" cy="584775"/>
          </a:xfrm>
          <a:prstGeom prst="rect">
            <a:avLst/>
          </a:prstGeom>
          <a:noFill/>
        </p:spPr>
        <p:txBody>
          <a:bodyPr wrap="square">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最彻底</a:t>
            </a:r>
            <a:endParaRPr lang="zh-CN" altLang="en-US" sz="3200"/>
          </a:p>
        </p:txBody>
      </p:sp>
      <p:sp>
        <p:nvSpPr>
          <p:cNvPr id="11" name="文本框 10"/>
          <p:cNvSpPr txBox="1"/>
          <p:nvPr>
            <p:custDataLst>
              <p:tags r:id="rId9"/>
            </p:custDataLst>
          </p:nvPr>
        </p:nvSpPr>
        <p:spPr>
          <a:xfrm>
            <a:off x="6610350" y="4017361"/>
            <a:ext cx="2807970" cy="584775"/>
          </a:xfrm>
          <a:prstGeom prst="rect">
            <a:avLst/>
          </a:prstGeom>
          <a:noFill/>
        </p:spPr>
        <p:txBody>
          <a:bodyPr wrap="square">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使微生物燃烧</a:t>
            </a:r>
            <a:endParaRPr lang="zh-CN" altLang="en-US" sz="320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ssolve">
                                      <p:cBhvr>
                                        <p:cTn id="18" dur="5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5" grpId="0"/>
      <p:bldP spid="7" grpId="0"/>
      <p:bldP spid="9"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3"/>
          <p:cNvSpPr txBox="1">
            <a:spLocks noChangeArrowheads="1"/>
          </p:cNvSpPr>
          <p:nvPr>
            <p:custDataLst>
              <p:tags r:id="rId1"/>
            </p:custDataLst>
          </p:nvPr>
        </p:nvSpPr>
        <p:spPr bwMode="auto">
          <a:xfrm>
            <a:off x="0" y="0"/>
            <a:ext cx="2723745" cy="584775"/>
          </a:xfrm>
          <a:custGeom>
            <a:avLst/>
            <a:gdLst>
              <a:gd name="connsiteX0" fmla="*/ 0 w 2723745"/>
              <a:gd name="connsiteY0" fmla="*/ 0 h 584775"/>
              <a:gd name="connsiteX1" fmla="*/ 517512 w 2723745"/>
              <a:gd name="connsiteY1" fmla="*/ 0 h 584775"/>
              <a:gd name="connsiteX2" fmla="*/ 1089498 w 2723745"/>
              <a:gd name="connsiteY2" fmla="*/ 0 h 584775"/>
              <a:gd name="connsiteX3" fmla="*/ 1688722 w 2723745"/>
              <a:gd name="connsiteY3" fmla="*/ 0 h 584775"/>
              <a:gd name="connsiteX4" fmla="*/ 2206233 w 2723745"/>
              <a:gd name="connsiteY4" fmla="*/ 0 h 584775"/>
              <a:gd name="connsiteX5" fmla="*/ 2723745 w 2723745"/>
              <a:gd name="connsiteY5" fmla="*/ 0 h 584775"/>
              <a:gd name="connsiteX6" fmla="*/ 2723745 w 2723745"/>
              <a:gd name="connsiteY6" fmla="*/ 584775 h 584775"/>
              <a:gd name="connsiteX7" fmla="*/ 2124521 w 2723745"/>
              <a:gd name="connsiteY7" fmla="*/ 584775 h 584775"/>
              <a:gd name="connsiteX8" fmla="*/ 1525297 w 2723745"/>
              <a:gd name="connsiteY8" fmla="*/ 584775 h 584775"/>
              <a:gd name="connsiteX9" fmla="*/ 1035023 w 2723745"/>
              <a:gd name="connsiteY9" fmla="*/ 584775 h 584775"/>
              <a:gd name="connsiteX10" fmla="*/ 544749 w 2723745"/>
              <a:gd name="connsiteY10" fmla="*/ 584775 h 584775"/>
              <a:gd name="connsiteX11" fmla="*/ 0 w 2723745"/>
              <a:gd name="connsiteY11" fmla="*/ 584775 h 584775"/>
              <a:gd name="connsiteX12" fmla="*/ 0 w 2723745"/>
              <a:gd name="connsiteY12"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745" h="584775" extrusionOk="0">
                <a:moveTo>
                  <a:pt x="0" y="0"/>
                </a:moveTo>
                <a:cubicBezTo>
                  <a:pt x="207023" y="-13817"/>
                  <a:pt x="272240" y="6598"/>
                  <a:pt x="517512" y="0"/>
                </a:cubicBezTo>
                <a:cubicBezTo>
                  <a:pt x="762784" y="-6598"/>
                  <a:pt x="863459" y="825"/>
                  <a:pt x="1089498" y="0"/>
                </a:cubicBezTo>
                <a:cubicBezTo>
                  <a:pt x="1315537" y="-825"/>
                  <a:pt x="1515834" y="59178"/>
                  <a:pt x="1688722" y="0"/>
                </a:cubicBezTo>
                <a:cubicBezTo>
                  <a:pt x="1861610" y="-59178"/>
                  <a:pt x="2053159" y="1277"/>
                  <a:pt x="2206233" y="0"/>
                </a:cubicBezTo>
                <a:cubicBezTo>
                  <a:pt x="2359307" y="-1277"/>
                  <a:pt x="2489623" y="33537"/>
                  <a:pt x="2723745" y="0"/>
                </a:cubicBezTo>
                <a:cubicBezTo>
                  <a:pt x="2790615" y="267246"/>
                  <a:pt x="2707680" y="325058"/>
                  <a:pt x="2723745" y="584775"/>
                </a:cubicBezTo>
                <a:cubicBezTo>
                  <a:pt x="2519975" y="611634"/>
                  <a:pt x="2353314" y="541953"/>
                  <a:pt x="2124521" y="584775"/>
                </a:cubicBezTo>
                <a:cubicBezTo>
                  <a:pt x="1895728" y="627597"/>
                  <a:pt x="1765194" y="521156"/>
                  <a:pt x="1525297" y="584775"/>
                </a:cubicBezTo>
                <a:cubicBezTo>
                  <a:pt x="1285400" y="648394"/>
                  <a:pt x="1252480" y="569879"/>
                  <a:pt x="1035023" y="584775"/>
                </a:cubicBezTo>
                <a:cubicBezTo>
                  <a:pt x="817566" y="599671"/>
                  <a:pt x="697943" y="538234"/>
                  <a:pt x="544749" y="584775"/>
                </a:cubicBezTo>
                <a:cubicBezTo>
                  <a:pt x="391555" y="631316"/>
                  <a:pt x="121571" y="527866"/>
                  <a:pt x="0" y="584775"/>
                </a:cubicBezTo>
                <a:cubicBezTo>
                  <a:pt x="-59755" y="340355"/>
                  <a:pt x="40015" y="251027"/>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微软雅黑" panose="020B0503020204020204" pitchFamily="34" charset="-122"/>
                <a:ea typeface="微软雅黑" panose="020B0503020204020204" pitchFamily="34" charset="-122"/>
              </a:rPr>
              <a:t>三、无菌技术</a:t>
            </a:r>
            <a:endParaRPr lang="zh-CN" altLang="en-US" sz="3200" b="1">
              <a:solidFill>
                <a:schemeClr val="accent1">
                  <a:lumMod val="50000"/>
                </a:schemeClr>
              </a:solidFill>
              <a:latin typeface="微软雅黑" panose="020B0503020204020204" pitchFamily="34" charset="-122"/>
              <a:ea typeface="微软雅黑" panose="020B0503020204020204" pitchFamily="34" charset="-122"/>
            </a:endParaRPr>
          </a:p>
        </p:txBody>
      </p:sp>
      <p:graphicFrame>
        <p:nvGraphicFramePr>
          <p:cNvPr id="2" name="Group 3"/>
          <p:cNvGraphicFramePr>
            <a:graphicFrameLocks noGrp="1"/>
          </p:cNvGraphicFramePr>
          <p:nvPr>
            <p:custDataLst>
              <p:tags r:id="rId2"/>
            </p:custDataLst>
          </p:nvPr>
        </p:nvGraphicFramePr>
        <p:xfrm>
          <a:off x="0" y="797560"/>
          <a:ext cx="12198485" cy="6060440"/>
        </p:xfrm>
        <a:graphic>
          <a:graphicData uri="http://schemas.openxmlformats.org/drawingml/2006/table">
            <a:tbl>
              <a:tblPr>
                <a:tableStyleId>{16D9F66E-5EB9-4882-86FB-DCBF35E3C3E4}</a:tableStyleId>
              </a:tblPr>
              <a:tblGrid>
                <a:gridCol w="525293"/>
                <a:gridCol w="1797113"/>
                <a:gridCol w="1811849"/>
                <a:gridCol w="4124528"/>
                <a:gridCol w="3939702"/>
              </a:tblGrid>
              <a:tr h="441688">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D8"/>
                    </a:solidFill>
                  </a:tcPr>
                </a:tc>
                <a:tc gridSpan="2">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类型</a:t>
                      </a:r>
                      <a:endParaRPr kumimoji="0" lang="zh-CN" altLang="en-US"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D8"/>
                    </a:solidFill>
                  </a:tcPr>
                </a:tc>
                <a:tc hMerge="1">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适用范围</a:t>
                      </a:r>
                      <a:endParaRPr kumimoji="0" lang="zh-CN" altLang="en-US"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D8"/>
                    </a:solidFill>
                  </a:tcPr>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操作方法</a:t>
                      </a:r>
                      <a:endParaRPr kumimoji="0" lang="zh-CN" altLang="en-US"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D8"/>
                    </a:solidFill>
                  </a:tcPr>
                </a:tc>
              </a:tr>
              <a:tr h="590097">
                <a:tc rowSpan="4">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消</a:t>
                      </a:r>
                      <a:endParaRPr kumimoji="0" lang="zh-CN" altLang="en-US" sz="24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毒</a:t>
                      </a:r>
                      <a:endParaRPr kumimoji="0" lang="zh-CN" altLang="en-US" sz="24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CFB"/>
                    </a:solidFill>
                  </a:tcPr>
                </a:tc>
                <a:tc rowSpan="4">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73125">
                <a:tc vMerge="1">
                  <a:tcPr/>
                </a:tc>
                <a:tc vMerge="1">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73125">
                <a:tc vMerge="1">
                  <a:tcPr/>
                </a:tc>
                <a:tc vMerge="1">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0225">
                <a:tc vMerge="1">
                  <a:tcPr/>
                </a:tc>
                <a:tc vMerge="1">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73125">
                <a:tc rowSpan="3">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灭</a:t>
                      </a:r>
                      <a:endParaRPr kumimoji="0" lang="zh-CN" altLang="en-US" sz="24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rPr>
                        <a:t>菌</a:t>
                      </a:r>
                      <a:endParaRPr kumimoji="0" lang="zh-CN" altLang="en-US"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CFB"/>
                    </a:solidFill>
                  </a:tcPr>
                </a:tc>
                <a:tc rowSpan="3">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42975">
                <a:tc vMerge="1">
                  <a:tcPr/>
                </a:tc>
                <a:tc vMerge="1">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36080">
                <a:tc vMerge="1">
                  <a:tcPr/>
                </a:tc>
                <a:tc vMerge="1">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24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cs typeface="Courier New" panose="02070309020205020404" pitchFamily="49" charset="0"/>
                      </a:endParaRPr>
                    </a:p>
                  </a:txBody>
                  <a:tcPr marT="0" marB="0"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 name="Rectangle 49"/>
          <p:cNvSpPr>
            <a:spLocks noChangeArrowheads="1"/>
          </p:cNvSpPr>
          <p:nvPr>
            <p:custDataLst>
              <p:tags r:id="rId3"/>
            </p:custDataLst>
          </p:nvPr>
        </p:nvSpPr>
        <p:spPr bwMode="auto">
          <a:xfrm>
            <a:off x="519834" y="1365287"/>
            <a:ext cx="1786751" cy="3157146"/>
          </a:xfrm>
          <a:prstGeom prst="rect">
            <a:avLst/>
          </a:prstGeom>
          <a:noFill/>
          <a:ln w="9525">
            <a:noFill/>
            <a:miter lim="800000"/>
          </a:ln>
          <a:effectLst/>
        </p:spPr>
        <p:txBody>
          <a:bodyPr wrap="square">
            <a:spAutoFit/>
          </a:bodyPr>
          <a:lstStyle/>
          <a:p>
            <a:pPr>
              <a:lnSpc>
                <a:spcPct val="120000"/>
              </a:lnSpc>
            </a:pPr>
            <a:r>
              <a:rPr kumimoji="1" lang="zh-CN" altLang="en-US" sz="2400" b="1">
                <a:solidFill>
                  <a:srgbClr val="009900"/>
                </a:solidFill>
                <a:latin typeface="微软雅黑" panose="020B0503020204020204" pitchFamily="34" charset="-122"/>
                <a:ea typeface="微软雅黑" panose="020B0503020204020204" pitchFamily="34" charset="-122"/>
                <a:cs typeface="Times New Roman" panose="02020603050405020304" pitchFamily="18" charset="0"/>
              </a:rPr>
              <a:t>较为</a:t>
            </a:r>
            <a:r>
              <a:rPr kumimoji="1"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温和</a:t>
            </a:r>
            <a:r>
              <a:rPr kumimoji="1" lang="zh-CN" altLang="en-US" sz="2400" b="1">
                <a:solidFill>
                  <a:srgbClr val="009900"/>
                </a:solidFill>
                <a:latin typeface="微软雅黑" panose="020B0503020204020204" pitchFamily="34" charset="-122"/>
                <a:ea typeface="微软雅黑" panose="020B0503020204020204" pitchFamily="34" charset="-122"/>
                <a:cs typeface="Times New Roman" panose="02020603050405020304" pitchFamily="18" charset="0"/>
              </a:rPr>
              <a:t>理化方法，</a:t>
            </a:r>
            <a:r>
              <a:rPr kumimoji="1"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杀死</a:t>
            </a:r>
            <a:r>
              <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部分微生</a:t>
            </a:r>
            <a:r>
              <a:rPr kumimoji="1" lang="zh-CN" altLang="en-US" sz="2400" b="1">
                <a:solidFill>
                  <a:srgbClr val="009900"/>
                </a:solidFill>
                <a:latin typeface="微软雅黑" panose="020B0503020204020204" pitchFamily="34" charset="-122"/>
                <a:ea typeface="微软雅黑" panose="020B0503020204020204" pitchFamily="34" charset="-122"/>
                <a:cs typeface="Times New Roman" panose="02020603050405020304" pitchFamily="18" charset="0"/>
              </a:rPr>
              <a:t>（包括</a:t>
            </a:r>
            <a:r>
              <a:rPr kumimoji="1" lang="zh-CN" altLang="en-US" sz="2400" b="1">
                <a:solidFill>
                  <a:srgbClr val="DA32CF"/>
                </a:solidFill>
                <a:latin typeface="微软雅黑" panose="020B0503020204020204" pitchFamily="34" charset="-122"/>
                <a:ea typeface="微软雅黑" panose="020B0503020204020204" pitchFamily="34" charset="-122"/>
                <a:cs typeface="Times New Roman" panose="02020603050405020304" pitchFamily="18" charset="0"/>
              </a:rPr>
              <a:t>部分</a:t>
            </a:r>
            <a:r>
              <a:rPr kumimoji="1" lang="zh-CN" altLang="en-US" sz="2400" b="1">
                <a:solidFill>
                  <a:srgbClr val="009900"/>
                </a:solidFill>
                <a:latin typeface="微软雅黑" panose="020B0503020204020204" pitchFamily="34" charset="-122"/>
                <a:ea typeface="微软雅黑" panose="020B0503020204020204" pitchFamily="34" charset="-122"/>
                <a:cs typeface="Times New Roman" panose="02020603050405020304" pitchFamily="18" charset="0"/>
              </a:rPr>
              <a:t>芽孢、孢子）</a:t>
            </a:r>
            <a:endParaRPr kumimoji="1" lang="zh-CN" altLang="en-US" sz="2400" b="1">
              <a:solidFill>
                <a:srgbClr val="009900"/>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120000"/>
              </a:lnSpc>
            </a:pPr>
            <a:endParaRPr kumimoji="1" lang="en-US" altLang="zh-CN" sz="2400" b="1">
              <a:solidFill>
                <a:srgbClr val="0099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Rectangle 50"/>
          <p:cNvSpPr>
            <a:spLocks noChangeArrowheads="1"/>
          </p:cNvSpPr>
          <p:nvPr>
            <p:custDataLst>
              <p:tags r:id="rId4"/>
            </p:custDataLst>
          </p:nvPr>
        </p:nvSpPr>
        <p:spPr bwMode="auto">
          <a:xfrm>
            <a:off x="622072" y="4096044"/>
            <a:ext cx="1786751" cy="2713948"/>
          </a:xfrm>
          <a:prstGeom prst="rect">
            <a:avLst/>
          </a:prstGeom>
          <a:noFill/>
          <a:ln w="9525">
            <a:noFill/>
            <a:miter lim="800000"/>
          </a:ln>
          <a:effectLst/>
        </p:spPr>
        <p:txBody>
          <a:bodyPr wrap="square">
            <a:spAutoFit/>
          </a:bodyPr>
          <a:lstStyle/>
          <a:p>
            <a:pPr>
              <a:lnSpc>
                <a:spcPct val="120000"/>
              </a:lnSpc>
            </a:pPr>
            <a:r>
              <a:rPr kumimoji="1"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强烈的</a:t>
            </a:r>
            <a:r>
              <a:rPr kumimoji="1" lang="zh-CN" altLang="en-US" sz="2400" b="1">
                <a:solidFill>
                  <a:srgbClr val="009900"/>
                </a:solidFill>
                <a:latin typeface="微软雅黑" panose="020B0503020204020204" pitchFamily="34" charset="-122"/>
                <a:ea typeface="微软雅黑" panose="020B0503020204020204" pitchFamily="34" charset="-122"/>
                <a:cs typeface="Times New Roman" panose="02020603050405020304" pitchFamily="18" charset="0"/>
              </a:rPr>
              <a:t>理化方法，</a:t>
            </a:r>
            <a:r>
              <a:rPr kumimoji="1"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杀死所有微生物</a:t>
            </a:r>
            <a:r>
              <a:rPr kumimoji="1" lang="zh-CN" altLang="en-US" sz="2400" b="1">
                <a:solidFill>
                  <a:srgbClr val="009900"/>
                </a:solidFill>
                <a:latin typeface="微软雅黑" panose="020B0503020204020204" pitchFamily="34" charset="-122"/>
                <a:ea typeface="微软雅黑" panose="020B0503020204020204" pitchFamily="34" charset="-122"/>
                <a:cs typeface="Times New Roman" panose="02020603050405020304" pitchFamily="18" charset="0"/>
              </a:rPr>
              <a:t>（包括</a:t>
            </a:r>
            <a:r>
              <a:rPr kumimoji="1" lang="zh-CN" altLang="en-US" sz="2400" b="1">
                <a:solidFill>
                  <a:srgbClr val="DA32CF"/>
                </a:solidFill>
                <a:latin typeface="微软雅黑" panose="020B0503020204020204" pitchFamily="34" charset="-122"/>
                <a:ea typeface="微软雅黑" panose="020B0503020204020204" pitchFamily="34" charset="-122"/>
                <a:cs typeface="Times New Roman" panose="02020603050405020304" pitchFamily="18" charset="0"/>
              </a:rPr>
              <a:t>所有</a:t>
            </a:r>
            <a:r>
              <a:rPr kumimoji="1" lang="zh-CN" altLang="en-US" sz="2400" b="1">
                <a:solidFill>
                  <a:srgbClr val="009900"/>
                </a:solidFill>
                <a:latin typeface="微软雅黑" panose="020B0503020204020204" pitchFamily="34" charset="-122"/>
                <a:ea typeface="微软雅黑" panose="020B0503020204020204" pitchFamily="34" charset="-122"/>
                <a:cs typeface="Times New Roman" panose="02020603050405020304" pitchFamily="18" charset="0"/>
              </a:rPr>
              <a:t>芽孢、孢子）</a:t>
            </a:r>
            <a:endParaRPr kumimoji="1" lang="zh-CN" altLang="en-US" sz="2400" b="1">
              <a:solidFill>
                <a:srgbClr val="0099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Rectangle 51"/>
          <p:cNvSpPr>
            <a:spLocks noChangeArrowheads="1"/>
          </p:cNvSpPr>
          <p:nvPr>
            <p:custDataLst>
              <p:tags r:id="rId5"/>
            </p:custDataLst>
          </p:nvPr>
        </p:nvSpPr>
        <p:spPr bwMode="auto">
          <a:xfrm>
            <a:off x="2368418" y="1311675"/>
            <a:ext cx="1825529" cy="461665"/>
          </a:xfrm>
          <a:prstGeom prst="rect">
            <a:avLst/>
          </a:prstGeom>
          <a:noFill/>
          <a:ln w="9525">
            <a:noFill/>
            <a:miter lim="800000"/>
          </a:ln>
          <a:effectLst/>
        </p:spPr>
        <p:txBody>
          <a:bodyPr wrap="square">
            <a:spAutoFit/>
          </a:bodyPr>
          <a:lstStyle/>
          <a:p>
            <a:r>
              <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煮沸消毒法</a:t>
            </a:r>
            <a:endPar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Rectangle 52"/>
          <p:cNvSpPr>
            <a:spLocks noChangeArrowheads="1"/>
          </p:cNvSpPr>
          <p:nvPr>
            <p:custDataLst>
              <p:tags r:id="rId6"/>
            </p:custDataLst>
          </p:nvPr>
        </p:nvSpPr>
        <p:spPr bwMode="auto">
          <a:xfrm>
            <a:off x="5496541" y="1311675"/>
            <a:ext cx="1415772" cy="461665"/>
          </a:xfrm>
          <a:prstGeom prst="rect">
            <a:avLst/>
          </a:prstGeom>
          <a:noFill/>
          <a:ln w="9525">
            <a:noFill/>
            <a:miter lim="800000"/>
          </a:ln>
          <a:effectLst/>
        </p:spPr>
        <p:txBody>
          <a:bodyPr wrap="none">
            <a:spAutoFit/>
          </a:bodyPr>
          <a:lstStyle/>
          <a:p>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日常生活</a:t>
            </a:r>
            <a:endPar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Rectangle 53"/>
          <p:cNvSpPr>
            <a:spLocks noChangeArrowheads="1"/>
          </p:cNvSpPr>
          <p:nvPr>
            <p:custDataLst>
              <p:tags r:id="rId7"/>
            </p:custDataLst>
          </p:nvPr>
        </p:nvSpPr>
        <p:spPr bwMode="auto">
          <a:xfrm>
            <a:off x="8839068" y="1311674"/>
            <a:ext cx="2824812" cy="461665"/>
          </a:xfrm>
          <a:prstGeom prst="rect">
            <a:avLst/>
          </a:prstGeom>
          <a:noFill/>
          <a:ln w="9525">
            <a:noFill/>
            <a:miter lim="800000"/>
          </a:ln>
          <a:effectLst/>
        </p:spPr>
        <p:txBody>
          <a:bodyPr wrap="none">
            <a:spAutoFit/>
          </a:bodyPr>
          <a:lstStyle/>
          <a:p>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100 ℃</a:t>
            </a:r>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煮沸</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5</a:t>
            </a:r>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6 min</a:t>
            </a:r>
            <a:endParaRPr lang="zh-CN"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Rectangle 54"/>
          <p:cNvSpPr>
            <a:spLocks noChangeArrowheads="1"/>
          </p:cNvSpPr>
          <p:nvPr>
            <p:custDataLst>
              <p:tags r:id="rId8"/>
            </p:custDataLst>
          </p:nvPr>
        </p:nvSpPr>
        <p:spPr bwMode="auto">
          <a:xfrm>
            <a:off x="2409075" y="2088451"/>
            <a:ext cx="1912223" cy="461665"/>
          </a:xfrm>
          <a:prstGeom prst="rect">
            <a:avLst/>
          </a:prstGeom>
          <a:noFill/>
          <a:ln w="9525">
            <a:noFill/>
            <a:miter lim="800000"/>
          </a:ln>
          <a:effectLst/>
        </p:spPr>
        <p:txBody>
          <a:bodyPr wrap="square">
            <a:spAutoFit/>
          </a:bodyPr>
          <a:lstStyle/>
          <a:p>
            <a:r>
              <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巴氏消毒法</a:t>
            </a:r>
            <a:endPar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Rectangle 55"/>
          <p:cNvSpPr>
            <a:spLocks noChangeArrowheads="1"/>
          </p:cNvSpPr>
          <p:nvPr>
            <p:custDataLst>
              <p:tags r:id="rId9"/>
            </p:custDataLst>
          </p:nvPr>
        </p:nvSpPr>
        <p:spPr bwMode="auto">
          <a:xfrm>
            <a:off x="5244515" y="2052704"/>
            <a:ext cx="2339102" cy="461665"/>
          </a:xfrm>
          <a:prstGeom prst="rect">
            <a:avLst/>
          </a:prstGeom>
          <a:noFill/>
          <a:ln w="9525">
            <a:noFill/>
            <a:miter lim="800000"/>
          </a:ln>
          <a:effectLst/>
        </p:spPr>
        <p:txBody>
          <a:bodyPr wrap="none">
            <a:spAutoFit/>
          </a:bodyPr>
          <a:lstStyle/>
          <a:p>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不耐高温的液体</a:t>
            </a:r>
            <a:endPar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Rectangle 56"/>
          <p:cNvSpPr>
            <a:spLocks noChangeArrowheads="1"/>
          </p:cNvSpPr>
          <p:nvPr>
            <p:custDataLst>
              <p:tags r:id="rId10"/>
            </p:custDataLst>
          </p:nvPr>
        </p:nvSpPr>
        <p:spPr bwMode="auto">
          <a:xfrm>
            <a:off x="8818411" y="1847756"/>
            <a:ext cx="3269092" cy="830997"/>
          </a:xfrm>
          <a:prstGeom prst="rect">
            <a:avLst/>
          </a:prstGeom>
          <a:noFill/>
          <a:ln w="9525">
            <a:noFill/>
            <a:miter lim="800000"/>
          </a:ln>
          <a:effectLst/>
        </p:spPr>
        <p:txBody>
          <a:bodyPr wrap="square">
            <a:spAutoFit/>
          </a:bodyPr>
          <a:lstStyle/>
          <a:p>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62</a:t>
            </a:r>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65 ℃</a:t>
            </a:r>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煮</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30 min</a:t>
            </a:r>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或</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80-90 ℃</a:t>
            </a:r>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煮</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30s-1 min</a:t>
            </a:r>
            <a:endParaRPr lang="zh-CN"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1" name="Rectangle 57"/>
          <p:cNvSpPr>
            <a:spLocks noChangeArrowheads="1"/>
          </p:cNvSpPr>
          <p:nvPr>
            <p:custDataLst>
              <p:tags r:id="rId11"/>
            </p:custDataLst>
          </p:nvPr>
        </p:nvSpPr>
        <p:spPr bwMode="auto">
          <a:xfrm>
            <a:off x="2504305" y="2922693"/>
            <a:ext cx="1609392" cy="461665"/>
          </a:xfrm>
          <a:prstGeom prst="rect">
            <a:avLst/>
          </a:prstGeom>
          <a:noFill/>
          <a:ln w="9525">
            <a:noFill/>
            <a:miter lim="800000"/>
          </a:ln>
          <a:effectLst/>
        </p:spPr>
        <p:txBody>
          <a:bodyPr wrap="square">
            <a:spAutoFit/>
          </a:bodyPr>
          <a:lstStyle/>
          <a:p>
            <a:r>
              <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化学药剂</a:t>
            </a:r>
            <a:endPar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Rectangle 58"/>
          <p:cNvSpPr>
            <a:spLocks noChangeArrowheads="1"/>
          </p:cNvSpPr>
          <p:nvPr>
            <p:custDataLst>
              <p:tags r:id="rId12"/>
            </p:custDataLst>
          </p:nvPr>
        </p:nvSpPr>
        <p:spPr bwMode="auto">
          <a:xfrm>
            <a:off x="5090627" y="2898718"/>
            <a:ext cx="2646878" cy="461665"/>
          </a:xfrm>
          <a:prstGeom prst="rect">
            <a:avLst/>
          </a:prstGeom>
          <a:noFill/>
          <a:ln w="9525">
            <a:noFill/>
            <a:miter lim="800000"/>
          </a:ln>
          <a:effectLst/>
        </p:spPr>
        <p:txBody>
          <a:bodyPr wrap="none">
            <a:spAutoFit/>
          </a:bodyPr>
          <a:lstStyle/>
          <a:p>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生物活体、水源等</a:t>
            </a:r>
            <a:endPar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Rectangle 59"/>
          <p:cNvSpPr>
            <a:spLocks noChangeArrowheads="1"/>
          </p:cNvSpPr>
          <p:nvPr>
            <p:custDataLst>
              <p:tags r:id="rId13"/>
            </p:custDataLst>
          </p:nvPr>
        </p:nvSpPr>
        <p:spPr bwMode="auto">
          <a:xfrm>
            <a:off x="8349502" y="2740456"/>
            <a:ext cx="4003040" cy="830997"/>
          </a:xfrm>
          <a:prstGeom prst="rect">
            <a:avLst/>
          </a:prstGeom>
          <a:noFill/>
          <a:ln w="9525">
            <a:noFill/>
            <a:miter lim="800000"/>
          </a:ln>
          <a:effectLst/>
        </p:spPr>
        <p:txBody>
          <a:bodyPr wrap="square">
            <a:spAutoFit/>
          </a:bodyPr>
          <a:lstStyle/>
          <a:p>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擦拭等</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如用酒精擦拭双手、用氯气消毒水源</a:t>
            </a:r>
            <a:endPar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4" name="Rectangle 60"/>
          <p:cNvSpPr>
            <a:spLocks noChangeArrowheads="1"/>
          </p:cNvSpPr>
          <p:nvPr>
            <p:custDataLst>
              <p:tags r:id="rId14"/>
            </p:custDataLst>
          </p:nvPr>
        </p:nvSpPr>
        <p:spPr bwMode="auto">
          <a:xfrm>
            <a:off x="2667554" y="3645045"/>
            <a:ext cx="1107996" cy="461665"/>
          </a:xfrm>
          <a:prstGeom prst="rect">
            <a:avLst/>
          </a:prstGeom>
          <a:noFill/>
          <a:ln w="9525">
            <a:noFill/>
            <a:miter lim="800000"/>
          </a:ln>
          <a:effectLst/>
        </p:spPr>
        <p:txBody>
          <a:bodyPr wrap="none">
            <a:spAutoFit/>
          </a:bodyPr>
          <a:lstStyle/>
          <a:p>
            <a:r>
              <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紫外线</a:t>
            </a:r>
            <a:endPar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5" name="Rectangle 62"/>
          <p:cNvSpPr>
            <a:spLocks noChangeArrowheads="1"/>
          </p:cNvSpPr>
          <p:nvPr>
            <p:custDataLst>
              <p:tags r:id="rId15"/>
            </p:custDataLst>
          </p:nvPr>
        </p:nvSpPr>
        <p:spPr bwMode="auto">
          <a:xfrm>
            <a:off x="9058040" y="3629529"/>
            <a:ext cx="2585964" cy="461665"/>
          </a:xfrm>
          <a:prstGeom prst="rect">
            <a:avLst/>
          </a:prstGeom>
          <a:noFill/>
          <a:ln w="9525">
            <a:noFill/>
            <a:miter lim="800000"/>
          </a:ln>
          <a:effectLst/>
        </p:spPr>
        <p:txBody>
          <a:bodyPr wrap="none">
            <a:spAutoFit/>
          </a:bodyPr>
          <a:lstStyle/>
          <a:p>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紫外线照射</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30 min</a:t>
            </a:r>
            <a:endParaRPr lang="zh-CN"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6" name="Rectangle 63"/>
          <p:cNvSpPr>
            <a:spLocks noChangeArrowheads="1"/>
          </p:cNvSpPr>
          <p:nvPr>
            <p:custDataLst>
              <p:tags r:id="rId16"/>
            </p:custDataLst>
          </p:nvPr>
        </p:nvSpPr>
        <p:spPr bwMode="auto">
          <a:xfrm>
            <a:off x="2546132" y="4327303"/>
            <a:ext cx="1609392" cy="461665"/>
          </a:xfrm>
          <a:prstGeom prst="rect">
            <a:avLst/>
          </a:prstGeom>
          <a:noFill/>
          <a:ln w="9525">
            <a:noFill/>
            <a:miter lim="800000"/>
          </a:ln>
          <a:effectLst/>
        </p:spPr>
        <p:txBody>
          <a:bodyPr wrap="square">
            <a:spAutoFit/>
          </a:bodyPr>
          <a:lstStyle/>
          <a:p>
            <a:r>
              <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灼烧灭菌</a:t>
            </a:r>
            <a:endPar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7" name="Rectangle 64"/>
          <p:cNvSpPr>
            <a:spLocks noChangeArrowheads="1"/>
          </p:cNvSpPr>
          <p:nvPr>
            <p:custDataLst>
              <p:tags r:id="rId17"/>
            </p:custDataLst>
          </p:nvPr>
        </p:nvSpPr>
        <p:spPr bwMode="auto">
          <a:xfrm>
            <a:off x="4597116" y="4131951"/>
            <a:ext cx="3461733" cy="830997"/>
          </a:xfrm>
          <a:prstGeom prst="rect">
            <a:avLst/>
          </a:prstGeom>
          <a:noFill/>
          <a:ln w="9525">
            <a:noFill/>
            <a:miter lim="800000"/>
          </a:ln>
          <a:effectLst/>
        </p:spPr>
        <p:txBody>
          <a:bodyPr wrap="square">
            <a:spAutoFit/>
          </a:bodyPr>
          <a:lstStyle/>
          <a:p>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接种的金属工具、接种时用的试管口或瓶口等</a:t>
            </a:r>
            <a:endPar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8" name="Rectangle 65"/>
          <p:cNvSpPr>
            <a:spLocks noChangeArrowheads="1"/>
          </p:cNvSpPr>
          <p:nvPr>
            <p:custDataLst>
              <p:tags r:id="rId18"/>
            </p:custDataLst>
          </p:nvPr>
        </p:nvSpPr>
        <p:spPr bwMode="auto">
          <a:xfrm>
            <a:off x="8872264" y="4157861"/>
            <a:ext cx="3161385" cy="830997"/>
          </a:xfrm>
          <a:prstGeom prst="rect">
            <a:avLst/>
          </a:prstGeom>
          <a:noFill/>
          <a:ln w="9525">
            <a:noFill/>
            <a:miter lim="800000"/>
          </a:ln>
          <a:effectLst/>
        </p:spPr>
        <p:txBody>
          <a:bodyPr wrap="square">
            <a:spAutoFit/>
          </a:bodyPr>
          <a:lstStyle/>
          <a:p>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直接在酒精灯火焰的充分燃烧层灼烧</a:t>
            </a:r>
            <a:endPar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9" name="Rectangle 66"/>
          <p:cNvSpPr>
            <a:spLocks noChangeArrowheads="1"/>
          </p:cNvSpPr>
          <p:nvPr>
            <p:custDataLst>
              <p:tags r:id="rId19"/>
            </p:custDataLst>
          </p:nvPr>
        </p:nvSpPr>
        <p:spPr bwMode="auto">
          <a:xfrm>
            <a:off x="2471959" y="5229223"/>
            <a:ext cx="1576341" cy="461665"/>
          </a:xfrm>
          <a:prstGeom prst="rect">
            <a:avLst/>
          </a:prstGeom>
          <a:noFill/>
          <a:ln w="9525">
            <a:noFill/>
            <a:miter lim="800000"/>
          </a:ln>
          <a:effectLst/>
        </p:spPr>
        <p:txBody>
          <a:bodyPr wrap="square">
            <a:spAutoFit/>
          </a:bodyPr>
          <a:lstStyle/>
          <a:p>
            <a:r>
              <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干热灭菌</a:t>
            </a:r>
            <a:endPar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0" name="Rectangle 67"/>
          <p:cNvSpPr>
            <a:spLocks noChangeArrowheads="1"/>
          </p:cNvSpPr>
          <p:nvPr>
            <p:custDataLst>
              <p:tags r:id="rId20"/>
            </p:custDataLst>
          </p:nvPr>
        </p:nvSpPr>
        <p:spPr bwMode="auto">
          <a:xfrm>
            <a:off x="4202357" y="5049060"/>
            <a:ext cx="4115002" cy="830997"/>
          </a:xfrm>
          <a:prstGeom prst="rect">
            <a:avLst/>
          </a:prstGeom>
          <a:noFill/>
          <a:ln w="9525">
            <a:noFill/>
            <a:miter lim="800000"/>
          </a:ln>
          <a:effectLst/>
        </p:spPr>
        <p:txBody>
          <a:bodyPr wrap="square">
            <a:spAutoFit/>
          </a:bodyPr>
          <a:lstStyle/>
          <a:p>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耐高温、需要保持干燥的物品</a:t>
            </a:r>
            <a:r>
              <a:rPr lang="en-US" altLang="zh-CN"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如玻璃器皿和金属用具等</a:t>
            </a:r>
            <a:endPar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2" name="Rectangle 68"/>
          <p:cNvSpPr>
            <a:spLocks noChangeArrowheads="1"/>
          </p:cNvSpPr>
          <p:nvPr>
            <p:custDataLst>
              <p:tags r:id="rId21"/>
            </p:custDataLst>
          </p:nvPr>
        </p:nvSpPr>
        <p:spPr bwMode="auto">
          <a:xfrm>
            <a:off x="8699583" y="5055525"/>
            <a:ext cx="3472961" cy="830997"/>
          </a:xfrm>
          <a:prstGeom prst="rect">
            <a:avLst/>
          </a:prstGeom>
          <a:noFill/>
          <a:ln w="9525">
            <a:noFill/>
            <a:miter lim="800000"/>
          </a:ln>
          <a:effectLst/>
        </p:spPr>
        <p:txBody>
          <a:bodyPr wrap="square">
            <a:spAutoFit/>
          </a:bodyPr>
          <a:lstStyle/>
          <a:p>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物品放入干热灭菌箱</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160</a:t>
            </a:r>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170 </a:t>
            </a:r>
            <a:r>
              <a:rPr lang="zh-CN"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加热</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3h</a:t>
            </a:r>
            <a:endParaRPr lang="zh-CN"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5" name="Rectangle 69"/>
          <p:cNvSpPr>
            <a:spLocks noChangeArrowheads="1"/>
          </p:cNvSpPr>
          <p:nvPr>
            <p:custDataLst>
              <p:tags r:id="rId22"/>
            </p:custDataLst>
          </p:nvPr>
        </p:nvSpPr>
        <p:spPr bwMode="auto">
          <a:xfrm>
            <a:off x="2562880" y="6124421"/>
            <a:ext cx="1513548" cy="461665"/>
          </a:xfrm>
          <a:prstGeom prst="rect">
            <a:avLst/>
          </a:prstGeom>
          <a:noFill/>
          <a:ln w="9525">
            <a:noFill/>
            <a:miter lim="800000"/>
          </a:ln>
          <a:effectLst/>
        </p:spPr>
        <p:txBody>
          <a:bodyPr wrap="square">
            <a:spAutoFit/>
          </a:bodyPr>
          <a:lstStyle/>
          <a:p>
            <a:r>
              <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湿热灭菌</a:t>
            </a:r>
            <a:endParaRPr lang="zh-CN" altLang="en-US" sz="2400" b="1">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6" name="Rectangle 70"/>
          <p:cNvSpPr>
            <a:spLocks noChangeArrowheads="1"/>
          </p:cNvSpPr>
          <p:nvPr>
            <p:custDataLst>
              <p:tags r:id="rId23"/>
            </p:custDataLst>
          </p:nvPr>
        </p:nvSpPr>
        <p:spPr bwMode="auto">
          <a:xfrm>
            <a:off x="4914162" y="5983399"/>
            <a:ext cx="3144687" cy="830997"/>
          </a:xfrm>
          <a:prstGeom prst="rect">
            <a:avLst/>
          </a:prstGeom>
          <a:noFill/>
          <a:ln w="9525">
            <a:noFill/>
            <a:miter lim="800000"/>
          </a:ln>
          <a:effectLst/>
        </p:spPr>
        <p:txBody>
          <a:bodyPr wrap="square">
            <a:spAutoFit/>
          </a:bodyPr>
          <a:lstStyle/>
          <a:p>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培养基、培养皿等</a:t>
            </a:r>
            <a:r>
              <a:rPr lang="en-US" altLang="zh-CN"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生产和实验室常用</a:t>
            </a:r>
            <a:endPar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7" name="Rectangle 71"/>
          <p:cNvSpPr>
            <a:spLocks noChangeArrowheads="1"/>
          </p:cNvSpPr>
          <p:nvPr>
            <p:custDataLst>
              <p:tags r:id="rId24"/>
            </p:custDataLst>
          </p:nvPr>
        </p:nvSpPr>
        <p:spPr bwMode="auto">
          <a:xfrm>
            <a:off x="8371712" y="5989922"/>
            <a:ext cx="3826773" cy="830997"/>
          </a:xfrm>
          <a:prstGeom prst="rect">
            <a:avLst/>
          </a:prstGeom>
          <a:noFill/>
          <a:ln w="9525">
            <a:noFill/>
            <a:miter lim="800000"/>
          </a:ln>
          <a:effectLst/>
        </p:spPr>
        <p:txBody>
          <a:bodyPr wrap="square">
            <a:spAutoFit/>
          </a:bodyPr>
          <a:lstStyle/>
          <a:p>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高压蒸汽灭菌锅内</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,100 kPa,</a:t>
            </a:r>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温度</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121 ℃,15</a:t>
            </a:r>
            <a:r>
              <a:rPr lang="zh-CN" altLang="en-US"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30 min</a:t>
            </a:r>
            <a:endParaRPr lang="zh-CN" altLang="zh-CN" sz="24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8" name="TextBox 27"/>
          <p:cNvSpPr txBox="1"/>
          <p:nvPr>
            <p:custDataLst>
              <p:tags r:id="rId25"/>
            </p:custDataLst>
          </p:nvPr>
        </p:nvSpPr>
        <p:spPr>
          <a:xfrm>
            <a:off x="4062187" y="3645046"/>
            <a:ext cx="4309525" cy="461665"/>
          </a:xfrm>
          <a:prstGeom prst="rect">
            <a:avLst/>
          </a:prstGeom>
          <a:noFill/>
        </p:spPr>
        <p:txBody>
          <a:bodyPr wrap="square" rtlCol="0">
            <a:spAutoFit/>
          </a:bodyPr>
          <a:lstStyle/>
          <a:p>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rPr>
              <a:t>接种室、接种箱，超净工作台</a:t>
            </a:r>
            <a:endPar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left)">
                                      <p:cBhvr>
                                        <p:cTn id="33" dur="500"/>
                                        <p:tgtEl>
                                          <p:spTgt spid="9"/>
                                        </p:tgtEl>
                                      </p:cBhvr>
                                    </p:animEffect>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left)">
                                      <p:cBhvr>
                                        <p:cTn id="46" dur="500"/>
                                        <p:tgtEl>
                                          <p:spTgt spid="12"/>
                                        </p:tgtEl>
                                      </p:cBhvr>
                                    </p:animEffect>
                                  </p:childTnLst>
                                </p:cTn>
                              </p:par>
                            </p:childTnLst>
                          </p:cTn>
                        </p:par>
                        <p:par>
                          <p:cTn id="47" fill="hold">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left)">
                                      <p:cBhvr>
                                        <p:cTn id="55" dur="500"/>
                                        <p:tgtEl>
                                          <p:spTgt spid="14"/>
                                        </p:tgtEl>
                                      </p:cBhvr>
                                    </p:animEffect>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left)">
                                      <p:cBhvr>
                                        <p:cTn id="59" dur="500"/>
                                        <p:tgtEl>
                                          <p:spTgt spid="28"/>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left)">
                                      <p:cBhvr>
                                        <p:cTn id="63" dur="500"/>
                                        <p:tgtEl>
                                          <p:spTgt spid="1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wipe(left)">
                                      <p:cBhvr>
                                        <p:cTn id="68" dur="500"/>
                                        <p:tgtEl>
                                          <p:spTgt spid="16"/>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left)">
                                      <p:cBhvr>
                                        <p:cTn id="72" dur="500"/>
                                        <p:tgtEl>
                                          <p:spTgt spid="17"/>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8"/>
                                        </p:tgtEl>
                                        <p:attrNameLst>
                                          <p:attrName>style.visibility</p:attrName>
                                        </p:attrNameLst>
                                      </p:cBhvr>
                                      <p:to>
                                        <p:strVal val="visible"/>
                                      </p:to>
                                    </p:set>
                                    <p:animEffect transition="in" filter="wipe(left)">
                                      <p:cBhvr>
                                        <p:cTn id="76" dur="500"/>
                                        <p:tgtEl>
                                          <p:spTgt spid="18"/>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wipe(left)">
                                      <p:cBhvr>
                                        <p:cTn id="81" dur="500"/>
                                        <p:tgtEl>
                                          <p:spTgt spid="19"/>
                                        </p:tgtEl>
                                      </p:cBhvr>
                                    </p:animEffect>
                                  </p:childTnLst>
                                </p:cTn>
                              </p:par>
                            </p:childTnLst>
                          </p:cTn>
                        </p:par>
                        <p:par>
                          <p:cTn id="82" fill="hold">
                            <p:stCondLst>
                              <p:cond delay="500"/>
                            </p:stCondLst>
                            <p:childTnLst>
                              <p:par>
                                <p:cTn id="83" presetID="22" presetClass="entr" presetSubtype="8" fill="hold" grpId="0" nodeType="after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wipe(left)">
                                      <p:cBhvr>
                                        <p:cTn id="85" dur="500"/>
                                        <p:tgtEl>
                                          <p:spTgt spid="20"/>
                                        </p:tgtEl>
                                      </p:cBhvr>
                                    </p:animEffect>
                                  </p:childTnLst>
                                </p:cTn>
                              </p:par>
                            </p:childTnLst>
                          </p:cTn>
                        </p:par>
                        <p:par>
                          <p:cTn id="86" fill="hold">
                            <p:stCondLst>
                              <p:cond delay="1000"/>
                            </p:stCondLst>
                            <p:childTnLst>
                              <p:par>
                                <p:cTn id="87" presetID="22" presetClass="entr" presetSubtype="8" fill="hold" grpId="0" nodeType="after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wipe(left)">
                                      <p:cBhvr>
                                        <p:cTn id="89" dur="500"/>
                                        <p:tgtEl>
                                          <p:spTgt spid="22"/>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25"/>
                                        </p:tgtEl>
                                        <p:attrNameLst>
                                          <p:attrName>style.visibility</p:attrName>
                                        </p:attrNameLst>
                                      </p:cBhvr>
                                      <p:to>
                                        <p:strVal val="visible"/>
                                      </p:to>
                                    </p:set>
                                    <p:animEffect transition="in" filter="wipe(left)">
                                      <p:cBhvr>
                                        <p:cTn id="94" dur="500"/>
                                        <p:tgtEl>
                                          <p:spTgt spid="25"/>
                                        </p:tgtEl>
                                      </p:cBhvr>
                                    </p:animEffect>
                                  </p:childTnLst>
                                </p:cTn>
                              </p:par>
                            </p:childTnLst>
                          </p:cTn>
                        </p:par>
                        <p:par>
                          <p:cTn id="95" fill="hold">
                            <p:stCondLst>
                              <p:cond delay="500"/>
                            </p:stCondLst>
                            <p:childTnLst>
                              <p:par>
                                <p:cTn id="96" presetID="22" presetClass="entr" presetSubtype="8" fill="hold" grpId="0" nodeType="after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wipe(left)">
                                      <p:cBhvr>
                                        <p:cTn id="98" dur="500"/>
                                        <p:tgtEl>
                                          <p:spTgt spid="26"/>
                                        </p:tgtEl>
                                      </p:cBhvr>
                                    </p:animEffect>
                                  </p:childTnLst>
                                </p:cTn>
                              </p:par>
                            </p:childTnLst>
                          </p:cTn>
                        </p:par>
                        <p:par>
                          <p:cTn id="99" fill="hold">
                            <p:stCondLst>
                              <p:cond delay="1000"/>
                            </p:stCondLst>
                            <p:childTnLst>
                              <p:par>
                                <p:cTn id="100" presetID="22" presetClass="entr" presetSubtype="8" fill="hold" grpId="0" nodeType="afterEffect">
                                  <p:stCondLst>
                                    <p:cond delay="0"/>
                                  </p:stCondLst>
                                  <p:childTnLst>
                                    <p:set>
                                      <p:cBhvr>
                                        <p:cTn id="101" dur="1" fill="hold">
                                          <p:stCondLst>
                                            <p:cond delay="0"/>
                                          </p:stCondLst>
                                        </p:cTn>
                                        <p:tgtEl>
                                          <p:spTgt spid="27"/>
                                        </p:tgtEl>
                                        <p:attrNameLst>
                                          <p:attrName>style.visibility</p:attrName>
                                        </p:attrNameLst>
                                      </p:cBhvr>
                                      <p:to>
                                        <p:strVal val="visible"/>
                                      </p:to>
                                    </p:set>
                                    <p:animEffect transition="in" filter="wipe(left)">
                                      <p:cBhvr>
                                        <p:cTn id="10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2" grpId="0"/>
      <p:bldP spid="25" grpId="0"/>
      <p:bldP spid="26" grpId="0"/>
      <p:bldP spid="27" grpId="0"/>
      <p:bldP spid="2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5" y="266700"/>
            <a:ext cx="5173219" cy="56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nSpc>
                <a:spcPct val="120000"/>
              </a:lnSpc>
            </a:pPr>
            <a:r>
              <a:rPr lang="zh-CN" altLang="en-US" sz="2800" b="1">
                <a:solidFill>
                  <a:srgbClr val="007F58"/>
                </a:solidFill>
                <a:latin typeface="Times New Roman" panose="02020603050405020304" pitchFamily="18" charset="0"/>
                <a:cs typeface="Times New Roman" panose="02020603050405020304" pitchFamily="18" charset="0"/>
                <a:sym typeface="+mn-ea"/>
              </a:rPr>
              <a:t>微生物的基本培养技术</a:t>
            </a:r>
            <a:endParaRPr lang="zh-CN" altLang="zh-CN" sz="2800" b="1">
              <a:solidFill>
                <a:srgbClr val="007F58"/>
              </a:solidFill>
              <a:latin typeface="Times New Roman" panose="02020603050405020304" pitchFamily="18" charset="0"/>
              <a:cs typeface="Times New Roman" panose="02020603050405020304" pitchFamily="18" charset="0"/>
              <a:sym typeface="+mn-ea"/>
            </a:endParaRPr>
          </a:p>
        </p:txBody>
      </p:sp>
      <p:sp>
        <p:nvSpPr>
          <p:cNvPr id="31763" name="文本框 24"/>
          <p:cNvSpPr txBox="1">
            <a:spLocks noChangeArrowheads="1"/>
          </p:cNvSpPr>
          <p:nvPr>
            <p:custDataLst>
              <p:tags r:id="rId4"/>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1</a:t>
            </a:r>
            <a:endParaRPr lang="zh-CN" altLang="en-US" sz="3600">
              <a:solidFill>
                <a:schemeClr val="bg1"/>
              </a:solidFill>
              <a:latin typeface="Impact" panose="020B0806030902050204" pitchFamily="34" charset="0"/>
            </a:endParaRPr>
          </a:p>
        </p:txBody>
      </p:sp>
      <p:sp>
        <p:nvSpPr>
          <p:cNvPr id="2" name="文本框 23"/>
          <p:cNvSpPr txBox="1">
            <a:spLocks noChangeArrowheads="1"/>
          </p:cNvSpPr>
          <p:nvPr>
            <p:custDataLst>
              <p:tags r:id="rId5"/>
            </p:custDataLst>
          </p:nvPr>
        </p:nvSpPr>
        <p:spPr bwMode="auto">
          <a:xfrm>
            <a:off x="-1" y="1031014"/>
            <a:ext cx="3874771" cy="584775"/>
          </a:xfrm>
          <a:custGeom>
            <a:avLst/>
            <a:gdLst>
              <a:gd name="connsiteX0" fmla="*/ 0 w 3874771"/>
              <a:gd name="connsiteY0" fmla="*/ 0 h 584775"/>
              <a:gd name="connsiteX1" fmla="*/ 514791 w 3874771"/>
              <a:gd name="connsiteY1" fmla="*/ 0 h 584775"/>
              <a:gd name="connsiteX2" fmla="*/ 1107077 w 3874771"/>
              <a:gd name="connsiteY2" fmla="*/ 0 h 584775"/>
              <a:gd name="connsiteX3" fmla="*/ 1738112 w 3874771"/>
              <a:gd name="connsiteY3" fmla="*/ 0 h 584775"/>
              <a:gd name="connsiteX4" fmla="*/ 2252903 w 3874771"/>
              <a:gd name="connsiteY4" fmla="*/ 0 h 584775"/>
              <a:gd name="connsiteX5" fmla="*/ 2690198 w 3874771"/>
              <a:gd name="connsiteY5" fmla="*/ 0 h 584775"/>
              <a:gd name="connsiteX6" fmla="*/ 3127494 w 3874771"/>
              <a:gd name="connsiteY6" fmla="*/ 0 h 584775"/>
              <a:gd name="connsiteX7" fmla="*/ 3874771 w 3874771"/>
              <a:gd name="connsiteY7" fmla="*/ 0 h 584775"/>
              <a:gd name="connsiteX8" fmla="*/ 3874771 w 3874771"/>
              <a:gd name="connsiteY8" fmla="*/ 584775 h 584775"/>
              <a:gd name="connsiteX9" fmla="*/ 3398728 w 3874771"/>
              <a:gd name="connsiteY9" fmla="*/ 584775 h 584775"/>
              <a:gd name="connsiteX10" fmla="*/ 2922684 w 3874771"/>
              <a:gd name="connsiteY10" fmla="*/ 584775 h 584775"/>
              <a:gd name="connsiteX11" fmla="*/ 2485389 w 3874771"/>
              <a:gd name="connsiteY11" fmla="*/ 584775 h 584775"/>
              <a:gd name="connsiteX12" fmla="*/ 1931850 w 3874771"/>
              <a:gd name="connsiteY12" fmla="*/ 584775 h 584775"/>
              <a:gd name="connsiteX13" fmla="*/ 1417059 w 3874771"/>
              <a:gd name="connsiteY13" fmla="*/ 584775 h 584775"/>
              <a:gd name="connsiteX14" fmla="*/ 941016 w 3874771"/>
              <a:gd name="connsiteY14" fmla="*/ 584775 h 584775"/>
              <a:gd name="connsiteX15" fmla="*/ 0 w 3874771"/>
              <a:gd name="connsiteY15" fmla="*/ 584775 h 584775"/>
              <a:gd name="connsiteX16" fmla="*/ 0 w 3874771"/>
              <a:gd name="connsiteY16"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74771" h="584775" extrusionOk="0">
                <a:moveTo>
                  <a:pt x="0" y="0"/>
                </a:moveTo>
                <a:cubicBezTo>
                  <a:pt x="128514" y="-36223"/>
                  <a:pt x="304691" y="6452"/>
                  <a:pt x="514791" y="0"/>
                </a:cubicBezTo>
                <a:cubicBezTo>
                  <a:pt x="724891" y="-6452"/>
                  <a:pt x="844345" y="70920"/>
                  <a:pt x="1107077" y="0"/>
                </a:cubicBezTo>
                <a:cubicBezTo>
                  <a:pt x="1369809" y="-70920"/>
                  <a:pt x="1582655" y="13760"/>
                  <a:pt x="1738112" y="0"/>
                </a:cubicBezTo>
                <a:cubicBezTo>
                  <a:pt x="1893569" y="-13760"/>
                  <a:pt x="2016202" y="22350"/>
                  <a:pt x="2252903" y="0"/>
                </a:cubicBezTo>
                <a:cubicBezTo>
                  <a:pt x="2489604" y="-22350"/>
                  <a:pt x="2572822" y="16226"/>
                  <a:pt x="2690198" y="0"/>
                </a:cubicBezTo>
                <a:cubicBezTo>
                  <a:pt x="2807575" y="-16226"/>
                  <a:pt x="3016873" y="43741"/>
                  <a:pt x="3127494" y="0"/>
                </a:cubicBezTo>
                <a:cubicBezTo>
                  <a:pt x="3238115" y="-43741"/>
                  <a:pt x="3512780" y="71924"/>
                  <a:pt x="3874771" y="0"/>
                </a:cubicBezTo>
                <a:cubicBezTo>
                  <a:pt x="3932576" y="267467"/>
                  <a:pt x="3854924" y="357860"/>
                  <a:pt x="3874771" y="584775"/>
                </a:cubicBezTo>
                <a:cubicBezTo>
                  <a:pt x="3690399" y="593642"/>
                  <a:pt x="3580099" y="545919"/>
                  <a:pt x="3398728" y="584775"/>
                </a:cubicBezTo>
                <a:cubicBezTo>
                  <a:pt x="3217357" y="623631"/>
                  <a:pt x="3157408" y="563380"/>
                  <a:pt x="2922684" y="584775"/>
                </a:cubicBezTo>
                <a:cubicBezTo>
                  <a:pt x="2687960" y="606170"/>
                  <a:pt x="2651881" y="584325"/>
                  <a:pt x="2485389" y="584775"/>
                </a:cubicBezTo>
                <a:cubicBezTo>
                  <a:pt x="2318898" y="585225"/>
                  <a:pt x="2199434" y="563128"/>
                  <a:pt x="1931850" y="584775"/>
                </a:cubicBezTo>
                <a:cubicBezTo>
                  <a:pt x="1664266" y="606422"/>
                  <a:pt x="1570327" y="563281"/>
                  <a:pt x="1417059" y="584775"/>
                </a:cubicBezTo>
                <a:cubicBezTo>
                  <a:pt x="1263791" y="606269"/>
                  <a:pt x="1047962" y="528965"/>
                  <a:pt x="941016" y="584775"/>
                </a:cubicBezTo>
                <a:cubicBezTo>
                  <a:pt x="834070" y="640585"/>
                  <a:pt x="363134" y="535916"/>
                  <a:pt x="0" y="584775"/>
                </a:cubicBezTo>
                <a:cubicBezTo>
                  <a:pt x="-57150" y="419391"/>
                  <a:pt x="54160" y="276838"/>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四、微生物的纯培养</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文本框 2"/>
          <p:cNvSpPr txBox="1"/>
          <p:nvPr>
            <p:custDataLst>
              <p:tags r:id="rId6"/>
            </p:custDataLst>
          </p:nvPr>
        </p:nvSpPr>
        <p:spPr>
          <a:xfrm>
            <a:off x="427470" y="2373499"/>
            <a:ext cx="11027383" cy="1217641"/>
          </a:xfrm>
          <a:prstGeom prst="rect">
            <a:avLst/>
          </a:prstGeom>
          <a:noFill/>
        </p:spPr>
        <p:txBody>
          <a:bodyPr wrap="square" rtlCol="0" anchor="t">
            <a:spAutoFit/>
          </a:bodyPr>
          <a:lstStyle/>
          <a:p>
            <a:pPr>
              <a:lnSpc>
                <a:spcPct val="120000"/>
              </a:lnSpc>
            </a:pPr>
            <a:r>
              <a:rPr lang="zh-CN" altLang="en-US" sz="3200" noProof="0">
                <a:solidFill>
                  <a:schemeClr val="bg2">
                    <a:lumMod val="10000"/>
                  </a:schemeClr>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sz="3200" noProof="0">
                <a:solidFill>
                  <a:schemeClr val="bg2">
                    <a:lumMod val="10000"/>
                  </a:schemeClr>
                </a:solidFill>
                <a:latin typeface="Times New Roman" panose="02020603050405020304" pitchFamily="18" charset="0"/>
                <a:ea typeface="楷体" panose="02010609060101010101" pitchFamily="49" charset="-122"/>
                <a:cs typeface="Times New Roman" panose="02020603050405020304" pitchFamily="18" charset="0"/>
                <a:sym typeface="+mn-ea"/>
              </a:rPr>
              <a:t>在微生物学中，将接种于</a:t>
            </a:r>
            <a:r>
              <a:rPr lang="en-US" altLang="zh-CN" sz="3200" u="sng" noProof="0">
                <a:solidFill>
                  <a:schemeClr val="bg2">
                    <a:lumMod val="10000"/>
                  </a:schemeClr>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sz="3200" noProof="0">
                <a:solidFill>
                  <a:schemeClr val="bg2">
                    <a:lumMod val="10000"/>
                  </a:schemeClr>
                </a:solidFill>
                <a:latin typeface="Times New Roman" panose="02020603050405020304" pitchFamily="18" charset="0"/>
                <a:ea typeface="楷体" panose="02010609060101010101" pitchFamily="49" charset="-122"/>
                <a:cs typeface="Times New Roman" panose="02020603050405020304" pitchFamily="18" charset="0"/>
                <a:sym typeface="+mn-ea"/>
              </a:rPr>
              <a:t>内，在合适条件下形成的含</a:t>
            </a:r>
            <a:r>
              <a:rPr lang="en-US" altLang="zh-CN" sz="3200" u="sng" noProof="0">
                <a:solidFill>
                  <a:schemeClr val="bg2">
                    <a:lumMod val="10000"/>
                  </a:schemeClr>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u="sng" noProof="0">
                <a:solidFill>
                  <a:schemeClr val="bg2">
                    <a:lumMod val="10000"/>
                  </a:schemeClr>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en-US" altLang="zh-CN" sz="3200" u="sng" noProof="0">
                <a:solidFill>
                  <a:schemeClr val="bg2">
                    <a:lumMod val="10000"/>
                  </a:schemeClr>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sz="3200" noProof="0">
                <a:solidFill>
                  <a:schemeClr val="bg2">
                    <a:lumMod val="10000"/>
                  </a:schemeClr>
                </a:solidFill>
                <a:latin typeface="Times New Roman" panose="02020603050405020304" pitchFamily="18" charset="0"/>
                <a:ea typeface="楷体" panose="02010609060101010101" pitchFamily="49" charset="-122"/>
                <a:cs typeface="Times New Roman" panose="02020603050405020304" pitchFamily="18" charset="0"/>
                <a:sym typeface="+mn-ea"/>
              </a:rPr>
              <a:t>的群体。</a:t>
            </a:r>
            <a:endParaRPr lang="zh-CN" sz="3200" noProof="0">
              <a:solidFill>
                <a:schemeClr val="bg2">
                  <a:lumMod val="10000"/>
                </a:schemeClr>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4" name="Rectangle 8"/>
          <p:cNvSpPr/>
          <p:nvPr>
            <p:custDataLst>
              <p:tags r:id="rId7"/>
            </p:custDataLst>
          </p:nvPr>
        </p:nvSpPr>
        <p:spPr>
          <a:xfrm>
            <a:off x="5784331" y="2373499"/>
            <a:ext cx="1420582" cy="584775"/>
          </a:xfrm>
          <a:prstGeom prst="rect">
            <a:avLst/>
          </a:prstGeom>
          <a:noFill/>
          <a:ln w="9525">
            <a:noFill/>
          </a:ln>
        </p:spPr>
        <p:txBody>
          <a:bodyPr wrap="none">
            <a:spAutoFit/>
          </a:bodyPr>
          <a:lstStyle>
            <a:lvl1pPr marL="215900" indent="-215900" algn="l" defTabSz="863600" rtl="0" fontAlgn="base">
              <a:lnSpc>
                <a:spcPct val="90000"/>
              </a:lnSpc>
              <a:spcBef>
                <a:spcPts val="950"/>
              </a:spcBef>
              <a:spcAft>
                <a:spcPct val="0"/>
              </a:spcAft>
              <a:buFont typeface="Arial" panose="020B0604020202020204" pitchFamily="34" charset="0"/>
              <a:buChar char="•"/>
              <a:defRPr sz="2600" b="0" kern="1200">
                <a:solidFill>
                  <a:schemeClr val="tx1"/>
                </a:solidFill>
                <a:latin typeface="+mn-lt"/>
                <a:ea typeface="+mn-ea"/>
                <a:cs typeface="+mn-cs"/>
              </a:defRPr>
            </a:lvl1pPr>
            <a:lvl2pPr marL="647700" indent="-215900" algn="l" defTabSz="863600" rtl="0" fontAlgn="base">
              <a:lnSpc>
                <a:spcPct val="90000"/>
              </a:lnSpc>
              <a:spcBef>
                <a:spcPts val="475"/>
              </a:spcBef>
              <a:spcAft>
                <a:spcPct val="0"/>
              </a:spcAft>
              <a:buFont typeface="Arial" panose="020B0604020202020204" pitchFamily="34" charset="0"/>
              <a:buChar char="•"/>
              <a:defRPr sz="2200" kern="1200">
                <a:solidFill>
                  <a:schemeClr val="tx1"/>
                </a:solidFill>
                <a:latin typeface="+mn-lt"/>
                <a:ea typeface="+mn-ea"/>
                <a:cs typeface="+mn-cs"/>
              </a:defRPr>
            </a:lvl2pPr>
            <a:lvl3pPr marL="1079500" indent="-215900" algn="l" defTabSz="863600" rtl="0" fontAlgn="base">
              <a:lnSpc>
                <a:spcPct val="90000"/>
              </a:lnSpc>
              <a:spcBef>
                <a:spcPts val="475"/>
              </a:spcBef>
              <a:spcAft>
                <a:spcPct val="0"/>
              </a:spcAft>
              <a:buFont typeface="Arial" panose="020B0604020202020204" pitchFamily="34" charset="0"/>
              <a:buChar char="•"/>
              <a:defRPr kern="1200">
                <a:solidFill>
                  <a:schemeClr val="tx1"/>
                </a:solidFill>
                <a:latin typeface="+mn-lt"/>
                <a:ea typeface="+mn-ea"/>
                <a:cs typeface="+mn-cs"/>
              </a:defRPr>
            </a:lvl3pPr>
            <a:lvl4pPr marL="1511300" indent="-215900" algn="l" defTabSz="863600" rtl="0" fontAlgn="base">
              <a:lnSpc>
                <a:spcPct val="90000"/>
              </a:lnSpc>
              <a:spcBef>
                <a:spcPts val="475"/>
              </a:spcBef>
              <a:spcAft>
                <a:spcPct val="0"/>
              </a:spcAft>
              <a:buFont typeface="Arial" panose="020B0604020202020204" pitchFamily="34" charset="0"/>
              <a:buChar char="•"/>
              <a:defRPr sz="1700" kern="1200">
                <a:solidFill>
                  <a:schemeClr val="tx1"/>
                </a:solidFill>
                <a:latin typeface="+mn-lt"/>
                <a:ea typeface="+mn-ea"/>
                <a:cs typeface="+mn-cs"/>
              </a:defRPr>
            </a:lvl4pPr>
            <a:lvl5pPr marL="1943100" indent="-215900" algn="l" defTabSz="863600" rtl="0" fontAlgn="base">
              <a:lnSpc>
                <a:spcPct val="90000"/>
              </a:lnSpc>
              <a:spcBef>
                <a:spcPts val="475"/>
              </a:spcBef>
              <a:spcAft>
                <a:spcPct val="0"/>
              </a:spcAft>
              <a:buFont typeface="Arial" panose="020B0604020202020204" pitchFamily="34" charset="0"/>
              <a:buChar char="•"/>
              <a:defRPr sz="1700" kern="1200">
                <a:solidFill>
                  <a:schemeClr val="tx1"/>
                </a:solidFill>
                <a:latin typeface="+mn-lt"/>
                <a:ea typeface="+mn-ea"/>
                <a:cs typeface="+mn-cs"/>
              </a:defRPr>
            </a:lvl5pPr>
          </a:lstStyle>
          <a:p>
            <a:pPr marL="0" lvl="0" indent="0" eaLnBrk="1" hangingPunct="1">
              <a:lnSpc>
                <a:spcPct val="100000"/>
              </a:lnSpc>
              <a:spcBef>
                <a:spcPct val="0"/>
              </a:spcBef>
              <a:buFontTx/>
              <a:buNone/>
            </a:pPr>
            <a:r>
              <a:rPr lang="zh-CN" altLang="en-US" sz="3200" b="1">
                <a:solidFill>
                  <a:srgbClr val="C00000"/>
                </a:solidFill>
                <a:latin typeface="楷体" panose="02010609060101010101" pitchFamily="49" charset="-122"/>
                <a:ea typeface="楷体" panose="02010609060101010101" pitchFamily="49" charset="-122"/>
              </a:rPr>
              <a:t>培养基</a:t>
            </a:r>
            <a:endParaRPr lang="zh-CN" altLang="en-US" sz="3200" b="1">
              <a:solidFill>
                <a:srgbClr val="C00000"/>
              </a:solidFill>
              <a:latin typeface="楷体" panose="02010609060101010101" pitchFamily="49" charset="-122"/>
              <a:ea typeface="楷体" panose="02010609060101010101" pitchFamily="49" charset="-122"/>
            </a:endParaRPr>
          </a:p>
        </p:txBody>
      </p:sp>
      <p:sp>
        <p:nvSpPr>
          <p:cNvPr id="5" name="Rectangle 9"/>
          <p:cNvSpPr/>
          <p:nvPr>
            <p:custDataLst>
              <p:tags r:id="rId8"/>
            </p:custDataLst>
          </p:nvPr>
        </p:nvSpPr>
        <p:spPr>
          <a:xfrm>
            <a:off x="1495030" y="2944065"/>
            <a:ext cx="3068469" cy="584775"/>
          </a:xfrm>
          <a:prstGeom prst="rect">
            <a:avLst/>
          </a:prstGeom>
          <a:noFill/>
          <a:ln w="9525">
            <a:noFill/>
          </a:ln>
        </p:spPr>
        <p:txBody>
          <a:bodyPr wrap="none">
            <a:spAutoFit/>
          </a:bodyPr>
          <a:lstStyle>
            <a:lvl1pPr marL="215900" indent="-215900" algn="l" defTabSz="863600" rtl="0" fontAlgn="base">
              <a:lnSpc>
                <a:spcPct val="90000"/>
              </a:lnSpc>
              <a:spcBef>
                <a:spcPts val="950"/>
              </a:spcBef>
              <a:spcAft>
                <a:spcPct val="0"/>
              </a:spcAft>
              <a:buFont typeface="Arial" panose="020B0604020202020204" pitchFamily="34" charset="0"/>
              <a:buChar char="•"/>
              <a:defRPr sz="2600" b="0" kern="1200">
                <a:solidFill>
                  <a:schemeClr val="tx1"/>
                </a:solidFill>
                <a:latin typeface="+mn-lt"/>
                <a:ea typeface="+mn-ea"/>
                <a:cs typeface="+mn-cs"/>
              </a:defRPr>
            </a:lvl1pPr>
            <a:lvl2pPr marL="647700" indent="-215900" algn="l" defTabSz="863600" rtl="0" fontAlgn="base">
              <a:lnSpc>
                <a:spcPct val="90000"/>
              </a:lnSpc>
              <a:spcBef>
                <a:spcPts val="475"/>
              </a:spcBef>
              <a:spcAft>
                <a:spcPct val="0"/>
              </a:spcAft>
              <a:buFont typeface="Arial" panose="020B0604020202020204" pitchFamily="34" charset="0"/>
              <a:buChar char="•"/>
              <a:defRPr sz="2200" kern="1200">
                <a:solidFill>
                  <a:schemeClr val="tx1"/>
                </a:solidFill>
                <a:latin typeface="+mn-lt"/>
                <a:ea typeface="+mn-ea"/>
                <a:cs typeface="+mn-cs"/>
              </a:defRPr>
            </a:lvl2pPr>
            <a:lvl3pPr marL="1079500" indent="-215900" algn="l" defTabSz="863600" rtl="0" fontAlgn="base">
              <a:lnSpc>
                <a:spcPct val="90000"/>
              </a:lnSpc>
              <a:spcBef>
                <a:spcPts val="475"/>
              </a:spcBef>
              <a:spcAft>
                <a:spcPct val="0"/>
              </a:spcAft>
              <a:buFont typeface="Arial" panose="020B0604020202020204" pitchFamily="34" charset="0"/>
              <a:buChar char="•"/>
              <a:defRPr kern="1200">
                <a:solidFill>
                  <a:schemeClr val="tx1"/>
                </a:solidFill>
                <a:latin typeface="+mn-lt"/>
                <a:ea typeface="+mn-ea"/>
                <a:cs typeface="+mn-cs"/>
              </a:defRPr>
            </a:lvl3pPr>
            <a:lvl4pPr marL="1511300" indent="-215900" algn="l" defTabSz="863600" rtl="0" fontAlgn="base">
              <a:lnSpc>
                <a:spcPct val="90000"/>
              </a:lnSpc>
              <a:spcBef>
                <a:spcPts val="475"/>
              </a:spcBef>
              <a:spcAft>
                <a:spcPct val="0"/>
              </a:spcAft>
              <a:buFont typeface="Arial" panose="020B0604020202020204" pitchFamily="34" charset="0"/>
              <a:buChar char="•"/>
              <a:defRPr sz="1700" kern="1200">
                <a:solidFill>
                  <a:schemeClr val="tx1"/>
                </a:solidFill>
                <a:latin typeface="+mn-lt"/>
                <a:ea typeface="+mn-ea"/>
                <a:cs typeface="+mn-cs"/>
              </a:defRPr>
            </a:lvl4pPr>
            <a:lvl5pPr marL="1943100" indent="-215900" algn="l" defTabSz="863600" rtl="0" fontAlgn="base">
              <a:lnSpc>
                <a:spcPct val="90000"/>
              </a:lnSpc>
              <a:spcBef>
                <a:spcPts val="475"/>
              </a:spcBef>
              <a:spcAft>
                <a:spcPct val="0"/>
              </a:spcAft>
              <a:buFont typeface="Arial" panose="020B0604020202020204" pitchFamily="34" charset="0"/>
              <a:buChar char="•"/>
              <a:defRPr sz="1700" kern="1200">
                <a:solidFill>
                  <a:schemeClr val="tx1"/>
                </a:solidFill>
                <a:latin typeface="+mn-lt"/>
                <a:ea typeface="+mn-ea"/>
                <a:cs typeface="+mn-cs"/>
              </a:defRPr>
            </a:lvl5pPr>
          </a:lstStyle>
          <a:p>
            <a:pPr marL="0" lvl="0" indent="0" eaLnBrk="1" hangingPunct="1">
              <a:lnSpc>
                <a:spcPct val="100000"/>
              </a:lnSpc>
              <a:spcBef>
                <a:spcPct val="0"/>
              </a:spcBef>
              <a:buFontTx/>
              <a:buNone/>
            </a:pPr>
            <a:r>
              <a:rPr lang="zh-CN" altLang="en-US" sz="3200" b="1">
                <a:solidFill>
                  <a:srgbClr val="C00000"/>
                </a:solidFill>
                <a:latin typeface="楷体" panose="02010609060101010101" pitchFamily="49" charset="-122"/>
                <a:ea typeface="楷体" panose="02010609060101010101" pitchFamily="49" charset="-122"/>
              </a:rPr>
              <a:t>特定种类微生物</a:t>
            </a:r>
            <a:endParaRPr lang="zh-CN" altLang="en-US" sz="3200" b="1">
              <a:solidFill>
                <a:srgbClr val="C00000"/>
              </a:solidFill>
              <a:latin typeface="楷体" panose="02010609060101010101" pitchFamily="49" charset="-122"/>
              <a:ea typeface="楷体" panose="02010609060101010101" pitchFamily="49" charset="-122"/>
            </a:endParaRPr>
          </a:p>
        </p:txBody>
      </p:sp>
      <p:sp>
        <p:nvSpPr>
          <p:cNvPr id="6" name="文本框 5"/>
          <p:cNvSpPr txBox="1"/>
          <p:nvPr>
            <p:custDataLst>
              <p:tags r:id="rId9"/>
            </p:custDataLst>
          </p:nvPr>
        </p:nvSpPr>
        <p:spPr>
          <a:xfrm>
            <a:off x="1826746" y="5335631"/>
            <a:ext cx="7148293" cy="584775"/>
          </a:xfrm>
          <a:prstGeom prst="rect">
            <a:avLst/>
          </a:prstGeom>
          <a:noFill/>
        </p:spPr>
        <p:txBody>
          <a:bodyPr wrap="square">
            <a:spAutoFit/>
          </a:bodyPr>
          <a:lstStyle/>
          <a:p>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获得纯培养物的过程就是纯培养。</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7" name="文本框 6"/>
          <p:cNvSpPr txBox="1"/>
          <p:nvPr>
            <p:custDataLst>
              <p:tags r:id="rId10"/>
            </p:custDataLst>
          </p:nvPr>
        </p:nvSpPr>
        <p:spPr>
          <a:xfrm>
            <a:off x="1136015" y="4501979"/>
            <a:ext cx="7864653" cy="626710"/>
          </a:xfrm>
          <a:prstGeom prst="rect">
            <a:avLst/>
          </a:prstGeom>
          <a:noFill/>
        </p:spPr>
        <p:txBody>
          <a:bodyPr wrap="none" rtlCol="0" anchor="t">
            <a:spAutoFit/>
          </a:bodyPr>
          <a:lstStyle/>
          <a:p>
            <a:pPr>
              <a:lnSpc>
                <a:spcPct val="120000"/>
              </a:lnSpc>
            </a:pPr>
            <a:r>
              <a:rPr lang="zh-CN" altLang="en-US" sz="3200" b="1">
                <a:solidFill>
                  <a:schemeClr val="bg2">
                    <a:lumMod val="10000"/>
                  </a:schemeClr>
                </a:solidFill>
                <a:latin typeface="Times New Roman" panose="02020603050405020304" pitchFamily="18" charset="0"/>
                <a:ea typeface="楷体" panose="02010609060101010101" pitchFamily="49" charset="-122"/>
                <a:cs typeface="Times New Roman" panose="02020603050405020304" pitchFamily="18" charset="0"/>
                <a:sym typeface="+mn-ea"/>
              </a:rPr>
              <a:t>由</a:t>
            </a:r>
            <a:r>
              <a:rPr lang="zh-CN" altLang="en-US" sz="3200" b="1" u="sng">
                <a:solidFill>
                  <a:schemeClr val="bg2">
                    <a:lumMod val="10000"/>
                  </a:schemeClr>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b="1">
                <a:solidFill>
                  <a:schemeClr val="bg2">
                    <a:lumMod val="10000"/>
                  </a:schemeClr>
                </a:solidFill>
                <a:latin typeface="Times New Roman" panose="02020603050405020304" pitchFamily="18" charset="0"/>
                <a:ea typeface="楷体" panose="02010609060101010101" pitchFamily="49" charset="-122"/>
                <a:cs typeface="Times New Roman" panose="02020603050405020304" pitchFamily="18" charset="0"/>
                <a:sym typeface="+mn-ea"/>
              </a:rPr>
              <a:t>所获得的微生物群体。</a:t>
            </a:r>
            <a:endParaRPr lang="zh-CN" altLang="en-US" sz="3200" b="1">
              <a:solidFill>
                <a:schemeClr val="bg2">
                  <a:lumMod val="10000"/>
                </a:schemeClr>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8" name="Rectangle 10"/>
          <p:cNvSpPr/>
          <p:nvPr>
            <p:custDataLst>
              <p:tags r:id="rId11"/>
            </p:custDataLst>
          </p:nvPr>
        </p:nvSpPr>
        <p:spPr>
          <a:xfrm>
            <a:off x="1826746" y="4487658"/>
            <a:ext cx="2656496" cy="584775"/>
          </a:xfrm>
          <a:prstGeom prst="rect">
            <a:avLst/>
          </a:prstGeom>
          <a:noFill/>
          <a:ln w="9525">
            <a:noFill/>
          </a:ln>
        </p:spPr>
        <p:txBody>
          <a:bodyPr wrap="none">
            <a:spAutoFit/>
          </a:bodyPr>
          <a:lstStyle>
            <a:lvl1pPr marL="215900" indent="-215900" algn="l" defTabSz="863600" rtl="0" fontAlgn="base">
              <a:lnSpc>
                <a:spcPct val="90000"/>
              </a:lnSpc>
              <a:spcBef>
                <a:spcPts val="950"/>
              </a:spcBef>
              <a:spcAft>
                <a:spcPct val="0"/>
              </a:spcAft>
              <a:buFont typeface="Arial" panose="020B0604020202020204" pitchFamily="34" charset="0"/>
              <a:buChar char="•"/>
              <a:defRPr sz="2600" b="0" kern="1200">
                <a:solidFill>
                  <a:schemeClr val="tx1"/>
                </a:solidFill>
                <a:latin typeface="+mn-lt"/>
                <a:ea typeface="+mn-ea"/>
                <a:cs typeface="+mn-cs"/>
              </a:defRPr>
            </a:lvl1pPr>
            <a:lvl2pPr marL="647700" indent="-215900" algn="l" defTabSz="863600" rtl="0" fontAlgn="base">
              <a:lnSpc>
                <a:spcPct val="90000"/>
              </a:lnSpc>
              <a:spcBef>
                <a:spcPts val="475"/>
              </a:spcBef>
              <a:spcAft>
                <a:spcPct val="0"/>
              </a:spcAft>
              <a:buFont typeface="Arial" panose="020B0604020202020204" pitchFamily="34" charset="0"/>
              <a:buChar char="•"/>
              <a:defRPr sz="2200" kern="1200">
                <a:solidFill>
                  <a:schemeClr val="tx1"/>
                </a:solidFill>
                <a:latin typeface="+mn-lt"/>
                <a:ea typeface="+mn-ea"/>
                <a:cs typeface="+mn-cs"/>
              </a:defRPr>
            </a:lvl2pPr>
            <a:lvl3pPr marL="1079500" indent="-215900" algn="l" defTabSz="863600" rtl="0" fontAlgn="base">
              <a:lnSpc>
                <a:spcPct val="90000"/>
              </a:lnSpc>
              <a:spcBef>
                <a:spcPts val="475"/>
              </a:spcBef>
              <a:spcAft>
                <a:spcPct val="0"/>
              </a:spcAft>
              <a:buFont typeface="Arial" panose="020B0604020202020204" pitchFamily="34" charset="0"/>
              <a:buChar char="•"/>
              <a:defRPr kern="1200">
                <a:solidFill>
                  <a:schemeClr val="tx1"/>
                </a:solidFill>
                <a:latin typeface="+mn-lt"/>
                <a:ea typeface="+mn-ea"/>
                <a:cs typeface="+mn-cs"/>
              </a:defRPr>
            </a:lvl3pPr>
            <a:lvl4pPr marL="1511300" indent="-215900" algn="l" defTabSz="863600" rtl="0" fontAlgn="base">
              <a:lnSpc>
                <a:spcPct val="90000"/>
              </a:lnSpc>
              <a:spcBef>
                <a:spcPts val="475"/>
              </a:spcBef>
              <a:spcAft>
                <a:spcPct val="0"/>
              </a:spcAft>
              <a:buFont typeface="Arial" panose="020B0604020202020204" pitchFamily="34" charset="0"/>
              <a:buChar char="•"/>
              <a:defRPr sz="1700" kern="1200">
                <a:solidFill>
                  <a:schemeClr val="tx1"/>
                </a:solidFill>
                <a:latin typeface="+mn-lt"/>
                <a:ea typeface="+mn-ea"/>
                <a:cs typeface="+mn-cs"/>
              </a:defRPr>
            </a:lvl4pPr>
            <a:lvl5pPr marL="1943100" indent="-215900" algn="l" defTabSz="863600" rtl="0" fontAlgn="base">
              <a:lnSpc>
                <a:spcPct val="90000"/>
              </a:lnSpc>
              <a:spcBef>
                <a:spcPts val="475"/>
              </a:spcBef>
              <a:spcAft>
                <a:spcPct val="0"/>
              </a:spcAft>
              <a:buFont typeface="Arial" panose="020B0604020202020204" pitchFamily="34" charset="0"/>
              <a:buChar char="•"/>
              <a:defRPr sz="1700" kern="1200">
                <a:solidFill>
                  <a:schemeClr val="tx1"/>
                </a:solidFill>
                <a:latin typeface="+mn-lt"/>
                <a:ea typeface="+mn-ea"/>
                <a:cs typeface="+mn-cs"/>
              </a:defRPr>
            </a:lvl5pPr>
          </a:lstStyle>
          <a:p>
            <a:pPr marL="0" lvl="0" indent="0" eaLnBrk="1" hangingPunct="1">
              <a:lnSpc>
                <a:spcPct val="100000"/>
              </a:lnSpc>
              <a:spcBef>
                <a:spcPct val="0"/>
              </a:spcBef>
              <a:buFontTx/>
              <a:buNone/>
            </a:pPr>
            <a:r>
              <a:rPr lang="zh-CN" altLang="en-US" sz="3200" b="1">
                <a:solidFill>
                  <a:srgbClr val="C00000"/>
                </a:solidFill>
                <a:latin typeface="楷体" panose="02010609060101010101" pitchFamily="49" charset="-122"/>
                <a:ea typeface="楷体" panose="02010609060101010101" pitchFamily="49" charset="-122"/>
              </a:rPr>
              <a:t>单一个体繁殖</a:t>
            </a:r>
            <a:endParaRPr lang="zh-CN" altLang="en-US" sz="3200" b="1">
              <a:solidFill>
                <a:srgbClr val="C00000"/>
              </a:solidFill>
              <a:latin typeface="楷体" panose="02010609060101010101" pitchFamily="49" charset="-122"/>
              <a:ea typeface="楷体" panose="02010609060101010101" pitchFamily="49" charset="-122"/>
            </a:endParaRPr>
          </a:p>
        </p:txBody>
      </p:sp>
      <p:sp>
        <p:nvSpPr>
          <p:cNvPr id="9" name="文本框 8"/>
          <p:cNvSpPr txBox="1"/>
          <p:nvPr>
            <p:custDataLst>
              <p:tags r:id="rId12"/>
            </p:custDataLst>
          </p:nvPr>
        </p:nvSpPr>
        <p:spPr>
          <a:xfrm>
            <a:off x="261938" y="1786024"/>
            <a:ext cx="2306164" cy="523220"/>
          </a:xfrm>
          <a:prstGeom prst="rect">
            <a:avLst/>
          </a:prstGeom>
          <a:noFill/>
        </p:spPr>
        <p:txBody>
          <a:bodyPr wrap="square" rtlCol="0" anchor="t">
            <a:spAutoFit/>
          </a:bodyPr>
          <a:lstStyle/>
          <a:p>
            <a:r>
              <a:rPr kumimoji="1" lang="en-US" altLang="zh-CN" sz="2800" b="1">
                <a:solidFill>
                  <a:srgbClr val="0070C0"/>
                </a:solidFill>
                <a:latin typeface="Times New Roman" panose="02020603050405020304" pitchFamily="18" charset="0"/>
                <a:ea typeface="+mn-ea"/>
                <a:cs typeface="Times New Roman" panose="02020603050405020304" pitchFamily="18" charset="0"/>
              </a:rPr>
              <a:t>1.</a:t>
            </a:r>
            <a:r>
              <a:rPr kumimoji="1" lang="zh-CN" altLang="en-US" sz="2800" b="1">
                <a:solidFill>
                  <a:srgbClr val="0070C0"/>
                </a:solidFill>
                <a:latin typeface="Times New Roman" panose="02020603050405020304" pitchFamily="18" charset="0"/>
                <a:ea typeface="+mn-ea"/>
                <a:cs typeface="Times New Roman" panose="02020603050405020304" pitchFamily="18" charset="0"/>
              </a:rPr>
              <a:t>培养物</a:t>
            </a:r>
            <a:endParaRPr kumimoji="1" lang="zh-CN" altLang="en-US" sz="2800" b="1">
              <a:solidFill>
                <a:srgbClr val="0070C0"/>
              </a:solidFill>
              <a:latin typeface="Times New Roman" panose="02020603050405020304" pitchFamily="18" charset="0"/>
              <a:ea typeface="+mn-ea"/>
              <a:cs typeface="Times New Roman" panose="02020603050405020304" pitchFamily="18" charset="0"/>
              <a:sym typeface="+mn-ea"/>
            </a:endParaRPr>
          </a:p>
        </p:txBody>
      </p:sp>
      <p:sp>
        <p:nvSpPr>
          <p:cNvPr id="10" name="文本框 9"/>
          <p:cNvSpPr txBox="1"/>
          <p:nvPr>
            <p:custDataLst>
              <p:tags r:id="rId13"/>
            </p:custDataLst>
          </p:nvPr>
        </p:nvSpPr>
        <p:spPr>
          <a:xfrm>
            <a:off x="261939" y="3808580"/>
            <a:ext cx="2161222" cy="523220"/>
          </a:xfrm>
          <a:prstGeom prst="rect">
            <a:avLst/>
          </a:prstGeom>
          <a:noFill/>
        </p:spPr>
        <p:txBody>
          <a:bodyPr wrap="square">
            <a:spAutoFit/>
          </a:bodyPr>
          <a:lstStyle/>
          <a:p>
            <a:r>
              <a:rPr kumimoji="1" lang="en-US" altLang="zh-CN" sz="2800" b="1">
                <a:solidFill>
                  <a:srgbClr val="0070C0"/>
                </a:solidFill>
                <a:latin typeface="Times New Roman" panose="02020603050405020304" pitchFamily="18" charset="0"/>
                <a:ea typeface="+mn-ea"/>
                <a:cs typeface="Times New Roman" panose="02020603050405020304" pitchFamily="18" charset="0"/>
                <a:sym typeface="+mn-ea"/>
              </a:rPr>
              <a:t>2.</a:t>
            </a:r>
            <a:r>
              <a:rPr kumimoji="1" lang="zh-CN" altLang="en-US" sz="2800" b="1">
                <a:solidFill>
                  <a:srgbClr val="0070C0"/>
                </a:solidFill>
                <a:latin typeface="Times New Roman" panose="02020603050405020304" pitchFamily="18" charset="0"/>
                <a:ea typeface="+mn-ea"/>
                <a:cs typeface="Times New Roman" panose="02020603050405020304" pitchFamily="18" charset="0"/>
                <a:sym typeface="+mn-ea"/>
              </a:rPr>
              <a:t>纯培养物</a:t>
            </a:r>
            <a:endParaRPr kumimoji="1" lang="zh-CN" altLang="en-US" sz="2800" b="1">
              <a:solidFill>
                <a:srgbClr val="0070C0"/>
              </a:solidFill>
              <a:latin typeface="Times New Roman" panose="02020603050405020304" pitchFamily="18" charset="0"/>
              <a:ea typeface="+mn-ea"/>
              <a:cs typeface="Times New Roman" panose="02020603050405020304" pitchFamily="18" charset="0"/>
            </a:endParaRPr>
          </a:p>
        </p:txBody>
      </p:sp>
      <p:sp>
        <p:nvSpPr>
          <p:cNvPr id="11" name="文本框 10"/>
          <p:cNvSpPr txBox="1"/>
          <p:nvPr>
            <p:custDataLst>
              <p:tags r:id="rId14"/>
            </p:custDataLst>
          </p:nvPr>
        </p:nvSpPr>
        <p:spPr>
          <a:xfrm>
            <a:off x="261938" y="5366409"/>
            <a:ext cx="1918066" cy="523220"/>
          </a:xfrm>
          <a:prstGeom prst="rect">
            <a:avLst/>
          </a:prstGeom>
          <a:noFill/>
        </p:spPr>
        <p:txBody>
          <a:bodyPr wrap="square">
            <a:spAutoFit/>
          </a:bodyPr>
          <a:lstStyle/>
          <a:p>
            <a:r>
              <a:rPr kumimoji="1" lang="en-US" altLang="zh-CN" sz="2800" b="1">
                <a:solidFill>
                  <a:srgbClr val="0070C0"/>
                </a:solidFill>
                <a:latin typeface="Times New Roman" panose="02020603050405020304" pitchFamily="18" charset="0"/>
                <a:ea typeface="+mn-ea"/>
                <a:cs typeface="Times New Roman" panose="02020603050405020304" pitchFamily="18" charset="0"/>
                <a:sym typeface="+mn-ea"/>
              </a:rPr>
              <a:t>3.</a:t>
            </a:r>
            <a:r>
              <a:rPr kumimoji="1" lang="zh-CN" altLang="en-US" sz="2800" b="1">
                <a:solidFill>
                  <a:srgbClr val="0070C0"/>
                </a:solidFill>
                <a:latin typeface="Times New Roman" panose="02020603050405020304" pitchFamily="18" charset="0"/>
                <a:ea typeface="+mn-ea"/>
                <a:cs typeface="Times New Roman" panose="02020603050405020304" pitchFamily="18" charset="0"/>
                <a:sym typeface="+mn-ea"/>
              </a:rPr>
              <a:t>纯培养</a:t>
            </a:r>
            <a:endParaRPr kumimoji="1" lang="zh-CN" altLang="en-US" sz="2800" b="1">
              <a:solidFill>
                <a:srgbClr val="0070C0"/>
              </a:solidFill>
              <a:latin typeface="Times New Roman" panose="02020603050405020304" pitchFamily="18" charset="0"/>
              <a:ea typeface="+mn-ea"/>
              <a:cs typeface="Times New Roman" panose="02020603050405020304" pitchFamily="18" charset="0"/>
            </a:endParaRPr>
          </a:p>
        </p:txBody>
      </p:sp>
      <p:sp>
        <p:nvSpPr>
          <p:cNvPr id="13" name="文本框 12"/>
          <p:cNvSpPr txBox="1"/>
          <p:nvPr>
            <p:custDataLst>
              <p:tags r:id="rId15"/>
            </p:custDataLst>
          </p:nvPr>
        </p:nvSpPr>
        <p:spPr>
          <a:xfrm>
            <a:off x="1136015" y="6166364"/>
            <a:ext cx="2694969" cy="584775"/>
          </a:xfrm>
          <a:prstGeom prst="rect">
            <a:avLst/>
          </a:prstGeom>
          <a:noFill/>
        </p:spPr>
        <p:txBody>
          <a:bodyPr wrap="none" rtlCol="0" anchor="t">
            <a:spAutoFit/>
          </a:bodyPr>
          <a:lstStyle/>
          <a:p>
            <a:pPr algn="l" eaLnBrk="0" hangingPunct="0">
              <a:lnSpc>
                <a:spcPct val="100000"/>
              </a:lnSpc>
            </a:pPr>
            <a:r>
              <a:rPr lang="zh-CN" altLang="en-US" sz="3200" b="1">
                <a:solidFill>
                  <a:srgbClr val="0033CC"/>
                </a:solidFill>
                <a:latin typeface="Times New Roman" panose="02020603050405020304" pitchFamily="18" charset="0"/>
                <a:ea typeface="楷体" panose="02010609060101010101" pitchFamily="49" charset="-122"/>
                <a:cs typeface="Times New Roman" panose="02020603050405020304" pitchFamily="18" charset="0"/>
                <a:sym typeface="+mn-ea"/>
              </a:rPr>
              <a:t>①配制培养基</a:t>
            </a:r>
            <a:endParaRPr lang="zh-CN" altLang="en-US" sz="3200">
              <a:solidFill>
                <a:srgbClr val="0033CC"/>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4" name="文本框 13"/>
          <p:cNvSpPr txBox="1"/>
          <p:nvPr>
            <p:custDataLst>
              <p:tags r:id="rId16"/>
            </p:custDataLst>
          </p:nvPr>
        </p:nvSpPr>
        <p:spPr>
          <a:xfrm>
            <a:off x="3979575" y="6166362"/>
            <a:ext cx="1439818" cy="584775"/>
          </a:xfrm>
          <a:prstGeom prst="rect">
            <a:avLst/>
          </a:prstGeom>
          <a:noFill/>
        </p:spPr>
        <p:txBody>
          <a:bodyPr wrap="none" rtlCol="0" anchor="t">
            <a:spAutoFit/>
          </a:bodyPr>
          <a:lstStyle/>
          <a:p>
            <a:pPr eaLnBrk="0" hangingPunct="0">
              <a:lnSpc>
                <a:spcPct val="100000"/>
              </a:lnSpc>
            </a:pPr>
            <a:r>
              <a:rPr lang="zh-CN" altLang="en-US" sz="3200" b="1">
                <a:solidFill>
                  <a:srgbClr val="0033CC"/>
                </a:solidFill>
                <a:latin typeface="Times New Roman" panose="02020603050405020304" pitchFamily="18" charset="0"/>
                <a:ea typeface="楷体" panose="02010609060101010101" pitchFamily="49" charset="-122"/>
                <a:cs typeface="Times New Roman" panose="02020603050405020304" pitchFamily="18" charset="0"/>
                <a:sym typeface="+mn-ea"/>
              </a:rPr>
              <a:t>②灭菌</a:t>
            </a:r>
            <a:endParaRPr lang="zh-CN" altLang="en-US" sz="3200" b="1">
              <a:solidFill>
                <a:srgbClr val="0033CC"/>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5" name="文本框 14"/>
          <p:cNvSpPr txBox="1"/>
          <p:nvPr>
            <p:custDataLst>
              <p:tags r:id="rId17"/>
            </p:custDataLst>
          </p:nvPr>
        </p:nvSpPr>
        <p:spPr>
          <a:xfrm>
            <a:off x="5567984" y="6171954"/>
            <a:ext cx="1439818" cy="584775"/>
          </a:xfrm>
          <a:prstGeom prst="rect">
            <a:avLst/>
          </a:prstGeom>
          <a:noFill/>
        </p:spPr>
        <p:txBody>
          <a:bodyPr wrap="none" rtlCol="0" anchor="t">
            <a:spAutoFit/>
          </a:bodyPr>
          <a:lstStyle/>
          <a:p>
            <a:r>
              <a:rPr lang="zh-CN" altLang="en-US" sz="3200" b="1">
                <a:solidFill>
                  <a:srgbClr val="0033CC"/>
                </a:solidFill>
                <a:latin typeface="Times New Roman" panose="02020603050405020304" pitchFamily="18" charset="0"/>
                <a:ea typeface="楷体" panose="02010609060101010101" pitchFamily="49" charset="-122"/>
                <a:cs typeface="Times New Roman" panose="02020603050405020304" pitchFamily="18" charset="0"/>
                <a:sym typeface="+mn-ea"/>
              </a:rPr>
              <a:t>③接种</a:t>
            </a:r>
            <a:endParaRPr lang="zh-CN" altLang="en-US" sz="3200" b="1">
              <a:solidFill>
                <a:srgbClr val="0033CC"/>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6" name="文本框 15"/>
          <p:cNvSpPr txBox="1"/>
          <p:nvPr>
            <p:custDataLst>
              <p:tags r:id="rId18"/>
            </p:custDataLst>
          </p:nvPr>
        </p:nvSpPr>
        <p:spPr>
          <a:xfrm>
            <a:off x="7156393" y="6166362"/>
            <a:ext cx="1439818" cy="584775"/>
          </a:xfrm>
          <a:prstGeom prst="rect">
            <a:avLst/>
          </a:prstGeom>
          <a:noFill/>
        </p:spPr>
        <p:txBody>
          <a:bodyPr wrap="none" rtlCol="0" anchor="t">
            <a:spAutoFit/>
          </a:bodyPr>
          <a:lstStyle/>
          <a:p>
            <a:pPr>
              <a:lnSpc>
                <a:spcPct val="100000"/>
              </a:lnSpc>
            </a:pPr>
            <a:r>
              <a:rPr lang="zh-CN" altLang="en-US" sz="3200" b="1">
                <a:solidFill>
                  <a:srgbClr val="0033CC"/>
                </a:solidFill>
                <a:latin typeface="Times New Roman" panose="02020603050405020304" pitchFamily="18" charset="0"/>
                <a:ea typeface="楷体" panose="02010609060101010101" pitchFamily="49" charset="-122"/>
                <a:cs typeface="Times New Roman" panose="02020603050405020304" pitchFamily="18" charset="0"/>
                <a:sym typeface="+mn-ea"/>
              </a:rPr>
              <a:t>④分离</a:t>
            </a:r>
            <a:endParaRPr lang="zh-CN" altLang="en-US" sz="3200" b="1">
              <a:solidFill>
                <a:srgbClr val="0033CC"/>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7" name="文本框 16"/>
          <p:cNvSpPr txBox="1"/>
          <p:nvPr>
            <p:custDataLst>
              <p:tags r:id="rId19"/>
            </p:custDataLst>
          </p:nvPr>
        </p:nvSpPr>
        <p:spPr>
          <a:xfrm>
            <a:off x="8744802" y="6166361"/>
            <a:ext cx="1439818" cy="584775"/>
          </a:xfrm>
          <a:prstGeom prst="rect">
            <a:avLst/>
          </a:prstGeom>
          <a:noFill/>
        </p:spPr>
        <p:txBody>
          <a:bodyPr wrap="none" rtlCol="0" anchor="t">
            <a:spAutoFit/>
          </a:bodyPr>
          <a:lstStyle/>
          <a:p>
            <a:r>
              <a:rPr lang="zh-CN" altLang="en-US" sz="3200" b="1">
                <a:solidFill>
                  <a:srgbClr val="0033CC"/>
                </a:solidFill>
                <a:latin typeface="Times New Roman" panose="02020603050405020304" pitchFamily="18" charset="0"/>
                <a:ea typeface="楷体" panose="02010609060101010101" pitchFamily="49" charset="-122"/>
                <a:cs typeface="Times New Roman" panose="02020603050405020304" pitchFamily="18" charset="0"/>
                <a:sym typeface="+mn-ea"/>
              </a:rPr>
              <a:t>⑤培养</a:t>
            </a:r>
            <a:endParaRPr lang="zh-CN" altLang="en-US" sz="3200" b="1">
              <a:solidFill>
                <a:srgbClr val="0033CC"/>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8" name="文本框 17"/>
          <p:cNvSpPr txBox="1"/>
          <p:nvPr>
            <p:custDataLst>
              <p:tags r:id="rId20"/>
            </p:custDataLst>
          </p:nvPr>
        </p:nvSpPr>
        <p:spPr>
          <a:xfrm>
            <a:off x="-1" y="6166364"/>
            <a:ext cx="987425" cy="523220"/>
          </a:xfrm>
          <a:prstGeom prst="rect">
            <a:avLst/>
          </a:prstGeom>
          <a:solidFill>
            <a:srgbClr val="DC4A00"/>
          </a:solidFill>
          <a:ln w="19050" cap="flat" cmpd="sng">
            <a:solidFill>
              <a:schemeClr val="accent2"/>
            </a:solidFill>
            <a:prstDash val="lgDashDot"/>
            <a:round/>
            <a:headEnd type="none" w="med" len="med"/>
            <a:tailEnd type="none" w="med" len="med"/>
          </a:ln>
        </p:spPr>
        <p:txBody>
          <a:bodyPr wrap="square" anchor="t" anchorCtr="0">
            <a:spAutoFit/>
          </a:bodyPr>
          <a:lstStyle/>
          <a:p>
            <a:pPr algn="ctr">
              <a:buClrTx/>
              <a:buFontTx/>
            </a:pPr>
            <a:r>
              <a:rPr lang="zh-CN" altLang="en-US" sz="2800" b="1">
                <a:solidFill>
                  <a:schemeClr val="bg1"/>
                </a:solidFill>
                <a:latin typeface="微软雅黑" panose="020B0503020204020204" pitchFamily="34" charset="-122"/>
                <a:ea typeface="微软雅黑" panose="020B0503020204020204" pitchFamily="34" charset="-122"/>
                <a:sym typeface="宋体" panose="02010600030101010101" pitchFamily="2" charset="-122"/>
              </a:rPr>
              <a:t>步骤</a:t>
            </a:r>
            <a:endParaRPr lang="zh-CN" altLang="zh-CN" sz="2800" b="1">
              <a:solidFill>
                <a:schemeClr val="bg1"/>
              </a:solidFill>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p:tgtEl>
                                          <p:spTgt spid="9"/>
                                        </p:tgtEl>
                                        <p:attrNameLst>
                                          <p:attrName>ppt_x</p:attrName>
                                        </p:attrNameLst>
                                      </p:cBhvr>
                                      <p:tavLst>
                                        <p:tav tm="0">
                                          <p:val>
                                            <p:strVal val="#ppt_x-#ppt_w*1.125000"/>
                                          </p:val>
                                        </p:tav>
                                        <p:tav tm="100000">
                                          <p:val>
                                            <p:strVal val="#ppt_x"/>
                                          </p:val>
                                        </p:tav>
                                      </p:tavLst>
                                    </p:anim>
                                    <p:animEffect transition="in" filter="wipe(right)">
                                      <p:cBhvr>
                                        <p:cTn id="13" dur="500"/>
                                        <p:tgtEl>
                                          <p:spTgt spid="9"/>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par>
                          <p:cTn id="28" fill="hold">
                            <p:stCondLst>
                              <p:cond delay="500"/>
                            </p:stCondLst>
                            <p:childTnLst>
                              <p:par>
                                <p:cTn id="29" presetID="12" presetClass="entr" presetSubtype="8"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p:tgtEl>
                                          <p:spTgt spid="10"/>
                                        </p:tgtEl>
                                        <p:attrNameLst>
                                          <p:attrName>ppt_x</p:attrName>
                                        </p:attrNameLst>
                                      </p:cBhvr>
                                      <p:tavLst>
                                        <p:tav tm="0">
                                          <p:val>
                                            <p:strVal val="#ppt_x-#ppt_w*1.125000"/>
                                          </p:val>
                                        </p:tav>
                                        <p:tav tm="100000">
                                          <p:val>
                                            <p:strVal val="#ppt_x"/>
                                          </p:val>
                                        </p:tav>
                                      </p:tavLst>
                                    </p:anim>
                                    <p:animEffect transition="in" filter="wipe(right)">
                                      <p:cBhvr>
                                        <p:cTn id="32" dur="500"/>
                                        <p:tgtEl>
                                          <p:spTgt spid="10"/>
                                        </p:tgtEl>
                                      </p:cBhvr>
                                    </p:animEffect>
                                  </p:childTnLst>
                                </p:cTn>
                              </p:par>
                            </p:childTnLst>
                          </p:cTn>
                        </p:par>
                        <p:par>
                          <p:cTn id="33" fill="hold">
                            <p:stCondLst>
                              <p:cond delay="1000"/>
                            </p:stCondLst>
                            <p:childTnLst>
                              <p:par>
                                <p:cTn id="34" presetID="22" presetClass="entr" presetSubtype="8"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childTnLst>
                                </p:cTn>
                              </p:par>
                            </p:childTnLst>
                          </p:cTn>
                        </p:par>
                        <p:par>
                          <p:cTn id="42" fill="hold">
                            <p:stCondLst>
                              <p:cond delay="500"/>
                            </p:stCondLst>
                            <p:childTnLst>
                              <p:par>
                                <p:cTn id="43" presetID="12" presetClass="entr" presetSubtype="8"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p:tgtEl>
                                          <p:spTgt spid="11"/>
                                        </p:tgtEl>
                                        <p:attrNameLst>
                                          <p:attrName>ppt_x</p:attrName>
                                        </p:attrNameLst>
                                      </p:cBhvr>
                                      <p:tavLst>
                                        <p:tav tm="0">
                                          <p:val>
                                            <p:strVal val="#ppt_x-#ppt_w*1.125000"/>
                                          </p:val>
                                        </p:tav>
                                        <p:tav tm="100000">
                                          <p:val>
                                            <p:strVal val="#ppt_x"/>
                                          </p:val>
                                        </p:tav>
                                      </p:tavLst>
                                    </p:anim>
                                    <p:animEffect transition="in" filter="wipe(right)">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wipe(left)">
                                      <p:cBhvr>
                                        <p:cTn id="51" dur="500"/>
                                        <p:tgtEl>
                                          <p:spTgt spid="6"/>
                                        </p:tgtEl>
                                      </p:cBhvr>
                                    </p:animEffect>
                                  </p:childTnLst>
                                </p:cTn>
                              </p:par>
                            </p:childTnLst>
                          </p:cTn>
                        </p:par>
                        <p:par>
                          <p:cTn id="52" fill="hold">
                            <p:stCondLst>
                              <p:cond delay="500"/>
                            </p:stCondLst>
                            <p:childTnLst>
                              <p:par>
                                <p:cTn id="53" presetID="12" presetClass="entr" presetSubtype="8"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p:tgtEl>
                                          <p:spTgt spid="18"/>
                                        </p:tgtEl>
                                        <p:attrNameLst>
                                          <p:attrName>ppt_x</p:attrName>
                                        </p:attrNameLst>
                                      </p:cBhvr>
                                      <p:tavLst>
                                        <p:tav tm="0">
                                          <p:val>
                                            <p:strVal val="#ppt_x-#ppt_w*1.125000"/>
                                          </p:val>
                                        </p:tav>
                                        <p:tav tm="100000">
                                          <p:val>
                                            <p:strVal val="#ppt_x"/>
                                          </p:val>
                                        </p:tav>
                                      </p:tavLst>
                                    </p:anim>
                                    <p:animEffect transition="in" filter="wipe(right)">
                                      <p:cBhvr>
                                        <p:cTn id="56" dur="500"/>
                                        <p:tgtEl>
                                          <p:spTgt spid="18"/>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randombar(horizontal)">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randombar(horizontal)">
                                      <p:cBhvr>
                                        <p:cTn id="66" dur="500"/>
                                        <p:tgtEl>
                                          <p:spTgt spid="14"/>
                                        </p:tgtEl>
                                      </p:cBhvr>
                                    </p:animEffect>
                                  </p:childTnLst>
                                </p:cTn>
                              </p:par>
                            </p:childTnLst>
                          </p:cTn>
                        </p:par>
                      </p:childTnLst>
                    </p:cTn>
                  </p:par>
                  <p:par>
                    <p:cTn id="67" fill="hold">
                      <p:stCondLst>
                        <p:cond delay="indefinite"/>
                      </p:stCondLst>
                      <p:childTnLst>
                        <p:par>
                          <p:cTn id="68" fill="hold">
                            <p:stCondLst>
                              <p:cond delay="0"/>
                            </p:stCondLst>
                            <p:childTnLst>
                              <p:par>
                                <p:cTn id="69" presetID="14" presetClass="entr" presetSubtype="10"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randombar(horizontal)">
                                      <p:cBhvr>
                                        <p:cTn id="71" dur="500"/>
                                        <p:tgtEl>
                                          <p:spTgt spid="15"/>
                                        </p:tgtEl>
                                      </p:cBhvr>
                                    </p:animEffect>
                                  </p:childTnLst>
                                </p:cTn>
                              </p:par>
                            </p:childTnLst>
                          </p:cTn>
                        </p:par>
                      </p:childTnLst>
                    </p:cTn>
                  </p:par>
                  <p:par>
                    <p:cTn id="72" fill="hold">
                      <p:stCondLst>
                        <p:cond delay="indefinite"/>
                      </p:stCondLst>
                      <p:childTnLst>
                        <p:par>
                          <p:cTn id="73" fill="hold">
                            <p:stCondLst>
                              <p:cond delay="0"/>
                            </p:stCondLst>
                            <p:childTnLst>
                              <p:par>
                                <p:cTn id="74" presetID="14" presetClass="entr" presetSubtype="10" fill="hold" grpId="0" nodeType="click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randombar(horizontal)">
                                      <p:cBhvr>
                                        <p:cTn id="76" dur="500"/>
                                        <p:tgtEl>
                                          <p:spTgt spid="16"/>
                                        </p:tgtEl>
                                      </p:cBhvr>
                                    </p:animEffect>
                                  </p:childTnLst>
                                </p:cTn>
                              </p:par>
                            </p:childTnLst>
                          </p:cTn>
                        </p:par>
                      </p:childTnLst>
                    </p:cTn>
                  </p:par>
                  <p:par>
                    <p:cTn id="77" fill="hold">
                      <p:stCondLst>
                        <p:cond delay="indefinite"/>
                      </p:stCondLst>
                      <p:childTnLst>
                        <p:par>
                          <p:cTn id="78" fill="hold">
                            <p:stCondLst>
                              <p:cond delay="0"/>
                            </p:stCondLst>
                            <p:childTnLst>
                              <p:par>
                                <p:cTn id="79" presetID="14" presetClass="entr" presetSubtype="10" fill="hold" grpId="0" nodeType="click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randombar(horizontal)">
                                      <p:cBhvr>
                                        <p:cTn id="8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P spid="8" grpId="0"/>
      <p:bldP spid="9" grpId="0"/>
      <p:bldP spid="10" grpId="0"/>
      <p:bldP spid="11" grpId="0"/>
      <p:bldP spid="13" grpId="0"/>
      <p:bldP spid="14" grpId="0"/>
      <p:bldP spid="15" grpId="0"/>
      <p:bldP spid="16" grpId="0"/>
      <p:bldP spid="17" grpId="0"/>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275963" y="1017124"/>
            <a:ext cx="1928509" cy="523220"/>
          </a:xfrm>
          <a:prstGeom prst="rect">
            <a:avLst/>
          </a:prstGeom>
          <a:noFill/>
        </p:spPr>
        <p:txBody>
          <a:bodyPr wrap="square">
            <a:spAutoFit/>
          </a:bodyPr>
          <a:lstStyle/>
          <a:p>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概念</a:t>
            </a:r>
            <a:endParaRPr lang="zh-CN" altLang="en-US" sz="280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文本框 3"/>
          <p:cNvSpPr txBox="1"/>
          <p:nvPr>
            <p:custDataLst>
              <p:tags r:id="rId2"/>
            </p:custDataLst>
          </p:nvPr>
        </p:nvSpPr>
        <p:spPr>
          <a:xfrm>
            <a:off x="453703" y="1610537"/>
            <a:ext cx="11521046" cy="1195712"/>
          </a:xfrm>
          <a:prstGeom prst="rect">
            <a:avLst/>
          </a:prstGeom>
          <a:noFill/>
          <a:ln w="9525">
            <a:noFill/>
          </a:ln>
        </p:spPr>
        <p:txBody>
          <a:bodyPr wrap="square">
            <a:spAutoFit/>
          </a:bodyPr>
          <a:lstStyle/>
          <a:p>
            <a:pPr indent="713740" fontAlgn="auto">
              <a:lnSpc>
                <a:spcPct val="120000"/>
              </a:lnSpc>
            </a:pPr>
            <a:r>
              <a:rPr lang="zh-CN" sz="3200">
                <a:solidFill>
                  <a:srgbClr val="080808"/>
                </a:solidFill>
                <a:latin typeface="楷体" panose="02010609060101010101" pitchFamily="49" charset="-122"/>
                <a:ea typeface="楷体" panose="02010609060101010101" pitchFamily="49" charset="-122"/>
                <a:cs typeface="微软雅黑" panose="020B0503020204020204" pitchFamily="34" charset="-122"/>
              </a:rPr>
              <a:t>分散的微生物</a:t>
            </a:r>
            <a:r>
              <a:rPr lang="en-US" altLang="zh-CN" sz="3200">
                <a:solidFill>
                  <a:srgbClr val="080808"/>
                </a:solidFill>
                <a:latin typeface="楷体" panose="02010609060101010101" pitchFamily="49" charset="-122"/>
                <a:ea typeface="楷体" panose="02010609060101010101" pitchFamily="49" charset="-122"/>
                <a:cs typeface="微软雅黑" panose="020B0503020204020204" pitchFamily="34" charset="-122"/>
              </a:rPr>
              <a:t>(</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rPr>
              <a:t>单一个体</a:t>
            </a:r>
            <a:r>
              <a:rPr lang="en-US" altLang="zh-CN" sz="3200">
                <a:solidFill>
                  <a:srgbClr val="080808"/>
                </a:solidFill>
                <a:latin typeface="楷体" panose="02010609060101010101" pitchFamily="49" charset="-122"/>
                <a:ea typeface="楷体" panose="02010609060101010101" pitchFamily="49" charset="-122"/>
                <a:cs typeface="微软雅黑" panose="020B0503020204020204" pitchFamily="34" charset="-122"/>
              </a:rPr>
              <a:t>)</a:t>
            </a:r>
            <a:r>
              <a:rPr lang="zh-CN" sz="3200">
                <a:solidFill>
                  <a:srgbClr val="080808"/>
                </a:solidFill>
                <a:latin typeface="楷体" panose="02010609060101010101" pitchFamily="49" charset="-122"/>
                <a:ea typeface="楷体" panose="02010609060101010101" pitchFamily="49" charset="-122"/>
                <a:cs typeface="微软雅黑" panose="020B0503020204020204" pitchFamily="34" charset="-122"/>
              </a:rPr>
              <a:t>在适宜的</a:t>
            </a:r>
            <a:r>
              <a:rPr lang="en-US" altLang="zh-CN" sz="3200" u="sng">
                <a:solidFill>
                  <a:srgbClr val="080808"/>
                </a:solidFill>
                <a:latin typeface="楷体" panose="02010609060101010101" pitchFamily="49" charset="-122"/>
                <a:ea typeface="楷体" panose="02010609060101010101" pitchFamily="49" charset="-122"/>
                <a:cs typeface="微软雅黑" panose="020B0503020204020204" pitchFamily="34" charset="-122"/>
              </a:rPr>
              <a:t>           </a:t>
            </a:r>
            <a:r>
              <a:rPr lang="zh-CN" sz="3200">
                <a:solidFill>
                  <a:srgbClr val="080808"/>
                </a:solidFill>
                <a:highlight>
                  <a:srgbClr val="FFFF00"/>
                </a:highlight>
                <a:latin typeface="楷体" panose="02010609060101010101" pitchFamily="49" charset="-122"/>
                <a:ea typeface="楷体" panose="02010609060101010101" pitchFamily="49" charset="-122"/>
                <a:cs typeface="微软雅黑" panose="020B0503020204020204" pitchFamily="34" charset="-122"/>
              </a:rPr>
              <a:t>表面或内部</a:t>
            </a:r>
            <a:r>
              <a:rPr lang="zh-CN" sz="3200">
                <a:solidFill>
                  <a:srgbClr val="080808"/>
                </a:solidFill>
                <a:latin typeface="楷体" panose="02010609060101010101" pitchFamily="49" charset="-122"/>
                <a:ea typeface="楷体" panose="02010609060101010101" pitchFamily="49" charset="-122"/>
                <a:cs typeface="微软雅黑" panose="020B0503020204020204" pitchFamily="34" charset="-122"/>
              </a:rPr>
              <a:t>可以繁殖形成肉眼可见的、有一定形态结构的</a:t>
            </a:r>
            <a:r>
              <a:rPr lang="en-US" altLang="zh-CN" sz="3200" u="sng">
                <a:solidFill>
                  <a:srgbClr val="080808"/>
                </a:solidFill>
                <a:latin typeface="楷体" panose="02010609060101010101" pitchFamily="49" charset="-122"/>
                <a:ea typeface="楷体" panose="02010609060101010101" pitchFamily="49" charset="-122"/>
                <a:cs typeface="微软雅黑" panose="020B0503020204020204" pitchFamily="34" charset="-122"/>
              </a:rPr>
              <a:t>   </a:t>
            </a:r>
            <a:r>
              <a:rPr lang="zh-CN" altLang="en-US" sz="3200" u="sng">
                <a:solidFill>
                  <a:srgbClr val="080808"/>
                </a:solidFill>
                <a:latin typeface="楷体" panose="02010609060101010101" pitchFamily="49" charset="-122"/>
                <a:ea typeface="楷体" panose="02010609060101010101" pitchFamily="49" charset="-122"/>
                <a:cs typeface="微软雅黑" panose="020B0503020204020204" pitchFamily="34" charset="-122"/>
              </a:rPr>
              <a:t>      </a:t>
            </a:r>
            <a:r>
              <a:rPr lang="en-US" altLang="zh-CN" sz="3200" u="sng">
                <a:solidFill>
                  <a:srgbClr val="080808"/>
                </a:solidFill>
                <a:latin typeface="楷体" panose="02010609060101010101" pitchFamily="49" charset="-122"/>
                <a:ea typeface="楷体" panose="02010609060101010101" pitchFamily="49" charset="-122"/>
                <a:cs typeface="微软雅黑" panose="020B0503020204020204" pitchFamily="34" charset="-122"/>
              </a:rPr>
              <a:t>  </a:t>
            </a:r>
            <a:r>
              <a:rPr lang="zh-CN" sz="3200">
                <a:solidFill>
                  <a:srgbClr val="080808"/>
                </a:solidFill>
                <a:latin typeface="楷体" panose="02010609060101010101" pitchFamily="49" charset="-122"/>
                <a:ea typeface="楷体" panose="02010609060101010101" pitchFamily="49" charset="-122"/>
                <a:cs typeface="微软雅黑" panose="020B0503020204020204" pitchFamily="34" charset="-122"/>
              </a:rPr>
              <a:t>。</a:t>
            </a:r>
            <a:r>
              <a:rPr 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rPr>
              <a:t> </a:t>
            </a:r>
            <a:endParaRPr lang="zh-CN" altLang="en-US" sz="2000">
              <a:solidFill>
                <a:srgbClr val="080808"/>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5" name="文本框 4"/>
          <p:cNvSpPr txBox="1"/>
          <p:nvPr>
            <p:custDataLst>
              <p:tags r:id="rId3"/>
            </p:custDataLst>
          </p:nvPr>
        </p:nvSpPr>
        <p:spPr>
          <a:xfrm>
            <a:off x="7270505" y="1575134"/>
            <a:ext cx="2384372" cy="604781"/>
          </a:xfrm>
          <a:prstGeom prst="rect">
            <a:avLst/>
          </a:prstGeom>
          <a:noFill/>
        </p:spPr>
        <p:txBody>
          <a:bodyPr wrap="square" rtlCol="0">
            <a:spAutoFit/>
          </a:bodyPr>
          <a:lstStyle/>
          <a:p>
            <a:pPr algn="l">
              <a:lnSpc>
                <a:spcPct val="120000"/>
              </a:lnSpc>
            </a:pPr>
            <a:r>
              <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rPr>
              <a:t>固体培养基</a:t>
            </a:r>
            <a:endParaRPr lang="zh-CN" altLang="en-US" sz="3200" b="1">
              <a:solidFill>
                <a:srgbClr val="C00000"/>
              </a:solidFill>
              <a:latin typeface="楷体" panose="02010609060101010101" pitchFamily="49" charset="-122"/>
              <a:ea typeface="楷体" panose="02010609060101010101" pitchFamily="49" charset="-122"/>
            </a:endParaRPr>
          </a:p>
        </p:txBody>
      </p:sp>
      <p:sp>
        <p:nvSpPr>
          <p:cNvPr id="6" name="文本框 5"/>
          <p:cNvSpPr txBox="1"/>
          <p:nvPr>
            <p:custDataLst>
              <p:tags r:id="rId4"/>
            </p:custDataLst>
          </p:nvPr>
        </p:nvSpPr>
        <p:spPr>
          <a:xfrm>
            <a:off x="8561229" y="2197238"/>
            <a:ext cx="2501911" cy="604781"/>
          </a:xfrm>
          <a:prstGeom prst="rect">
            <a:avLst/>
          </a:prstGeom>
          <a:noFill/>
        </p:spPr>
        <p:txBody>
          <a:bodyPr wrap="square" rtlCol="0">
            <a:spAutoFit/>
          </a:bodyPr>
          <a:lstStyle/>
          <a:p>
            <a:pPr algn="l">
              <a:lnSpc>
                <a:spcPct val="120000"/>
              </a:lnSpc>
            </a:pPr>
            <a:r>
              <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rPr>
              <a:t>子细胞群体</a:t>
            </a:r>
            <a:endPar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endParaRPr>
          </a:p>
        </p:txBody>
      </p:sp>
      <p:sp>
        <p:nvSpPr>
          <p:cNvPr id="7" name="文本框 6"/>
          <p:cNvSpPr txBox="1"/>
          <p:nvPr>
            <p:custDataLst>
              <p:tags r:id="rId5"/>
            </p:custDataLst>
          </p:nvPr>
        </p:nvSpPr>
        <p:spPr>
          <a:xfrm>
            <a:off x="261938" y="3059625"/>
            <a:ext cx="1928509" cy="523220"/>
          </a:xfrm>
          <a:prstGeom prst="rect">
            <a:avLst/>
          </a:prstGeom>
          <a:noFill/>
        </p:spPr>
        <p:txBody>
          <a:bodyPr wrap="square">
            <a:spAutoFit/>
          </a:bodyPr>
          <a:lstStyle/>
          <a:p>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特征</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 name="矩形 23555"/>
          <p:cNvSpPr/>
          <p:nvPr>
            <p:custDataLst>
              <p:tags r:id="rId6"/>
            </p:custDataLst>
          </p:nvPr>
        </p:nvSpPr>
        <p:spPr>
          <a:xfrm>
            <a:off x="1505267" y="2998070"/>
            <a:ext cx="7923383" cy="584775"/>
          </a:xfrm>
          <a:prstGeom prst="rect">
            <a:avLst/>
          </a:prstGeom>
          <a:noFill/>
          <a:ln>
            <a:noFill/>
            <a:round/>
          </a:ln>
        </p:spPr>
        <p:txBody>
          <a:bodyPr wrap="square" anchor="t" anchorCtr="0">
            <a:spAutoFit/>
          </a:bodyPr>
          <a:lstStyle>
            <a:lvl1pPr marL="0" indent="0" algn="l" defTabSz="914400" eaLnBrk="1" fontAlgn="base" hangingPunct="1">
              <a:lnSpc>
                <a:spcPct val="100000"/>
              </a:lnSpc>
              <a:spcBef>
                <a:spcPct val="0"/>
              </a:spcBef>
              <a:spcAft>
                <a:spcPct val="0"/>
              </a:spcAft>
              <a:buClrTx/>
              <a:buSzTx/>
              <a:buFont typeface="Arial" panose="020B0604020202020204" pitchFamily="34" charset="0"/>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eaLnBrk="1" fontAlgn="base" hangingPunct="1">
              <a:lnSpc>
                <a:spcPct val="100000"/>
              </a:lnSpc>
              <a:spcBef>
                <a:spcPct val="0"/>
              </a:spcBef>
              <a:spcAft>
                <a:spcPct val="0"/>
              </a:spcAft>
              <a:buClrTx/>
              <a:buSzTx/>
              <a:buFont typeface="Arial" panose="020B0604020202020204" pitchFamily="34" charset="0"/>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eaLnBrk="1" fontAlgn="base" hangingPunct="1">
              <a:lnSpc>
                <a:spcPct val="100000"/>
              </a:lnSpc>
              <a:spcBef>
                <a:spcPct val="0"/>
              </a:spcBef>
              <a:spcAft>
                <a:spcPct val="0"/>
              </a:spcAft>
              <a:buClrTx/>
              <a:buSzTx/>
              <a:buFont typeface="Arial" panose="020B0604020202020204" pitchFamily="34" charset="0"/>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eaLnBrk="1" fontAlgn="base" hangingPunct="1">
              <a:lnSpc>
                <a:spcPct val="100000"/>
              </a:lnSpc>
              <a:spcBef>
                <a:spcPct val="0"/>
              </a:spcBef>
              <a:spcAft>
                <a:spcPct val="0"/>
              </a:spcAft>
              <a:buClrTx/>
              <a:buSzTx/>
              <a:buFont typeface="Arial" panose="020B0604020202020204" pitchFamily="34" charset="0"/>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eaLnBrk="1" fontAlgn="base" hangingPunct="1">
              <a:lnSpc>
                <a:spcPct val="100000"/>
              </a:lnSpc>
              <a:spcBef>
                <a:spcPct val="0"/>
              </a:spcBef>
              <a:spcAft>
                <a:spcPct val="0"/>
              </a:spcAft>
              <a:buClrTx/>
              <a:buSzTx/>
              <a:buFont typeface="Arial" panose="020B0604020202020204" pitchFamily="34" charset="0"/>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lvl="0"/>
            <a:r>
              <a:rPr sz="3200" b="1">
                <a:solidFill>
                  <a:srgbClr val="7030A0"/>
                </a:solidFill>
                <a:latin typeface="楷体" panose="02010609060101010101" pitchFamily="49" charset="-122"/>
                <a:ea typeface="楷体" panose="02010609060101010101" pitchFamily="49" charset="-122"/>
                <a:sym typeface="+mn-ea"/>
              </a:rPr>
              <a:t>形状、</a:t>
            </a:r>
            <a:r>
              <a:rPr lang="zh-CN" altLang="en-US" sz="3200" b="1">
                <a:solidFill>
                  <a:srgbClr val="7030A0"/>
                </a:solidFill>
                <a:latin typeface="楷体" panose="02010609060101010101" pitchFamily="49" charset="-122"/>
                <a:ea typeface="楷体" panose="02010609060101010101" pitchFamily="49" charset="-122"/>
              </a:rPr>
              <a:t>大小、光泽度、颜色、透明度等。</a:t>
            </a:r>
            <a:endParaRPr lang="zh-CN" altLang="en-US" sz="3200" b="1">
              <a:solidFill>
                <a:srgbClr val="7030A0"/>
              </a:solidFill>
              <a:latin typeface="楷体" panose="02010609060101010101" pitchFamily="49" charset="-122"/>
              <a:ea typeface="楷体" panose="02010609060101010101" pitchFamily="49" charset="-122"/>
            </a:endParaRPr>
          </a:p>
        </p:txBody>
      </p:sp>
      <p:sp>
        <p:nvSpPr>
          <p:cNvPr id="9" name="矩形 23559"/>
          <p:cNvSpPr/>
          <p:nvPr>
            <p:custDataLst>
              <p:tags r:id="rId7"/>
            </p:custDataLst>
          </p:nvPr>
        </p:nvSpPr>
        <p:spPr>
          <a:xfrm>
            <a:off x="6831965" y="3625118"/>
            <a:ext cx="5360035" cy="609600"/>
          </a:xfrm>
          <a:prstGeom prst="rect">
            <a:avLst/>
          </a:prstGeom>
          <a:noFill/>
          <a:ln>
            <a:noFill/>
            <a:round/>
          </a:ln>
        </p:spPr>
        <p:txBody>
          <a:bodyPr anchor="t" anchorCtr="0"/>
          <a:lstStyle>
            <a:lvl1pPr marL="0" indent="0" algn="l" defTabSz="914400" eaLnBrk="1" fontAlgn="base" hangingPunct="1">
              <a:lnSpc>
                <a:spcPct val="100000"/>
              </a:lnSpc>
              <a:spcBef>
                <a:spcPct val="0"/>
              </a:spcBef>
              <a:spcAft>
                <a:spcPct val="0"/>
              </a:spcAft>
              <a:buClrTx/>
              <a:buSzTx/>
              <a:buFont typeface="Arial" panose="020B0604020202020204" pitchFamily="34" charset="0"/>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eaLnBrk="1" fontAlgn="base" hangingPunct="1">
              <a:lnSpc>
                <a:spcPct val="100000"/>
              </a:lnSpc>
              <a:spcBef>
                <a:spcPct val="0"/>
              </a:spcBef>
              <a:spcAft>
                <a:spcPct val="0"/>
              </a:spcAft>
              <a:buClrTx/>
              <a:buSzTx/>
              <a:buFont typeface="Arial" panose="020B0604020202020204" pitchFamily="34" charset="0"/>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eaLnBrk="1" fontAlgn="base" hangingPunct="1">
              <a:lnSpc>
                <a:spcPct val="100000"/>
              </a:lnSpc>
              <a:spcBef>
                <a:spcPct val="0"/>
              </a:spcBef>
              <a:spcAft>
                <a:spcPct val="0"/>
              </a:spcAft>
              <a:buClrTx/>
              <a:buSzTx/>
              <a:buFont typeface="Arial" panose="020B0604020202020204" pitchFamily="34" charset="0"/>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eaLnBrk="1" fontAlgn="base" hangingPunct="1">
              <a:lnSpc>
                <a:spcPct val="100000"/>
              </a:lnSpc>
              <a:spcBef>
                <a:spcPct val="0"/>
              </a:spcBef>
              <a:spcAft>
                <a:spcPct val="0"/>
              </a:spcAft>
              <a:buClrTx/>
              <a:buSzTx/>
              <a:buFont typeface="Arial" panose="020B0604020202020204" pitchFamily="34" charset="0"/>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eaLnBrk="1" fontAlgn="base" hangingPunct="1">
              <a:lnSpc>
                <a:spcPct val="100000"/>
              </a:lnSpc>
              <a:spcBef>
                <a:spcPct val="0"/>
              </a:spcBef>
              <a:spcAft>
                <a:spcPct val="0"/>
              </a:spcAft>
              <a:buClrTx/>
              <a:buSzTx/>
              <a:buFont typeface="Arial" panose="020B0604020202020204" pitchFamily="34" charset="0"/>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marL="342900" lvl="0" indent="-342900">
              <a:spcBef>
                <a:spcPct val="20000"/>
              </a:spcBef>
            </a:pPr>
            <a:r>
              <a:rPr lang="en-US" altLang="zh-CN" sz="3200" b="1">
                <a:solidFill>
                  <a:srgbClr val="C00000"/>
                </a:solidFill>
                <a:latin typeface="楷体" panose="02010609060101010101" pitchFamily="49" charset="-122"/>
                <a:ea typeface="楷体" panose="02010609060101010101" pitchFamily="49" charset="-122"/>
              </a:rPr>
              <a:t>——</a:t>
            </a:r>
            <a:r>
              <a:rPr lang="zh-CN" altLang="en-US" sz="3200" b="1">
                <a:solidFill>
                  <a:srgbClr val="C00000"/>
                </a:solidFill>
                <a:latin typeface="楷体" panose="02010609060101010101" pitchFamily="49" charset="-122"/>
                <a:ea typeface="楷体" panose="02010609060101010101" pitchFamily="49" charset="-122"/>
              </a:rPr>
              <a:t>是鉴定菌种的重要依据</a:t>
            </a:r>
            <a:endParaRPr lang="zh-CN" altLang="en-US" sz="3200" b="1">
              <a:solidFill>
                <a:srgbClr val="C00000"/>
              </a:solidFill>
              <a:latin typeface="楷体" panose="02010609060101010101" pitchFamily="49" charset="-122"/>
              <a:ea typeface="楷体" panose="02010609060101010101" pitchFamily="49" charset="-122"/>
            </a:endParaRPr>
          </a:p>
        </p:txBody>
      </p:sp>
      <p:pic>
        <p:nvPicPr>
          <p:cNvPr id="10" name="Picture 2"/>
          <p:cNvPicPr>
            <a:picLocks noChangeAspect="1" noChangeArrowheads="1"/>
          </p:cNvPicPr>
          <p:nvPr>
            <p:custDataLst>
              <p:tags r:id="rId8"/>
            </p:custDataLst>
          </p:nvPr>
        </p:nvPicPr>
        <p:blipFill>
          <a:blip r:embed="rId9">
            <a:extLst>
              <a:ext uri="{28A0092B-C50C-407E-A947-70E740481C1C}">
                <a14:useLocalDpi xmlns:a14="http://schemas.microsoft.com/office/drawing/2010/main" val="0"/>
              </a:ext>
            </a:extLst>
          </a:blip>
          <a:stretch>
            <a:fillRect/>
          </a:stretch>
        </p:blipFill>
        <p:spPr bwMode="auto">
          <a:xfrm>
            <a:off x="635958" y="3791369"/>
            <a:ext cx="2774304" cy="2736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p:cNvPicPr>
            <a:picLocks noChangeAspect="1" noChangeArrowheads="1"/>
          </p:cNvPicPr>
          <p:nvPr>
            <p:custDataLst>
              <p:tags r:id="rId10"/>
            </p:custDataLst>
          </p:nvPr>
        </p:nvPicPr>
        <p:blipFill>
          <a:blip r:embed="rId11">
            <a:extLst>
              <a:ext uri="{28A0092B-C50C-407E-A947-70E740481C1C}">
                <a14:useLocalDpi xmlns:a14="http://schemas.microsoft.com/office/drawing/2010/main" val="0"/>
              </a:ext>
            </a:extLst>
          </a:blip>
          <a:srcRect l="1012" t="5162" r="2960"/>
          <a:stretch>
            <a:fillRect/>
          </a:stretch>
        </p:blipFill>
        <p:spPr bwMode="auto">
          <a:xfrm>
            <a:off x="3699497" y="3738458"/>
            <a:ext cx="2879665" cy="2844000"/>
          </a:xfrm>
          <a:prstGeom prst="rect">
            <a:avLst/>
          </a:prstGeom>
          <a:noFill/>
          <a:extLst>
            <a:ext uri="{909E8E84-426E-40DD-AFC4-6F175D3DCCD1}">
              <a14:hiddenFill xmlns:a14="http://schemas.microsoft.com/office/drawing/2010/main">
                <a:solidFill>
                  <a:srgbClr val="FFFFFF"/>
                </a:solidFill>
              </a14:hiddenFill>
            </a:ext>
          </a:extLst>
        </p:spPr>
      </p:pic>
      <p:sp>
        <p:nvSpPr>
          <p:cNvPr id="13" name="文本框 12"/>
          <p:cNvSpPr txBox="1"/>
          <p:nvPr>
            <p:custDataLst>
              <p:tags r:id="rId12"/>
            </p:custDataLst>
          </p:nvPr>
        </p:nvSpPr>
        <p:spPr>
          <a:xfrm>
            <a:off x="7068032" y="4636149"/>
            <a:ext cx="3515456" cy="523220"/>
          </a:xfrm>
          <a:prstGeom prst="rect">
            <a:avLst/>
          </a:prstGeom>
          <a:noFill/>
        </p:spPr>
        <p:txBody>
          <a:bodyPr wrap="square">
            <a:spAutoFit/>
          </a:bodyPr>
          <a:lstStyle/>
          <a:p>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3.</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获得单菌落的方法</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 name="文本框 13"/>
          <p:cNvSpPr txBox="1"/>
          <p:nvPr>
            <p:custDataLst>
              <p:tags r:id="rId13"/>
            </p:custDataLst>
          </p:nvPr>
        </p:nvSpPr>
        <p:spPr>
          <a:xfrm>
            <a:off x="7532510" y="5276059"/>
            <a:ext cx="2987127" cy="584775"/>
          </a:xfrm>
          <a:prstGeom prst="rect">
            <a:avLst/>
          </a:prstGeom>
          <a:noFill/>
        </p:spPr>
        <p:txBody>
          <a:bodyPr wrap="square" rtlCol="0">
            <a:spAutoFit/>
          </a:bodyPr>
          <a:lstStyle/>
          <a:p>
            <a:pPr algn="l"/>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①平板划线法</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5" name="文本框 14"/>
          <p:cNvSpPr txBox="1"/>
          <p:nvPr>
            <p:custDataLst>
              <p:tags r:id="rId14"/>
            </p:custDataLst>
          </p:nvPr>
        </p:nvSpPr>
        <p:spPr>
          <a:xfrm>
            <a:off x="7545868" y="5977524"/>
            <a:ext cx="3711582" cy="584775"/>
          </a:xfrm>
          <a:prstGeom prst="rect">
            <a:avLst/>
          </a:prstGeom>
          <a:noFill/>
        </p:spPr>
        <p:txBody>
          <a:bodyPr wrap="square" rtlCol="0">
            <a:spAutoFit/>
          </a:bodyPr>
          <a:lstStyle/>
          <a:p>
            <a:pPr algn="l"/>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②稀释涂布平板法</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2" name="图片 22"/>
          <p:cNvPicPr>
            <a:picLocks noChangeAspect="1" noChangeArrowheads="1"/>
          </p:cNvPicPr>
          <p:nvPr>
            <p:custDataLst>
              <p:tags r:id="rId15"/>
            </p:custDataLst>
          </p:nvPr>
        </p:nvPicPr>
        <p:blipFill>
          <a:blip r:embed="rId16">
            <a:duotone>
              <a:prstClr val="black"/>
              <a:schemeClr val="accent5">
                <a:tint val="45000"/>
                <a:satMod val="400000"/>
              </a:schemeClr>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本框 23"/>
          <p:cNvSpPr txBox="1">
            <a:spLocks noChangeArrowheads="1"/>
          </p:cNvSpPr>
          <p:nvPr>
            <p:custDataLst>
              <p:tags r:id="rId17"/>
            </p:custDataLst>
          </p:nvPr>
        </p:nvSpPr>
        <p:spPr bwMode="auto">
          <a:xfrm>
            <a:off x="987425" y="266700"/>
            <a:ext cx="10356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chemeClr val="accent5">
                    <a:lumMod val="25000"/>
                  </a:schemeClr>
                </a:solidFill>
                <a:latin typeface="微软雅黑" panose="020B0503020204020204" pitchFamily="34" charset="-122"/>
              </a:rPr>
              <a:t>菌落</a:t>
            </a:r>
            <a:endParaRPr lang="zh-CN" altLang="en-US" sz="2800" b="1">
              <a:solidFill>
                <a:schemeClr val="accent5">
                  <a:lumMod val="25000"/>
                </a:schemeClr>
              </a:solidFill>
              <a:latin typeface="微软雅黑" panose="020B0503020204020204" pitchFamily="3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par>
                          <p:cTn id="23" fill="hold">
                            <p:stCondLst>
                              <p:cond delay="500"/>
                            </p:stCondLst>
                            <p:childTnLst>
                              <p:par>
                                <p:cTn id="24" presetID="12" presetClass="entr" presetSubtype="8"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p:tgtEl>
                                          <p:spTgt spid="7"/>
                                        </p:tgtEl>
                                        <p:attrNameLst>
                                          <p:attrName>ppt_x</p:attrName>
                                        </p:attrNameLst>
                                      </p:cBhvr>
                                      <p:tavLst>
                                        <p:tav tm="0">
                                          <p:val>
                                            <p:strVal val="#ppt_x-#ppt_w*1.125000"/>
                                          </p:val>
                                        </p:tav>
                                        <p:tav tm="100000">
                                          <p:val>
                                            <p:strVal val="#ppt_x"/>
                                          </p:val>
                                        </p:tav>
                                      </p:tavLst>
                                    </p:anim>
                                    <p:animEffect transition="in" filter="wipe(righ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par>
                                <p:cTn id="38" presetID="42" presetClass="entr" presetSubtype="0" fill="hold"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anim calcmode="lin" valueType="num">
                                      <p:cBhvr>
                                        <p:cTn id="41" dur="500" fill="hold"/>
                                        <p:tgtEl>
                                          <p:spTgt spid="10"/>
                                        </p:tgtEl>
                                        <p:attrNameLst>
                                          <p:attrName>ppt_x</p:attrName>
                                        </p:attrNameLst>
                                      </p:cBhvr>
                                      <p:tavLst>
                                        <p:tav tm="0">
                                          <p:val>
                                            <p:strVal val="#ppt_x"/>
                                          </p:val>
                                        </p:tav>
                                        <p:tav tm="100000">
                                          <p:val>
                                            <p:strVal val="#ppt_x"/>
                                          </p:val>
                                        </p:tav>
                                      </p:tavLst>
                                    </p:anim>
                                    <p:anim calcmode="lin" valueType="num">
                                      <p:cBhvr>
                                        <p:cTn id="42" dur="500" fill="hold"/>
                                        <p:tgtEl>
                                          <p:spTgt spid="10"/>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anim calcmode="lin" valueType="num">
                                      <p:cBhvr>
                                        <p:cTn id="46" dur="500" fill="hold"/>
                                        <p:tgtEl>
                                          <p:spTgt spid="11"/>
                                        </p:tgtEl>
                                        <p:attrNameLst>
                                          <p:attrName>ppt_x</p:attrName>
                                        </p:attrNameLst>
                                      </p:cBhvr>
                                      <p:tavLst>
                                        <p:tav tm="0">
                                          <p:val>
                                            <p:strVal val="#ppt_x"/>
                                          </p:val>
                                        </p:tav>
                                        <p:tav tm="100000">
                                          <p:val>
                                            <p:strVal val="#ppt_x"/>
                                          </p:val>
                                        </p:tav>
                                      </p:tavLst>
                                    </p:anim>
                                    <p:anim calcmode="lin" valueType="num">
                                      <p:cBhvr>
                                        <p:cTn id="47" dur="500" fill="hold"/>
                                        <p:tgtEl>
                                          <p:spTgt spid="11"/>
                                        </p:tgtEl>
                                        <p:attrNameLst>
                                          <p:attrName>ppt_y</p:attrName>
                                        </p:attrNameLst>
                                      </p:cBhvr>
                                      <p:tavLst>
                                        <p:tav tm="0">
                                          <p:val>
                                            <p:strVal val="#ppt_y+.1"/>
                                          </p:val>
                                        </p:tav>
                                        <p:tav tm="100000">
                                          <p:val>
                                            <p:strVal val="#ppt_y"/>
                                          </p:val>
                                        </p:tav>
                                      </p:tavLst>
                                    </p:anim>
                                  </p:childTnLst>
                                </p:cTn>
                              </p:par>
                            </p:childTnLst>
                          </p:cTn>
                        </p:par>
                        <p:par>
                          <p:cTn id="48" fill="hold">
                            <p:stCondLst>
                              <p:cond delay="500"/>
                            </p:stCondLst>
                            <p:childTnLst>
                              <p:par>
                                <p:cTn id="49" presetID="12" presetClass="entr" presetSubtype="8"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p:tgtEl>
                                          <p:spTgt spid="13"/>
                                        </p:tgtEl>
                                        <p:attrNameLst>
                                          <p:attrName>ppt_x</p:attrName>
                                        </p:attrNameLst>
                                      </p:cBhvr>
                                      <p:tavLst>
                                        <p:tav tm="0">
                                          <p:val>
                                            <p:strVal val="#ppt_x-#ppt_w*1.125000"/>
                                          </p:val>
                                        </p:tav>
                                        <p:tav tm="100000">
                                          <p:val>
                                            <p:strVal val="#ppt_x"/>
                                          </p:val>
                                        </p:tav>
                                      </p:tavLst>
                                    </p:anim>
                                    <p:animEffect transition="in" filter="wipe(right)">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left)">
                                      <p:cBhvr>
                                        <p:cTn id="57" dur="500"/>
                                        <p:tgtEl>
                                          <p:spTgt spid="14"/>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wipe(left)">
                                      <p:cBhvr>
                                        <p:cTn id="6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3" grpId="0"/>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5" y="266700"/>
            <a:ext cx="5173219" cy="56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nSpc>
                <a:spcPct val="120000"/>
              </a:lnSpc>
            </a:pPr>
            <a:r>
              <a:rPr lang="zh-CN" altLang="en-US" sz="2800" b="1">
                <a:solidFill>
                  <a:srgbClr val="007F58"/>
                </a:solidFill>
                <a:latin typeface="Times New Roman" panose="02020603050405020304" pitchFamily="18" charset="0"/>
                <a:cs typeface="Times New Roman" panose="02020603050405020304" pitchFamily="18" charset="0"/>
                <a:sym typeface="+mn-ea"/>
              </a:rPr>
              <a:t>微生物的基本培养技术</a:t>
            </a:r>
            <a:endParaRPr lang="zh-CN" altLang="zh-CN" sz="2800" b="1">
              <a:solidFill>
                <a:srgbClr val="007F58"/>
              </a:solidFill>
              <a:latin typeface="Times New Roman" panose="02020603050405020304" pitchFamily="18" charset="0"/>
              <a:cs typeface="Times New Roman" panose="02020603050405020304" pitchFamily="18" charset="0"/>
              <a:sym typeface="+mn-ea"/>
            </a:endParaRPr>
          </a:p>
        </p:txBody>
      </p:sp>
      <p:sp>
        <p:nvSpPr>
          <p:cNvPr id="31763" name="文本框 24"/>
          <p:cNvSpPr txBox="1">
            <a:spLocks noChangeArrowheads="1"/>
          </p:cNvSpPr>
          <p:nvPr>
            <p:custDataLst>
              <p:tags r:id="rId4"/>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1</a:t>
            </a:r>
            <a:endParaRPr lang="zh-CN" altLang="en-US" sz="3600">
              <a:solidFill>
                <a:schemeClr val="bg1"/>
              </a:solidFill>
              <a:latin typeface="Impact" panose="020B0806030902050204" pitchFamily="34" charset="0"/>
            </a:endParaRPr>
          </a:p>
        </p:txBody>
      </p:sp>
      <p:sp>
        <p:nvSpPr>
          <p:cNvPr id="2" name="文本框 23"/>
          <p:cNvSpPr txBox="1">
            <a:spLocks noChangeArrowheads="1"/>
          </p:cNvSpPr>
          <p:nvPr>
            <p:custDataLst>
              <p:tags r:id="rId5"/>
            </p:custDataLst>
          </p:nvPr>
        </p:nvSpPr>
        <p:spPr bwMode="auto">
          <a:xfrm>
            <a:off x="-1" y="1031014"/>
            <a:ext cx="3874771" cy="584775"/>
          </a:xfrm>
          <a:custGeom>
            <a:avLst/>
            <a:gdLst>
              <a:gd name="connsiteX0" fmla="*/ 0 w 3874771"/>
              <a:gd name="connsiteY0" fmla="*/ 0 h 584775"/>
              <a:gd name="connsiteX1" fmla="*/ 514791 w 3874771"/>
              <a:gd name="connsiteY1" fmla="*/ 0 h 584775"/>
              <a:gd name="connsiteX2" fmla="*/ 1107077 w 3874771"/>
              <a:gd name="connsiteY2" fmla="*/ 0 h 584775"/>
              <a:gd name="connsiteX3" fmla="*/ 1738112 w 3874771"/>
              <a:gd name="connsiteY3" fmla="*/ 0 h 584775"/>
              <a:gd name="connsiteX4" fmla="*/ 2252903 w 3874771"/>
              <a:gd name="connsiteY4" fmla="*/ 0 h 584775"/>
              <a:gd name="connsiteX5" fmla="*/ 2690198 w 3874771"/>
              <a:gd name="connsiteY5" fmla="*/ 0 h 584775"/>
              <a:gd name="connsiteX6" fmla="*/ 3127494 w 3874771"/>
              <a:gd name="connsiteY6" fmla="*/ 0 h 584775"/>
              <a:gd name="connsiteX7" fmla="*/ 3874771 w 3874771"/>
              <a:gd name="connsiteY7" fmla="*/ 0 h 584775"/>
              <a:gd name="connsiteX8" fmla="*/ 3874771 w 3874771"/>
              <a:gd name="connsiteY8" fmla="*/ 584775 h 584775"/>
              <a:gd name="connsiteX9" fmla="*/ 3398728 w 3874771"/>
              <a:gd name="connsiteY9" fmla="*/ 584775 h 584775"/>
              <a:gd name="connsiteX10" fmla="*/ 2922684 w 3874771"/>
              <a:gd name="connsiteY10" fmla="*/ 584775 h 584775"/>
              <a:gd name="connsiteX11" fmla="*/ 2485389 w 3874771"/>
              <a:gd name="connsiteY11" fmla="*/ 584775 h 584775"/>
              <a:gd name="connsiteX12" fmla="*/ 1931850 w 3874771"/>
              <a:gd name="connsiteY12" fmla="*/ 584775 h 584775"/>
              <a:gd name="connsiteX13" fmla="*/ 1417059 w 3874771"/>
              <a:gd name="connsiteY13" fmla="*/ 584775 h 584775"/>
              <a:gd name="connsiteX14" fmla="*/ 941016 w 3874771"/>
              <a:gd name="connsiteY14" fmla="*/ 584775 h 584775"/>
              <a:gd name="connsiteX15" fmla="*/ 0 w 3874771"/>
              <a:gd name="connsiteY15" fmla="*/ 584775 h 584775"/>
              <a:gd name="connsiteX16" fmla="*/ 0 w 3874771"/>
              <a:gd name="connsiteY16"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74771" h="584775" extrusionOk="0">
                <a:moveTo>
                  <a:pt x="0" y="0"/>
                </a:moveTo>
                <a:cubicBezTo>
                  <a:pt x="128514" y="-36223"/>
                  <a:pt x="304691" y="6452"/>
                  <a:pt x="514791" y="0"/>
                </a:cubicBezTo>
                <a:cubicBezTo>
                  <a:pt x="724891" y="-6452"/>
                  <a:pt x="844345" y="70920"/>
                  <a:pt x="1107077" y="0"/>
                </a:cubicBezTo>
                <a:cubicBezTo>
                  <a:pt x="1369809" y="-70920"/>
                  <a:pt x="1582655" y="13760"/>
                  <a:pt x="1738112" y="0"/>
                </a:cubicBezTo>
                <a:cubicBezTo>
                  <a:pt x="1893569" y="-13760"/>
                  <a:pt x="2016202" y="22350"/>
                  <a:pt x="2252903" y="0"/>
                </a:cubicBezTo>
                <a:cubicBezTo>
                  <a:pt x="2489604" y="-22350"/>
                  <a:pt x="2572822" y="16226"/>
                  <a:pt x="2690198" y="0"/>
                </a:cubicBezTo>
                <a:cubicBezTo>
                  <a:pt x="2807575" y="-16226"/>
                  <a:pt x="3016873" y="43741"/>
                  <a:pt x="3127494" y="0"/>
                </a:cubicBezTo>
                <a:cubicBezTo>
                  <a:pt x="3238115" y="-43741"/>
                  <a:pt x="3512780" y="71924"/>
                  <a:pt x="3874771" y="0"/>
                </a:cubicBezTo>
                <a:cubicBezTo>
                  <a:pt x="3932576" y="267467"/>
                  <a:pt x="3854924" y="357860"/>
                  <a:pt x="3874771" y="584775"/>
                </a:cubicBezTo>
                <a:cubicBezTo>
                  <a:pt x="3690399" y="593642"/>
                  <a:pt x="3580099" y="545919"/>
                  <a:pt x="3398728" y="584775"/>
                </a:cubicBezTo>
                <a:cubicBezTo>
                  <a:pt x="3217357" y="623631"/>
                  <a:pt x="3157408" y="563380"/>
                  <a:pt x="2922684" y="584775"/>
                </a:cubicBezTo>
                <a:cubicBezTo>
                  <a:pt x="2687960" y="606170"/>
                  <a:pt x="2651881" y="584325"/>
                  <a:pt x="2485389" y="584775"/>
                </a:cubicBezTo>
                <a:cubicBezTo>
                  <a:pt x="2318898" y="585225"/>
                  <a:pt x="2199434" y="563128"/>
                  <a:pt x="1931850" y="584775"/>
                </a:cubicBezTo>
                <a:cubicBezTo>
                  <a:pt x="1664266" y="606422"/>
                  <a:pt x="1570327" y="563281"/>
                  <a:pt x="1417059" y="584775"/>
                </a:cubicBezTo>
                <a:cubicBezTo>
                  <a:pt x="1263791" y="606269"/>
                  <a:pt x="1047962" y="528965"/>
                  <a:pt x="941016" y="584775"/>
                </a:cubicBezTo>
                <a:cubicBezTo>
                  <a:pt x="834070" y="640585"/>
                  <a:pt x="363134" y="535916"/>
                  <a:pt x="0" y="584775"/>
                </a:cubicBezTo>
                <a:cubicBezTo>
                  <a:pt x="-57150" y="419391"/>
                  <a:pt x="54160" y="276838"/>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五、酵母菌的纯培养</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9" name="文本框 8"/>
          <p:cNvSpPr txBox="1"/>
          <p:nvPr>
            <p:custDataLst>
              <p:tags r:id="rId6"/>
            </p:custDataLst>
          </p:nvPr>
        </p:nvSpPr>
        <p:spPr>
          <a:xfrm>
            <a:off x="220663" y="1757548"/>
            <a:ext cx="2058352" cy="523220"/>
          </a:xfrm>
          <a:prstGeom prst="rect">
            <a:avLst/>
          </a:prstGeom>
          <a:noFill/>
        </p:spPr>
        <p:txBody>
          <a:bodyPr wrap="square" rtlCol="0" anchor="t">
            <a:spAutoFit/>
          </a:bodyPr>
          <a:lstStyle/>
          <a:p>
            <a:r>
              <a:rPr kumimoji="1" lang="en-US" altLang="zh-CN" sz="2800" b="1">
                <a:solidFill>
                  <a:srgbClr val="0070C0"/>
                </a:solidFill>
                <a:latin typeface="Times New Roman" panose="02020603050405020304" pitchFamily="18" charset="0"/>
                <a:ea typeface="+mn-ea"/>
                <a:cs typeface="Times New Roman" panose="02020603050405020304" pitchFamily="18" charset="0"/>
              </a:rPr>
              <a:t>1.</a:t>
            </a:r>
            <a:r>
              <a:rPr kumimoji="1" lang="zh-CN" altLang="en-US" sz="2800" b="1">
                <a:solidFill>
                  <a:srgbClr val="0070C0"/>
                </a:solidFill>
                <a:latin typeface="Times New Roman" panose="02020603050405020304" pitchFamily="18" charset="0"/>
                <a:ea typeface="+mn-ea"/>
                <a:cs typeface="Times New Roman" panose="02020603050405020304" pitchFamily="18" charset="0"/>
              </a:rPr>
              <a:t>方法步骤</a:t>
            </a:r>
            <a:endParaRPr kumimoji="1" lang="zh-CN" altLang="en-US" sz="2800" b="1">
              <a:solidFill>
                <a:srgbClr val="0070C0"/>
              </a:solidFill>
              <a:latin typeface="Times New Roman" panose="02020603050405020304" pitchFamily="18" charset="0"/>
              <a:ea typeface="+mn-ea"/>
              <a:cs typeface="Times New Roman" panose="02020603050405020304" pitchFamily="18" charset="0"/>
              <a:sym typeface="+mn-ea"/>
            </a:endParaRPr>
          </a:p>
        </p:txBody>
      </p:sp>
      <p:sp>
        <p:nvSpPr>
          <p:cNvPr id="12" name="任意多边形: 形状 8"/>
          <p:cNvSpPr/>
          <p:nvPr>
            <p:custDataLst>
              <p:tags r:id="rId7"/>
            </p:custDataLst>
          </p:nvPr>
        </p:nvSpPr>
        <p:spPr bwMode="auto">
          <a:xfrm>
            <a:off x="4236562" y="2422528"/>
            <a:ext cx="2517775" cy="583565"/>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solidFill>
            <a:schemeClr val="accent2">
              <a:lumMod val="20000"/>
              <a:lumOff val="80000"/>
            </a:schemeClr>
          </a:solidFill>
        </p:spPr>
        <p:txBody>
          <a:bodyPr spcFirstLastPara="0" vert="horz" wrap="square" lIns="91440" tIns="45720" rIns="91440" bIns="45720" numCol="1" spcCol="0" anchor="t" anchorCtr="0">
            <a:spAutoFit/>
          </a:bodyPr>
          <a:lstStyle/>
          <a:p>
            <a:pPr lvl="0" algn="ctr">
              <a:buClrTx/>
              <a:buSzTx/>
              <a:buFontTx/>
            </a:pPr>
            <a:r>
              <a:rPr lang="zh-CN" altLang="en-US" sz="3200" b="1">
                <a:solidFill>
                  <a:srgbClr val="080808"/>
                </a:solidFill>
                <a:latin typeface="楷体" panose="02010609060101010101" pitchFamily="49" charset="-122"/>
                <a:ea typeface="楷体" panose="02010609060101010101" pitchFamily="49" charset="-122"/>
                <a:cs typeface="幼圆" panose="02010509060101010101" charset="-122"/>
                <a:sym typeface="+mn-ea"/>
              </a:rPr>
              <a:t>接种和分离</a:t>
            </a:r>
            <a:endParaRPr lang="zh-CN" altLang="en-US" sz="3200" b="1">
              <a:solidFill>
                <a:srgbClr val="080808"/>
              </a:solidFill>
              <a:latin typeface="楷体" panose="02010609060101010101" pitchFamily="49" charset="-122"/>
              <a:ea typeface="楷体" panose="02010609060101010101" pitchFamily="49" charset="-122"/>
              <a:cs typeface="幼圆" panose="02010509060101010101" charset="-122"/>
              <a:sym typeface="+mn-ea"/>
            </a:endParaRPr>
          </a:p>
        </p:txBody>
      </p:sp>
      <p:sp>
        <p:nvSpPr>
          <p:cNvPr id="13" name="任意多边形: 形状 8"/>
          <p:cNvSpPr/>
          <p:nvPr>
            <p:custDataLst>
              <p:tags r:id="rId8"/>
            </p:custDataLst>
          </p:nvPr>
        </p:nvSpPr>
        <p:spPr bwMode="auto">
          <a:xfrm>
            <a:off x="7848443" y="2422527"/>
            <a:ext cx="2517775" cy="583565"/>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solidFill>
            <a:schemeClr val="accent2">
              <a:lumMod val="20000"/>
              <a:lumOff val="80000"/>
            </a:schemeClr>
          </a:solidFill>
        </p:spPr>
        <p:txBody>
          <a:bodyPr spcFirstLastPara="0" vert="horz" wrap="square" lIns="91440" tIns="45720" rIns="91440" bIns="45720" numCol="1" spcCol="0" anchor="t" anchorCtr="0">
            <a:spAutoFit/>
          </a:bodyPr>
          <a:lstStyle/>
          <a:p>
            <a:pPr lvl="0" algn="ctr">
              <a:buClrTx/>
              <a:buSzTx/>
              <a:buFontTx/>
            </a:pPr>
            <a:r>
              <a:rPr lang="zh-CN" altLang="en-US" sz="3200" b="1">
                <a:solidFill>
                  <a:srgbClr val="080808"/>
                </a:solidFill>
                <a:latin typeface="楷体" panose="02010609060101010101" pitchFamily="49" charset="-122"/>
                <a:ea typeface="楷体" panose="02010609060101010101" pitchFamily="49" charset="-122"/>
                <a:cs typeface="幼圆" panose="02010509060101010101" charset="-122"/>
                <a:sym typeface="+mn-ea"/>
              </a:rPr>
              <a:t>培养酵母菌</a:t>
            </a:r>
            <a:endParaRPr lang="zh-CN" altLang="en-US" sz="3200" b="1">
              <a:solidFill>
                <a:srgbClr val="080808"/>
              </a:solidFill>
              <a:latin typeface="楷体" panose="02010609060101010101" pitchFamily="49" charset="-122"/>
              <a:ea typeface="楷体" panose="02010609060101010101" pitchFamily="49" charset="-122"/>
              <a:cs typeface="幼圆" panose="02010509060101010101" charset="-122"/>
              <a:sym typeface="+mn-ea"/>
            </a:endParaRPr>
          </a:p>
        </p:txBody>
      </p:sp>
      <p:sp>
        <p:nvSpPr>
          <p:cNvPr id="14" name="任意多边形: 形状 8"/>
          <p:cNvSpPr/>
          <p:nvPr>
            <p:custDataLst>
              <p:tags r:id="rId9"/>
            </p:custDataLst>
          </p:nvPr>
        </p:nvSpPr>
        <p:spPr bwMode="auto">
          <a:xfrm>
            <a:off x="624681" y="2422528"/>
            <a:ext cx="2517775" cy="583565"/>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solidFill>
            <a:schemeClr val="accent2">
              <a:lumMod val="20000"/>
              <a:lumOff val="80000"/>
            </a:schemeClr>
          </a:solidFill>
        </p:spPr>
        <p:txBody>
          <a:bodyPr spcFirstLastPara="0" vert="horz" wrap="square" lIns="91440" tIns="45720" rIns="91440" bIns="45720" numCol="1" spcCol="0" anchor="t" anchorCtr="0">
            <a:spAutoFit/>
          </a:bodyPr>
          <a:lstStyle/>
          <a:p>
            <a:pPr lvl="0" algn="ctr">
              <a:buClrTx/>
              <a:buSzTx/>
              <a:buFontTx/>
            </a:pPr>
            <a:r>
              <a:rPr lang="en-US" altLang="zh-CN" sz="3200" b="1" err="1">
                <a:solidFill>
                  <a:srgbClr val="080808"/>
                </a:solidFill>
                <a:latin typeface="楷体" panose="02010609060101010101" pitchFamily="49" charset="-122"/>
                <a:ea typeface="楷体" panose="02010609060101010101" pitchFamily="49" charset="-122"/>
                <a:cs typeface="幼圆" panose="02010509060101010101" charset="-122"/>
                <a:sym typeface="+mn-ea"/>
              </a:rPr>
              <a:t>制备培养基</a:t>
            </a:r>
            <a:endParaRPr lang="en-US" altLang="zh-CN" sz="3200" b="1">
              <a:solidFill>
                <a:srgbClr val="080808"/>
              </a:solidFill>
              <a:latin typeface="楷体" panose="02010609060101010101" pitchFamily="49" charset="-122"/>
              <a:ea typeface="楷体" panose="02010609060101010101" pitchFamily="49" charset="-122"/>
              <a:cs typeface="幼圆" panose="02010509060101010101" charset="-122"/>
              <a:sym typeface="+mn-ea"/>
            </a:endParaRPr>
          </a:p>
        </p:txBody>
      </p:sp>
      <p:cxnSp>
        <p:nvCxnSpPr>
          <p:cNvPr id="15" name="直接箭头连接符 4"/>
          <p:cNvCxnSpPr/>
          <p:nvPr>
            <p:custDataLst>
              <p:tags r:id="rId10"/>
            </p:custDataLst>
          </p:nvPr>
        </p:nvCxnSpPr>
        <p:spPr>
          <a:xfrm>
            <a:off x="3142456" y="2714310"/>
            <a:ext cx="1094106"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custDataLst>
              <p:tags r:id="rId11"/>
            </p:custDataLst>
          </p:nvPr>
        </p:nvCxnSpPr>
        <p:spPr>
          <a:xfrm>
            <a:off x="6754337" y="2714310"/>
            <a:ext cx="1094106"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12"/>
            </p:custDataLst>
          </p:nvPr>
        </p:nvSpPr>
        <p:spPr>
          <a:xfrm>
            <a:off x="-1" y="3120489"/>
            <a:ext cx="2868548" cy="523220"/>
          </a:xfrm>
          <a:prstGeom prst="rect">
            <a:avLst/>
          </a:prstGeom>
        </p:spPr>
        <p:txBody>
          <a:bodyPr wrap="square">
            <a:spAutoFit/>
          </a:bodyPr>
          <a:lstStyle/>
          <a:p>
            <a:pPr lvl="0" algn="just">
              <a:lnSpc>
                <a:spcPct val="100000"/>
              </a:lnSpc>
              <a:tabLst>
                <a:tab pos="4800600" algn="l"/>
              </a:tabLst>
            </a:pPr>
            <a:r>
              <a:rPr lang="zh-CN" altLang="en-US"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）制备培养基</a:t>
            </a:r>
            <a:endParaRPr lang="zh-CN" altLang="zh-CN" sz="2800"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8" name="组合 17"/>
          <p:cNvGrpSpPr/>
          <p:nvPr>
            <p:custDataLst>
              <p:tags r:id="rId13"/>
            </p:custDataLst>
          </p:nvPr>
        </p:nvGrpSpPr>
        <p:grpSpPr>
          <a:xfrm>
            <a:off x="1074421" y="3805268"/>
            <a:ext cx="6991922" cy="598690"/>
            <a:chOff x="974693" y="3745958"/>
            <a:chExt cx="4348033" cy="1010862"/>
          </a:xfrm>
          <a:solidFill>
            <a:srgbClr val="0070C0"/>
          </a:solidFill>
        </p:grpSpPr>
        <p:sp>
          <p:nvSpPr>
            <p:cNvPr id="19" name="任意多边形: 形状 18"/>
            <p:cNvSpPr/>
            <p:nvPr>
              <p:custDataLst>
                <p:tags r:id="rId14"/>
              </p:custDataLst>
            </p:nvPr>
          </p:nvSpPr>
          <p:spPr>
            <a:xfrm>
              <a:off x="974693" y="3745958"/>
              <a:ext cx="1304260" cy="1010862"/>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1047" tIns="121047" rIns="121047" bIns="121047" numCol="1" spcCol="1270" anchor="ctr" anchorCtr="0">
              <a:noAutofit/>
            </a:bodyPr>
            <a:lstStyle/>
            <a:p>
              <a:pPr marL="0" lvl="0" indent="0" algn="ctr" defTabSz="1066800">
                <a:lnSpc>
                  <a:spcPct val="90000"/>
                </a:lnSpc>
                <a:spcBef>
                  <a:spcPct val="0"/>
                </a:spcBef>
                <a:spcAft>
                  <a:spcPct val="35000"/>
                </a:spcAft>
                <a:buNone/>
              </a:pPr>
              <a:r>
                <a:rPr lang="zh-CN" altLang="en-US" sz="2800" b="1" kern="1200">
                  <a:latin typeface="微软雅黑" panose="020B0503020204020204" pitchFamily="34" charset="-122"/>
                  <a:ea typeface="微软雅黑" panose="020B0503020204020204" pitchFamily="34" charset="-122"/>
                </a:rPr>
                <a:t>配制培养基</a:t>
              </a:r>
              <a:endParaRPr lang="zh-CN" altLang="en-US" sz="2800" b="1" kern="1200">
                <a:latin typeface="微软雅黑" panose="020B0503020204020204" pitchFamily="34" charset="-122"/>
                <a:ea typeface="微软雅黑" panose="020B0503020204020204" pitchFamily="34" charset="-122"/>
              </a:endParaRPr>
            </a:p>
          </p:txBody>
        </p:sp>
        <p:sp>
          <p:nvSpPr>
            <p:cNvPr id="20" name="任意多边形: 形状 19"/>
            <p:cNvSpPr/>
            <p:nvPr>
              <p:custDataLst>
                <p:tags r:id="rId15"/>
              </p:custDataLst>
            </p:nvPr>
          </p:nvSpPr>
          <p:spPr>
            <a:xfrm>
              <a:off x="2401482" y="4099454"/>
              <a:ext cx="259761" cy="303871"/>
            </a:xfrm>
            <a:custGeom>
              <a:avLst/>
              <a:gdLst>
                <a:gd name="connsiteX0" fmla="*/ 0 w 259761"/>
                <a:gd name="connsiteY0" fmla="*/ 60774 h 303871"/>
                <a:gd name="connsiteX1" fmla="*/ 129881 w 259761"/>
                <a:gd name="connsiteY1" fmla="*/ 60774 h 303871"/>
                <a:gd name="connsiteX2" fmla="*/ 129881 w 259761"/>
                <a:gd name="connsiteY2" fmla="*/ 0 h 303871"/>
                <a:gd name="connsiteX3" fmla="*/ 259761 w 259761"/>
                <a:gd name="connsiteY3" fmla="*/ 151936 h 303871"/>
                <a:gd name="connsiteX4" fmla="*/ 129881 w 259761"/>
                <a:gd name="connsiteY4" fmla="*/ 303871 h 303871"/>
                <a:gd name="connsiteX5" fmla="*/ 129881 w 259761"/>
                <a:gd name="connsiteY5" fmla="*/ 243097 h 303871"/>
                <a:gd name="connsiteX6" fmla="*/ 0 w 259761"/>
                <a:gd name="connsiteY6" fmla="*/ 243097 h 303871"/>
                <a:gd name="connsiteX7" fmla="*/ 0 w 259761"/>
                <a:gd name="connsiteY7" fmla="*/ 60774 h 30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761" h="303871">
                  <a:moveTo>
                    <a:pt x="0" y="60774"/>
                  </a:moveTo>
                  <a:lnTo>
                    <a:pt x="129881" y="60774"/>
                  </a:lnTo>
                  <a:lnTo>
                    <a:pt x="129881" y="0"/>
                  </a:lnTo>
                  <a:lnTo>
                    <a:pt x="259761" y="151936"/>
                  </a:lnTo>
                  <a:lnTo>
                    <a:pt x="129881" y="303871"/>
                  </a:lnTo>
                  <a:lnTo>
                    <a:pt x="129881" y="243097"/>
                  </a:lnTo>
                  <a:lnTo>
                    <a:pt x="0" y="243097"/>
                  </a:lnTo>
                  <a:lnTo>
                    <a:pt x="0" y="60774"/>
                  </a:lnTo>
                  <a:close/>
                </a:path>
              </a:pathLst>
            </a:cu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0774" rIns="77928" bIns="60774" numCol="1" spcCol="1270" anchor="ctr" anchorCtr="0">
              <a:noAutofit/>
            </a:bodyPr>
            <a:lstStyle/>
            <a:p>
              <a:pPr marL="0" lvl="0" indent="0" algn="ctr" defTabSz="1066800">
                <a:lnSpc>
                  <a:spcPct val="90000"/>
                </a:lnSpc>
                <a:spcBef>
                  <a:spcPct val="0"/>
                </a:spcBef>
                <a:spcAft>
                  <a:spcPct val="35000"/>
                </a:spcAft>
                <a:buNone/>
              </a:pPr>
              <a:endParaRPr lang="zh-CN" altLang="en-US" sz="2800" b="1" kern="1200">
                <a:latin typeface="微软雅黑" panose="020B0503020204020204" pitchFamily="34" charset="-122"/>
                <a:ea typeface="微软雅黑" panose="020B0503020204020204" pitchFamily="34" charset="-122"/>
              </a:endParaRPr>
            </a:p>
          </p:txBody>
        </p:sp>
        <p:sp>
          <p:nvSpPr>
            <p:cNvPr id="21" name="任意多边形: 形状 20"/>
            <p:cNvSpPr/>
            <p:nvPr>
              <p:custDataLst>
                <p:tags r:id="rId16"/>
              </p:custDataLst>
            </p:nvPr>
          </p:nvSpPr>
          <p:spPr>
            <a:xfrm>
              <a:off x="2769069" y="3745958"/>
              <a:ext cx="856878" cy="1010862"/>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1047" tIns="121047" rIns="121047" bIns="121047" numCol="1" spcCol="1270" anchor="ctr" anchorCtr="0">
              <a:noAutofit/>
            </a:bodyPr>
            <a:lstStyle/>
            <a:p>
              <a:pPr marL="0" lvl="0" indent="0" algn="ctr" defTabSz="1066800">
                <a:lnSpc>
                  <a:spcPct val="90000"/>
                </a:lnSpc>
                <a:spcBef>
                  <a:spcPct val="0"/>
                </a:spcBef>
                <a:spcAft>
                  <a:spcPct val="35000"/>
                </a:spcAft>
                <a:buNone/>
              </a:pPr>
              <a:r>
                <a:rPr lang="zh-CN" altLang="en-US" sz="2800" b="1" kern="1200">
                  <a:latin typeface="微软雅黑" panose="020B0503020204020204" pitchFamily="34" charset="-122"/>
                  <a:ea typeface="微软雅黑" panose="020B0503020204020204" pitchFamily="34" charset="-122"/>
                </a:rPr>
                <a:t>灭菌</a:t>
              </a:r>
              <a:endParaRPr lang="zh-CN" altLang="en-US" sz="2800" b="1" kern="1200">
                <a:latin typeface="微软雅黑" panose="020B0503020204020204" pitchFamily="34" charset="-122"/>
                <a:ea typeface="微软雅黑" panose="020B0503020204020204" pitchFamily="34" charset="-122"/>
              </a:endParaRPr>
            </a:p>
          </p:txBody>
        </p:sp>
        <p:sp>
          <p:nvSpPr>
            <p:cNvPr id="22" name="任意多边形: 形状 21"/>
            <p:cNvSpPr/>
            <p:nvPr>
              <p:custDataLst>
                <p:tags r:id="rId17"/>
              </p:custDataLst>
            </p:nvPr>
          </p:nvSpPr>
          <p:spPr>
            <a:xfrm>
              <a:off x="3729851" y="4099453"/>
              <a:ext cx="259761" cy="303872"/>
            </a:xfrm>
            <a:custGeom>
              <a:avLst/>
              <a:gdLst>
                <a:gd name="connsiteX0" fmla="*/ 0 w 259761"/>
                <a:gd name="connsiteY0" fmla="*/ 60774 h 303871"/>
                <a:gd name="connsiteX1" fmla="*/ 129881 w 259761"/>
                <a:gd name="connsiteY1" fmla="*/ 60774 h 303871"/>
                <a:gd name="connsiteX2" fmla="*/ 129881 w 259761"/>
                <a:gd name="connsiteY2" fmla="*/ 0 h 303871"/>
                <a:gd name="connsiteX3" fmla="*/ 259761 w 259761"/>
                <a:gd name="connsiteY3" fmla="*/ 151936 h 303871"/>
                <a:gd name="connsiteX4" fmla="*/ 129881 w 259761"/>
                <a:gd name="connsiteY4" fmla="*/ 303871 h 303871"/>
                <a:gd name="connsiteX5" fmla="*/ 129881 w 259761"/>
                <a:gd name="connsiteY5" fmla="*/ 243097 h 303871"/>
                <a:gd name="connsiteX6" fmla="*/ 0 w 259761"/>
                <a:gd name="connsiteY6" fmla="*/ 243097 h 303871"/>
                <a:gd name="connsiteX7" fmla="*/ 0 w 259761"/>
                <a:gd name="connsiteY7" fmla="*/ 60774 h 30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761" h="303871">
                  <a:moveTo>
                    <a:pt x="0" y="60774"/>
                  </a:moveTo>
                  <a:lnTo>
                    <a:pt x="129881" y="60774"/>
                  </a:lnTo>
                  <a:lnTo>
                    <a:pt x="129881" y="0"/>
                  </a:lnTo>
                  <a:lnTo>
                    <a:pt x="259761" y="151936"/>
                  </a:lnTo>
                  <a:lnTo>
                    <a:pt x="129881" y="303871"/>
                  </a:lnTo>
                  <a:lnTo>
                    <a:pt x="129881" y="243097"/>
                  </a:lnTo>
                  <a:lnTo>
                    <a:pt x="0" y="243097"/>
                  </a:lnTo>
                  <a:lnTo>
                    <a:pt x="0" y="60774"/>
                  </a:lnTo>
                  <a:close/>
                </a:path>
              </a:pathLst>
            </a:cu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0774" rIns="77928" bIns="60774" numCol="1" spcCol="1270" anchor="ctr" anchorCtr="0">
              <a:noAutofit/>
            </a:bodyPr>
            <a:lstStyle/>
            <a:p>
              <a:pPr marL="0" lvl="0" indent="0" algn="ctr" defTabSz="1066800">
                <a:lnSpc>
                  <a:spcPct val="90000"/>
                </a:lnSpc>
                <a:spcBef>
                  <a:spcPct val="0"/>
                </a:spcBef>
                <a:spcAft>
                  <a:spcPct val="35000"/>
                </a:spcAft>
                <a:buNone/>
              </a:pPr>
              <a:endParaRPr lang="zh-CN" altLang="en-US" sz="2800" b="1" kern="1200">
                <a:latin typeface="微软雅黑" panose="020B0503020204020204" pitchFamily="34" charset="-122"/>
                <a:ea typeface="微软雅黑" panose="020B0503020204020204" pitchFamily="34" charset="-122"/>
              </a:endParaRPr>
            </a:p>
          </p:txBody>
        </p:sp>
        <p:sp>
          <p:nvSpPr>
            <p:cNvPr id="23" name="任意多边形: 形状 22"/>
            <p:cNvSpPr/>
            <p:nvPr>
              <p:custDataLst>
                <p:tags r:id="rId18"/>
              </p:custDataLst>
            </p:nvPr>
          </p:nvSpPr>
          <p:spPr>
            <a:xfrm>
              <a:off x="4097438" y="3745958"/>
              <a:ext cx="1225288" cy="1010862"/>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1047" tIns="121047" rIns="121047" bIns="121047" numCol="1" spcCol="1270" anchor="ctr" anchorCtr="0">
              <a:noAutofit/>
            </a:bodyPr>
            <a:lstStyle/>
            <a:p>
              <a:pPr marL="0" lvl="0" indent="0" algn="ctr" defTabSz="1066800">
                <a:lnSpc>
                  <a:spcPct val="90000"/>
                </a:lnSpc>
                <a:spcBef>
                  <a:spcPct val="0"/>
                </a:spcBef>
                <a:spcAft>
                  <a:spcPct val="35000"/>
                </a:spcAft>
                <a:buNone/>
              </a:pPr>
              <a:r>
                <a:rPr lang="zh-CN" altLang="en-US" sz="2800" b="1" kern="1200">
                  <a:latin typeface="微软雅黑" panose="020B0503020204020204" pitchFamily="34" charset="-122"/>
                  <a:ea typeface="微软雅黑" panose="020B0503020204020204" pitchFamily="34" charset="-122"/>
                </a:rPr>
                <a:t>倒平板</a:t>
              </a:r>
              <a:endParaRPr lang="zh-CN" altLang="en-US" sz="2800" b="1" kern="1200">
                <a:latin typeface="微软雅黑" panose="020B0503020204020204" pitchFamily="34" charset="-122"/>
                <a:ea typeface="微软雅黑" panose="020B0503020204020204" pitchFamily="34" charset="-122"/>
              </a:endParaRPr>
            </a:p>
          </p:txBody>
        </p:sp>
      </p:grpSp>
      <p:sp>
        <p:nvSpPr>
          <p:cNvPr id="24" name="文本框 23"/>
          <p:cNvSpPr txBox="1"/>
          <p:nvPr>
            <p:custDataLst>
              <p:tags r:id="rId19"/>
            </p:custDataLst>
          </p:nvPr>
        </p:nvSpPr>
        <p:spPr>
          <a:xfrm>
            <a:off x="434099" y="4537794"/>
            <a:ext cx="2209259" cy="523220"/>
          </a:xfrm>
          <a:prstGeom prst="rect">
            <a:avLst/>
          </a:prstGeom>
          <a:noFill/>
        </p:spPr>
        <p:txBody>
          <a:bodyPr wrap="none" rtlCol="0" anchor="t">
            <a:spAutoFit/>
          </a:bodyPr>
          <a:lstStyle/>
          <a:p>
            <a:r>
              <a:rPr lang="en-US" altLang="zh-CN"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Ⅰ.</a:t>
            </a:r>
            <a:r>
              <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sym typeface="+mn-ea"/>
              </a:rPr>
              <a:t>配制培养基</a:t>
            </a:r>
            <a:endPar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5" name="文本框 24"/>
          <p:cNvSpPr txBox="1"/>
          <p:nvPr>
            <p:custDataLst>
              <p:tags r:id="rId20"/>
            </p:custDataLst>
          </p:nvPr>
        </p:nvSpPr>
        <p:spPr>
          <a:xfrm>
            <a:off x="437071" y="5061014"/>
            <a:ext cx="11447145" cy="1808572"/>
          </a:xfrm>
          <a:prstGeom prst="rect">
            <a:avLst/>
          </a:prstGeom>
          <a:noFill/>
        </p:spPr>
        <p:txBody>
          <a:bodyPr wrap="square" rtlCol="0" anchor="t">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称取去皮马铃薯</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200g</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，切成小块，加水</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1000ml</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，加热煮沸至马铃薯软烂，用纱布过滤。向滤液中加入</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20g</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葡萄糖、</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15-20g</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琼脂，用蒸馏水定容至</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1000ml</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p:tgtEl>
                                          <p:spTgt spid="9"/>
                                        </p:tgtEl>
                                        <p:attrNameLst>
                                          <p:attrName>ppt_x</p:attrName>
                                        </p:attrNameLst>
                                      </p:cBhvr>
                                      <p:tavLst>
                                        <p:tav tm="0">
                                          <p:val>
                                            <p:strVal val="#ppt_x-#ppt_w*1.125000"/>
                                          </p:val>
                                        </p:tav>
                                        <p:tav tm="100000">
                                          <p:val>
                                            <p:strVal val="#ppt_x"/>
                                          </p:val>
                                        </p:tav>
                                      </p:tavLst>
                                    </p:anim>
                                    <p:animEffect transition="in" filter="wipe(right)">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left)">
                                      <p:cBhvr>
                                        <p:cTn id="31" dur="500"/>
                                        <p:tgtEl>
                                          <p:spTgt spid="16"/>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500"/>
                                        <p:tgtEl>
                                          <p:spTgt spid="13"/>
                                        </p:tgtEl>
                                      </p:cBhvr>
                                    </p:animEffect>
                                  </p:childTnLst>
                                </p:cTn>
                              </p:par>
                            </p:childTnLst>
                          </p:cTn>
                        </p:par>
                        <p:par>
                          <p:cTn id="35" fill="hold">
                            <p:stCondLst>
                              <p:cond delay="500"/>
                            </p:stCondLst>
                            <p:childTnLst>
                              <p:par>
                                <p:cTn id="36" presetID="12" presetClass="entr" presetSubtype="8"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p:tgtEl>
                                          <p:spTgt spid="17"/>
                                        </p:tgtEl>
                                        <p:attrNameLst>
                                          <p:attrName>ppt_x</p:attrName>
                                        </p:attrNameLst>
                                      </p:cBhvr>
                                      <p:tavLst>
                                        <p:tav tm="0">
                                          <p:val>
                                            <p:strVal val="#ppt_x-#ppt_w*1.125000"/>
                                          </p:val>
                                        </p:tav>
                                        <p:tav tm="100000">
                                          <p:val>
                                            <p:strVal val="#ppt_x"/>
                                          </p:val>
                                        </p:tav>
                                      </p:tavLst>
                                    </p:anim>
                                    <p:animEffect transition="in" filter="wipe(right)">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left)">
                                      <p:cBhvr>
                                        <p:cTn id="44" dur="500"/>
                                        <p:tgtEl>
                                          <p:spTgt spid="18"/>
                                        </p:tgtEl>
                                      </p:cBhvr>
                                    </p:animEffect>
                                  </p:childTnLst>
                                </p:cTn>
                              </p:par>
                            </p:childTnLst>
                          </p:cTn>
                        </p:par>
                        <p:par>
                          <p:cTn id="45" fill="hold">
                            <p:stCondLst>
                              <p:cond delay="500"/>
                            </p:stCondLst>
                            <p:childTnLst>
                              <p:par>
                                <p:cTn id="46" presetID="12" presetClass="entr" presetSubtype="8" fill="hold" grpId="0" nodeType="after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additive="base">
                                        <p:cTn id="48" dur="500"/>
                                        <p:tgtEl>
                                          <p:spTgt spid="24"/>
                                        </p:tgtEl>
                                        <p:attrNameLst>
                                          <p:attrName>ppt_x</p:attrName>
                                        </p:attrNameLst>
                                      </p:cBhvr>
                                      <p:tavLst>
                                        <p:tav tm="0">
                                          <p:val>
                                            <p:strVal val="#ppt_x-#ppt_w*1.125000"/>
                                          </p:val>
                                        </p:tav>
                                        <p:tav tm="100000">
                                          <p:val>
                                            <p:strVal val="#ppt_x"/>
                                          </p:val>
                                        </p:tav>
                                      </p:tavLst>
                                    </p:anim>
                                    <p:animEffect transition="in" filter="wipe(right)">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checkerboard(across)">
                                      <p:cBhvr>
                                        <p:cTn id="5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12" grpId="0" animBg="1"/>
      <p:bldP spid="13" grpId="0" animBg="1"/>
      <p:bldP spid="14" grpId="0" animBg="1"/>
      <p:bldP spid="17" grpId="0"/>
      <p:bldP spid="24" grpId="0"/>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p:cNvSpPr txBox="1"/>
          <p:nvPr>
            <p:custDataLst>
              <p:tags r:id="rId1"/>
            </p:custDataLst>
          </p:nvPr>
        </p:nvSpPr>
        <p:spPr>
          <a:xfrm>
            <a:off x="1" y="0"/>
            <a:ext cx="1943100" cy="565283"/>
          </a:xfrm>
          <a:prstGeom prst="rect">
            <a:avLst/>
          </a:prstGeom>
          <a:solidFill>
            <a:schemeClr val="accent2">
              <a:lumMod val="20000"/>
              <a:lumOff val="80000"/>
            </a:schemeClr>
          </a:solid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1.</a:t>
            </a:r>
            <a:r>
              <a:rPr kumimoji="1" lang="zh-CN" altLang="en-US" sz="2800" b="1">
                <a:solidFill>
                  <a:srgbClr val="0070C0"/>
                </a:solidFill>
                <a:latin typeface="Times New Roman" panose="02020603050405020304" pitchFamily="18" charset="0"/>
                <a:ea typeface="+mn-ea"/>
                <a:cs typeface="Times New Roman" panose="02020603050405020304" pitchFamily="18" charset="0"/>
              </a:rPr>
              <a:t>方法步骤</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2" name="矩形 1"/>
          <p:cNvSpPr/>
          <p:nvPr>
            <p:custDataLst>
              <p:tags r:id="rId2"/>
            </p:custDataLst>
          </p:nvPr>
        </p:nvSpPr>
        <p:spPr>
          <a:xfrm>
            <a:off x="1943100" y="79319"/>
            <a:ext cx="2868548" cy="523220"/>
          </a:xfrm>
          <a:prstGeom prst="rect">
            <a:avLst/>
          </a:prstGeom>
        </p:spPr>
        <p:txBody>
          <a:bodyPr wrap="square">
            <a:spAutoFit/>
          </a:bodyPr>
          <a:lstStyle/>
          <a:p>
            <a:pPr lvl="0" algn="just">
              <a:lnSpc>
                <a:spcPct val="100000"/>
              </a:lnSpc>
              <a:tabLst>
                <a:tab pos="4800600" algn="l"/>
              </a:tabLst>
            </a:pPr>
            <a:r>
              <a:rPr lang="zh-CN" altLang="en-US"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）制备培养基</a:t>
            </a:r>
            <a:endParaRPr lang="zh-CN" altLang="zh-CN" sz="2800"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3" name="组合 2"/>
          <p:cNvGrpSpPr/>
          <p:nvPr>
            <p:custDataLst>
              <p:tags r:id="rId3"/>
            </p:custDataLst>
          </p:nvPr>
        </p:nvGrpSpPr>
        <p:grpSpPr>
          <a:xfrm>
            <a:off x="5231353" y="61652"/>
            <a:ext cx="6716933" cy="598690"/>
            <a:chOff x="997047" y="3745958"/>
            <a:chExt cx="4177027" cy="1010862"/>
          </a:xfrm>
          <a:solidFill>
            <a:srgbClr val="0070C0"/>
          </a:solidFill>
        </p:grpSpPr>
        <p:sp>
          <p:nvSpPr>
            <p:cNvPr id="4" name="任意多边形: 形状 18"/>
            <p:cNvSpPr/>
            <p:nvPr>
              <p:custDataLst>
                <p:tags r:id="rId4"/>
              </p:custDataLst>
            </p:nvPr>
          </p:nvSpPr>
          <p:spPr>
            <a:xfrm>
              <a:off x="997047" y="3745958"/>
              <a:ext cx="1281906" cy="1010862"/>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1047" tIns="121047" rIns="121047" bIns="121047" numCol="1" spcCol="1270" anchor="ctr" anchorCtr="0">
              <a:noAutofit/>
            </a:bodyPr>
            <a:lstStyle/>
            <a:p>
              <a:pPr marL="0" lvl="0" indent="0" algn="ctr" defTabSz="1066800">
                <a:lnSpc>
                  <a:spcPct val="90000"/>
                </a:lnSpc>
                <a:spcBef>
                  <a:spcPct val="0"/>
                </a:spcBef>
                <a:spcAft>
                  <a:spcPct val="35000"/>
                </a:spcAft>
                <a:buNone/>
              </a:pPr>
              <a:r>
                <a:rPr lang="zh-CN" altLang="en-US" sz="2800" b="1" kern="1200">
                  <a:latin typeface="微软雅黑" panose="020B0503020204020204" pitchFamily="34" charset="-122"/>
                  <a:ea typeface="微软雅黑" panose="020B0503020204020204" pitchFamily="34" charset="-122"/>
                </a:rPr>
                <a:t>配制培养基</a:t>
              </a:r>
              <a:endParaRPr lang="zh-CN" altLang="en-US" sz="2800" b="1" kern="1200">
                <a:latin typeface="微软雅黑" panose="020B0503020204020204" pitchFamily="34" charset="-122"/>
                <a:ea typeface="微软雅黑" panose="020B0503020204020204" pitchFamily="34" charset="-122"/>
              </a:endParaRPr>
            </a:p>
          </p:txBody>
        </p:sp>
        <p:sp>
          <p:nvSpPr>
            <p:cNvPr id="5" name="任意多边形: 形状 19"/>
            <p:cNvSpPr/>
            <p:nvPr>
              <p:custDataLst>
                <p:tags r:id="rId5"/>
              </p:custDataLst>
            </p:nvPr>
          </p:nvSpPr>
          <p:spPr>
            <a:xfrm>
              <a:off x="2401482" y="4099454"/>
              <a:ext cx="259761" cy="303871"/>
            </a:xfrm>
            <a:custGeom>
              <a:avLst/>
              <a:gdLst>
                <a:gd name="connsiteX0" fmla="*/ 0 w 259761"/>
                <a:gd name="connsiteY0" fmla="*/ 60774 h 303871"/>
                <a:gd name="connsiteX1" fmla="*/ 129881 w 259761"/>
                <a:gd name="connsiteY1" fmla="*/ 60774 h 303871"/>
                <a:gd name="connsiteX2" fmla="*/ 129881 w 259761"/>
                <a:gd name="connsiteY2" fmla="*/ 0 h 303871"/>
                <a:gd name="connsiteX3" fmla="*/ 259761 w 259761"/>
                <a:gd name="connsiteY3" fmla="*/ 151936 h 303871"/>
                <a:gd name="connsiteX4" fmla="*/ 129881 w 259761"/>
                <a:gd name="connsiteY4" fmla="*/ 303871 h 303871"/>
                <a:gd name="connsiteX5" fmla="*/ 129881 w 259761"/>
                <a:gd name="connsiteY5" fmla="*/ 243097 h 303871"/>
                <a:gd name="connsiteX6" fmla="*/ 0 w 259761"/>
                <a:gd name="connsiteY6" fmla="*/ 243097 h 303871"/>
                <a:gd name="connsiteX7" fmla="*/ 0 w 259761"/>
                <a:gd name="connsiteY7" fmla="*/ 60774 h 30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761" h="303871">
                  <a:moveTo>
                    <a:pt x="0" y="60774"/>
                  </a:moveTo>
                  <a:lnTo>
                    <a:pt x="129881" y="60774"/>
                  </a:lnTo>
                  <a:lnTo>
                    <a:pt x="129881" y="0"/>
                  </a:lnTo>
                  <a:lnTo>
                    <a:pt x="259761" y="151936"/>
                  </a:lnTo>
                  <a:lnTo>
                    <a:pt x="129881" y="303871"/>
                  </a:lnTo>
                  <a:lnTo>
                    <a:pt x="129881" y="243097"/>
                  </a:lnTo>
                  <a:lnTo>
                    <a:pt x="0" y="243097"/>
                  </a:lnTo>
                  <a:lnTo>
                    <a:pt x="0" y="60774"/>
                  </a:lnTo>
                  <a:close/>
                </a:path>
              </a:pathLst>
            </a:cu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0774" rIns="77928" bIns="60774" numCol="1" spcCol="1270" anchor="ctr" anchorCtr="0">
              <a:noAutofit/>
            </a:bodyPr>
            <a:lstStyle/>
            <a:p>
              <a:pPr marL="0" lvl="0" indent="0" algn="ctr" defTabSz="1066800">
                <a:lnSpc>
                  <a:spcPct val="90000"/>
                </a:lnSpc>
                <a:spcBef>
                  <a:spcPct val="0"/>
                </a:spcBef>
                <a:spcAft>
                  <a:spcPct val="35000"/>
                </a:spcAft>
                <a:buNone/>
              </a:pPr>
              <a:endParaRPr lang="zh-CN" altLang="en-US" sz="2800" b="1" kern="1200">
                <a:latin typeface="微软雅黑" panose="020B0503020204020204" pitchFamily="34" charset="-122"/>
                <a:ea typeface="微软雅黑" panose="020B0503020204020204" pitchFamily="34" charset="-122"/>
              </a:endParaRPr>
            </a:p>
          </p:txBody>
        </p:sp>
        <p:sp>
          <p:nvSpPr>
            <p:cNvPr id="6" name="任意多边形: 形状 20"/>
            <p:cNvSpPr/>
            <p:nvPr>
              <p:custDataLst>
                <p:tags r:id="rId6"/>
              </p:custDataLst>
            </p:nvPr>
          </p:nvSpPr>
          <p:spPr>
            <a:xfrm>
              <a:off x="2769068" y="3745958"/>
              <a:ext cx="908368" cy="1010862"/>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1047" tIns="121047" rIns="121047" bIns="121047" numCol="1" spcCol="1270" anchor="ctr" anchorCtr="0">
              <a:noAutofit/>
            </a:bodyPr>
            <a:lstStyle/>
            <a:p>
              <a:pPr marL="0" lvl="0" indent="0" algn="ctr" defTabSz="1066800">
                <a:lnSpc>
                  <a:spcPct val="90000"/>
                </a:lnSpc>
                <a:spcBef>
                  <a:spcPct val="0"/>
                </a:spcBef>
                <a:spcAft>
                  <a:spcPct val="35000"/>
                </a:spcAft>
                <a:buNone/>
              </a:pPr>
              <a:r>
                <a:rPr lang="zh-CN" altLang="en-US" sz="2800" b="1" kern="1200">
                  <a:latin typeface="微软雅黑" panose="020B0503020204020204" pitchFamily="34" charset="-122"/>
                  <a:ea typeface="微软雅黑" panose="020B0503020204020204" pitchFamily="34" charset="-122"/>
                </a:rPr>
                <a:t>灭菌</a:t>
              </a:r>
              <a:endParaRPr lang="zh-CN" altLang="en-US" sz="2800" b="1" kern="1200">
                <a:latin typeface="微软雅黑" panose="020B0503020204020204" pitchFamily="34" charset="-122"/>
                <a:ea typeface="微软雅黑" panose="020B0503020204020204" pitchFamily="34" charset="-122"/>
              </a:endParaRPr>
            </a:p>
          </p:txBody>
        </p:sp>
        <p:sp>
          <p:nvSpPr>
            <p:cNvPr id="7" name="任意多边形: 形状 21"/>
            <p:cNvSpPr/>
            <p:nvPr>
              <p:custDataLst>
                <p:tags r:id="rId7"/>
              </p:custDataLst>
            </p:nvPr>
          </p:nvSpPr>
          <p:spPr>
            <a:xfrm>
              <a:off x="3785261" y="4099453"/>
              <a:ext cx="259761" cy="303872"/>
            </a:xfrm>
            <a:custGeom>
              <a:avLst/>
              <a:gdLst>
                <a:gd name="connsiteX0" fmla="*/ 0 w 259761"/>
                <a:gd name="connsiteY0" fmla="*/ 60774 h 303871"/>
                <a:gd name="connsiteX1" fmla="*/ 129881 w 259761"/>
                <a:gd name="connsiteY1" fmla="*/ 60774 h 303871"/>
                <a:gd name="connsiteX2" fmla="*/ 129881 w 259761"/>
                <a:gd name="connsiteY2" fmla="*/ 0 h 303871"/>
                <a:gd name="connsiteX3" fmla="*/ 259761 w 259761"/>
                <a:gd name="connsiteY3" fmla="*/ 151936 h 303871"/>
                <a:gd name="connsiteX4" fmla="*/ 129881 w 259761"/>
                <a:gd name="connsiteY4" fmla="*/ 303871 h 303871"/>
                <a:gd name="connsiteX5" fmla="*/ 129881 w 259761"/>
                <a:gd name="connsiteY5" fmla="*/ 243097 h 303871"/>
                <a:gd name="connsiteX6" fmla="*/ 0 w 259761"/>
                <a:gd name="connsiteY6" fmla="*/ 243097 h 303871"/>
                <a:gd name="connsiteX7" fmla="*/ 0 w 259761"/>
                <a:gd name="connsiteY7" fmla="*/ 60774 h 30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761" h="303871">
                  <a:moveTo>
                    <a:pt x="0" y="60774"/>
                  </a:moveTo>
                  <a:lnTo>
                    <a:pt x="129881" y="60774"/>
                  </a:lnTo>
                  <a:lnTo>
                    <a:pt x="129881" y="0"/>
                  </a:lnTo>
                  <a:lnTo>
                    <a:pt x="259761" y="151936"/>
                  </a:lnTo>
                  <a:lnTo>
                    <a:pt x="129881" y="303871"/>
                  </a:lnTo>
                  <a:lnTo>
                    <a:pt x="129881" y="243097"/>
                  </a:lnTo>
                  <a:lnTo>
                    <a:pt x="0" y="243097"/>
                  </a:lnTo>
                  <a:lnTo>
                    <a:pt x="0" y="60774"/>
                  </a:lnTo>
                  <a:close/>
                </a:path>
              </a:pathLst>
            </a:cu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0774" rIns="77928" bIns="60774" numCol="1" spcCol="1270" anchor="ctr" anchorCtr="0">
              <a:noAutofit/>
            </a:bodyPr>
            <a:lstStyle/>
            <a:p>
              <a:pPr marL="0" lvl="0" indent="0" algn="ctr" defTabSz="1066800">
                <a:lnSpc>
                  <a:spcPct val="90000"/>
                </a:lnSpc>
                <a:spcBef>
                  <a:spcPct val="0"/>
                </a:spcBef>
                <a:spcAft>
                  <a:spcPct val="35000"/>
                </a:spcAft>
                <a:buNone/>
              </a:pPr>
              <a:endParaRPr lang="zh-CN" altLang="en-US" sz="2800" b="1" kern="1200">
                <a:latin typeface="微软雅黑" panose="020B0503020204020204" pitchFamily="34" charset="-122"/>
                <a:ea typeface="微软雅黑" panose="020B0503020204020204" pitchFamily="34" charset="-122"/>
              </a:endParaRPr>
            </a:p>
          </p:txBody>
        </p:sp>
        <p:sp>
          <p:nvSpPr>
            <p:cNvPr id="8" name="任意多边形: 形状 22"/>
            <p:cNvSpPr/>
            <p:nvPr>
              <p:custDataLst>
                <p:tags r:id="rId8"/>
              </p:custDataLst>
            </p:nvPr>
          </p:nvSpPr>
          <p:spPr>
            <a:xfrm>
              <a:off x="4152848" y="3745958"/>
              <a:ext cx="1021226" cy="1010862"/>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1047" tIns="121047" rIns="121047" bIns="121047" numCol="1" spcCol="1270" anchor="ctr" anchorCtr="0">
              <a:noAutofit/>
            </a:bodyPr>
            <a:lstStyle/>
            <a:p>
              <a:pPr marL="0" lvl="0" indent="0" algn="ctr" defTabSz="1066800">
                <a:lnSpc>
                  <a:spcPct val="90000"/>
                </a:lnSpc>
                <a:spcBef>
                  <a:spcPct val="0"/>
                </a:spcBef>
                <a:spcAft>
                  <a:spcPct val="35000"/>
                </a:spcAft>
                <a:buNone/>
              </a:pPr>
              <a:r>
                <a:rPr lang="zh-CN" altLang="en-US" sz="2800" b="1" kern="1200">
                  <a:latin typeface="微软雅黑" panose="020B0503020204020204" pitchFamily="34" charset="-122"/>
                  <a:ea typeface="微软雅黑" panose="020B0503020204020204" pitchFamily="34" charset="-122"/>
                </a:rPr>
                <a:t>倒平板</a:t>
              </a:r>
              <a:endParaRPr lang="zh-CN" altLang="en-US" sz="2800" b="1" kern="1200">
                <a:latin typeface="微软雅黑" panose="020B0503020204020204" pitchFamily="34" charset="-122"/>
                <a:ea typeface="微软雅黑" panose="020B0503020204020204" pitchFamily="34" charset="-122"/>
              </a:endParaRPr>
            </a:p>
          </p:txBody>
        </p:sp>
      </p:grpSp>
      <p:sp>
        <p:nvSpPr>
          <p:cNvPr id="9" name="Rectangle 3"/>
          <p:cNvSpPr>
            <a:spLocks noChangeArrowheads="1"/>
          </p:cNvSpPr>
          <p:nvPr>
            <p:custDataLst>
              <p:tags r:id="rId9"/>
            </p:custDataLst>
          </p:nvPr>
        </p:nvSpPr>
        <p:spPr bwMode="auto">
          <a:xfrm>
            <a:off x="259749" y="664896"/>
            <a:ext cx="1442591" cy="592213"/>
          </a:xfrm>
          <a:prstGeom prst="rect">
            <a:avLst/>
          </a:prstGeom>
          <a:noFill/>
          <a:ln w="9525">
            <a:noFill/>
            <a:miter lim="800000"/>
          </a:ln>
        </p:spPr>
        <p:txBody>
          <a:bodyPr wrap="square">
            <a:spAutoFit/>
          </a:bodyPr>
          <a:lstStyle/>
          <a:p>
            <a:pPr>
              <a:lnSpc>
                <a:spcPct val="130000"/>
              </a:lnSpc>
              <a:defRPr/>
            </a:pPr>
            <a:r>
              <a:rPr lang="en-US" altLang="zh-CN"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Ⅱ.</a:t>
            </a:r>
            <a:r>
              <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灭菌</a:t>
            </a:r>
            <a:endPar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文本框 9"/>
          <p:cNvSpPr txBox="1"/>
          <p:nvPr>
            <p:custDataLst>
              <p:tags r:id="rId10"/>
            </p:custDataLst>
          </p:nvPr>
        </p:nvSpPr>
        <p:spPr>
          <a:xfrm>
            <a:off x="259749" y="1404046"/>
            <a:ext cx="11714570" cy="2399503"/>
          </a:xfrm>
          <a:prstGeom prst="rect">
            <a:avLst/>
          </a:prstGeom>
          <a:noFill/>
        </p:spPr>
        <p:txBody>
          <a:bodyPr wrap="square" rtlCol="0" anchor="t">
            <a:spAutoFit/>
          </a:bodyPr>
          <a:lstStyle/>
          <a:p>
            <a:pPr>
              <a:lnSpc>
                <a:spcPct val="120000"/>
              </a:lnSpc>
            </a:pPr>
            <a:r>
              <a:rPr lang="zh-CN" altLang="en-US" sz="3200">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将配制好的</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培养基</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转移到锥形瓶中，加棉塞，包上牛皮纸，并用皮筋勒紧，再放入</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高压蒸汽灭菌锅</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中，在压力为</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100kPa</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、温度为</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121</a:t>
            </a:r>
            <a:r>
              <a:rPr 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的条件下，灭菌</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15-30min</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。将</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5-8</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套</a:t>
            </a:r>
            <a:r>
              <a:rPr lang="zh-CN" altLang="en-US" sz="3200" b="1">
                <a:solidFill>
                  <a:srgbClr val="7030A0"/>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培养皿</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包成一包，用几层牛皮纸包紧，放入</a:t>
            </a:r>
            <a:r>
              <a:rPr lang="zh-CN" altLang="en-US" sz="3200" b="1">
                <a:solidFill>
                  <a:srgbClr val="7030A0"/>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干热灭菌箱</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内，在</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160-170</a:t>
            </a:r>
            <a:r>
              <a:rPr 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灭菌</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2h</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11" name="组合 10"/>
          <p:cNvGrpSpPr>
            <a:grpSpLocks noChangeAspect="1"/>
          </p:cNvGrpSpPr>
          <p:nvPr>
            <p:custDataLst>
              <p:tags r:id="rId11"/>
            </p:custDataLst>
          </p:nvPr>
        </p:nvGrpSpPr>
        <p:grpSpPr>
          <a:xfrm>
            <a:off x="94247" y="4204148"/>
            <a:ext cx="12003506" cy="2482623"/>
            <a:chOff x="1473224" y="4105177"/>
            <a:chExt cx="10078696" cy="2084526"/>
          </a:xfrm>
        </p:grpSpPr>
        <p:pic>
          <p:nvPicPr>
            <p:cNvPr id="12" name="Picture 4" descr="DSC00035"/>
            <p:cNvPicPr>
              <a:picLocks noChangeAspect="1" noChangeArrowheads="1"/>
            </p:cNvPicPr>
            <p:nvPr>
              <p:custDataLst>
                <p:tags r:id="rId12"/>
              </p:custDataLst>
            </p:nvPr>
          </p:nvPicPr>
          <p:blipFill>
            <a:blip r:embed="rId13">
              <a:extLst>
                <a:ext uri="{28A0092B-C50C-407E-A947-70E740481C1C}">
                  <a14:useLocalDpi xmlns:a14="http://schemas.microsoft.com/office/drawing/2010/main" val="0"/>
                </a:ext>
              </a:extLst>
            </a:blip>
            <a:stretch>
              <a:fillRect/>
            </a:stretch>
          </p:blipFill>
          <p:spPr bwMode="auto">
            <a:xfrm>
              <a:off x="1473224" y="4106874"/>
              <a:ext cx="1889879" cy="14569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DSC00034"/>
            <p:cNvPicPr>
              <a:picLocks noChangeAspect="1" noChangeArrowheads="1"/>
            </p:cNvPicPr>
            <p:nvPr>
              <p:custDataLst>
                <p:tags r:id="rId14"/>
              </p:custDataLst>
            </p:nvPr>
          </p:nvPicPr>
          <p:blipFill>
            <a:blip r:embed="rId15">
              <a:extLst>
                <a:ext uri="{28A0092B-C50C-407E-A947-70E740481C1C}">
                  <a14:useLocalDpi xmlns:a14="http://schemas.microsoft.com/office/drawing/2010/main" val="0"/>
                </a:ext>
              </a:extLst>
            </a:blip>
            <a:stretch>
              <a:fillRect/>
            </a:stretch>
          </p:blipFill>
          <p:spPr bwMode="auto">
            <a:xfrm>
              <a:off x="3481317" y="4106873"/>
              <a:ext cx="1950598" cy="14569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DSC00037"/>
            <p:cNvPicPr>
              <a:picLocks noChangeAspect="1" noChangeArrowheads="1"/>
            </p:cNvPicPr>
            <p:nvPr>
              <p:custDataLst>
                <p:tags r:id="rId16"/>
              </p:custDataLst>
            </p:nvPr>
          </p:nvPicPr>
          <p:blipFill>
            <a:blip r:embed="rId17">
              <a:extLst>
                <a:ext uri="{28A0092B-C50C-407E-A947-70E740481C1C}">
                  <a14:useLocalDpi xmlns:a14="http://schemas.microsoft.com/office/drawing/2010/main" val="0"/>
                </a:ext>
              </a:extLst>
            </a:blip>
            <a:stretch>
              <a:fillRect/>
            </a:stretch>
          </p:blipFill>
          <p:spPr bwMode="auto">
            <a:xfrm>
              <a:off x="5534348" y="4106874"/>
              <a:ext cx="1942029" cy="14569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 descr="DSC00014"/>
            <p:cNvPicPr>
              <a:picLocks noChangeAspect="1" noChangeArrowheads="1"/>
            </p:cNvPicPr>
            <p:nvPr>
              <p:custDataLst>
                <p:tags r:id="rId18"/>
              </p:custDataLst>
            </p:nvPr>
          </p:nvPicPr>
          <p:blipFill>
            <a:blip r:embed="rId19">
              <a:extLst>
                <a:ext uri="{28A0092B-C50C-407E-A947-70E740481C1C}">
                  <a14:useLocalDpi xmlns:a14="http://schemas.microsoft.com/office/drawing/2010/main" val="0"/>
                </a:ext>
              </a:extLst>
            </a:blip>
            <a:srcRect t="44524"/>
            <a:stretch>
              <a:fillRect/>
            </a:stretch>
          </p:blipFill>
          <p:spPr bwMode="auto">
            <a:xfrm>
              <a:off x="7580411" y="4106874"/>
              <a:ext cx="1871414" cy="14569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 descr="DSC00032"/>
            <p:cNvPicPr>
              <a:picLocks noChangeAspect="1" noChangeArrowheads="1"/>
            </p:cNvPicPr>
            <p:nvPr>
              <p:custDataLst>
                <p:tags r:id="rId20"/>
              </p:custDataLst>
            </p:nvPr>
          </p:nvPicPr>
          <p:blipFill>
            <a:blip r:embed="rId21">
              <a:extLst>
                <a:ext uri="{28A0092B-C50C-407E-A947-70E740481C1C}">
                  <a14:useLocalDpi xmlns:a14="http://schemas.microsoft.com/office/drawing/2010/main" val="0"/>
                </a:ext>
              </a:extLst>
            </a:blip>
            <a:stretch>
              <a:fillRect/>
            </a:stretch>
          </p:blipFill>
          <p:spPr bwMode="auto">
            <a:xfrm>
              <a:off x="9586892" y="4105177"/>
              <a:ext cx="1965028" cy="14586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18" name="矩形 17"/>
            <p:cNvSpPr/>
            <p:nvPr>
              <p:custDataLst>
                <p:tags r:id="rId22"/>
              </p:custDataLst>
            </p:nvPr>
          </p:nvSpPr>
          <p:spPr>
            <a:xfrm>
              <a:off x="5326346" y="5714850"/>
              <a:ext cx="1711539" cy="474853"/>
            </a:xfrm>
            <a:prstGeom prst="rect">
              <a:avLst/>
            </a:prstGeom>
          </p:spPr>
          <p:txBody>
            <a:bodyPr wrap="square">
              <a:spAutoFit/>
            </a:bodyPr>
            <a:lstStyle/>
            <a:p>
              <a:pPr lvl="0" algn="ctr">
                <a:lnSpc>
                  <a:spcPct val="120000"/>
                </a:lnSpc>
                <a:spcBef>
                  <a:spcPct val="50000"/>
                </a:spcBef>
              </a:pPr>
              <a:r>
                <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包器材</a:t>
              </a:r>
              <a:endPar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ppt_x</p:attrName>
                                        </p:attrNameLst>
                                      </p:cBhvr>
                                      <p:tavLst>
                                        <p:tav tm="0">
                                          <p:val>
                                            <p:strVal val="#ppt_x-#ppt_w*1.125000"/>
                                          </p:val>
                                        </p:tav>
                                        <p:tav tm="100000">
                                          <p:val>
                                            <p:strVal val="#ppt_x"/>
                                          </p:val>
                                        </p:tav>
                                      </p:tavLst>
                                    </p:anim>
                                    <p:animEffect transition="in" filter="wipe(right)">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heckerboard(across)">
                                      <p:cBhvr>
                                        <p:cTn id="13" dur="500"/>
                                        <p:tgtEl>
                                          <p:spTgt spid="10"/>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ChangeArrowheads="1"/>
          </p:cNvSpPr>
          <p:nvPr>
            <p:custDataLst>
              <p:tags r:id="rId1"/>
            </p:custDataLst>
          </p:nvPr>
        </p:nvSpPr>
        <p:spPr bwMode="auto">
          <a:xfrm>
            <a:off x="232448" y="673881"/>
            <a:ext cx="1938702" cy="592213"/>
          </a:xfrm>
          <a:prstGeom prst="rect">
            <a:avLst/>
          </a:prstGeom>
          <a:noFill/>
          <a:ln w="9525">
            <a:noFill/>
            <a:miter lim="800000"/>
          </a:ln>
        </p:spPr>
        <p:txBody>
          <a:bodyPr wrap="square">
            <a:spAutoFit/>
          </a:bodyPr>
          <a:lstStyle/>
          <a:p>
            <a:pPr>
              <a:lnSpc>
                <a:spcPct val="130000"/>
              </a:lnSpc>
              <a:defRPr/>
            </a:pPr>
            <a:r>
              <a:rPr lang="en-US" altLang="zh-CN"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Ⅲ.</a:t>
            </a:r>
            <a:r>
              <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rPr>
              <a:t>倒平板</a:t>
            </a:r>
            <a:endParaRPr lang="zh-CN" altLang="en-US" sz="2800" b="1">
              <a:solidFill>
                <a:srgbClr val="DC4A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1" name="图片 10"/>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288887" y="1170972"/>
            <a:ext cx="11670665" cy="4057015"/>
          </a:xfrm>
          <a:prstGeom prst="rect">
            <a:avLst/>
          </a:prstGeom>
        </p:spPr>
      </p:pic>
      <p:sp>
        <p:nvSpPr>
          <p:cNvPr id="12" name="Rectangle 21"/>
          <p:cNvSpPr>
            <a:spLocks noChangeArrowheads="1"/>
          </p:cNvSpPr>
          <p:nvPr>
            <p:custDataLst>
              <p:tags r:id="rId4"/>
            </p:custDataLst>
          </p:nvPr>
        </p:nvSpPr>
        <p:spPr bwMode="auto">
          <a:xfrm>
            <a:off x="0" y="4815845"/>
            <a:ext cx="2891790" cy="533223"/>
          </a:xfrm>
          <a:prstGeom prst="rect">
            <a:avLst/>
          </a:prstGeom>
          <a:solidFill>
            <a:srgbClr val="507000"/>
          </a:solidFill>
          <a:ln>
            <a:noFill/>
          </a:ln>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110000"/>
              </a:lnSpc>
            </a:pPr>
            <a:r>
              <a:rPr lang="zh-CN" altLang="en-US" sz="2800" b="1">
                <a:solidFill>
                  <a:schemeClr val="bg1"/>
                </a:solidFill>
                <a:latin typeface="微软雅黑" panose="020B0503020204020204" pitchFamily="34" charset="-122"/>
                <a:ea typeface="微软雅黑" panose="020B0503020204020204" pitchFamily="34" charset="-122"/>
                <a:cs typeface="楷体" panose="02010609060101010101" pitchFamily="49" charset="-122"/>
              </a:rPr>
              <a:t>倒平板注意事项</a:t>
            </a:r>
            <a:endParaRPr lang="zh-CN" altLang="en-US" sz="2800" b="1">
              <a:solidFill>
                <a:schemeClr val="bg1"/>
              </a:solidFill>
              <a:latin typeface="微软雅黑" panose="020B0503020204020204" pitchFamily="34" charset="-122"/>
              <a:ea typeface="微软雅黑" panose="020B0503020204020204" pitchFamily="34" charset="-122"/>
              <a:cs typeface="楷体" panose="02010609060101010101" pitchFamily="49" charset="-122"/>
            </a:endParaRPr>
          </a:p>
        </p:txBody>
      </p:sp>
      <p:sp>
        <p:nvSpPr>
          <p:cNvPr id="13" name="文本框 12"/>
          <p:cNvSpPr txBox="1"/>
          <p:nvPr>
            <p:custDataLst>
              <p:tags r:id="rId5"/>
            </p:custDataLst>
          </p:nvPr>
        </p:nvSpPr>
        <p:spPr>
          <a:xfrm>
            <a:off x="232448" y="5579391"/>
            <a:ext cx="6426014" cy="589777"/>
          </a:xfrm>
          <a:prstGeom prst="rect">
            <a:avLst/>
          </a:prstGeom>
          <a:noFill/>
        </p:spPr>
        <p:txBody>
          <a:bodyPr wrap="square">
            <a:spAutoFit/>
          </a:bodyPr>
          <a:lstStyle/>
          <a:p>
            <a:pPr>
              <a:lnSpc>
                <a:spcPct val="110000"/>
              </a:lnSpc>
            </a:pPr>
            <a:r>
              <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rPr>
              <a:t>①温度：</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培养基冷却至</a:t>
            </a: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50℃</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左右；</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4" name="文本框 13"/>
          <p:cNvSpPr txBox="1"/>
          <p:nvPr>
            <p:custDataLst>
              <p:tags r:id="rId6"/>
            </p:custDataLst>
          </p:nvPr>
        </p:nvSpPr>
        <p:spPr>
          <a:xfrm>
            <a:off x="232448" y="6225683"/>
            <a:ext cx="5570896" cy="589777"/>
          </a:xfrm>
          <a:prstGeom prst="rect">
            <a:avLst/>
          </a:prstGeom>
          <a:noFill/>
        </p:spPr>
        <p:txBody>
          <a:bodyPr wrap="square">
            <a:spAutoFit/>
          </a:bodyPr>
          <a:lstStyle/>
          <a:p>
            <a:pPr>
              <a:lnSpc>
                <a:spcPct val="110000"/>
              </a:lnSpc>
            </a:pPr>
            <a:r>
              <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rPr>
              <a:t>②操作：</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在酒精灯火焰附近；</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5" name="文本框 14"/>
          <p:cNvSpPr txBox="1"/>
          <p:nvPr>
            <p:custDataLst>
              <p:tags r:id="rId7"/>
            </p:custDataLst>
          </p:nvPr>
        </p:nvSpPr>
        <p:spPr>
          <a:xfrm>
            <a:off x="6875356" y="6169168"/>
            <a:ext cx="4145184" cy="589777"/>
          </a:xfrm>
          <a:prstGeom prst="rect">
            <a:avLst/>
          </a:prstGeom>
          <a:noFill/>
        </p:spPr>
        <p:txBody>
          <a:bodyPr wrap="square">
            <a:spAutoFit/>
          </a:bodyPr>
          <a:lstStyle/>
          <a:p>
            <a:pPr>
              <a:lnSpc>
                <a:spcPct val="110000"/>
              </a:lnSpc>
            </a:pPr>
            <a:r>
              <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rPr>
              <a:t>③冷凝后平板</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倒置。</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文本框 9"/>
          <p:cNvSpPr txBox="1"/>
          <p:nvPr>
            <p:custDataLst>
              <p:tags r:id="rId8"/>
            </p:custDataLst>
          </p:nvPr>
        </p:nvSpPr>
        <p:spPr>
          <a:xfrm>
            <a:off x="1" y="0"/>
            <a:ext cx="1943100" cy="565283"/>
          </a:xfrm>
          <a:prstGeom prst="rect">
            <a:avLst/>
          </a:prstGeom>
          <a:solidFill>
            <a:schemeClr val="accent2">
              <a:lumMod val="20000"/>
              <a:lumOff val="80000"/>
            </a:schemeClr>
          </a:solid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1.</a:t>
            </a:r>
            <a:r>
              <a:rPr kumimoji="1" lang="zh-CN" altLang="en-US" sz="2800" b="1">
                <a:solidFill>
                  <a:srgbClr val="0070C0"/>
                </a:solidFill>
                <a:latin typeface="Times New Roman" panose="02020603050405020304" pitchFamily="18" charset="0"/>
                <a:ea typeface="+mn-ea"/>
                <a:cs typeface="Times New Roman" panose="02020603050405020304" pitchFamily="18" charset="0"/>
              </a:rPr>
              <a:t>方法步骤</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22" name="矩形 21"/>
          <p:cNvSpPr/>
          <p:nvPr>
            <p:custDataLst>
              <p:tags r:id="rId9"/>
            </p:custDataLst>
          </p:nvPr>
        </p:nvSpPr>
        <p:spPr>
          <a:xfrm>
            <a:off x="1943100" y="79319"/>
            <a:ext cx="2868548" cy="523220"/>
          </a:xfrm>
          <a:prstGeom prst="rect">
            <a:avLst/>
          </a:prstGeom>
        </p:spPr>
        <p:txBody>
          <a:bodyPr wrap="square">
            <a:spAutoFit/>
          </a:bodyPr>
          <a:lstStyle/>
          <a:p>
            <a:pPr lvl="0" algn="just">
              <a:lnSpc>
                <a:spcPct val="100000"/>
              </a:lnSpc>
              <a:tabLst>
                <a:tab pos="4800600" algn="l"/>
              </a:tabLst>
            </a:pPr>
            <a:r>
              <a:rPr lang="zh-CN" altLang="en-US"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）制备培养基</a:t>
            </a:r>
            <a:endParaRPr lang="zh-CN" altLang="zh-CN" sz="2800"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24" name="组合 23"/>
          <p:cNvGrpSpPr/>
          <p:nvPr>
            <p:custDataLst>
              <p:tags r:id="rId10"/>
            </p:custDataLst>
          </p:nvPr>
        </p:nvGrpSpPr>
        <p:grpSpPr>
          <a:xfrm>
            <a:off x="5231353" y="61652"/>
            <a:ext cx="6716933" cy="598690"/>
            <a:chOff x="997047" y="3745958"/>
            <a:chExt cx="4177027" cy="1010862"/>
          </a:xfrm>
          <a:solidFill>
            <a:srgbClr val="0070C0"/>
          </a:solidFill>
        </p:grpSpPr>
        <p:sp>
          <p:nvSpPr>
            <p:cNvPr id="25" name="任意多边形: 形状 18"/>
            <p:cNvSpPr/>
            <p:nvPr>
              <p:custDataLst>
                <p:tags r:id="rId11"/>
              </p:custDataLst>
            </p:nvPr>
          </p:nvSpPr>
          <p:spPr>
            <a:xfrm>
              <a:off x="997047" y="3745958"/>
              <a:ext cx="1281906" cy="1010862"/>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1047" tIns="121047" rIns="121047" bIns="121047" numCol="1" spcCol="1270" anchor="ctr" anchorCtr="0">
              <a:noAutofit/>
            </a:bodyPr>
            <a:lstStyle/>
            <a:p>
              <a:pPr marL="0" lvl="0" indent="0" algn="ctr" defTabSz="1066800">
                <a:lnSpc>
                  <a:spcPct val="90000"/>
                </a:lnSpc>
                <a:spcBef>
                  <a:spcPct val="0"/>
                </a:spcBef>
                <a:spcAft>
                  <a:spcPct val="35000"/>
                </a:spcAft>
                <a:buNone/>
              </a:pPr>
              <a:r>
                <a:rPr lang="zh-CN" altLang="en-US" sz="2800" b="1" kern="1200">
                  <a:latin typeface="微软雅黑" panose="020B0503020204020204" pitchFamily="34" charset="-122"/>
                  <a:ea typeface="微软雅黑" panose="020B0503020204020204" pitchFamily="34" charset="-122"/>
                </a:rPr>
                <a:t>配制培养基</a:t>
              </a:r>
              <a:endParaRPr lang="zh-CN" altLang="en-US" sz="2800" b="1" kern="1200">
                <a:latin typeface="微软雅黑" panose="020B0503020204020204" pitchFamily="34" charset="-122"/>
                <a:ea typeface="微软雅黑" panose="020B0503020204020204" pitchFamily="34" charset="-122"/>
              </a:endParaRPr>
            </a:p>
          </p:txBody>
        </p:sp>
        <p:sp>
          <p:nvSpPr>
            <p:cNvPr id="26" name="任意多边形: 形状 19"/>
            <p:cNvSpPr/>
            <p:nvPr>
              <p:custDataLst>
                <p:tags r:id="rId12"/>
              </p:custDataLst>
            </p:nvPr>
          </p:nvSpPr>
          <p:spPr>
            <a:xfrm>
              <a:off x="2401482" y="4099454"/>
              <a:ext cx="259761" cy="303871"/>
            </a:xfrm>
            <a:custGeom>
              <a:avLst/>
              <a:gdLst>
                <a:gd name="connsiteX0" fmla="*/ 0 w 259761"/>
                <a:gd name="connsiteY0" fmla="*/ 60774 h 303871"/>
                <a:gd name="connsiteX1" fmla="*/ 129881 w 259761"/>
                <a:gd name="connsiteY1" fmla="*/ 60774 h 303871"/>
                <a:gd name="connsiteX2" fmla="*/ 129881 w 259761"/>
                <a:gd name="connsiteY2" fmla="*/ 0 h 303871"/>
                <a:gd name="connsiteX3" fmla="*/ 259761 w 259761"/>
                <a:gd name="connsiteY3" fmla="*/ 151936 h 303871"/>
                <a:gd name="connsiteX4" fmla="*/ 129881 w 259761"/>
                <a:gd name="connsiteY4" fmla="*/ 303871 h 303871"/>
                <a:gd name="connsiteX5" fmla="*/ 129881 w 259761"/>
                <a:gd name="connsiteY5" fmla="*/ 243097 h 303871"/>
                <a:gd name="connsiteX6" fmla="*/ 0 w 259761"/>
                <a:gd name="connsiteY6" fmla="*/ 243097 h 303871"/>
                <a:gd name="connsiteX7" fmla="*/ 0 w 259761"/>
                <a:gd name="connsiteY7" fmla="*/ 60774 h 30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761" h="303871">
                  <a:moveTo>
                    <a:pt x="0" y="60774"/>
                  </a:moveTo>
                  <a:lnTo>
                    <a:pt x="129881" y="60774"/>
                  </a:lnTo>
                  <a:lnTo>
                    <a:pt x="129881" y="0"/>
                  </a:lnTo>
                  <a:lnTo>
                    <a:pt x="259761" y="151936"/>
                  </a:lnTo>
                  <a:lnTo>
                    <a:pt x="129881" y="303871"/>
                  </a:lnTo>
                  <a:lnTo>
                    <a:pt x="129881" y="243097"/>
                  </a:lnTo>
                  <a:lnTo>
                    <a:pt x="0" y="243097"/>
                  </a:lnTo>
                  <a:lnTo>
                    <a:pt x="0" y="60774"/>
                  </a:lnTo>
                  <a:close/>
                </a:path>
              </a:pathLst>
            </a:cu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0774" rIns="77928" bIns="60774" numCol="1" spcCol="1270" anchor="ctr" anchorCtr="0">
              <a:noAutofit/>
            </a:bodyPr>
            <a:lstStyle/>
            <a:p>
              <a:pPr marL="0" lvl="0" indent="0" algn="ctr" defTabSz="1066800">
                <a:lnSpc>
                  <a:spcPct val="90000"/>
                </a:lnSpc>
                <a:spcBef>
                  <a:spcPct val="0"/>
                </a:spcBef>
                <a:spcAft>
                  <a:spcPct val="35000"/>
                </a:spcAft>
                <a:buNone/>
              </a:pPr>
              <a:endParaRPr lang="zh-CN" altLang="en-US" sz="2800" b="1" kern="1200">
                <a:latin typeface="微软雅黑" panose="020B0503020204020204" pitchFamily="34" charset="-122"/>
                <a:ea typeface="微软雅黑" panose="020B0503020204020204" pitchFamily="34" charset="-122"/>
              </a:endParaRPr>
            </a:p>
          </p:txBody>
        </p:sp>
        <p:sp>
          <p:nvSpPr>
            <p:cNvPr id="27" name="任意多边形: 形状 20"/>
            <p:cNvSpPr/>
            <p:nvPr>
              <p:custDataLst>
                <p:tags r:id="rId13"/>
              </p:custDataLst>
            </p:nvPr>
          </p:nvSpPr>
          <p:spPr>
            <a:xfrm>
              <a:off x="2769068" y="3745958"/>
              <a:ext cx="908368" cy="1010862"/>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1047" tIns="121047" rIns="121047" bIns="121047" numCol="1" spcCol="1270" anchor="ctr" anchorCtr="0">
              <a:noAutofit/>
            </a:bodyPr>
            <a:lstStyle/>
            <a:p>
              <a:pPr marL="0" lvl="0" indent="0" algn="ctr" defTabSz="1066800">
                <a:lnSpc>
                  <a:spcPct val="90000"/>
                </a:lnSpc>
                <a:spcBef>
                  <a:spcPct val="0"/>
                </a:spcBef>
                <a:spcAft>
                  <a:spcPct val="35000"/>
                </a:spcAft>
                <a:buNone/>
              </a:pPr>
              <a:r>
                <a:rPr lang="zh-CN" altLang="en-US" sz="2800" b="1" kern="1200">
                  <a:latin typeface="微软雅黑" panose="020B0503020204020204" pitchFamily="34" charset="-122"/>
                  <a:ea typeface="微软雅黑" panose="020B0503020204020204" pitchFamily="34" charset="-122"/>
                </a:rPr>
                <a:t>灭菌</a:t>
              </a:r>
              <a:endParaRPr lang="zh-CN" altLang="en-US" sz="2800" b="1" kern="1200">
                <a:latin typeface="微软雅黑" panose="020B0503020204020204" pitchFamily="34" charset="-122"/>
                <a:ea typeface="微软雅黑" panose="020B0503020204020204" pitchFamily="34" charset="-122"/>
              </a:endParaRPr>
            </a:p>
          </p:txBody>
        </p:sp>
        <p:sp>
          <p:nvSpPr>
            <p:cNvPr id="28" name="任意多边形: 形状 21"/>
            <p:cNvSpPr/>
            <p:nvPr>
              <p:custDataLst>
                <p:tags r:id="rId14"/>
              </p:custDataLst>
            </p:nvPr>
          </p:nvSpPr>
          <p:spPr>
            <a:xfrm>
              <a:off x="3785261" y="4099453"/>
              <a:ext cx="259761" cy="303872"/>
            </a:xfrm>
            <a:custGeom>
              <a:avLst/>
              <a:gdLst>
                <a:gd name="connsiteX0" fmla="*/ 0 w 259761"/>
                <a:gd name="connsiteY0" fmla="*/ 60774 h 303871"/>
                <a:gd name="connsiteX1" fmla="*/ 129881 w 259761"/>
                <a:gd name="connsiteY1" fmla="*/ 60774 h 303871"/>
                <a:gd name="connsiteX2" fmla="*/ 129881 w 259761"/>
                <a:gd name="connsiteY2" fmla="*/ 0 h 303871"/>
                <a:gd name="connsiteX3" fmla="*/ 259761 w 259761"/>
                <a:gd name="connsiteY3" fmla="*/ 151936 h 303871"/>
                <a:gd name="connsiteX4" fmla="*/ 129881 w 259761"/>
                <a:gd name="connsiteY4" fmla="*/ 303871 h 303871"/>
                <a:gd name="connsiteX5" fmla="*/ 129881 w 259761"/>
                <a:gd name="connsiteY5" fmla="*/ 243097 h 303871"/>
                <a:gd name="connsiteX6" fmla="*/ 0 w 259761"/>
                <a:gd name="connsiteY6" fmla="*/ 243097 h 303871"/>
                <a:gd name="connsiteX7" fmla="*/ 0 w 259761"/>
                <a:gd name="connsiteY7" fmla="*/ 60774 h 30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761" h="303871">
                  <a:moveTo>
                    <a:pt x="0" y="60774"/>
                  </a:moveTo>
                  <a:lnTo>
                    <a:pt x="129881" y="60774"/>
                  </a:lnTo>
                  <a:lnTo>
                    <a:pt x="129881" y="0"/>
                  </a:lnTo>
                  <a:lnTo>
                    <a:pt x="259761" y="151936"/>
                  </a:lnTo>
                  <a:lnTo>
                    <a:pt x="129881" y="303871"/>
                  </a:lnTo>
                  <a:lnTo>
                    <a:pt x="129881" y="243097"/>
                  </a:lnTo>
                  <a:lnTo>
                    <a:pt x="0" y="243097"/>
                  </a:lnTo>
                  <a:lnTo>
                    <a:pt x="0" y="60774"/>
                  </a:lnTo>
                  <a:close/>
                </a:path>
              </a:pathLst>
            </a:cu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0774" rIns="77928" bIns="60774" numCol="1" spcCol="1270" anchor="ctr" anchorCtr="0">
              <a:noAutofit/>
            </a:bodyPr>
            <a:lstStyle/>
            <a:p>
              <a:pPr marL="0" lvl="0" indent="0" algn="ctr" defTabSz="1066800">
                <a:lnSpc>
                  <a:spcPct val="90000"/>
                </a:lnSpc>
                <a:spcBef>
                  <a:spcPct val="0"/>
                </a:spcBef>
                <a:spcAft>
                  <a:spcPct val="35000"/>
                </a:spcAft>
                <a:buNone/>
              </a:pPr>
              <a:endParaRPr lang="zh-CN" altLang="en-US" sz="2800" b="1" kern="1200">
                <a:latin typeface="微软雅黑" panose="020B0503020204020204" pitchFamily="34" charset="-122"/>
                <a:ea typeface="微软雅黑" panose="020B0503020204020204" pitchFamily="34" charset="-122"/>
              </a:endParaRPr>
            </a:p>
          </p:txBody>
        </p:sp>
        <p:sp>
          <p:nvSpPr>
            <p:cNvPr id="29" name="任意多边形: 形状 22"/>
            <p:cNvSpPr/>
            <p:nvPr>
              <p:custDataLst>
                <p:tags r:id="rId15"/>
              </p:custDataLst>
            </p:nvPr>
          </p:nvSpPr>
          <p:spPr>
            <a:xfrm>
              <a:off x="4152848" y="3745958"/>
              <a:ext cx="1021226" cy="1010862"/>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1047" tIns="121047" rIns="121047" bIns="121047" numCol="1" spcCol="1270" anchor="ctr" anchorCtr="0">
              <a:noAutofit/>
            </a:bodyPr>
            <a:lstStyle/>
            <a:p>
              <a:pPr marL="0" lvl="0" indent="0" algn="ctr" defTabSz="1066800">
                <a:lnSpc>
                  <a:spcPct val="90000"/>
                </a:lnSpc>
                <a:spcBef>
                  <a:spcPct val="0"/>
                </a:spcBef>
                <a:spcAft>
                  <a:spcPct val="35000"/>
                </a:spcAft>
                <a:buNone/>
              </a:pPr>
              <a:r>
                <a:rPr lang="zh-CN" altLang="en-US" sz="2800" b="1" kern="1200">
                  <a:latin typeface="微软雅黑" panose="020B0503020204020204" pitchFamily="34" charset="-122"/>
                  <a:ea typeface="微软雅黑" panose="020B0503020204020204" pitchFamily="34" charset="-122"/>
                </a:rPr>
                <a:t>倒平板</a:t>
              </a:r>
              <a:endParaRPr lang="zh-CN" altLang="en-US" sz="2800" b="1" kern="1200">
                <a:latin typeface="微软雅黑" panose="020B0503020204020204" pitchFamily="34" charset="-122"/>
                <a:ea typeface="微软雅黑" panose="020B0503020204020204" pitchFamily="34" charset="-122"/>
              </a:endParaRPr>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ppt_x</p:attrName>
                                        </p:attrNameLst>
                                      </p:cBhvr>
                                      <p:tavLst>
                                        <p:tav tm="0">
                                          <p:val>
                                            <p:strVal val="#ppt_x-#ppt_w*1.125000"/>
                                          </p:val>
                                        </p:tav>
                                        <p:tav tm="100000">
                                          <p:val>
                                            <p:strVal val="#ppt_x"/>
                                          </p:val>
                                        </p:tav>
                                      </p:tavLst>
                                    </p:anim>
                                    <p:animEffect transition="in" filter="wipe(right)">
                                      <p:cBhvr>
                                        <p:cTn id="8" dur="500"/>
                                        <p:tgtEl>
                                          <p:spTgt spid="9"/>
                                        </p:tgtEl>
                                      </p:cBhvr>
                                    </p:animEffect>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par>
                          <p:cTn id="13" fill="hold">
                            <p:stCondLst>
                              <p:cond delay="1000"/>
                            </p:stCondLst>
                            <p:childTnLst>
                              <p:par>
                                <p:cTn id="14" presetID="12" presetClass="entr" presetSubtype="8"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p:tgtEl>
                                          <p:spTgt spid="12"/>
                                        </p:tgtEl>
                                        <p:attrNameLst>
                                          <p:attrName>ppt_x</p:attrName>
                                        </p:attrNameLst>
                                      </p:cBhvr>
                                      <p:tavLst>
                                        <p:tav tm="0">
                                          <p:val>
                                            <p:strVal val="#ppt_x-#ppt_w*1.125000"/>
                                          </p:val>
                                        </p:tav>
                                        <p:tav tm="100000">
                                          <p:val>
                                            <p:strVal val="#ppt_x"/>
                                          </p:val>
                                        </p:tav>
                                      </p:tavLst>
                                    </p:anim>
                                    <p:animEffect transition="in" filter="wipe(righ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randombar(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randombar(horizont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P spid="13" grpId="0"/>
      <p:bldP spid="14" grpId="0"/>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文本框 1"/>
          <p:cNvSpPr txBox="1"/>
          <p:nvPr>
            <p:custDataLst>
              <p:tags r:id="rId4"/>
            </p:custDataLst>
          </p:nvPr>
        </p:nvSpPr>
        <p:spPr>
          <a:xfrm>
            <a:off x="494314" y="1134355"/>
            <a:ext cx="7570470" cy="523220"/>
          </a:xfrm>
          <a:prstGeom prst="rect">
            <a:avLst/>
          </a:prstGeom>
          <a:noFill/>
        </p:spPr>
        <p:txBody>
          <a:bodyPr wrap="square">
            <a:spAutoFit/>
          </a:bodyPr>
          <a:lstStyle/>
          <a:p>
            <a:r>
              <a:rPr kumimoji="1" lang="en-US" altLang="zh-CN" sz="2800" b="1">
                <a:solidFill>
                  <a:srgbClr val="0070C0"/>
                </a:solidFill>
                <a:latin typeface="Times New Roman" panose="02020603050405020304" pitchFamily="18" charset="0"/>
                <a:ea typeface="+mn-ea"/>
                <a:cs typeface="Times New Roman" panose="02020603050405020304" pitchFamily="18" charset="0"/>
              </a:rPr>
              <a:t>1.</a:t>
            </a:r>
            <a:r>
              <a:rPr kumimoji="1" lang="zh-CN" altLang="en-US" sz="2800" b="1">
                <a:solidFill>
                  <a:srgbClr val="0070C0"/>
                </a:solidFill>
                <a:latin typeface="Times New Roman" panose="02020603050405020304" pitchFamily="18" charset="0"/>
                <a:ea typeface="+mn-ea"/>
                <a:cs typeface="Times New Roman" panose="02020603050405020304" pitchFamily="18" charset="0"/>
              </a:rPr>
              <a:t>平板冷凝后，为什么要将平板倒置？</a:t>
            </a:r>
            <a:endParaRPr kumimoji="1" lang="zh-CN" altLang="en-US" sz="2800" b="1">
              <a:solidFill>
                <a:srgbClr val="0070C0"/>
              </a:solidFill>
              <a:latin typeface="Times New Roman" panose="02020603050405020304" pitchFamily="18" charset="0"/>
              <a:ea typeface="+mn-ea"/>
              <a:cs typeface="Times New Roman" panose="02020603050405020304" pitchFamily="18" charset="0"/>
            </a:endParaRPr>
          </a:p>
        </p:txBody>
      </p:sp>
      <p:sp>
        <p:nvSpPr>
          <p:cNvPr id="3" name="矩形 2"/>
          <p:cNvSpPr/>
          <p:nvPr>
            <p:custDataLst>
              <p:tags r:id="rId5"/>
            </p:custDataLst>
          </p:nvPr>
        </p:nvSpPr>
        <p:spPr>
          <a:xfrm>
            <a:off x="832270" y="1992406"/>
            <a:ext cx="10101533" cy="2651125"/>
          </a:xfrm>
          <a:prstGeom prst="rect">
            <a:avLst/>
          </a:prstGeom>
        </p:spPr>
        <p:txBody>
          <a:bodyPr wrap="square">
            <a:spAutoFit/>
          </a:bodyPr>
          <a:lstStyle/>
          <a:p>
            <a:pPr>
              <a:lnSpc>
                <a:spcPct val="130000"/>
              </a:lnSpc>
            </a:pPr>
            <a:r>
              <a:rPr lang="zh-CN" altLang="en-US" sz="3200">
                <a:solidFill>
                  <a:srgbClr val="7030A0"/>
                </a:solidFill>
                <a:latin typeface="楷体" panose="02010609060101010101" pitchFamily="49" charset="-122"/>
                <a:ea typeface="楷体" panose="02010609060101010101" pitchFamily="49" charset="-122"/>
              </a:rPr>
              <a:t>    </a:t>
            </a:r>
            <a:r>
              <a:rPr lang="zh-CN" altLang="en-US" sz="3200">
                <a:solidFill>
                  <a:srgbClr val="080808"/>
                </a:solidFill>
                <a:latin typeface="楷体" panose="02010609060101010101" pitchFamily="49" charset="-122"/>
                <a:ea typeface="楷体" panose="02010609060101010101" pitchFamily="49" charset="-122"/>
              </a:rPr>
              <a:t>平板冷凝后，皿盖上会凝结水珠，凝固后的培养基表面的湿度也比较高，将平板倒置，既可以</a:t>
            </a:r>
            <a:r>
              <a:rPr lang="zh-CN" altLang="en-US" sz="3200" b="1">
                <a:solidFill>
                  <a:srgbClr val="C00000"/>
                </a:solidFill>
                <a:latin typeface="楷体" panose="02010609060101010101" pitchFamily="49" charset="-122"/>
                <a:ea typeface="楷体" panose="02010609060101010101" pitchFamily="49" charset="-122"/>
              </a:rPr>
              <a:t>使培养基表面的</a:t>
            </a:r>
            <a:r>
              <a:rPr lang="zh-CN" altLang="en-US" sz="3200" b="1">
                <a:solidFill>
                  <a:srgbClr val="C00000"/>
                </a:solidFill>
                <a:highlight>
                  <a:srgbClr val="FFFF00"/>
                </a:highlight>
                <a:latin typeface="楷体" panose="02010609060101010101" pitchFamily="49" charset="-122"/>
                <a:ea typeface="楷体" panose="02010609060101010101" pitchFamily="49" charset="-122"/>
              </a:rPr>
              <a:t>避免水分挥发</a:t>
            </a:r>
            <a:r>
              <a:rPr lang="zh-CN" altLang="en-US" sz="3200" b="1">
                <a:solidFill>
                  <a:srgbClr val="C00000"/>
                </a:solidFill>
                <a:latin typeface="楷体" panose="02010609060101010101" pitchFamily="49" charset="-122"/>
                <a:ea typeface="楷体" panose="02010609060101010101" pitchFamily="49" charset="-122"/>
              </a:rPr>
              <a:t>，又可以防止皿盖上的水珠落入培养基，造成污染。</a:t>
            </a:r>
            <a:endParaRPr lang="zh-CN" altLang="en-US" sz="3200" b="1">
              <a:solidFill>
                <a:srgbClr val="C00000"/>
              </a:solidFill>
              <a:latin typeface="楷体" panose="02010609060101010101" pitchFamily="49" charset="-122"/>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2198421" y="0"/>
            <a:ext cx="8770959" cy="601354"/>
            <a:chOff x="580762" y="2093056"/>
            <a:chExt cx="8770959" cy="601354"/>
          </a:xfrm>
        </p:grpSpPr>
        <p:sp>
          <p:nvSpPr>
            <p:cNvPr id="3" name="任意多边形: 形状 8"/>
            <p:cNvSpPr/>
            <p:nvPr>
              <p:custDataLst>
                <p:tags r:id="rId2"/>
              </p:custDataLst>
            </p:nvPr>
          </p:nvSpPr>
          <p:spPr bwMode="auto">
            <a:xfrm>
              <a:off x="3690445" y="2101705"/>
              <a:ext cx="2517775" cy="583565"/>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solidFill>
              <a:srgbClr val="E3FFE4"/>
            </a:solidFill>
          </p:spPr>
          <p:txBody>
            <a:bodyPr spcFirstLastPara="0" vert="horz" wrap="square" lIns="91440" tIns="45720" rIns="91440" bIns="45720" numCol="1" spcCol="0" anchor="t" anchorCtr="0">
              <a:spAutoFit/>
            </a:bodyPr>
            <a:lstStyle/>
            <a:p>
              <a:pPr lvl="0" algn="ctr">
                <a:buClrTx/>
                <a:buSzTx/>
                <a:buFontTx/>
              </a:pPr>
              <a:r>
                <a:rPr lang="zh-CN" altLang="en-US" sz="3200" b="1">
                  <a:solidFill>
                    <a:srgbClr val="080808"/>
                  </a:solidFill>
                  <a:latin typeface="楷体" panose="02010609060101010101" pitchFamily="49" charset="-122"/>
                  <a:ea typeface="楷体" panose="02010609060101010101" pitchFamily="49" charset="-122"/>
                  <a:cs typeface="幼圆" panose="02010509060101010101" charset="-122"/>
                  <a:sym typeface="+mn-ea"/>
                </a:rPr>
                <a:t>接种和分离</a:t>
              </a:r>
              <a:endParaRPr lang="zh-CN" altLang="en-US" sz="3200" b="1">
                <a:solidFill>
                  <a:srgbClr val="080808"/>
                </a:solidFill>
                <a:latin typeface="楷体" panose="02010609060101010101" pitchFamily="49" charset="-122"/>
                <a:ea typeface="楷体" panose="02010609060101010101" pitchFamily="49" charset="-122"/>
                <a:cs typeface="幼圆" panose="02010509060101010101" charset="-122"/>
                <a:sym typeface="+mn-ea"/>
              </a:endParaRPr>
            </a:p>
          </p:txBody>
        </p:sp>
        <p:sp>
          <p:nvSpPr>
            <p:cNvPr id="4" name="任意多边形: 形状 8"/>
            <p:cNvSpPr/>
            <p:nvPr>
              <p:custDataLst>
                <p:tags r:id="rId3"/>
              </p:custDataLst>
            </p:nvPr>
          </p:nvSpPr>
          <p:spPr bwMode="auto">
            <a:xfrm>
              <a:off x="6833946" y="2110845"/>
              <a:ext cx="2517775" cy="583565"/>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solidFill>
              <a:srgbClr val="E3FFE4"/>
            </a:solidFill>
          </p:spPr>
          <p:txBody>
            <a:bodyPr spcFirstLastPara="0" vert="horz" wrap="square" lIns="91440" tIns="45720" rIns="91440" bIns="45720" numCol="1" spcCol="0" anchor="t" anchorCtr="0">
              <a:spAutoFit/>
            </a:bodyPr>
            <a:lstStyle/>
            <a:p>
              <a:pPr lvl="0" algn="ctr">
                <a:buClrTx/>
                <a:buSzTx/>
                <a:buFontTx/>
              </a:pPr>
              <a:r>
                <a:rPr lang="zh-CN" altLang="en-US" sz="3200" b="1">
                  <a:solidFill>
                    <a:srgbClr val="080808"/>
                  </a:solidFill>
                  <a:latin typeface="楷体" panose="02010609060101010101" pitchFamily="49" charset="-122"/>
                  <a:ea typeface="楷体" panose="02010609060101010101" pitchFamily="49" charset="-122"/>
                  <a:cs typeface="幼圆" panose="02010509060101010101" charset="-122"/>
                  <a:sym typeface="+mn-ea"/>
                </a:rPr>
                <a:t>培养酵母菌</a:t>
              </a:r>
              <a:endParaRPr lang="zh-CN" altLang="en-US" sz="3200" b="1">
                <a:solidFill>
                  <a:srgbClr val="080808"/>
                </a:solidFill>
                <a:latin typeface="楷体" panose="02010609060101010101" pitchFamily="49" charset="-122"/>
                <a:ea typeface="楷体" panose="02010609060101010101" pitchFamily="49" charset="-122"/>
                <a:cs typeface="幼圆" panose="02010509060101010101" charset="-122"/>
                <a:sym typeface="+mn-ea"/>
              </a:endParaRPr>
            </a:p>
          </p:txBody>
        </p:sp>
        <p:sp>
          <p:nvSpPr>
            <p:cNvPr id="5" name="任意多边形: 形状 8"/>
            <p:cNvSpPr/>
            <p:nvPr>
              <p:custDataLst>
                <p:tags r:id="rId4"/>
              </p:custDataLst>
            </p:nvPr>
          </p:nvSpPr>
          <p:spPr bwMode="auto">
            <a:xfrm>
              <a:off x="580762" y="2093056"/>
              <a:ext cx="2517775" cy="583565"/>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solidFill>
              <a:srgbClr val="E3FFE4"/>
            </a:solidFill>
          </p:spPr>
          <p:txBody>
            <a:bodyPr spcFirstLastPara="0" vert="horz" wrap="square" lIns="91440" tIns="45720" rIns="91440" bIns="45720" numCol="1" spcCol="0" anchor="t" anchorCtr="0">
              <a:spAutoFit/>
            </a:bodyPr>
            <a:lstStyle/>
            <a:p>
              <a:pPr lvl="0" algn="ctr">
                <a:buClrTx/>
                <a:buSzTx/>
                <a:buFontTx/>
              </a:pPr>
              <a:r>
                <a:rPr lang="en-US" altLang="zh-CN" sz="3200" b="1" err="1">
                  <a:solidFill>
                    <a:srgbClr val="080808"/>
                  </a:solidFill>
                  <a:latin typeface="楷体" panose="02010609060101010101" pitchFamily="49" charset="-122"/>
                  <a:ea typeface="楷体" panose="02010609060101010101" pitchFamily="49" charset="-122"/>
                  <a:cs typeface="幼圆" panose="02010509060101010101" charset="-122"/>
                  <a:sym typeface="+mn-ea"/>
                </a:rPr>
                <a:t>制备培养基</a:t>
              </a:r>
              <a:endParaRPr lang="en-US" altLang="zh-CN" sz="3200" b="1">
                <a:solidFill>
                  <a:srgbClr val="080808"/>
                </a:solidFill>
                <a:latin typeface="楷体" panose="02010609060101010101" pitchFamily="49" charset="-122"/>
                <a:ea typeface="楷体" panose="02010609060101010101" pitchFamily="49" charset="-122"/>
                <a:cs typeface="幼圆" panose="02010509060101010101" charset="-122"/>
                <a:sym typeface="+mn-ea"/>
              </a:endParaRPr>
            </a:p>
          </p:txBody>
        </p:sp>
        <p:cxnSp>
          <p:nvCxnSpPr>
            <p:cNvPr id="6" name="直接箭头连接符 4"/>
            <p:cNvCxnSpPr/>
            <p:nvPr>
              <p:custDataLst>
                <p:tags r:id="rId5"/>
              </p:custDataLst>
            </p:nvPr>
          </p:nvCxnSpPr>
          <p:spPr>
            <a:xfrm flipV="1">
              <a:off x="3098537" y="2384837"/>
              <a:ext cx="591908" cy="1"/>
            </a:xfrm>
            <a:prstGeom prst="straightConnector1">
              <a:avLst/>
            </a:prstGeom>
            <a:ln w="38100">
              <a:solidFill>
                <a:srgbClr val="0C7338"/>
              </a:solidFill>
              <a:tailEnd type="triangle"/>
            </a:ln>
          </p:spPr>
          <p:style>
            <a:lnRef idx="1">
              <a:schemeClr val="accent1"/>
            </a:lnRef>
            <a:fillRef idx="0">
              <a:schemeClr val="accent1"/>
            </a:fillRef>
            <a:effectRef idx="0">
              <a:schemeClr val="accent1"/>
            </a:effectRef>
            <a:fontRef idx="minor">
              <a:schemeClr val="tx1"/>
            </a:fontRef>
          </p:style>
        </p:cxnSp>
        <p:cxnSp>
          <p:nvCxnSpPr>
            <p:cNvPr id="7" name="直接箭头连接符 15"/>
            <p:cNvCxnSpPr/>
            <p:nvPr>
              <p:custDataLst>
                <p:tags r:id="rId6"/>
              </p:custDataLst>
            </p:nvPr>
          </p:nvCxnSpPr>
          <p:spPr>
            <a:xfrm>
              <a:off x="6239671" y="2384837"/>
              <a:ext cx="562824" cy="8650"/>
            </a:xfrm>
            <a:prstGeom prst="straightConnector1">
              <a:avLst/>
            </a:prstGeom>
            <a:ln w="38100">
              <a:solidFill>
                <a:srgbClr val="0C7338"/>
              </a:solidFill>
              <a:tailEnd type="triangle"/>
            </a:ln>
          </p:spPr>
          <p:style>
            <a:lnRef idx="1">
              <a:schemeClr val="accent1"/>
            </a:lnRef>
            <a:fillRef idx="0">
              <a:schemeClr val="accent1"/>
            </a:fillRef>
            <a:effectRef idx="0">
              <a:schemeClr val="accent1"/>
            </a:effectRef>
            <a:fontRef idx="minor">
              <a:schemeClr val="tx1"/>
            </a:fontRef>
          </p:style>
        </p:cxnSp>
      </p:grpSp>
      <p:sp>
        <p:nvSpPr>
          <p:cNvPr id="8" name="矩形 7"/>
          <p:cNvSpPr/>
          <p:nvPr>
            <p:custDataLst>
              <p:tags r:id="rId7"/>
            </p:custDataLst>
          </p:nvPr>
        </p:nvSpPr>
        <p:spPr>
          <a:xfrm>
            <a:off x="39738" y="803698"/>
            <a:ext cx="4233673" cy="523220"/>
          </a:xfrm>
          <a:prstGeom prst="rect">
            <a:avLst/>
          </a:prstGeom>
        </p:spPr>
        <p:txBody>
          <a:bodyPr wrap="square">
            <a:spAutoFit/>
          </a:bodyPr>
          <a:lstStyle/>
          <a:p>
            <a:pPr lvl="0" algn="just">
              <a:lnSpc>
                <a:spcPct val="100000"/>
              </a:lnSpc>
              <a:tabLst>
                <a:tab pos="4800600" algn="l"/>
              </a:tabLst>
            </a:pPr>
            <a:r>
              <a:rPr lang="zh-CN" altLang="en-US"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）接种和分离酵母菌</a:t>
            </a:r>
            <a:endParaRPr lang="zh-CN" altLang="zh-CN"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标题 1"/>
          <p:cNvSpPr txBox="1"/>
          <p:nvPr>
            <p:custDataLst>
              <p:tags r:id="rId8"/>
            </p:custDataLst>
          </p:nvPr>
        </p:nvSpPr>
        <p:spPr>
          <a:xfrm>
            <a:off x="0" y="2878819"/>
            <a:ext cx="1990259" cy="635635"/>
          </a:xfrm>
          <a:prstGeom prst="rect">
            <a:avLst/>
          </a:prstGeom>
          <a:solidFill>
            <a:srgbClr val="B03B61"/>
          </a:solidFill>
          <a:ln w="19050">
            <a:solidFill>
              <a:schemeClr val="accent2"/>
            </a:solidFill>
          </a:ln>
        </p:spPr>
        <p:txBody>
          <a:bodyPr vert="horz" lIns="91440" tIns="45720" rIns="91440" bIns="45720" rtlCol="0" anchor="ctr">
            <a:noAutofit/>
          </a:bodyPr>
          <a:lstStyle>
            <a:defPPr>
              <a:defRPr lang="zh-CN"/>
            </a:defPPr>
            <a:lvl1pPr>
              <a:spcBef>
                <a:spcPct val="0"/>
              </a:spcBef>
              <a:buNone/>
              <a:defRPr sz="3200">
                <a:solidFill>
                  <a:schemeClr val="accent6">
                    <a:lumMod val="20000"/>
                    <a:lumOff val="80000"/>
                  </a:schemeClr>
                </a:solidFill>
                <a:latin typeface="黑体" panose="02010609060101010101" pitchFamily="49" charset="-122"/>
                <a:ea typeface="黑体" panose="02010609060101010101" pitchFamily="49" charset="-122"/>
                <a:cs typeface="+mj-cs"/>
              </a:defRPr>
            </a:lvl1pPr>
          </a:lstStyle>
          <a:p>
            <a:pPr algn="ctr"/>
            <a:r>
              <a:rPr lang="zh-CN" altLang="en-US" sz="2800" b="1">
                <a:solidFill>
                  <a:schemeClr val="bg1"/>
                </a:solidFill>
                <a:latin typeface="微软雅黑" panose="020B0503020204020204" pitchFamily="34" charset="-122"/>
                <a:ea typeface="微软雅黑" panose="020B0503020204020204" pitchFamily="34" charset="-122"/>
              </a:rPr>
              <a:t>平板划线法</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9"/>
            </p:custDataLst>
          </p:nvPr>
        </p:nvSpPr>
        <p:spPr>
          <a:xfrm>
            <a:off x="239808" y="3789104"/>
            <a:ext cx="11392343" cy="2377574"/>
          </a:xfrm>
          <a:prstGeom prst="rect">
            <a:avLst/>
          </a:prstGeom>
          <a:noFill/>
        </p:spPr>
        <p:txBody>
          <a:bodyPr wrap="square" rtlCol="0" anchor="t">
            <a:spAutoFit/>
          </a:bodyPr>
          <a:lstStyle/>
          <a:p>
            <a:pPr>
              <a:lnSpc>
                <a:spcPct val="120000"/>
              </a:lnSpc>
            </a:pPr>
            <a:r>
              <a:rPr lang="zh-CN" altLang="en-US" sz="3200">
                <a:solidFill>
                  <a:srgbClr val="080808"/>
                </a:solidFill>
                <a:latin typeface="楷体" panose="02010609060101010101" pitchFamily="49" charset="-122"/>
                <a:ea typeface="楷体" panose="02010609060101010101" pitchFamily="49" charset="-122"/>
              </a:rPr>
              <a:t>    平板划线法是通过</a:t>
            </a:r>
            <a:r>
              <a:rPr lang="zh-CN" altLang="en-US" sz="3200" u="sng">
                <a:solidFill>
                  <a:srgbClr val="080808"/>
                </a:solidFill>
                <a:latin typeface="楷体" panose="02010609060101010101" pitchFamily="49" charset="-122"/>
                <a:ea typeface="楷体" panose="02010609060101010101" pitchFamily="49" charset="-122"/>
              </a:rPr>
              <a:t>         </a:t>
            </a:r>
            <a:r>
              <a:rPr lang="zh-CN" altLang="en-US" sz="3200">
                <a:solidFill>
                  <a:srgbClr val="080808"/>
                </a:solidFill>
                <a:latin typeface="楷体" panose="02010609060101010101" pitchFamily="49" charset="-122"/>
                <a:ea typeface="楷体" panose="02010609060101010101" pitchFamily="49" charset="-122"/>
              </a:rPr>
              <a:t>在琼脂固体培养基表面连续划线的操作，</a:t>
            </a:r>
            <a:r>
              <a:rPr lang="zh-CN" altLang="en-US" sz="3200" b="1">
                <a:solidFill>
                  <a:srgbClr val="C00000"/>
                </a:solidFill>
                <a:latin typeface="楷体" panose="02010609060101010101" pitchFamily="49" charset="-122"/>
                <a:ea typeface="楷体" panose="02010609060101010101" pitchFamily="49" charset="-122"/>
              </a:rPr>
              <a:t>将聚集的菌种逐步稀释分散</a:t>
            </a:r>
            <a:r>
              <a:rPr lang="zh-CN" altLang="en-US" sz="3200">
                <a:solidFill>
                  <a:srgbClr val="080808"/>
                </a:solidFill>
                <a:latin typeface="楷体" panose="02010609060101010101" pitchFamily="49" charset="-122"/>
                <a:ea typeface="楷体" panose="02010609060101010101" pitchFamily="49" charset="-122"/>
              </a:rPr>
              <a:t>到培养基的表面。在数次划线后培养，</a:t>
            </a:r>
            <a:r>
              <a:rPr lang="zh-CN" altLang="en-US" sz="3200">
                <a:solidFill>
                  <a:srgbClr val="080808"/>
                </a:solidFill>
                <a:highlight>
                  <a:srgbClr val="FFFF00"/>
                </a:highlight>
                <a:latin typeface="楷体" panose="02010609060101010101" pitchFamily="49" charset="-122"/>
                <a:ea typeface="楷体" panose="02010609060101010101" pitchFamily="49" charset="-122"/>
              </a:rPr>
              <a:t>可以分离到由一个细胞繁殖而来的肉眼可见的子细胞群体</a:t>
            </a:r>
            <a:r>
              <a:rPr lang="zh-CN" altLang="en-US" sz="3200">
                <a:solidFill>
                  <a:srgbClr val="080808"/>
                </a:solidFill>
                <a:latin typeface="楷体" panose="02010609060101010101" pitchFamily="49" charset="-122"/>
                <a:ea typeface="楷体" panose="02010609060101010101" pitchFamily="49" charset="-122"/>
              </a:rPr>
              <a:t>。</a:t>
            </a:r>
            <a:endParaRPr lang="zh-CN" altLang="en-US" sz="3200">
              <a:solidFill>
                <a:srgbClr val="080808"/>
              </a:solidFill>
              <a:latin typeface="楷体" panose="02010609060101010101" pitchFamily="49" charset="-122"/>
              <a:ea typeface="楷体" panose="02010609060101010101" pitchFamily="49" charset="-122"/>
            </a:endParaRPr>
          </a:p>
        </p:txBody>
      </p:sp>
      <p:grpSp>
        <p:nvGrpSpPr>
          <p:cNvPr id="12" name="组合 11"/>
          <p:cNvGrpSpPr/>
          <p:nvPr>
            <p:custDataLst>
              <p:tags r:id="rId10"/>
            </p:custDataLst>
          </p:nvPr>
        </p:nvGrpSpPr>
        <p:grpSpPr>
          <a:xfrm>
            <a:off x="848962" y="1510642"/>
            <a:ext cx="9386688" cy="1088481"/>
            <a:chOff x="2499644" y="1643565"/>
            <a:chExt cx="9386688" cy="1088481"/>
          </a:xfrm>
        </p:grpSpPr>
        <p:grpSp>
          <p:nvGrpSpPr>
            <p:cNvPr id="13" name="组合 12"/>
            <p:cNvGrpSpPr/>
            <p:nvPr>
              <p:custDataLst>
                <p:tags r:id="rId11"/>
              </p:custDataLst>
            </p:nvPr>
          </p:nvGrpSpPr>
          <p:grpSpPr>
            <a:xfrm>
              <a:off x="2499644" y="1852799"/>
              <a:ext cx="9386688" cy="692121"/>
              <a:chOff x="1826783" y="1930437"/>
              <a:chExt cx="9386688" cy="692121"/>
            </a:xfrm>
          </p:grpSpPr>
          <p:sp>
            <p:nvSpPr>
              <p:cNvPr id="17" name="Text Box 4"/>
              <p:cNvSpPr txBox="1">
                <a:spLocks noChangeArrowheads="1"/>
              </p:cNvSpPr>
              <p:nvPr>
                <p:custDataLst>
                  <p:tags r:id="rId12"/>
                </p:custDataLst>
              </p:nvPr>
            </p:nvSpPr>
            <p:spPr bwMode="auto">
              <a:xfrm>
                <a:off x="5658924" y="1930437"/>
                <a:ext cx="2058884" cy="584775"/>
              </a:xfrm>
              <a:prstGeom prst="rect">
                <a:avLst/>
              </a:prstGeom>
              <a:noFill/>
              <a:ln w="9525">
                <a:noFill/>
                <a:miter lim="800000"/>
              </a:ln>
            </p:spPr>
            <p:txBody>
              <a:bodyPr wrap="square">
                <a:spAutoFit/>
              </a:bodyPr>
              <a:lstStyle/>
              <a:p>
                <a:pPr>
                  <a:spcBef>
                    <a:spcPct val="50000"/>
                  </a:spcBef>
                </a:pPr>
                <a:r>
                  <a:rPr kumimoji="1" lang="zh-CN" altLang="en-US" sz="3200" b="1">
                    <a:solidFill>
                      <a:srgbClr val="0000FF"/>
                    </a:solidFill>
                    <a:latin typeface="楷体" panose="02010609060101010101" pitchFamily="49" charset="-122"/>
                    <a:ea typeface="楷体" panose="02010609060101010101" pitchFamily="49" charset="-122"/>
                  </a:rPr>
                  <a:t>单个细胞</a:t>
                </a:r>
                <a:endParaRPr kumimoji="1" lang="zh-CN" altLang="en-US" sz="3200" b="1">
                  <a:solidFill>
                    <a:srgbClr val="0000FF"/>
                  </a:solidFill>
                  <a:latin typeface="楷体" panose="02010609060101010101" pitchFamily="49" charset="-122"/>
                  <a:ea typeface="楷体" panose="02010609060101010101" pitchFamily="49" charset="-122"/>
                </a:endParaRPr>
              </a:p>
            </p:txBody>
          </p:sp>
          <p:sp>
            <p:nvSpPr>
              <p:cNvPr id="18" name="Line 15"/>
              <p:cNvSpPr>
                <a:spLocks noChangeShapeType="1"/>
              </p:cNvSpPr>
              <p:nvPr>
                <p:custDataLst>
                  <p:tags r:id="rId13"/>
                </p:custDataLst>
              </p:nvPr>
            </p:nvSpPr>
            <p:spPr bwMode="auto">
              <a:xfrm>
                <a:off x="7395977" y="2266878"/>
                <a:ext cx="1731999" cy="19586"/>
              </a:xfrm>
              <a:prstGeom prst="line">
                <a:avLst/>
              </a:prstGeom>
              <a:noFill/>
              <a:ln w="38100">
                <a:solidFill>
                  <a:srgbClr val="773F64"/>
                </a:solidFill>
                <a:round/>
                <a:tailEnd type="triangle" w="med" len="med"/>
              </a:ln>
            </p:spPr>
            <p:txBody>
              <a:bodyPr/>
              <a:lstStyle/>
              <a:p>
                <a:endParaRPr lang="zh-CN" altLang="en-US" sz="2800" b="1">
                  <a:latin typeface="楷体" panose="02010609060101010101" pitchFamily="49" charset="-122"/>
                  <a:ea typeface="楷体" panose="02010609060101010101" pitchFamily="49" charset="-122"/>
                </a:endParaRPr>
              </a:p>
            </p:txBody>
          </p:sp>
          <p:sp>
            <p:nvSpPr>
              <p:cNvPr id="19" name="Text Box 27"/>
              <p:cNvSpPr txBox="1">
                <a:spLocks noChangeArrowheads="1"/>
              </p:cNvSpPr>
              <p:nvPr>
                <p:custDataLst>
                  <p:tags r:id="rId14"/>
                </p:custDataLst>
              </p:nvPr>
            </p:nvSpPr>
            <p:spPr bwMode="auto">
              <a:xfrm>
                <a:off x="1826783" y="1938761"/>
                <a:ext cx="1990258" cy="584775"/>
              </a:xfrm>
              <a:prstGeom prst="rect">
                <a:avLst/>
              </a:prstGeom>
              <a:noFill/>
              <a:ln w="9525">
                <a:noFill/>
                <a:miter lim="800000"/>
              </a:ln>
            </p:spPr>
            <p:txBody>
              <a:bodyPr wrap="square">
                <a:spAutoFit/>
              </a:bodyPr>
              <a:lstStyle/>
              <a:p>
                <a:pPr>
                  <a:spcBef>
                    <a:spcPct val="50000"/>
                  </a:spcBef>
                </a:pPr>
                <a:r>
                  <a:rPr kumimoji="1" lang="zh-CN" altLang="en-US" sz="3200" b="1">
                    <a:solidFill>
                      <a:srgbClr val="0000FF"/>
                    </a:solidFill>
                    <a:latin typeface="楷体" panose="02010609060101010101" pitchFamily="49" charset="-122"/>
                    <a:ea typeface="楷体" panose="02010609060101010101" pitchFamily="49" charset="-122"/>
                  </a:rPr>
                  <a:t>微生物群</a:t>
                </a:r>
                <a:endParaRPr kumimoji="1" lang="zh-CN" altLang="en-US" sz="3200" b="1">
                  <a:solidFill>
                    <a:srgbClr val="0000FF"/>
                  </a:solidFill>
                  <a:latin typeface="楷体" panose="02010609060101010101" pitchFamily="49" charset="-122"/>
                  <a:ea typeface="楷体" panose="02010609060101010101" pitchFamily="49" charset="-122"/>
                </a:endParaRPr>
              </a:p>
            </p:txBody>
          </p:sp>
          <p:sp>
            <p:nvSpPr>
              <p:cNvPr id="20" name="Line 28"/>
              <p:cNvSpPr>
                <a:spLocks noChangeShapeType="1"/>
              </p:cNvSpPr>
              <p:nvPr>
                <p:custDataLst>
                  <p:tags r:id="rId15"/>
                </p:custDataLst>
              </p:nvPr>
            </p:nvSpPr>
            <p:spPr bwMode="auto">
              <a:xfrm>
                <a:off x="3691708" y="2244423"/>
                <a:ext cx="1967216" cy="15002"/>
              </a:xfrm>
              <a:prstGeom prst="line">
                <a:avLst/>
              </a:prstGeom>
              <a:noFill/>
              <a:ln w="38100">
                <a:solidFill>
                  <a:srgbClr val="773F64"/>
                </a:solidFill>
                <a:round/>
                <a:tailEnd type="triangle" w="med" len="med"/>
              </a:ln>
            </p:spPr>
            <p:txBody>
              <a:bodyPr/>
              <a:lstStyle/>
              <a:p>
                <a:endParaRPr lang="zh-CN" altLang="en-US" sz="2800" b="1">
                  <a:latin typeface="楷体" panose="02010609060101010101" pitchFamily="49" charset="-122"/>
                  <a:ea typeface="楷体" panose="02010609060101010101" pitchFamily="49" charset="-122"/>
                </a:endParaRPr>
              </a:p>
            </p:txBody>
          </p:sp>
          <p:sp>
            <p:nvSpPr>
              <p:cNvPr id="21" name="Text Box 5"/>
              <p:cNvSpPr txBox="1">
                <a:spLocks noChangeArrowheads="1"/>
              </p:cNvSpPr>
              <p:nvPr>
                <p:custDataLst>
                  <p:tags r:id="rId16"/>
                </p:custDataLst>
              </p:nvPr>
            </p:nvSpPr>
            <p:spPr bwMode="auto">
              <a:xfrm>
                <a:off x="9154587" y="2037783"/>
                <a:ext cx="2058884" cy="584775"/>
              </a:xfrm>
              <a:prstGeom prst="rect">
                <a:avLst/>
              </a:prstGeom>
              <a:noFill/>
              <a:ln w="9525">
                <a:noFill/>
                <a:miter lim="800000"/>
              </a:ln>
            </p:spPr>
            <p:txBody>
              <a:bodyPr wrap="square">
                <a:spAutoFit/>
              </a:bodyPr>
              <a:lstStyle/>
              <a:p>
                <a:pPr>
                  <a:spcBef>
                    <a:spcPct val="50000"/>
                  </a:spcBef>
                </a:pPr>
                <a:r>
                  <a:rPr kumimoji="1" lang="zh-CN" altLang="en-US" sz="3200" b="1">
                    <a:solidFill>
                      <a:srgbClr val="0000FF"/>
                    </a:solidFill>
                    <a:latin typeface="楷体" panose="02010609060101010101" pitchFamily="49" charset="-122"/>
                    <a:ea typeface="楷体" panose="02010609060101010101" pitchFamily="49" charset="-122"/>
                  </a:rPr>
                  <a:t>单个菌落</a:t>
                </a:r>
                <a:endParaRPr kumimoji="1" lang="zh-CN" altLang="en-US" sz="3200" b="1">
                  <a:solidFill>
                    <a:srgbClr val="0000FF"/>
                  </a:solidFill>
                  <a:latin typeface="楷体" panose="02010609060101010101" pitchFamily="49" charset="-122"/>
                  <a:ea typeface="楷体" panose="02010609060101010101" pitchFamily="49" charset="-122"/>
                </a:endParaRPr>
              </a:p>
            </p:txBody>
          </p:sp>
        </p:grpSp>
        <p:sp>
          <p:nvSpPr>
            <p:cNvPr id="14" name="矩形 13"/>
            <p:cNvSpPr/>
            <p:nvPr>
              <p:custDataLst>
                <p:tags r:id="rId17"/>
              </p:custDataLst>
            </p:nvPr>
          </p:nvSpPr>
          <p:spPr>
            <a:xfrm>
              <a:off x="4471849" y="1643565"/>
              <a:ext cx="1627369" cy="523220"/>
            </a:xfrm>
            <a:prstGeom prst="rect">
              <a:avLst/>
            </a:prstGeom>
          </p:spPr>
          <p:txBody>
            <a:bodyPr wrap="none">
              <a:spAutoFit/>
            </a:bodyPr>
            <a:lstStyle/>
            <a:p>
              <a:r>
                <a:rPr lang="zh-CN" altLang="en-US" sz="2800" b="1">
                  <a:solidFill>
                    <a:srgbClr val="B03B61"/>
                  </a:solidFill>
                  <a:latin typeface="微软雅黑" panose="020B0503020204020204" pitchFamily="34" charset="-122"/>
                  <a:ea typeface="微软雅黑" panose="020B0503020204020204" pitchFamily="34" charset="-122"/>
                </a:rPr>
                <a:t>连续划线</a:t>
              </a:r>
              <a:endParaRPr lang="zh-CN" altLang="en-US" sz="2800" b="1">
                <a:solidFill>
                  <a:srgbClr val="B03B61"/>
                </a:solidFill>
                <a:latin typeface="微软雅黑" panose="020B0503020204020204" pitchFamily="34" charset="-122"/>
                <a:ea typeface="微软雅黑" panose="020B0503020204020204" pitchFamily="34" charset="-122"/>
              </a:endParaRPr>
            </a:p>
          </p:txBody>
        </p:sp>
        <p:sp>
          <p:nvSpPr>
            <p:cNvPr id="15" name="Text Box 29"/>
            <p:cNvSpPr txBox="1">
              <a:spLocks noChangeArrowheads="1"/>
            </p:cNvSpPr>
            <p:nvPr>
              <p:custDataLst>
                <p:tags r:id="rId18"/>
              </p:custDataLst>
            </p:nvPr>
          </p:nvSpPr>
          <p:spPr bwMode="auto">
            <a:xfrm>
              <a:off x="4297183" y="2208826"/>
              <a:ext cx="2334875" cy="523220"/>
            </a:xfrm>
            <a:prstGeom prst="rect">
              <a:avLst/>
            </a:prstGeom>
            <a:noFill/>
            <a:ln w="9525">
              <a:noFill/>
              <a:miter lim="800000"/>
            </a:ln>
          </p:spPr>
          <p:txBody>
            <a:bodyPr wrap="square">
              <a:spAutoFit/>
            </a:bodyPr>
            <a:lstStyle/>
            <a:p>
              <a:pPr>
                <a:spcBef>
                  <a:spcPct val="50000"/>
                </a:spcBef>
              </a:pPr>
              <a:r>
                <a:rPr lang="zh-CN" altLang="en-US" sz="2800" b="1">
                  <a:solidFill>
                    <a:srgbClr val="B03B61"/>
                  </a:solidFill>
                  <a:latin typeface="微软雅黑" panose="020B0503020204020204" pitchFamily="34" charset="-122"/>
                  <a:ea typeface="微软雅黑" panose="020B0503020204020204" pitchFamily="34" charset="-122"/>
                </a:rPr>
                <a:t>分散或稀释</a:t>
              </a:r>
              <a:endParaRPr lang="zh-CN" altLang="en-US" sz="2800" b="1">
                <a:solidFill>
                  <a:srgbClr val="B03B61"/>
                </a:solidFill>
                <a:latin typeface="微软雅黑" panose="020B0503020204020204" pitchFamily="34" charset="-122"/>
                <a:ea typeface="微软雅黑" panose="020B0503020204020204" pitchFamily="34" charset="-122"/>
              </a:endParaRPr>
            </a:p>
          </p:txBody>
        </p:sp>
        <p:sp>
          <p:nvSpPr>
            <p:cNvPr id="16" name="矩形 15"/>
            <p:cNvSpPr/>
            <p:nvPr>
              <p:custDataLst>
                <p:tags r:id="rId19"/>
              </p:custDataLst>
            </p:nvPr>
          </p:nvSpPr>
          <p:spPr>
            <a:xfrm>
              <a:off x="8068838" y="1685606"/>
              <a:ext cx="1627369" cy="523220"/>
            </a:xfrm>
            <a:prstGeom prst="rect">
              <a:avLst/>
            </a:prstGeom>
          </p:spPr>
          <p:txBody>
            <a:bodyPr wrap="none">
              <a:spAutoFit/>
            </a:bodyPr>
            <a:lstStyle/>
            <a:p>
              <a:r>
                <a:rPr lang="zh-CN" altLang="en-US" sz="2800" b="1">
                  <a:solidFill>
                    <a:srgbClr val="B03B61"/>
                  </a:solidFill>
                  <a:latin typeface="微软雅黑" panose="020B0503020204020204" pitchFamily="34" charset="-122"/>
                  <a:ea typeface="微软雅黑" panose="020B0503020204020204" pitchFamily="34" charset="-122"/>
                </a:rPr>
                <a:t>生长繁殖</a:t>
              </a:r>
              <a:endParaRPr lang="zh-CN" altLang="en-US" sz="2800" b="1">
                <a:solidFill>
                  <a:srgbClr val="B03B61"/>
                </a:solidFill>
                <a:latin typeface="微软雅黑" panose="020B0503020204020204" pitchFamily="34" charset="-122"/>
                <a:ea typeface="微软雅黑" panose="020B0503020204020204" pitchFamily="34" charset="-122"/>
              </a:endParaRPr>
            </a:p>
          </p:txBody>
        </p:sp>
      </p:grpSp>
      <p:sp>
        <p:nvSpPr>
          <p:cNvPr id="9" name="文本框 8"/>
          <p:cNvSpPr txBox="1"/>
          <p:nvPr>
            <p:custDataLst>
              <p:tags r:id="rId20"/>
            </p:custDataLst>
          </p:nvPr>
        </p:nvSpPr>
        <p:spPr>
          <a:xfrm>
            <a:off x="1" y="0"/>
            <a:ext cx="1943100" cy="565283"/>
          </a:xfrm>
          <a:prstGeom prst="rect">
            <a:avLst/>
          </a:prstGeom>
          <a:solidFill>
            <a:schemeClr val="accent2">
              <a:lumMod val="20000"/>
              <a:lumOff val="80000"/>
            </a:schemeClr>
          </a:solid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1.</a:t>
            </a:r>
            <a:r>
              <a:rPr kumimoji="1" lang="zh-CN" altLang="en-US" sz="2800" b="1">
                <a:solidFill>
                  <a:srgbClr val="0070C0"/>
                </a:solidFill>
                <a:latin typeface="Times New Roman" panose="02020603050405020304" pitchFamily="18" charset="0"/>
                <a:ea typeface="+mn-ea"/>
                <a:cs typeface="Times New Roman" panose="02020603050405020304" pitchFamily="18" charset="0"/>
              </a:rPr>
              <a:t>方法步骤</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24" name="文本框 23"/>
          <p:cNvSpPr txBox="1"/>
          <p:nvPr>
            <p:custDataLst>
              <p:tags r:id="rId21"/>
            </p:custDataLst>
          </p:nvPr>
        </p:nvSpPr>
        <p:spPr>
          <a:xfrm>
            <a:off x="4576732" y="3751184"/>
            <a:ext cx="1990259" cy="584775"/>
          </a:xfrm>
          <a:prstGeom prst="rect">
            <a:avLst/>
          </a:prstGeom>
          <a:noFill/>
        </p:spPr>
        <p:txBody>
          <a:bodyPr wrap="square">
            <a:spAutoFit/>
          </a:bodyPr>
          <a:lstStyle/>
          <a:p>
            <a:r>
              <a:rPr kumimoji="1" lang="zh-CN" altLang="en-US" sz="3200" b="1">
                <a:solidFill>
                  <a:srgbClr val="0000FF"/>
                </a:solidFill>
                <a:latin typeface="楷体" panose="02010609060101010101" pitchFamily="49" charset="-122"/>
                <a:ea typeface="楷体" panose="02010609060101010101" pitchFamily="49" charset="-122"/>
              </a:rPr>
              <a:t>接种环</a:t>
            </a:r>
            <a:endParaRPr kumimoji="1" lang="zh-CN" altLang="en-US" sz="3200" b="1">
              <a:solidFill>
                <a:srgbClr val="0000FF"/>
              </a:solidFill>
              <a:latin typeface="楷体" panose="02010609060101010101" pitchFamily="49" charset="-122"/>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ppt_x</p:attrName>
                                        </p:attrNameLst>
                                      </p:cBhvr>
                                      <p:tavLst>
                                        <p:tav tm="0">
                                          <p:val>
                                            <p:strVal val="#ppt_x-#ppt_w*1.125000"/>
                                          </p:val>
                                        </p:tav>
                                        <p:tav tm="100000">
                                          <p:val>
                                            <p:strVal val="#ppt_x"/>
                                          </p:val>
                                        </p:tav>
                                      </p:tavLst>
                                    </p:anim>
                                    <p:animEffect transition="in" filter="wipe(right)">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par>
                          <p:cTn id="14" fill="hold">
                            <p:stCondLst>
                              <p:cond delay="500"/>
                            </p:stCondLst>
                            <p:childTnLst>
                              <p:par>
                                <p:cTn id="15" presetID="12" presetClass="entr" presetSubtype="8"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p:tgtEl>
                                          <p:spTgt spid="10"/>
                                        </p:tgtEl>
                                        <p:attrNameLst>
                                          <p:attrName>ppt_x</p:attrName>
                                        </p:attrNameLst>
                                      </p:cBhvr>
                                      <p:tavLst>
                                        <p:tav tm="0">
                                          <p:val>
                                            <p:strVal val="#ppt_x-#ppt_w*1.125000"/>
                                          </p:val>
                                        </p:tav>
                                        <p:tav tm="100000">
                                          <p:val>
                                            <p:strVal val="#ppt_x"/>
                                          </p:val>
                                        </p:tav>
                                      </p:tavLst>
                                    </p:anim>
                                    <p:animEffect transition="in" filter="wipe(right)">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heckerboard(across)">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1"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文本框 20"/>
          <p:cNvSpPr txBox="1">
            <a:spLocks noChangeArrowheads="1"/>
          </p:cNvSpPr>
          <p:nvPr>
            <p:custDataLst>
              <p:tags r:id="rId1"/>
            </p:custDataLst>
          </p:nvPr>
        </p:nvSpPr>
        <p:spPr bwMode="auto">
          <a:xfrm>
            <a:off x="115387" y="763394"/>
            <a:ext cx="11544299" cy="1217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概述培养基的配制方法和微生物纯培养的基本操作要求，</a:t>
            </a:r>
            <a:endPar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eaLnBrk="1" hangingPunct="1">
              <a:lnSpc>
                <a:spcPct val="120000"/>
              </a:lnSpc>
            </a:pP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进行酵母菌的纯培养。</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文本框 20"/>
          <p:cNvSpPr txBox="1">
            <a:spLocks noChangeArrowheads="1"/>
          </p:cNvSpPr>
          <p:nvPr>
            <p:custDataLst>
              <p:tags r:id="rId2"/>
            </p:custDataLst>
          </p:nvPr>
        </p:nvSpPr>
        <p:spPr bwMode="auto">
          <a:xfrm>
            <a:off x="115387" y="2069681"/>
            <a:ext cx="6491153" cy="62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阐明微生物选择培养的原理。</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8" name="文本框 23"/>
          <p:cNvSpPr txBox="1">
            <a:spLocks noChangeArrowheads="1"/>
          </p:cNvSpPr>
          <p:nvPr>
            <p:custDataLst>
              <p:tags r:id="rId3"/>
            </p:custDataLst>
          </p:nvPr>
        </p:nvSpPr>
        <p:spPr bwMode="auto">
          <a:xfrm>
            <a:off x="0" y="0"/>
            <a:ext cx="2710148" cy="584775"/>
          </a:xfrm>
          <a:custGeom>
            <a:avLst/>
            <a:gdLst>
              <a:gd name="connsiteX0" fmla="*/ 0 w 2710148"/>
              <a:gd name="connsiteY0" fmla="*/ 0 h 584775"/>
              <a:gd name="connsiteX1" fmla="*/ 514928 w 2710148"/>
              <a:gd name="connsiteY1" fmla="*/ 0 h 584775"/>
              <a:gd name="connsiteX2" fmla="*/ 1084059 w 2710148"/>
              <a:gd name="connsiteY2" fmla="*/ 0 h 584775"/>
              <a:gd name="connsiteX3" fmla="*/ 1680292 w 2710148"/>
              <a:gd name="connsiteY3" fmla="*/ 0 h 584775"/>
              <a:gd name="connsiteX4" fmla="*/ 2195220 w 2710148"/>
              <a:gd name="connsiteY4" fmla="*/ 0 h 584775"/>
              <a:gd name="connsiteX5" fmla="*/ 2710148 w 2710148"/>
              <a:gd name="connsiteY5" fmla="*/ 0 h 584775"/>
              <a:gd name="connsiteX6" fmla="*/ 2710148 w 2710148"/>
              <a:gd name="connsiteY6" fmla="*/ 584775 h 584775"/>
              <a:gd name="connsiteX7" fmla="*/ 2113915 w 2710148"/>
              <a:gd name="connsiteY7" fmla="*/ 584775 h 584775"/>
              <a:gd name="connsiteX8" fmla="*/ 1517683 w 2710148"/>
              <a:gd name="connsiteY8" fmla="*/ 584775 h 584775"/>
              <a:gd name="connsiteX9" fmla="*/ 1029856 w 2710148"/>
              <a:gd name="connsiteY9" fmla="*/ 584775 h 584775"/>
              <a:gd name="connsiteX10" fmla="*/ 542030 w 2710148"/>
              <a:gd name="connsiteY10" fmla="*/ 584775 h 584775"/>
              <a:gd name="connsiteX11" fmla="*/ 0 w 2710148"/>
              <a:gd name="connsiteY11" fmla="*/ 584775 h 584775"/>
              <a:gd name="connsiteX12" fmla="*/ 0 w 2710148"/>
              <a:gd name="connsiteY12"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0148" h="584775" extrusionOk="0">
                <a:moveTo>
                  <a:pt x="0" y="0"/>
                </a:moveTo>
                <a:cubicBezTo>
                  <a:pt x="185326" y="-9929"/>
                  <a:pt x="279606" y="48610"/>
                  <a:pt x="514928" y="0"/>
                </a:cubicBezTo>
                <a:cubicBezTo>
                  <a:pt x="750250" y="-48610"/>
                  <a:pt x="814367" y="5307"/>
                  <a:pt x="1084059" y="0"/>
                </a:cubicBezTo>
                <a:cubicBezTo>
                  <a:pt x="1353751" y="-5307"/>
                  <a:pt x="1448180" y="23593"/>
                  <a:pt x="1680292" y="0"/>
                </a:cubicBezTo>
                <a:cubicBezTo>
                  <a:pt x="1912404" y="-23593"/>
                  <a:pt x="2021610" y="45668"/>
                  <a:pt x="2195220" y="0"/>
                </a:cubicBezTo>
                <a:cubicBezTo>
                  <a:pt x="2368830" y="-45668"/>
                  <a:pt x="2593603" y="31225"/>
                  <a:pt x="2710148" y="0"/>
                </a:cubicBezTo>
                <a:cubicBezTo>
                  <a:pt x="2777018" y="267246"/>
                  <a:pt x="2694083" y="325058"/>
                  <a:pt x="2710148" y="584775"/>
                </a:cubicBezTo>
                <a:cubicBezTo>
                  <a:pt x="2414320" y="632232"/>
                  <a:pt x="2245295" y="549161"/>
                  <a:pt x="2113915" y="584775"/>
                </a:cubicBezTo>
                <a:cubicBezTo>
                  <a:pt x="1982535" y="620389"/>
                  <a:pt x="1775158" y="572261"/>
                  <a:pt x="1517683" y="584775"/>
                </a:cubicBezTo>
                <a:cubicBezTo>
                  <a:pt x="1260208" y="597289"/>
                  <a:pt x="1203599" y="526526"/>
                  <a:pt x="1029856" y="584775"/>
                </a:cubicBezTo>
                <a:cubicBezTo>
                  <a:pt x="856113" y="643024"/>
                  <a:pt x="745643" y="536996"/>
                  <a:pt x="542030" y="584775"/>
                </a:cubicBezTo>
                <a:cubicBezTo>
                  <a:pt x="338417" y="632554"/>
                  <a:pt x="233453" y="563076"/>
                  <a:pt x="0" y="584775"/>
                </a:cubicBezTo>
                <a:cubicBezTo>
                  <a:pt x="-59755" y="340355"/>
                  <a:pt x="40015" y="251027"/>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微软雅黑" panose="020B0503020204020204" pitchFamily="34" charset="-122"/>
              </a:rPr>
              <a:t>一、学习目标</a:t>
            </a:r>
            <a:endParaRPr lang="zh-CN" altLang="en-US" sz="3200" b="1">
              <a:solidFill>
                <a:schemeClr val="accent1">
                  <a:lumMod val="50000"/>
                </a:schemeClr>
              </a:solidFill>
              <a:latin typeface="微软雅黑" panose="020B0503020204020204" pitchFamily="34" charset="-122"/>
            </a:endParaRPr>
          </a:p>
        </p:txBody>
      </p:sp>
      <p:sp>
        <p:nvSpPr>
          <p:cNvPr id="19" name="文本框 23"/>
          <p:cNvSpPr txBox="1">
            <a:spLocks noChangeArrowheads="1"/>
          </p:cNvSpPr>
          <p:nvPr>
            <p:custDataLst>
              <p:tags r:id="rId4"/>
            </p:custDataLst>
          </p:nvPr>
        </p:nvSpPr>
        <p:spPr bwMode="auto">
          <a:xfrm>
            <a:off x="23946" y="3730599"/>
            <a:ext cx="2296344" cy="584775"/>
          </a:xfrm>
          <a:custGeom>
            <a:avLst/>
            <a:gdLst>
              <a:gd name="connsiteX0" fmla="*/ 0 w 2296344"/>
              <a:gd name="connsiteY0" fmla="*/ 0 h 584775"/>
              <a:gd name="connsiteX1" fmla="*/ 551123 w 2296344"/>
              <a:gd name="connsiteY1" fmla="*/ 0 h 584775"/>
              <a:gd name="connsiteX2" fmla="*/ 1148172 w 2296344"/>
              <a:gd name="connsiteY2" fmla="*/ 0 h 584775"/>
              <a:gd name="connsiteX3" fmla="*/ 1768185 w 2296344"/>
              <a:gd name="connsiteY3" fmla="*/ 0 h 584775"/>
              <a:gd name="connsiteX4" fmla="*/ 2296344 w 2296344"/>
              <a:gd name="connsiteY4" fmla="*/ 0 h 584775"/>
              <a:gd name="connsiteX5" fmla="*/ 2296344 w 2296344"/>
              <a:gd name="connsiteY5" fmla="*/ 584775 h 584775"/>
              <a:gd name="connsiteX6" fmla="*/ 1791148 w 2296344"/>
              <a:gd name="connsiteY6" fmla="*/ 584775 h 584775"/>
              <a:gd name="connsiteX7" fmla="*/ 1194099 w 2296344"/>
              <a:gd name="connsiteY7" fmla="*/ 584775 h 584775"/>
              <a:gd name="connsiteX8" fmla="*/ 574086 w 2296344"/>
              <a:gd name="connsiteY8" fmla="*/ 584775 h 584775"/>
              <a:gd name="connsiteX9" fmla="*/ 0 w 2296344"/>
              <a:gd name="connsiteY9" fmla="*/ 584775 h 584775"/>
              <a:gd name="connsiteX10" fmla="*/ 0 w 2296344"/>
              <a:gd name="connsiteY10"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96344" h="584775" extrusionOk="0">
                <a:moveTo>
                  <a:pt x="0" y="0"/>
                </a:moveTo>
                <a:cubicBezTo>
                  <a:pt x="185482" y="-15276"/>
                  <a:pt x="431156" y="21503"/>
                  <a:pt x="551123" y="0"/>
                </a:cubicBezTo>
                <a:cubicBezTo>
                  <a:pt x="671090" y="-21503"/>
                  <a:pt x="1006029" y="12554"/>
                  <a:pt x="1148172" y="0"/>
                </a:cubicBezTo>
                <a:cubicBezTo>
                  <a:pt x="1290315" y="-12554"/>
                  <a:pt x="1608888" y="64805"/>
                  <a:pt x="1768185" y="0"/>
                </a:cubicBezTo>
                <a:cubicBezTo>
                  <a:pt x="1927482" y="-64805"/>
                  <a:pt x="2069111" y="3974"/>
                  <a:pt x="2296344" y="0"/>
                </a:cubicBezTo>
                <a:cubicBezTo>
                  <a:pt x="2346696" y="291181"/>
                  <a:pt x="2241692" y="461963"/>
                  <a:pt x="2296344" y="584775"/>
                </a:cubicBezTo>
                <a:cubicBezTo>
                  <a:pt x="2143678" y="637046"/>
                  <a:pt x="2003683" y="567649"/>
                  <a:pt x="1791148" y="584775"/>
                </a:cubicBezTo>
                <a:cubicBezTo>
                  <a:pt x="1578613" y="601901"/>
                  <a:pt x="1317976" y="580460"/>
                  <a:pt x="1194099" y="584775"/>
                </a:cubicBezTo>
                <a:cubicBezTo>
                  <a:pt x="1070222" y="589090"/>
                  <a:pt x="876329" y="516928"/>
                  <a:pt x="574086" y="584775"/>
                </a:cubicBezTo>
                <a:cubicBezTo>
                  <a:pt x="271843" y="652622"/>
                  <a:pt x="221402" y="563417"/>
                  <a:pt x="0" y="584775"/>
                </a:cubicBezTo>
                <a:cubicBezTo>
                  <a:pt x="-38522" y="389361"/>
                  <a:pt x="41265" y="210734"/>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微软雅黑" panose="020B0503020204020204" pitchFamily="34" charset="-122"/>
              </a:rPr>
              <a:t>二、重难点</a:t>
            </a:r>
            <a:endParaRPr lang="zh-CN" altLang="en-US" sz="3200" b="1">
              <a:solidFill>
                <a:schemeClr val="accent1">
                  <a:lumMod val="50000"/>
                </a:schemeClr>
              </a:solidFill>
              <a:latin typeface="微软雅黑" panose="020B0503020204020204" pitchFamily="34" charset="-122"/>
            </a:endParaRPr>
          </a:p>
        </p:txBody>
      </p:sp>
      <p:sp>
        <p:nvSpPr>
          <p:cNvPr id="20" name="文本框 20"/>
          <p:cNvSpPr txBox="1">
            <a:spLocks noChangeArrowheads="1"/>
          </p:cNvSpPr>
          <p:nvPr>
            <p:custDataLst>
              <p:tags r:id="rId5"/>
            </p:custDataLst>
          </p:nvPr>
        </p:nvSpPr>
        <p:spPr bwMode="auto">
          <a:xfrm>
            <a:off x="225123" y="4517658"/>
            <a:ext cx="6851134" cy="62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微生物纯培养的基本操作要求。</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 name="文本框 20"/>
          <p:cNvSpPr txBox="1">
            <a:spLocks noChangeArrowheads="1"/>
          </p:cNvSpPr>
          <p:nvPr>
            <p:custDataLst>
              <p:tags r:id="rId6"/>
            </p:custDataLst>
          </p:nvPr>
        </p:nvSpPr>
        <p:spPr bwMode="auto">
          <a:xfrm>
            <a:off x="225123" y="5194886"/>
            <a:ext cx="4644856" cy="62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酵母菌的纯培养。</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 name="文本框 20"/>
          <p:cNvSpPr txBox="1">
            <a:spLocks noChangeArrowheads="1"/>
          </p:cNvSpPr>
          <p:nvPr>
            <p:custDataLst>
              <p:tags r:id="rId7"/>
            </p:custDataLst>
          </p:nvPr>
        </p:nvSpPr>
        <p:spPr bwMode="auto">
          <a:xfrm>
            <a:off x="115387" y="2783075"/>
            <a:ext cx="8365673" cy="62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进行土壤中分解尿素的细菌的分离和计数。</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 name="文本框 20"/>
          <p:cNvSpPr txBox="1">
            <a:spLocks noChangeArrowheads="1"/>
          </p:cNvSpPr>
          <p:nvPr>
            <p:custDataLst>
              <p:tags r:id="rId8"/>
            </p:custDataLst>
          </p:nvPr>
        </p:nvSpPr>
        <p:spPr bwMode="auto">
          <a:xfrm>
            <a:off x="225122" y="5931808"/>
            <a:ext cx="7514073" cy="62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土壤中分解尿素的细菌的分离和计数。</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p:tgtEl>
                                          <p:spTgt spid="18"/>
                                        </p:tgtEl>
                                        <p:attrNameLst>
                                          <p:attrName>ppt_x</p:attrName>
                                        </p:attrNameLst>
                                      </p:cBhvr>
                                      <p:tavLst>
                                        <p:tav tm="0">
                                          <p:val>
                                            <p:strVal val="#ppt_x-#ppt_w*1.125000"/>
                                          </p:val>
                                        </p:tav>
                                        <p:tav tm="100000">
                                          <p:val>
                                            <p:strVal val="#ppt_x"/>
                                          </p:val>
                                        </p:tav>
                                      </p:tavLst>
                                    </p:anim>
                                    <p:animEffect transition="in" filter="wipe(right)">
                                      <p:cBhvr>
                                        <p:cTn id="8" dur="500"/>
                                        <p:tgtEl>
                                          <p:spTgt spid="18"/>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075"/>
                                        </p:tgtEl>
                                        <p:attrNameLst>
                                          <p:attrName>style.visibility</p:attrName>
                                        </p:attrNameLst>
                                      </p:cBhvr>
                                      <p:to>
                                        <p:strVal val="visible"/>
                                      </p:to>
                                    </p:set>
                                    <p:animEffect transition="in" filter="wipe(left)">
                                      <p:cBhvr>
                                        <p:cTn id="13" dur="500"/>
                                        <p:tgtEl>
                                          <p:spTgt spid="307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par>
                          <p:cTn id="24" fill="hold">
                            <p:stCondLst>
                              <p:cond delay="500"/>
                            </p:stCondLst>
                            <p:childTnLst>
                              <p:par>
                                <p:cTn id="25" presetID="12" presetClass="entr" presetSubtype="8"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p:tgtEl>
                                          <p:spTgt spid="19"/>
                                        </p:tgtEl>
                                        <p:attrNameLst>
                                          <p:attrName>ppt_x</p:attrName>
                                        </p:attrNameLst>
                                      </p:cBhvr>
                                      <p:tavLst>
                                        <p:tav tm="0">
                                          <p:val>
                                            <p:strVal val="#ppt_x-#ppt_w*1.125000"/>
                                          </p:val>
                                        </p:tav>
                                        <p:tav tm="100000">
                                          <p:val>
                                            <p:strVal val="#ppt_x"/>
                                          </p:val>
                                        </p:tav>
                                      </p:tavLst>
                                    </p:anim>
                                    <p:animEffect transition="in" filter="wipe(right)">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left)">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left)">
                                      <p:cBhvr>
                                        <p:cTn id="38" dur="5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left)">
                                      <p:cBhvr>
                                        <p:cTn id="4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10" grpId="0"/>
      <p:bldP spid="18" grpId="0" animBg="1"/>
      <p:bldP spid="19" grpId="0" animBg="1"/>
      <p:bldP spid="20" grpId="0"/>
      <p:bldP spid="5" grpId="0"/>
      <p:bldP spid="2"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0" y="608965"/>
            <a:ext cx="3525520" cy="2383790"/>
            <a:chOff x="268" y="2429"/>
            <a:chExt cx="5552" cy="3754"/>
          </a:xfrm>
        </p:grpSpPr>
        <p:sp>
          <p:nvSpPr>
            <p:cNvPr id="3" name="Rectangle 5"/>
            <p:cNvSpPr>
              <a:spLocks noChangeArrowheads="1"/>
            </p:cNvSpPr>
            <p:nvPr>
              <p:custDataLst>
                <p:tags r:id="rId2"/>
              </p:custDataLst>
            </p:nvPr>
          </p:nvSpPr>
          <p:spPr bwMode="auto">
            <a:xfrm>
              <a:off x="268" y="4680"/>
              <a:ext cx="5552" cy="1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①灼烧接种环，直至接种环金属丝</a:t>
              </a:r>
              <a:r>
                <a:rPr lang="zh-CN" altLang="en-US" sz="2800" b="1">
                  <a:solidFill>
                    <a:srgbClr val="DA32CF"/>
                  </a:solidFill>
                  <a:latin typeface="Times New Roman" panose="02020603050405020304" pitchFamily="18" charset="0"/>
                  <a:ea typeface="微软雅黑" panose="020B0503020204020204" pitchFamily="34" charset="-122"/>
                  <a:cs typeface="Times New Roman" panose="02020603050405020304" pitchFamily="18" charset="0"/>
                </a:rPr>
                <a:t>烧红</a:t>
              </a:r>
              <a:endParaRPr lang="zh-CN" altLang="en-US" sz="2800" b="1">
                <a:solidFill>
                  <a:srgbClr val="DA32CF"/>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4" name="图片 3"/>
            <p:cNvPicPr>
              <a:picLocks noChangeAspect="1"/>
            </p:cNvPicPr>
            <p:nvPr>
              <p:custDataLst>
                <p:tags r:id="rId3"/>
              </p:custDataLst>
            </p:nvPr>
          </p:nvPicPr>
          <p:blipFill>
            <a:blip r:embed="rId4">
              <a:clrChange>
                <a:clrFrom>
                  <a:srgbClr val="FFFFFF"/>
                </a:clrFrom>
                <a:clrTo>
                  <a:srgbClr val="FFFFFF">
                    <a:alpha val="0"/>
                  </a:srgbClr>
                </a:clrTo>
              </a:clrChange>
            </a:blip>
            <a:stretch>
              <a:fillRect/>
            </a:stretch>
          </p:blipFill>
          <p:spPr>
            <a:xfrm>
              <a:off x="1836" y="2429"/>
              <a:ext cx="2470" cy="2368"/>
            </a:xfrm>
            <a:prstGeom prst="rect">
              <a:avLst/>
            </a:prstGeom>
          </p:spPr>
        </p:pic>
      </p:grpSp>
      <p:grpSp>
        <p:nvGrpSpPr>
          <p:cNvPr id="7" name="组合 6"/>
          <p:cNvGrpSpPr/>
          <p:nvPr>
            <p:custDataLst>
              <p:tags r:id="rId5"/>
            </p:custDataLst>
          </p:nvPr>
        </p:nvGrpSpPr>
        <p:grpSpPr>
          <a:xfrm>
            <a:off x="3410585" y="332105"/>
            <a:ext cx="3117215" cy="2964815"/>
            <a:chOff x="5639" y="1993"/>
            <a:chExt cx="4909" cy="4669"/>
          </a:xfrm>
        </p:grpSpPr>
        <p:sp>
          <p:nvSpPr>
            <p:cNvPr id="8" name="Text Box 6"/>
            <p:cNvSpPr txBox="1">
              <a:spLocks noChangeArrowheads="1"/>
            </p:cNvSpPr>
            <p:nvPr>
              <p:custDataLst>
                <p:tags r:id="rId6"/>
              </p:custDataLst>
            </p:nvPr>
          </p:nvSpPr>
          <p:spPr bwMode="auto">
            <a:xfrm>
              <a:off x="5639" y="4481"/>
              <a:ext cx="4909" cy="2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②在</a:t>
              </a:r>
              <a:r>
                <a:rPr lang="zh-CN" altLang="en-US" sz="2800" b="1">
                  <a:solidFill>
                    <a:srgbClr val="DA32CF"/>
                  </a:solidFill>
                  <a:latin typeface="Times New Roman" panose="02020603050405020304" pitchFamily="18" charset="0"/>
                  <a:ea typeface="微软雅黑" panose="020B0503020204020204" pitchFamily="34" charset="-122"/>
                  <a:cs typeface="Times New Roman" panose="02020603050405020304" pitchFamily="18" charset="0"/>
                </a:rPr>
                <a:t>火焰旁</a:t>
              </a: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冷却接种环，拔出酵母菌培养液试管的棉塞 </a:t>
              </a:r>
              <a:endPar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9" name="图片 8"/>
            <p:cNvPicPr>
              <a:picLocks noChangeAspect="1"/>
            </p:cNvPicPr>
            <p:nvPr>
              <p:custDataLst>
                <p:tags r:id="rId7"/>
              </p:custDataLst>
            </p:nvPr>
          </p:nvPicPr>
          <p:blipFill>
            <a:blip r:embed="rId8">
              <a:clrChange>
                <a:clrFrom>
                  <a:srgbClr val="FFFFFF"/>
                </a:clrFrom>
                <a:clrTo>
                  <a:srgbClr val="FFFFFF">
                    <a:alpha val="0"/>
                  </a:srgbClr>
                </a:clrTo>
              </a:clrChange>
            </a:blip>
            <a:stretch>
              <a:fillRect/>
            </a:stretch>
          </p:blipFill>
          <p:spPr>
            <a:xfrm>
              <a:off x="6220" y="1993"/>
              <a:ext cx="3140" cy="2381"/>
            </a:xfrm>
            <a:prstGeom prst="rect">
              <a:avLst/>
            </a:prstGeom>
          </p:spPr>
        </p:pic>
      </p:grpSp>
      <p:grpSp>
        <p:nvGrpSpPr>
          <p:cNvPr id="10" name="组合 9"/>
          <p:cNvGrpSpPr/>
          <p:nvPr>
            <p:custDataLst>
              <p:tags r:id="rId9"/>
            </p:custDataLst>
          </p:nvPr>
        </p:nvGrpSpPr>
        <p:grpSpPr>
          <a:xfrm>
            <a:off x="8910955" y="327660"/>
            <a:ext cx="3117215" cy="2574290"/>
            <a:chOff x="14301" y="1986"/>
            <a:chExt cx="4909" cy="4054"/>
          </a:xfrm>
        </p:grpSpPr>
        <p:sp>
          <p:nvSpPr>
            <p:cNvPr id="11" name="Rectangle 8"/>
            <p:cNvSpPr>
              <a:spLocks noChangeArrowheads="1"/>
            </p:cNvSpPr>
            <p:nvPr>
              <p:custDataLst>
                <p:tags r:id="rId10"/>
              </p:custDataLst>
            </p:nvPr>
          </p:nvSpPr>
          <p:spPr bwMode="auto">
            <a:xfrm>
              <a:off x="14301" y="4537"/>
              <a:ext cx="4909" cy="1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④在</a:t>
              </a:r>
              <a:r>
                <a:rPr lang="zh-CN" altLang="en-US" sz="2800" b="1">
                  <a:solidFill>
                    <a:srgbClr val="DA32CF"/>
                  </a:solidFill>
                  <a:latin typeface="Times New Roman" panose="02020603050405020304" pitchFamily="18" charset="0"/>
                  <a:ea typeface="微软雅黑" panose="020B0503020204020204" pitchFamily="34" charset="-122"/>
                  <a:cs typeface="Times New Roman" panose="02020603050405020304" pitchFamily="18" charset="0"/>
                </a:rPr>
                <a:t>火焰附近</a:t>
              </a: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用接种环蘸取一环菌液 </a:t>
              </a:r>
              <a:endPar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2" name="图片 11"/>
            <p:cNvPicPr>
              <a:picLocks noChangeAspect="1"/>
            </p:cNvPicPr>
            <p:nvPr>
              <p:custDataLst>
                <p:tags r:id="rId11"/>
              </p:custDataLst>
            </p:nvPr>
          </p:nvPicPr>
          <p:blipFill>
            <a:blip r:embed="rId12">
              <a:clrChange>
                <a:clrFrom>
                  <a:srgbClr val="FFFFFF"/>
                </a:clrFrom>
                <a:clrTo>
                  <a:srgbClr val="FFFFFF">
                    <a:alpha val="0"/>
                  </a:srgbClr>
                </a:clrTo>
              </a:clrChange>
            </a:blip>
            <a:stretch>
              <a:fillRect/>
            </a:stretch>
          </p:blipFill>
          <p:spPr>
            <a:xfrm>
              <a:off x="15424" y="1986"/>
              <a:ext cx="3443" cy="2381"/>
            </a:xfrm>
            <a:prstGeom prst="rect">
              <a:avLst/>
            </a:prstGeom>
          </p:spPr>
        </p:pic>
      </p:grpSp>
      <p:grpSp>
        <p:nvGrpSpPr>
          <p:cNvPr id="13" name="组合 12"/>
          <p:cNvGrpSpPr/>
          <p:nvPr>
            <p:custDataLst>
              <p:tags r:id="rId13"/>
            </p:custDataLst>
          </p:nvPr>
        </p:nvGrpSpPr>
        <p:grpSpPr>
          <a:xfrm>
            <a:off x="4662190" y="3167628"/>
            <a:ext cx="4202430" cy="3611245"/>
            <a:chOff x="6115" y="6373"/>
            <a:chExt cx="6618" cy="5687"/>
          </a:xfrm>
        </p:grpSpPr>
        <p:sp>
          <p:nvSpPr>
            <p:cNvPr id="14" name="Rectangle 9"/>
            <p:cNvSpPr>
              <a:spLocks noChangeArrowheads="1"/>
            </p:cNvSpPr>
            <p:nvPr>
              <p:custDataLst>
                <p:tags r:id="rId14"/>
              </p:custDataLst>
            </p:nvPr>
          </p:nvSpPr>
          <p:spPr bwMode="auto">
            <a:xfrm>
              <a:off x="6115" y="9200"/>
              <a:ext cx="6618" cy="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⑥将皿盖</a:t>
              </a:r>
              <a:r>
                <a:rPr lang="zh-CN" altLang="en-US" sz="2800" b="1">
                  <a:solidFill>
                    <a:srgbClr val="DA32CF"/>
                  </a:solidFill>
                  <a:latin typeface="Times New Roman" panose="02020603050405020304" pitchFamily="18" charset="0"/>
                  <a:ea typeface="微软雅黑" panose="020B0503020204020204" pitchFamily="34" charset="-122"/>
                  <a:cs typeface="Times New Roman" panose="02020603050405020304" pitchFamily="18" charset="0"/>
                </a:rPr>
                <a:t>打开一条缝隙</a:t>
              </a: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，将沾有菌种的接种环迅速伸入平板内，划</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3-5</a:t>
              </a: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条平行线，盖上皿盖。</a:t>
              </a:r>
              <a:endPar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5" name="图片 14"/>
            <p:cNvPicPr>
              <a:picLocks noChangeAspect="1"/>
            </p:cNvPicPr>
            <p:nvPr>
              <p:custDataLst>
                <p:tags r:id="rId15"/>
              </p:custDataLst>
            </p:nvPr>
          </p:nvPicPr>
          <p:blipFill>
            <a:blip r:embed="rId16">
              <a:clrChange>
                <a:clrFrom>
                  <a:srgbClr val="FFFFFF"/>
                </a:clrFrom>
                <a:clrTo>
                  <a:srgbClr val="FFFFFF">
                    <a:alpha val="0"/>
                  </a:srgbClr>
                </a:clrTo>
              </a:clrChange>
            </a:blip>
            <a:stretch>
              <a:fillRect/>
            </a:stretch>
          </p:blipFill>
          <p:spPr>
            <a:xfrm>
              <a:off x="7932" y="6373"/>
              <a:ext cx="3671" cy="2721"/>
            </a:xfrm>
            <a:prstGeom prst="rect">
              <a:avLst/>
            </a:prstGeom>
          </p:spPr>
        </p:pic>
      </p:grpSp>
      <p:grpSp>
        <p:nvGrpSpPr>
          <p:cNvPr id="16" name="组合 15"/>
          <p:cNvGrpSpPr/>
          <p:nvPr>
            <p:custDataLst>
              <p:tags r:id="rId17"/>
            </p:custDataLst>
          </p:nvPr>
        </p:nvGrpSpPr>
        <p:grpSpPr>
          <a:xfrm>
            <a:off x="8721745" y="3185160"/>
            <a:ext cx="3665855" cy="3024505"/>
            <a:chOff x="13072" y="6312"/>
            <a:chExt cx="5773" cy="4763"/>
          </a:xfrm>
        </p:grpSpPr>
        <p:sp>
          <p:nvSpPr>
            <p:cNvPr id="17" name="Rectangle 10"/>
            <p:cNvSpPr>
              <a:spLocks noChangeArrowheads="1"/>
            </p:cNvSpPr>
            <p:nvPr>
              <p:custDataLst>
                <p:tags r:id="rId18"/>
              </p:custDataLst>
            </p:nvPr>
          </p:nvSpPr>
          <p:spPr bwMode="auto">
            <a:xfrm>
              <a:off x="13420" y="9572"/>
              <a:ext cx="5425" cy="1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⑤试管口</a:t>
              </a:r>
              <a:r>
                <a:rPr lang="zh-CN" altLang="en-US" sz="2800" b="1">
                  <a:solidFill>
                    <a:srgbClr val="DA32CF"/>
                  </a:solidFill>
                  <a:latin typeface="Times New Roman" panose="02020603050405020304" pitchFamily="18" charset="0"/>
                  <a:ea typeface="微软雅黑" panose="020B0503020204020204" pitchFamily="34" charset="-122"/>
                  <a:cs typeface="Times New Roman" panose="02020603050405020304" pitchFamily="18" charset="0"/>
                </a:rPr>
                <a:t>通过火焰</a:t>
              </a: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并塞上棉塞 </a:t>
              </a:r>
              <a:endPar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8" name="图片 17"/>
            <p:cNvPicPr>
              <a:picLocks noChangeAspect="1"/>
            </p:cNvPicPr>
            <p:nvPr>
              <p:custDataLst>
                <p:tags r:id="rId19"/>
              </p:custDataLst>
            </p:nvPr>
          </p:nvPicPr>
          <p:blipFill>
            <a:blip r:embed="rId2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072" y="6312"/>
              <a:ext cx="4065" cy="3143"/>
            </a:xfrm>
            <a:prstGeom prst="rect">
              <a:avLst/>
            </a:prstGeom>
          </p:spPr>
        </p:pic>
      </p:grpSp>
      <p:grpSp>
        <p:nvGrpSpPr>
          <p:cNvPr id="19" name="组合 18"/>
          <p:cNvGrpSpPr/>
          <p:nvPr>
            <p:custDataLst>
              <p:tags r:id="rId21"/>
            </p:custDataLst>
          </p:nvPr>
        </p:nvGrpSpPr>
        <p:grpSpPr>
          <a:xfrm>
            <a:off x="6729730" y="446405"/>
            <a:ext cx="1970405" cy="2562860"/>
            <a:chOff x="10866" y="2173"/>
            <a:chExt cx="3103" cy="4036"/>
          </a:xfrm>
        </p:grpSpPr>
        <p:sp>
          <p:nvSpPr>
            <p:cNvPr id="20" name="Rectangle 7"/>
            <p:cNvSpPr>
              <a:spLocks noChangeArrowheads="1"/>
            </p:cNvSpPr>
            <p:nvPr>
              <p:custDataLst>
                <p:tags r:id="rId22"/>
              </p:custDataLst>
            </p:nvPr>
          </p:nvSpPr>
          <p:spPr bwMode="auto">
            <a:xfrm>
              <a:off x="10983" y="4706"/>
              <a:ext cx="2986" cy="1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③试管口通过火焰 </a:t>
              </a:r>
              <a:endPar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1" name="图片 20"/>
            <p:cNvPicPr>
              <a:picLocks noChangeAspect="1"/>
            </p:cNvPicPr>
            <p:nvPr>
              <p:custDataLst>
                <p:tags r:id="rId23"/>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1793"/>
            <a:stretch>
              <a:fillRect/>
            </a:stretch>
          </p:blipFill>
          <p:spPr>
            <a:xfrm>
              <a:off x="10866" y="2173"/>
              <a:ext cx="2996" cy="2381"/>
            </a:xfrm>
            <a:prstGeom prst="rect">
              <a:avLst/>
            </a:prstGeom>
          </p:spPr>
        </p:pic>
      </p:grpSp>
      <p:grpSp>
        <p:nvGrpSpPr>
          <p:cNvPr id="22" name="组合 21"/>
          <p:cNvGrpSpPr/>
          <p:nvPr>
            <p:custDataLst>
              <p:tags r:id="rId25"/>
            </p:custDataLst>
          </p:nvPr>
        </p:nvGrpSpPr>
        <p:grpSpPr>
          <a:xfrm>
            <a:off x="137029" y="2901950"/>
            <a:ext cx="4261485" cy="3956050"/>
            <a:chOff x="403" y="5901"/>
            <a:chExt cx="6711" cy="6230"/>
          </a:xfrm>
        </p:grpSpPr>
        <p:sp>
          <p:nvSpPr>
            <p:cNvPr id="23" name="Text Box 14"/>
            <p:cNvSpPr txBox="1">
              <a:spLocks noChangeArrowheads="1"/>
            </p:cNvSpPr>
            <p:nvPr>
              <p:custDataLst>
                <p:tags r:id="rId26"/>
              </p:custDataLst>
            </p:nvPr>
          </p:nvSpPr>
          <p:spPr bwMode="auto">
            <a:xfrm>
              <a:off x="403" y="8593"/>
              <a:ext cx="6711" cy="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defRPr sz="2800">
                  <a:solidFill>
                    <a:srgbClr val="0000FF"/>
                  </a:solidFill>
                  <a:latin typeface="黑体" panose="02010609060101010101" pitchFamily="49" charset="-122"/>
                  <a:ea typeface="黑体" panose="02010609060101010101" pitchFamily="49" charset="-122"/>
                </a:defRPr>
              </a:lvl1pPr>
            </a:lstStyle>
            <a:p>
              <a:r>
                <a:rPr lang="zh-CN" altLang="en-US">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⑦</a:t>
              </a:r>
              <a:r>
                <a:rPr lang="zh-CN" altLang="en-US" b="1">
                  <a:solidFill>
                    <a:srgbClr val="DA32CF"/>
                  </a:solidFill>
                  <a:latin typeface="Times New Roman" panose="02020603050405020304" pitchFamily="18" charset="0"/>
                  <a:ea typeface="微软雅黑" panose="020B0503020204020204" pitchFamily="34" charset="-122"/>
                  <a:cs typeface="Times New Roman" panose="02020603050405020304" pitchFamily="18" charset="0"/>
                </a:rPr>
                <a:t>灼烧接种环，待其冷却后</a:t>
              </a:r>
              <a:r>
                <a:rPr lang="zh-CN" altLang="en-US">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，从第一次划线的末端开始作第二次划线。重复以上操作，作第三、四、五次划线。</a:t>
              </a:r>
              <a:endParaRPr lang="zh-CN" altLang="en-US">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4" name="图片 23"/>
            <p:cNvPicPr>
              <a:picLocks noChangeAspect="1"/>
            </p:cNvPicPr>
            <p:nvPr>
              <p:custDataLst>
                <p:tags r:id="rId27"/>
              </p:custDataLst>
            </p:nvPr>
          </p:nvPicPr>
          <p:blipFill>
            <a:blip r:embed="rId28"/>
            <a:stretch>
              <a:fillRect/>
            </a:stretch>
          </p:blipFill>
          <p:spPr>
            <a:xfrm>
              <a:off x="1488" y="5901"/>
              <a:ext cx="3635" cy="2674"/>
            </a:xfrm>
            <a:prstGeom prst="rect">
              <a:avLst/>
            </a:prstGeom>
          </p:spPr>
        </p:pic>
      </p:grpSp>
      <p:pic>
        <p:nvPicPr>
          <p:cNvPr id="25" name="图片 18"/>
          <p:cNvPicPr>
            <a:picLocks noChangeAspect="1"/>
          </p:cNvPicPr>
          <p:nvPr>
            <p:custDataLst>
              <p:tags r:id="rId29"/>
            </p:custDataLst>
          </p:nvPr>
        </p:nvPicPr>
        <p:blipFill>
          <a:blip r:embed="rId30">
            <a:extLst>
              <a:ext uri="{96DAC541-7B7A-43D3-8B79-37D633B846F1}">
                <asvg:svgBlip xmlns:asvg="http://schemas.microsoft.com/office/drawing/2016/SVG/main" r:embed="rId31"/>
              </a:ext>
            </a:extLst>
          </a:blip>
          <a:stretch>
            <a:fillRect/>
          </a:stretch>
        </p:blipFill>
        <p:spPr>
          <a:xfrm>
            <a:off x="2738120" y="1202690"/>
            <a:ext cx="629920" cy="387985"/>
          </a:xfrm>
          <a:prstGeom prst="rect">
            <a:avLst/>
          </a:prstGeom>
        </p:spPr>
      </p:pic>
      <p:pic>
        <p:nvPicPr>
          <p:cNvPr id="26" name="图片 21"/>
          <p:cNvPicPr>
            <a:picLocks noChangeAspect="1"/>
          </p:cNvPicPr>
          <p:nvPr>
            <p:custDataLst>
              <p:tags r:id="rId32"/>
            </p:custDataLst>
          </p:nvPr>
        </p:nvPicPr>
        <p:blipFill>
          <a:blip r:embed="rId30">
            <a:extLst>
              <a:ext uri="{96DAC541-7B7A-43D3-8B79-37D633B846F1}">
                <asvg:svgBlip xmlns:asvg="http://schemas.microsoft.com/office/drawing/2016/SVG/main" r:embed="rId31"/>
              </a:ext>
            </a:extLst>
          </a:blip>
          <a:stretch>
            <a:fillRect/>
          </a:stretch>
        </p:blipFill>
        <p:spPr>
          <a:xfrm>
            <a:off x="5954395" y="1202690"/>
            <a:ext cx="629920" cy="387985"/>
          </a:xfrm>
          <a:prstGeom prst="rect">
            <a:avLst/>
          </a:prstGeom>
        </p:spPr>
      </p:pic>
      <p:pic>
        <p:nvPicPr>
          <p:cNvPr id="27" name="图片 23"/>
          <p:cNvPicPr>
            <a:picLocks noChangeAspect="1"/>
          </p:cNvPicPr>
          <p:nvPr>
            <p:custDataLst>
              <p:tags r:id="rId33"/>
            </p:custDataLst>
          </p:nvPr>
        </p:nvPicPr>
        <p:blipFill>
          <a:blip r:embed="rId30">
            <a:extLst>
              <a:ext uri="{96DAC541-7B7A-43D3-8B79-37D633B846F1}">
                <asvg:svgBlip xmlns:asvg="http://schemas.microsoft.com/office/drawing/2016/SVG/main" r:embed="rId31"/>
              </a:ext>
            </a:extLst>
          </a:blip>
          <a:stretch>
            <a:fillRect/>
          </a:stretch>
        </p:blipFill>
        <p:spPr>
          <a:xfrm>
            <a:off x="8747125" y="1241425"/>
            <a:ext cx="629920" cy="387985"/>
          </a:xfrm>
          <a:prstGeom prst="rect">
            <a:avLst/>
          </a:prstGeom>
        </p:spPr>
      </p:pic>
      <p:pic>
        <p:nvPicPr>
          <p:cNvPr id="28" name="图片 24"/>
          <p:cNvPicPr>
            <a:picLocks noChangeAspect="1"/>
          </p:cNvPicPr>
          <p:nvPr>
            <p:custDataLst>
              <p:tags r:id="rId34"/>
            </p:custDataLst>
          </p:nvPr>
        </p:nvPicPr>
        <p:blipFill>
          <a:blip r:embed="rId30">
            <a:extLst>
              <a:ext uri="{96DAC541-7B7A-43D3-8B79-37D633B846F1}">
                <asvg:svgBlip xmlns:asvg="http://schemas.microsoft.com/office/drawing/2016/SVG/main" r:embed="rId31"/>
              </a:ext>
            </a:extLst>
          </a:blip>
          <a:stretch>
            <a:fillRect/>
          </a:stretch>
        </p:blipFill>
        <p:spPr>
          <a:xfrm rot="8340000">
            <a:off x="10946916" y="3127692"/>
            <a:ext cx="629920" cy="387985"/>
          </a:xfrm>
          <a:prstGeom prst="rect">
            <a:avLst/>
          </a:prstGeom>
        </p:spPr>
      </p:pic>
      <p:pic>
        <p:nvPicPr>
          <p:cNvPr id="29" name="图片 25"/>
          <p:cNvPicPr>
            <a:picLocks noChangeAspect="1"/>
          </p:cNvPicPr>
          <p:nvPr>
            <p:custDataLst>
              <p:tags r:id="rId35"/>
            </p:custDataLst>
          </p:nvPr>
        </p:nvPicPr>
        <p:blipFill>
          <a:blip r:embed="rId30">
            <a:extLst>
              <a:ext uri="{96DAC541-7B7A-43D3-8B79-37D633B846F1}">
                <asvg:svgBlip xmlns:asvg="http://schemas.microsoft.com/office/drawing/2016/SVG/main" r:embed="rId31"/>
              </a:ext>
            </a:extLst>
          </a:blip>
          <a:stretch>
            <a:fillRect/>
          </a:stretch>
        </p:blipFill>
        <p:spPr>
          <a:xfrm rot="10800000">
            <a:off x="8149333" y="4029709"/>
            <a:ext cx="629920" cy="387985"/>
          </a:xfrm>
          <a:prstGeom prst="rect">
            <a:avLst/>
          </a:prstGeom>
        </p:spPr>
      </p:pic>
      <p:pic>
        <p:nvPicPr>
          <p:cNvPr id="30" name="图片 27"/>
          <p:cNvPicPr>
            <a:picLocks noChangeAspect="1"/>
          </p:cNvPicPr>
          <p:nvPr>
            <p:custDataLst>
              <p:tags r:id="rId36"/>
            </p:custDataLst>
          </p:nvPr>
        </p:nvPicPr>
        <p:blipFill>
          <a:blip r:embed="rId30">
            <a:extLst>
              <a:ext uri="{96DAC541-7B7A-43D3-8B79-37D633B846F1}">
                <asvg:svgBlip xmlns:asvg="http://schemas.microsoft.com/office/drawing/2016/SVG/main" r:embed="rId31"/>
              </a:ext>
            </a:extLst>
          </a:blip>
          <a:stretch>
            <a:fillRect/>
          </a:stretch>
        </p:blipFill>
        <p:spPr>
          <a:xfrm rot="10800000">
            <a:off x="4019848" y="3848735"/>
            <a:ext cx="629920" cy="387985"/>
          </a:xfrm>
          <a:prstGeom prst="rect">
            <a:avLst/>
          </a:prstGeom>
        </p:spPr>
      </p:pic>
      <p:pic>
        <p:nvPicPr>
          <p:cNvPr id="5" name="图片 22"/>
          <p:cNvPicPr>
            <a:picLocks noChangeAspect="1" noChangeArrowheads="1"/>
          </p:cNvPicPr>
          <p:nvPr>
            <p:custDataLst>
              <p:tags r:id="rId37"/>
            </p:custDataLst>
          </p:nvPr>
        </p:nvPicPr>
        <p:blipFill>
          <a:blip r:embed="rId38">
            <a:duotone>
              <a:prstClr val="black"/>
              <a:schemeClr val="accent2">
                <a:tint val="45000"/>
                <a:satMod val="400000"/>
              </a:schemeClr>
            </a:duotone>
            <a:extLst>
              <a:ext uri="{28A0092B-C50C-407E-A947-70E740481C1C}">
                <a14:useLocalDpi xmlns:a14="http://schemas.microsoft.com/office/drawing/2010/main" val="0"/>
              </a:ext>
            </a:extLst>
          </a:blip>
          <a:srcRect l="13632" t="9293" r="6709" b="5219"/>
          <a:stretch>
            <a:fillRect/>
          </a:stretch>
        </p:blipFill>
        <p:spPr bwMode="auto">
          <a:xfrm>
            <a:off x="243364" y="68739"/>
            <a:ext cx="710565"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9"/>
            </p:custDataLst>
          </p:nvPr>
        </p:nvSpPr>
        <p:spPr bwMode="auto">
          <a:xfrm>
            <a:off x="982793" y="139710"/>
            <a:ext cx="21833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415B06"/>
                </a:solidFill>
                <a:latin typeface="微软雅黑" panose="020B0503020204020204" pitchFamily="34" charset="-122"/>
              </a:rPr>
              <a:t>平板划线法</a:t>
            </a:r>
            <a:endParaRPr lang="zh-CN" altLang="en-US" sz="2800" b="1">
              <a:solidFill>
                <a:srgbClr val="415B06"/>
              </a:solidFill>
              <a:latin typeface="微软雅黑" panose="020B0503020204020204" pitchFamily="3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a:grpSpLocks noChangeAspect="1"/>
          </p:cNvGrpSpPr>
          <p:nvPr>
            <p:custDataLst>
              <p:tags r:id="rId1"/>
            </p:custDataLst>
          </p:nvPr>
        </p:nvGrpSpPr>
        <p:grpSpPr>
          <a:xfrm>
            <a:off x="6546031" y="3367460"/>
            <a:ext cx="4042056" cy="3240000"/>
            <a:chOff x="1070430" y="134374"/>
            <a:chExt cx="4498641" cy="3605986"/>
          </a:xfrm>
        </p:grpSpPr>
        <p:sp>
          <p:nvSpPr>
            <p:cNvPr id="3" name="Oval 14"/>
            <p:cNvSpPr>
              <a:spLocks noChangeArrowheads="1"/>
            </p:cNvSpPr>
            <p:nvPr>
              <p:custDataLst>
                <p:tags r:id="rId2"/>
              </p:custDataLst>
            </p:nvPr>
          </p:nvSpPr>
          <p:spPr bwMode="auto">
            <a:xfrm rot="1982604">
              <a:off x="1842710" y="134374"/>
              <a:ext cx="3658933" cy="3605986"/>
            </a:xfrm>
            <a:prstGeom prst="ellipse">
              <a:avLst/>
            </a:prstGeom>
            <a:solidFill>
              <a:srgbClr val="FFFF99"/>
            </a:solidFill>
            <a:ln w="9525">
              <a:solidFill>
                <a:schemeClr val="tx1"/>
              </a:solidFill>
              <a:round/>
            </a:ln>
          </p:spPr>
          <p:txBody>
            <a:bodyPr wrap="none" anchor="ctr"/>
            <a:lstStyle/>
            <a:p>
              <a:endParaRPr lang="zh-CN" altLang="zh-CN">
                <a:solidFill>
                  <a:srgbClr val="080808"/>
                </a:solidFill>
                <a:latin typeface="Times New Roman" panose="02020603050405020304" pitchFamily="18" charset="0"/>
                <a:ea typeface="微软雅黑" panose="020B0503020204020204" pitchFamily="34" charset="-122"/>
              </a:endParaRPr>
            </a:p>
          </p:txBody>
        </p:sp>
        <p:grpSp>
          <p:nvGrpSpPr>
            <p:cNvPr id="4" name="Group 15"/>
            <p:cNvGrpSpPr/>
            <p:nvPr>
              <p:custDataLst>
                <p:tags r:id="rId3"/>
              </p:custDataLst>
            </p:nvPr>
          </p:nvGrpSpPr>
          <p:grpSpPr>
            <a:xfrm rot="-1852081">
              <a:off x="1770932" y="1059072"/>
              <a:ext cx="2207683" cy="215900"/>
              <a:chOff x="2200" y="3385"/>
              <a:chExt cx="1134" cy="181"/>
            </a:xfrm>
          </p:grpSpPr>
          <p:sp>
            <p:nvSpPr>
              <p:cNvPr id="29" name="Line 16"/>
              <p:cNvSpPr>
                <a:spLocks noChangeShapeType="1"/>
              </p:cNvSpPr>
              <p:nvPr>
                <p:custDataLst>
                  <p:tags r:id="rId4"/>
                </p:custDataLst>
              </p:nvPr>
            </p:nvSpPr>
            <p:spPr bwMode="auto">
              <a:xfrm>
                <a:off x="2200" y="3385"/>
                <a:ext cx="1134" cy="0"/>
              </a:xfrm>
              <a:prstGeom prst="line">
                <a:avLst/>
              </a:prstGeom>
              <a:noFill/>
              <a:ln w="44450">
                <a:solidFill>
                  <a:srgbClr val="FF0000"/>
                </a:solidFill>
                <a:round/>
                <a:tailEnd type="triangle" w="med" len="med"/>
              </a:ln>
            </p:spPr>
            <p:txBody>
              <a:bodyPr/>
              <a:lstStyle/>
              <a:p>
                <a:endParaRPr lang="zh-CN" altLang="en-US">
                  <a:solidFill>
                    <a:srgbClr val="080808"/>
                  </a:solidFill>
                </a:endParaRPr>
              </a:p>
            </p:txBody>
          </p:sp>
          <p:sp>
            <p:nvSpPr>
              <p:cNvPr id="30" name="Line 17"/>
              <p:cNvSpPr>
                <a:spLocks noChangeShapeType="1"/>
              </p:cNvSpPr>
              <p:nvPr>
                <p:custDataLst>
                  <p:tags r:id="rId5"/>
                </p:custDataLst>
              </p:nvPr>
            </p:nvSpPr>
            <p:spPr bwMode="auto">
              <a:xfrm>
                <a:off x="2200" y="3475"/>
                <a:ext cx="1134" cy="0"/>
              </a:xfrm>
              <a:prstGeom prst="line">
                <a:avLst/>
              </a:prstGeom>
              <a:noFill/>
              <a:ln w="44450">
                <a:solidFill>
                  <a:srgbClr val="FF0000"/>
                </a:solidFill>
                <a:round/>
                <a:tailEnd type="triangle" w="med" len="med"/>
              </a:ln>
            </p:spPr>
            <p:txBody>
              <a:bodyPr/>
              <a:lstStyle/>
              <a:p>
                <a:endParaRPr lang="zh-CN" altLang="en-US">
                  <a:solidFill>
                    <a:srgbClr val="080808"/>
                  </a:solidFill>
                </a:endParaRPr>
              </a:p>
            </p:txBody>
          </p:sp>
          <p:sp>
            <p:nvSpPr>
              <p:cNvPr id="31" name="Line 18"/>
              <p:cNvSpPr>
                <a:spLocks noChangeShapeType="1"/>
              </p:cNvSpPr>
              <p:nvPr>
                <p:custDataLst>
                  <p:tags r:id="rId6"/>
                </p:custDataLst>
              </p:nvPr>
            </p:nvSpPr>
            <p:spPr bwMode="auto">
              <a:xfrm>
                <a:off x="2200" y="3566"/>
                <a:ext cx="1134" cy="0"/>
              </a:xfrm>
              <a:prstGeom prst="line">
                <a:avLst/>
              </a:prstGeom>
              <a:noFill/>
              <a:ln w="44450">
                <a:solidFill>
                  <a:srgbClr val="FF0000"/>
                </a:solidFill>
                <a:round/>
                <a:tailEnd type="triangle" w="med" len="med"/>
              </a:ln>
            </p:spPr>
            <p:txBody>
              <a:bodyPr/>
              <a:lstStyle/>
              <a:p>
                <a:endParaRPr lang="zh-CN" altLang="en-US">
                  <a:solidFill>
                    <a:srgbClr val="080808"/>
                  </a:solidFill>
                </a:endParaRPr>
              </a:p>
            </p:txBody>
          </p:sp>
        </p:grpSp>
        <p:grpSp>
          <p:nvGrpSpPr>
            <p:cNvPr id="7" name="Group 19"/>
            <p:cNvGrpSpPr/>
            <p:nvPr>
              <p:custDataLst>
                <p:tags r:id="rId7"/>
              </p:custDataLst>
            </p:nvPr>
          </p:nvGrpSpPr>
          <p:grpSpPr>
            <a:xfrm rot="1815339">
              <a:off x="2976155" y="1169988"/>
              <a:ext cx="2592916" cy="215900"/>
              <a:chOff x="2472" y="527"/>
              <a:chExt cx="1360" cy="181"/>
            </a:xfrm>
          </p:grpSpPr>
          <p:sp>
            <p:nvSpPr>
              <p:cNvPr id="26" name="Line 20"/>
              <p:cNvSpPr>
                <a:spLocks noChangeShapeType="1"/>
              </p:cNvSpPr>
              <p:nvPr>
                <p:custDataLst>
                  <p:tags r:id="rId8"/>
                </p:custDataLst>
              </p:nvPr>
            </p:nvSpPr>
            <p:spPr bwMode="auto">
              <a:xfrm>
                <a:off x="2472" y="527"/>
                <a:ext cx="1360" cy="0"/>
              </a:xfrm>
              <a:prstGeom prst="line">
                <a:avLst/>
              </a:prstGeom>
              <a:noFill/>
              <a:ln w="31750">
                <a:solidFill>
                  <a:srgbClr val="FF0000"/>
                </a:solidFill>
                <a:round/>
                <a:tailEnd type="triangle" w="med" len="med"/>
              </a:ln>
            </p:spPr>
            <p:txBody>
              <a:bodyPr/>
              <a:lstStyle/>
              <a:p>
                <a:endParaRPr lang="zh-CN" altLang="en-US">
                  <a:solidFill>
                    <a:srgbClr val="080808"/>
                  </a:solidFill>
                </a:endParaRPr>
              </a:p>
            </p:txBody>
          </p:sp>
          <p:sp>
            <p:nvSpPr>
              <p:cNvPr id="27" name="Line 21"/>
              <p:cNvSpPr>
                <a:spLocks noChangeShapeType="1"/>
              </p:cNvSpPr>
              <p:nvPr>
                <p:custDataLst>
                  <p:tags r:id="rId9"/>
                </p:custDataLst>
              </p:nvPr>
            </p:nvSpPr>
            <p:spPr bwMode="auto">
              <a:xfrm>
                <a:off x="2472" y="617"/>
                <a:ext cx="1360" cy="0"/>
              </a:xfrm>
              <a:prstGeom prst="line">
                <a:avLst/>
              </a:prstGeom>
              <a:noFill/>
              <a:ln w="31750">
                <a:solidFill>
                  <a:srgbClr val="FF0000"/>
                </a:solidFill>
                <a:round/>
                <a:tailEnd type="triangle" w="med" len="med"/>
              </a:ln>
            </p:spPr>
            <p:txBody>
              <a:bodyPr/>
              <a:lstStyle/>
              <a:p>
                <a:endParaRPr lang="zh-CN" altLang="en-US">
                  <a:solidFill>
                    <a:srgbClr val="080808"/>
                  </a:solidFill>
                </a:endParaRPr>
              </a:p>
            </p:txBody>
          </p:sp>
          <p:sp>
            <p:nvSpPr>
              <p:cNvPr id="28" name="Line 22"/>
              <p:cNvSpPr>
                <a:spLocks noChangeShapeType="1"/>
              </p:cNvSpPr>
              <p:nvPr>
                <p:custDataLst>
                  <p:tags r:id="rId10"/>
                </p:custDataLst>
              </p:nvPr>
            </p:nvSpPr>
            <p:spPr bwMode="auto">
              <a:xfrm>
                <a:off x="2472" y="708"/>
                <a:ext cx="1360" cy="0"/>
              </a:xfrm>
              <a:prstGeom prst="line">
                <a:avLst/>
              </a:prstGeom>
              <a:noFill/>
              <a:ln w="31750">
                <a:solidFill>
                  <a:srgbClr val="FF0000"/>
                </a:solidFill>
                <a:round/>
                <a:tailEnd type="triangle" w="med" len="med"/>
              </a:ln>
            </p:spPr>
            <p:txBody>
              <a:bodyPr/>
              <a:lstStyle/>
              <a:p>
                <a:endParaRPr lang="zh-CN" altLang="en-US">
                  <a:solidFill>
                    <a:srgbClr val="080808"/>
                  </a:solidFill>
                </a:endParaRPr>
              </a:p>
            </p:txBody>
          </p:sp>
        </p:grpSp>
        <p:grpSp>
          <p:nvGrpSpPr>
            <p:cNvPr id="8" name="Group 23"/>
            <p:cNvGrpSpPr/>
            <p:nvPr>
              <p:custDataLst>
                <p:tags r:id="rId11"/>
              </p:custDataLst>
            </p:nvPr>
          </p:nvGrpSpPr>
          <p:grpSpPr>
            <a:xfrm rot="6676327">
              <a:off x="3994490" y="2157433"/>
              <a:ext cx="1657350" cy="287867"/>
              <a:chOff x="2200" y="3385"/>
              <a:chExt cx="1134" cy="181"/>
            </a:xfrm>
          </p:grpSpPr>
          <p:sp>
            <p:nvSpPr>
              <p:cNvPr id="23" name="Line 24"/>
              <p:cNvSpPr>
                <a:spLocks noChangeShapeType="1"/>
              </p:cNvSpPr>
              <p:nvPr>
                <p:custDataLst>
                  <p:tags r:id="rId12"/>
                </p:custDataLst>
              </p:nvPr>
            </p:nvSpPr>
            <p:spPr bwMode="auto">
              <a:xfrm>
                <a:off x="2200" y="3385"/>
                <a:ext cx="1134" cy="0"/>
              </a:xfrm>
              <a:prstGeom prst="line">
                <a:avLst/>
              </a:prstGeom>
              <a:noFill/>
              <a:ln w="19050">
                <a:solidFill>
                  <a:srgbClr val="FF0000"/>
                </a:solidFill>
                <a:round/>
                <a:tailEnd type="triangle" w="med" len="med"/>
              </a:ln>
            </p:spPr>
            <p:txBody>
              <a:bodyPr/>
              <a:lstStyle/>
              <a:p>
                <a:endParaRPr lang="zh-CN" altLang="en-US">
                  <a:solidFill>
                    <a:srgbClr val="080808"/>
                  </a:solidFill>
                </a:endParaRPr>
              </a:p>
            </p:txBody>
          </p:sp>
          <p:sp>
            <p:nvSpPr>
              <p:cNvPr id="24" name="Line 25"/>
              <p:cNvSpPr>
                <a:spLocks noChangeShapeType="1"/>
              </p:cNvSpPr>
              <p:nvPr>
                <p:custDataLst>
                  <p:tags r:id="rId13"/>
                </p:custDataLst>
              </p:nvPr>
            </p:nvSpPr>
            <p:spPr bwMode="auto">
              <a:xfrm>
                <a:off x="2200" y="3475"/>
                <a:ext cx="1134" cy="0"/>
              </a:xfrm>
              <a:prstGeom prst="line">
                <a:avLst/>
              </a:prstGeom>
              <a:noFill/>
              <a:ln w="19050">
                <a:solidFill>
                  <a:srgbClr val="FF0000"/>
                </a:solidFill>
                <a:round/>
                <a:tailEnd type="triangle" w="med" len="med"/>
              </a:ln>
            </p:spPr>
            <p:txBody>
              <a:bodyPr/>
              <a:lstStyle/>
              <a:p>
                <a:endParaRPr lang="zh-CN" altLang="en-US">
                  <a:solidFill>
                    <a:srgbClr val="080808"/>
                  </a:solidFill>
                </a:endParaRPr>
              </a:p>
            </p:txBody>
          </p:sp>
          <p:sp>
            <p:nvSpPr>
              <p:cNvPr id="25" name="Line 26"/>
              <p:cNvSpPr>
                <a:spLocks noChangeShapeType="1"/>
              </p:cNvSpPr>
              <p:nvPr>
                <p:custDataLst>
                  <p:tags r:id="rId14"/>
                </p:custDataLst>
              </p:nvPr>
            </p:nvSpPr>
            <p:spPr bwMode="auto">
              <a:xfrm>
                <a:off x="2200" y="3566"/>
                <a:ext cx="1134" cy="0"/>
              </a:xfrm>
              <a:prstGeom prst="line">
                <a:avLst/>
              </a:prstGeom>
              <a:noFill/>
              <a:ln w="19050">
                <a:solidFill>
                  <a:srgbClr val="FF0000"/>
                </a:solidFill>
                <a:round/>
                <a:tailEnd type="triangle" w="med" len="med"/>
              </a:ln>
            </p:spPr>
            <p:txBody>
              <a:bodyPr/>
              <a:lstStyle/>
              <a:p>
                <a:endParaRPr lang="zh-CN" altLang="en-US">
                  <a:solidFill>
                    <a:srgbClr val="080808"/>
                  </a:solidFill>
                </a:endParaRPr>
              </a:p>
            </p:txBody>
          </p:sp>
        </p:grpSp>
        <p:grpSp>
          <p:nvGrpSpPr>
            <p:cNvPr id="9" name="Group 27"/>
            <p:cNvGrpSpPr/>
            <p:nvPr>
              <p:custDataLst>
                <p:tags r:id="rId15"/>
              </p:custDataLst>
            </p:nvPr>
          </p:nvGrpSpPr>
          <p:grpSpPr>
            <a:xfrm flipH="1">
              <a:off x="2552859" y="2697702"/>
              <a:ext cx="2590800" cy="214312"/>
              <a:chOff x="2200" y="3385"/>
              <a:chExt cx="1134" cy="181"/>
            </a:xfrm>
          </p:grpSpPr>
          <p:sp>
            <p:nvSpPr>
              <p:cNvPr id="20" name="Line 28"/>
              <p:cNvSpPr>
                <a:spLocks noChangeShapeType="1"/>
              </p:cNvSpPr>
              <p:nvPr>
                <p:custDataLst>
                  <p:tags r:id="rId16"/>
                </p:custDataLst>
              </p:nvPr>
            </p:nvSpPr>
            <p:spPr bwMode="auto">
              <a:xfrm>
                <a:off x="2200" y="3385"/>
                <a:ext cx="1134" cy="0"/>
              </a:xfrm>
              <a:prstGeom prst="line">
                <a:avLst/>
              </a:prstGeom>
              <a:noFill/>
              <a:ln w="12700">
                <a:solidFill>
                  <a:srgbClr val="FF0000"/>
                </a:solidFill>
                <a:round/>
                <a:tailEnd type="triangle" w="med" len="med"/>
              </a:ln>
            </p:spPr>
            <p:txBody>
              <a:bodyPr/>
              <a:lstStyle/>
              <a:p>
                <a:endParaRPr lang="zh-CN" altLang="en-US">
                  <a:solidFill>
                    <a:srgbClr val="080808"/>
                  </a:solidFill>
                </a:endParaRPr>
              </a:p>
            </p:txBody>
          </p:sp>
          <p:sp>
            <p:nvSpPr>
              <p:cNvPr id="21" name="Line 29"/>
              <p:cNvSpPr>
                <a:spLocks noChangeShapeType="1"/>
              </p:cNvSpPr>
              <p:nvPr>
                <p:custDataLst>
                  <p:tags r:id="rId17"/>
                </p:custDataLst>
              </p:nvPr>
            </p:nvSpPr>
            <p:spPr bwMode="auto">
              <a:xfrm>
                <a:off x="2200" y="3475"/>
                <a:ext cx="1134" cy="0"/>
              </a:xfrm>
              <a:prstGeom prst="line">
                <a:avLst/>
              </a:prstGeom>
              <a:noFill/>
              <a:ln w="12700">
                <a:solidFill>
                  <a:srgbClr val="FF0000"/>
                </a:solidFill>
                <a:round/>
                <a:tailEnd type="triangle" w="med" len="med"/>
              </a:ln>
            </p:spPr>
            <p:txBody>
              <a:bodyPr/>
              <a:lstStyle/>
              <a:p>
                <a:endParaRPr lang="zh-CN" altLang="en-US">
                  <a:solidFill>
                    <a:srgbClr val="080808"/>
                  </a:solidFill>
                </a:endParaRPr>
              </a:p>
            </p:txBody>
          </p:sp>
          <p:sp>
            <p:nvSpPr>
              <p:cNvPr id="22" name="Line 30"/>
              <p:cNvSpPr>
                <a:spLocks noChangeShapeType="1"/>
              </p:cNvSpPr>
              <p:nvPr>
                <p:custDataLst>
                  <p:tags r:id="rId18"/>
                </p:custDataLst>
              </p:nvPr>
            </p:nvSpPr>
            <p:spPr bwMode="auto">
              <a:xfrm>
                <a:off x="2200" y="3566"/>
                <a:ext cx="1134" cy="0"/>
              </a:xfrm>
              <a:prstGeom prst="line">
                <a:avLst/>
              </a:prstGeom>
              <a:noFill/>
              <a:ln w="12700">
                <a:solidFill>
                  <a:srgbClr val="FF0000"/>
                </a:solidFill>
                <a:round/>
                <a:tailEnd type="triangle" w="med" len="med"/>
              </a:ln>
            </p:spPr>
            <p:txBody>
              <a:bodyPr/>
              <a:lstStyle/>
              <a:p>
                <a:endParaRPr lang="zh-CN" altLang="en-US">
                  <a:solidFill>
                    <a:srgbClr val="080808"/>
                  </a:solidFill>
                </a:endParaRPr>
              </a:p>
            </p:txBody>
          </p:sp>
        </p:grpSp>
        <p:grpSp>
          <p:nvGrpSpPr>
            <p:cNvPr id="10" name="Group 31"/>
            <p:cNvGrpSpPr/>
            <p:nvPr>
              <p:custDataLst>
                <p:tags r:id="rId19"/>
              </p:custDataLst>
            </p:nvPr>
          </p:nvGrpSpPr>
          <p:grpSpPr>
            <a:xfrm rot="5400000" flipH="1" flipV="1">
              <a:off x="2391709" y="2318875"/>
              <a:ext cx="1223963" cy="285749"/>
              <a:chOff x="2200" y="3385"/>
              <a:chExt cx="1134" cy="181"/>
            </a:xfrm>
          </p:grpSpPr>
          <p:sp>
            <p:nvSpPr>
              <p:cNvPr id="17" name="Line 32"/>
              <p:cNvSpPr>
                <a:spLocks noChangeShapeType="1"/>
              </p:cNvSpPr>
              <p:nvPr>
                <p:custDataLst>
                  <p:tags r:id="rId20"/>
                </p:custDataLst>
              </p:nvPr>
            </p:nvSpPr>
            <p:spPr bwMode="auto">
              <a:xfrm>
                <a:off x="2200" y="3385"/>
                <a:ext cx="1134" cy="0"/>
              </a:xfrm>
              <a:prstGeom prst="line">
                <a:avLst/>
              </a:prstGeom>
              <a:noFill/>
              <a:ln w="6350">
                <a:solidFill>
                  <a:srgbClr val="FF0000"/>
                </a:solidFill>
                <a:prstDash val="dash"/>
                <a:round/>
                <a:tailEnd type="triangle" w="med" len="med"/>
              </a:ln>
            </p:spPr>
            <p:txBody>
              <a:bodyPr/>
              <a:lstStyle/>
              <a:p>
                <a:endParaRPr lang="zh-CN" altLang="en-US">
                  <a:solidFill>
                    <a:srgbClr val="080808"/>
                  </a:solidFill>
                </a:endParaRPr>
              </a:p>
            </p:txBody>
          </p:sp>
          <p:sp>
            <p:nvSpPr>
              <p:cNvPr id="18" name="Line 33"/>
              <p:cNvSpPr>
                <a:spLocks noChangeShapeType="1"/>
              </p:cNvSpPr>
              <p:nvPr>
                <p:custDataLst>
                  <p:tags r:id="rId21"/>
                </p:custDataLst>
              </p:nvPr>
            </p:nvSpPr>
            <p:spPr bwMode="auto">
              <a:xfrm>
                <a:off x="2200" y="3475"/>
                <a:ext cx="1134" cy="0"/>
              </a:xfrm>
              <a:prstGeom prst="line">
                <a:avLst/>
              </a:prstGeom>
              <a:noFill/>
              <a:ln w="6350">
                <a:solidFill>
                  <a:srgbClr val="FF0000"/>
                </a:solidFill>
                <a:prstDash val="dash"/>
                <a:round/>
                <a:tailEnd type="triangle" w="med" len="med"/>
              </a:ln>
            </p:spPr>
            <p:txBody>
              <a:bodyPr/>
              <a:lstStyle/>
              <a:p>
                <a:endParaRPr lang="zh-CN" altLang="en-US">
                  <a:solidFill>
                    <a:srgbClr val="080808"/>
                  </a:solidFill>
                </a:endParaRPr>
              </a:p>
            </p:txBody>
          </p:sp>
          <p:sp>
            <p:nvSpPr>
              <p:cNvPr id="19" name="Line 34"/>
              <p:cNvSpPr>
                <a:spLocks noChangeShapeType="1"/>
              </p:cNvSpPr>
              <p:nvPr>
                <p:custDataLst>
                  <p:tags r:id="rId22"/>
                </p:custDataLst>
              </p:nvPr>
            </p:nvSpPr>
            <p:spPr bwMode="auto">
              <a:xfrm>
                <a:off x="2200" y="3566"/>
                <a:ext cx="1134" cy="0"/>
              </a:xfrm>
              <a:prstGeom prst="line">
                <a:avLst/>
              </a:prstGeom>
              <a:noFill/>
              <a:ln w="6350">
                <a:solidFill>
                  <a:srgbClr val="FF0000"/>
                </a:solidFill>
                <a:prstDash val="dash"/>
                <a:round/>
                <a:tailEnd type="triangle" w="med" len="med"/>
              </a:ln>
            </p:spPr>
            <p:txBody>
              <a:bodyPr/>
              <a:lstStyle/>
              <a:p>
                <a:endParaRPr lang="zh-CN" altLang="en-US">
                  <a:solidFill>
                    <a:srgbClr val="080808"/>
                  </a:solidFill>
                </a:endParaRPr>
              </a:p>
            </p:txBody>
          </p:sp>
        </p:grpSp>
        <p:sp>
          <p:nvSpPr>
            <p:cNvPr id="11" name="Text Box 35"/>
            <p:cNvSpPr txBox="1">
              <a:spLocks noChangeArrowheads="1"/>
            </p:cNvSpPr>
            <p:nvPr>
              <p:custDataLst>
                <p:tags r:id="rId23"/>
              </p:custDataLst>
            </p:nvPr>
          </p:nvSpPr>
          <p:spPr bwMode="auto">
            <a:xfrm>
              <a:off x="1070430" y="726293"/>
              <a:ext cx="685946" cy="2554545"/>
            </a:xfrm>
            <a:prstGeom prst="rect">
              <a:avLst/>
            </a:prstGeom>
            <a:noFill/>
            <a:ln w="9525">
              <a:noFill/>
              <a:miter lim="800000"/>
            </a:ln>
          </p:spPr>
          <p:txBody>
            <a:bodyPr wrap="square">
              <a:spAutoFit/>
            </a:bodyPr>
            <a:lstStyle/>
            <a:p>
              <a:pPr>
                <a:spcBef>
                  <a:spcPct val="50000"/>
                </a:spcBef>
              </a:pPr>
              <a:r>
                <a:rPr lang="zh-CN" altLang="en-US" sz="3200" b="1">
                  <a:solidFill>
                    <a:srgbClr val="080808"/>
                  </a:solidFill>
                  <a:latin typeface="楷体" panose="02010609060101010101" pitchFamily="49" charset="-122"/>
                  <a:ea typeface="楷体" panose="02010609060101010101" pitchFamily="49" charset="-122"/>
                </a:rPr>
                <a:t>分区划线法</a:t>
              </a:r>
              <a:endParaRPr lang="zh-CN" altLang="en-US" sz="3200" b="1">
                <a:solidFill>
                  <a:srgbClr val="080808"/>
                </a:solidFill>
                <a:latin typeface="楷体" panose="02010609060101010101" pitchFamily="49" charset="-122"/>
                <a:ea typeface="楷体" panose="02010609060101010101" pitchFamily="49" charset="-122"/>
              </a:endParaRPr>
            </a:p>
          </p:txBody>
        </p:sp>
        <p:sp>
          <p:nvSpPr>
            <p:cNvPr id="12" name="Rectangle 54"/>
            <p:cNvSpPr>
              <a:spLocks noChangeArrowheads="1"/>
            </p:cNvSpPr>
            <p:nvPr>
              <p:custDataLst>
                <p:tags r:id="rId24"/>
              </p:custDataLst>
            </p:nvPr>
          </p:nvSpPr>
          <p:spPr bwMode="auto">
            <a:xfrm>
              <a:off x="2446867" y="1066800"/>
              <a:ext cx="415498" cy="646331"/>
            </a:xfrm>
            <a:prstGeom prst="rect">
              <a:avLst/>
            </a:prstGeom>
            <a:noFill/>
            <a:ln w="9525">
              <a:noFill/>
              <a:miter lim="800000"/>
            </a:ln>
            <a:effectLst/>
          </p:spPr>
          <p:txBody>
            <a:bodyPr wrap="none">
              <a:spAutoFit/>
            </a:bodyPr>
            <a:lstStyle/>
            <a:p>
              <a:r>
                <a:rPr kumimoji="1" lang="en-US" altLang="zh-CN" sz="3600">
                  <a:solidFill>
                    <a:srgbClr val="080808"/>
                  </a:solidFill>
                  <a:latin typeface="Times New Roman" panose="02020603050405020304" pitchFamily="18" charset="0"/>
                  <a:ea typeface="微软雅黑" panose="020B0503020204020204" pitchFamily="34" charset="-122"/>
                </a:rPr>
                <a:t>1</a:t>
              </a:r>
              <a:endParaRPr kumimoji="1" lang="en-US" altLang="zh-CN" sz="3600">
                <a:solidFill>
                  <a:srgbClr val="080808"/>
                </a:solidFill>
                <a:latin typeface="Times New Roman" panose="02020603050405020304" pitchFamily="18" charset="0"/>
                <a:ea typeface="微软雅黑" panose="020B0503020204020204" pitchFamily="34" charset="-122"/>
              </a:endParaRPr>
            </a:p>
          </p:txBody>
        </p:sp>
        <p:sp>
          <p:nvSpPr>
            <p:cNvPr id="13" name="Rectangle 55"/>
            <p:cNvSpPr>
              <a:spLocks noChangeArrowheads="1"/>
            </p:cNvSpPr>
            <p:nvPr>
              <p:custDataLst>
                <p:tags r:id="rId25"/>
              </p:custDataLst>
            </p:nvPr>
          </p:nvSpPr>
          <p:spPr bwMode="auto">
            <a:xfrm>
              <a:off x="4050341" y="876060"/>
              <a:ext cx="415498" cy="646331"/>
            </a:xfrm>
            <a:prstGeom prst="rect">
              <a:avLst/>
            </a:prstGeom>
            <a:noFill/>
            <a:ln w="9525">
              <a:noFill/>
              <a:miter lim="800000"/>
            </a:ln>
            <a:effectLst/>
          </p:spPr>
          <p:txBody>
            <a:bodyPr wrap="none">
              <a:spAutoFit/>
            </a:bodyPr>
            <a:lstStyle/>
            <a:p>
              <a:r>
                <a:rPr kumimoji="1" lang="en-US" altLang="zh-CN" sz="3600">
                  <a:solidFill>
                    <a:srgbClr val="080808"/>
                  </a:solidFill>
                  <a:latin typeface="Times New Roman" panose="02020603050405020304" pitchFamily="18" charset="0"/>
                  <a:ea typeface="微软雅黑" panose="020B0503020204020204" pitchFamily="34" charset="-122"/>
                </a:rPr>
                <a:t>2</a:t>
              </a:r>
              <a:endParaRPr kumimoji="1" lang="en-US" altLang="zh-CN" sz="3600">
                <a:solidFill>
                  <a:srgbClr val="080808"/>
                </a:solidFill>
                <a:latin typeface="Times New Roman" panose="02020603050405020304" pitchFamily="18" charset="0"/>
                <a:ea typeface="微软雅黑" panose="020B0503020204020204" pitchFamily="34" charset="-122"/>
              </a:endParaRPr>
            </a:p>
          </p:txBody>
        </p:sp>
        <p:sp>
          <p:nvSpPr>
            <p:cNvPr id="14" name="Rectangle 56"/>
            <p:cNvSpPr>
              <a:spLocks noChangeArrowheads="1"/>
            </p:cNvSpPr>
            <p:nvPr>
              <p:custDataLst>
                <p:tags r:id="rId26"/>
              </p:custDataLst>
            </p:nvPr>
          </p:nvSpPr>
          <p:spPr bwMode="auto">
            <a:xfrm>
              <a:off x="4634702" y="1996655"/>
              <a:ext cx="415498" cy="646331"/>
            </a:xfrm>
            <a:prstGeom prst="rect">
              <a:avLst/>
            </a:prstGeom>
            <a:noFill/>
            <a:ln w="9525">
              <a:noFill/>
              <a:miter lim="800000"/>
            </a:ln>
            <a:effectLst/>
          </p:spPr>
          <p:txBody>
            <a:bodyPr wrap="none">
              <a:spAutoFit/>
            </a:bodyPr>
            <a:lstStyle/>
            <a:p>
              <a:r>
                <a:rPr kumimoji="1" lang="en-US" altLang="zh-CN" sz="3600">
                  <a:solidFill>
                    <a:srgbClr val="080808"/>
                  </a:solidFill>
                  <a:latin typeface="Times New Roman" panose="02020603050405020304" pitchFamily="18" charset="0"/>
                  <a:ea typeface="微软雅黑" panose="020B0503020204020204" pitchFamily="34" charset="-122"/>
                </a:rPr>
                <a:t>3</a:t>
              </a:r>
              <a:endParaRPr kumimoji="1" lang="en-US" altLang="zh-CN" sz="3600">
                <a:solidFill>
                  <a:srgbClr val="080808"/>
                </a:solidFill>
                <a:latin typeface="Times New Roman" panose="02020603050405020304" pitchFamily="18" charset="0"/>
                <a:ea typeface="微软雅黑" panose="020B0503020204020204" pitchFamily="34" charset="-122"/>
              </a:endParaRPr>
            </a:p>
          </p:txBody>
        </p:sp>
        <p:sp>
          <p:nvSpPr>
            <p:cNvPr id="15" name="Rectangle 57"/>
            <p:cNvSpPr>
              <a:spLocks noChangeArrowheads="1"/>
            </p:cNvSpPr>
            <p:nvPr>
              <p:custDataLst>
                <p:tags r:id="rId27"/>
              </p:custDataLst>
            </p:nvPr>
          </p:nvSpPr>
          <p:spPr bwMode="auto">
            <a:xfrm>
              <a:off x="3615227" y="2536226"/>
              <a:ext cx="415498" cy="646331"/>
            </a:xfrm>
            <a:prstGeom prst="rect">
              <a:avLst/>
            </a:prstGeom>
            <a:noFill/>
            <a:ln w="9525">
              <a:noFill/>
              <a:miter lim="800000"/>
            </a:ln>
            <a:effectLst/>
          </p:spPr>
          <p:txBody>
            <a:bodyPr wrap="none">
              <a:spAutoFit/>
            </a:bodyPr>
            <a:lstStyle/>
            <a:p>
              <a:r>
                <a:rPr kumimoji="1" lang="en-US" altLang="zh-CN" sz="3600">
                  <a:solidFill>
                    <a:srgbClr val="080808"/>
                  </a:solidFill>
                  <a:latin typeface="Times New Roman" panose="02020603050405020304" pitchFamily="18" charset="0"/>
                  <a:ea typeface="微软雅黑" panose="020B0503020204020204" pitchFamily="34" charset="-122"/>
                </a:rPr>
                <a:t>4</a:t>
              </a:r>
              <a:endParaRPr kumimoji="1" lang="en-US" altLang="zh-CN" sz="3600">
                <a:solidFill>
                  <a:srgbClr val="080808"/>
                </a:solidFill>
                <a:latin typeface="Times New Roman" panose="02020603050405020304" pitchFamily="18" charset="0"/>
                <a:ea typeface="微软雅黑" panose="020B0503020204020204" pitchFamily="34" charset="-122"/>
              </a:endParaRPr>
            </a:p>
          </p:txBody>
        </p:sp>
        <p:sp>
          <p:nvSpPr>
            <p:cNvPr id="16" name="Rectangle 58"/>
            <p:cNvSpPr>
              <a:spLocks noChangeArrowheads="1"/>
            </p:cNvSpPr>
            <p:nvPr>
              <p:custDataLst>
                <p:tags r:id="rId28"/>
              </p:custDataLst>
            </p:nvPr>
          </p:nvSpPr>
          <p:spPr bwMode="auto">
            <a:xfrm>
              <a:off x="2800191" y="1994230"/>
              <a:ext cx="415498" cy="646331"/>
            </a:xfrm>
            <a:prstGeom prst="rect">
              <a:avLst/>
            </a:prstGeom>
            <a:noFill/>
            <a:ln w="9525">
              <a:noFill/>
              <a:miter lim="800000"/>
            </a:ln>
            <a:effectLst/>
          </p:spPr>
          <p:txBody>
            <a:bodyPr wrap="none">
              <a:spAutoFit/>
            </a:bodyPr>
            <a:lstStyle/>
            <a:p>
              <a:r>
                <a:rPr kumimoji="1" lang="en-US" altLang="zh-CN" sz="3600">
                  <a:solidFill>
                    <a:srgbClr val="080808"/>
                  </a:solidFill>
                  <a:latin typeface="Times New Roman" panose="02020603050405020304" pitchFamily="18" charset="0"/>
                  <a:ea typeface="微软雅黑" panose="020B0503020204020204" pitchFamily="34" charset="-122"/>
                </a:rPr>
                <a:t>5</a:t>
              </a:r>
              <a:endParaRPr kumimoji="1" lang="en-US" altLang="zh-CN" sz="3600">
                <a:solidFill>
                  <a:srgbClr val="080808"/>
                </a:solidFill>
                <a:latin typeface="Times New Roman" panose="02020603050405020304" pitchFamily="18" charset="0"/>
                <a:ea typeface="微软雅黑" panose="020B0503020204020204" pitchFamily="34" charset="-122"/>
              </a:endParaRPr>
            </a:p>
          </p:txBody>
        </p:sp>
      </p:grpSp>
      <p:sp>
        <p:nvSpPr>
          <p:cNvPr id="32" name="Text Box 59"/>
          <p:cNvSpPr txBox="1">
            <a:spLocks noChangeArrowheads="1"/>
          </p:cNvSpPr>
          <p:nvPr>
            <p:custDataLst>
              <p:tags r:id="rId29"/>
            </p:custDataLst>
          </p:nvPr>
        </p:nvSpPr>
        <p:spPr bwMode="auto">
          <a:xfrm>
            <a:off x="190918" y="931871"/>
            <a:ext cx="11810164" cy="2399503"/>
          </a:xfrm>
          <a:prstGeom prst="rect">
            <a:avLst/>
          </a:prstGeom>
          <a:noFill/>
          <a:ln w="9525">
            <a:noFill/>
            <a:miter lim="800000"/>
          </a:ln>
          <a:effectLst/>
        </p:spPr>
        <p:txBody>
          <a:bodyPr wrap="square">
            <a:spAutoFit/>
          </a:bodyPr>
          <a:lstStyle/>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接种环</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只蘸一次菌液</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，但要在培养基不同位置</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连续划线多次</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划线</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首尾不能相接</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每次划线前</a:t>
            </a:r>
            <a:r>
              <a:rPr kumimoji="1"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接种环进行灭菌</a:t>
            </a:r>
            <a:r>
              <a:rPr kumimoji="1"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4.</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划线后，培养皿</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倒置培养</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34" name="组合 33"/>
          <p:cNvGrpSpPr>
            <a:grpSpLocks noChangeAspect="1"/>
          </p:cNvGrpSpPr>
          <p:nvPr>
            <p:custDataLst>
              <p:tags r:id="rId30"/>
            </p:custDataLst>
          </p:nvPr>
        </p:nvGrpSpPr>
        <p:grpSpPr>
          <a:xfrm>
            <a:off x="645796" y="3537931"/>
            <a:ext cx="4075447" cy="3017642"/>
            <a:chOff x="758293" y="4529699"/>
            <a:chExt cx="2685173" cy="1988217"/>
          </a:xfrm>
        </p:grpSpPr>
        <p:sp>
          <p:nvSpPr>
            <p:cNvPr id="35" name="Oval 6"/>
            <p:cNvSpPr>
              <a:spLocks noChangeArrowheads="1"/>
            </p:cNvSpPr>
            <p:nvPr>
              <p:custDataLst>
                <p:tags r:id="rId31"/>
              </p:custDataLst>
            </p:nvPr>
          </p:nvSpPr>
          <p:spPr bwMode="auto">
            <a:xfrm rot="1982604">
              <a:off x="1315473" y="4529699"/>
              <a:ext cx="2020659" cy="1988217"/>
            </a:xfrm>
            <a:prstGeom prst="ellipse">
              <a:avLst/>
            </a:prstGeom>
            <a:solidFill>
              <a:srgbClr val="FFFF99"/>
            </a:solidFill>
            <a:ln w="9525">
              <a:solidFill>
                <a:schemeClr val="tx1"/>
              </a:solidFill>
              <a:round/>
            </a:ln>
          </p:spPr>
          <p:txBody>
            <a:bodyPr wrap="none" anchor="ctr"/>
            <a:lstStyle/>
            <a:p>
              <a:endParaRPr lang="zh-CN" altLang="zh-CN" sz="3200">
                <a:solidFill>
                  <a:srgbClr val="080808"/>
                </a:solidFill>
                <a:latin typeface="Times New Roman" panose="02020603050405020304" pitchFamily="18" charset="0"/>
                <a:ea typeface="微软雅黑" panose="020B0503020204020204" pitchFamily="34" charset="-122"/>
              </a:endParaRPr>
            </a:p>
          </p:txBody>
        </p:sp>
        <p:grpSp>
          <p:nvGrpSpPr>
            <p:cNvPr id="36" name="Group 7"/>
            <p:cNvGrpSpPr/>
            <p:nvPr>
              <p:custDataLst>
                <p:tags r:id="rId32"/>
              </p:custDataLst>
            </p:nvPr>
          </p:nvGrpSpPr>
          <p:grpSpPr>
            <a:xfrm>
              <a:off x="1239247" y="4871399"/>
              <a:ext cx="2204219" cy="1412263"/>
              <a:chOff x="106" y="195"/>
              <a:chExt cx="2743" cy="2192"/>
            </a:xfrm>
          </p:grpSpPr>
          <p:sp>
            <p:nvSpPr>
              <p:cNvPr id="38" name="Freeform 8"/>
              <p:cNvSpPr/>
              <p:nvPr>
                <p:custDataLst>
                  <p:tags r:id="rId33"/>
                </p:custDataLst>
              </p:nvPr>
            </p:nvSpPr>
            <p:spPr bwMode="auto">
              <a:xfrm>
                <a:off x="740" y="195"/>
                <a:ext cx="1233" cy="120"/>
              </a:xfrm>
              <a:custGeom>
                <a:avLst/>
                <a:gdLst>
                  <a:gd name="T0" fmla="*/ 144 w 1233"/>
                  <a:gd name="T1" fmla="*/ 15 h 120"/>
                  <a:gd name="T2" fmla="*/ 1187 w 1233"/>
                  <a:gd name="T3" fmla="*/ 15 h 120"/>
                  <a:gd name="T4" fmla="*/ 8 w 1233"/>
                  <a:gd name="T5" fmla="*/ 105 h 120"/>
                  <a:gd name="T6" fmla="*/ 1233 w 1233"/>
                  <a:gd name="T7" fmla="*/ 105 h 120"/>
                  <a:gd name="T8" fmla="*/ 0 60000 65536"/>
                  <a:gd name="T9" fmla="*/ 0 60000 65536"/>
                  <a:gd name="T10" fmla="*/ 0 60000 65536"/>
                  <a:gd name="T11" fmla="*/ 0 60000 65536"/>
                  <a:gd name="T12" fmla="*/ 0 w 1233"/>
                  <a:gd name="T13" fmla="*/ 0 h 120"/>
                  <a:gd name="T14" fmla="*/ 1233 w 1233"/>
                  <a:gd name="T15" fmla="*/ 120 h 120"/>
                </a:gdLst>
                <a:ahLst/>
                <a:cxnLst>
                  <a:cxn ang="T8">
                    <a:pos x="T0" y="T1"/>
                  </a:cxn>
                  <a:cxn ang="T9">
                    <a:pos x="T2" y="T3"/>
                  </a:cxn>
                  <a:cxn ang="T10">
                    <a:pos x="T4" y="T5"/>
                  </a:cxn>
                  <a:cxn ang="T11">
                    <a:pos x="T6" y="T7"/>
                  </a:cxn>
                </a:cxnLst>
                <a:rect l="T12" t="T13" r="T14" b="T15"/>
                <a:pathLst>
                  <a:path w="1233" h="120">
                    <a:moveTo>
                      <a:pt x="144" y="15"/>
                    </a:moveTo>
                    <a:cubicBezTo>
                      <a:pt x="677" y="7"/>
                      <a:pt x="1210" y="0"/>
                      <a:pt x="1187" y="15"/>
                    </a:cubicBezTo>
                    <a:cubicBezTo>
                      <a:pt x="1164" y="30"/>
                      <a:pt x="0" y="90"/>
                      <a:pt x="8" y="105"/>
                    </a:cubicBezTo>
                    <a:cubicBezTo>
                      <a:pt x="16" y="120"/>
                      <a:pt x="624" y="112"/>
                      <a:pt x="1233" y="105"/>
                    </a:cubicBezTo>
                  </a:path>
                </a:pathLst>
              </a:custGeom>
              <a:noFill/>
              <a:ln w="38100">
                <a:solidFill>
                  <a:srgbClr val="FF0000"/>
                </a:solidFill>
                <a:round/>
              </a:ln>
            </p:spPr>
            <p:txBody>
              <a:bodyPr/>
              <a:lstStyle/>
              <a:p>
                <a:endParaRPr lang="zh-CN" altLang="zh-CN" sz="3200">
                  <a:solidFill>
                    <a:srgbClr val="080808"/>
                  </a:solidFill>
                  <a:latin typeface="Times New Roman" panose="02020603050405020304" pitchFamily="18" charset="0"/>
                  <a:ea typeface="微软雅黑" panose="020B0503020204020204" pitchFamily="34" charset="-122"/>
                </a:endParaRPr>
              </a:p>
            </p:txBody>
          </p:sp>
          <p:sp>
            <p:nvSpPr>
              <p:cNvPr id="39" name="Freeform 9"/>
              <p:cNvSpPr/>
              <p:nvPr>
                <p:custDataLst>
                  <p:tags r:id="rId34"/>
                </p:custDataLst>
              </p:nvPr>
            </p:nvSpPr>
            <p:spPr bwMode="auto">
              <a:xfrm>
                <a:off x="537" y="300"/>
                <a:ext cx="1920" cy="287"/>
              </a:xfrm>
              <a:custGeom>
                <a:avLst/>
                <a:gdLst>
                  <a:gd name="T0" fmla="*/ 1436 w 1920"/>
                  <a:gd name="T1" fmla="*/ 0 h 287"/>
                  <a:gd name="T2" fmla="*/ 75 w 1920"/>
                  <a:gd name="T3" fmla="*/ 136 h 287"/>
                  <a:gd name="T4" fmla="*/ 1527 w 1920"/>
                  <a:gd name="T5" fmla="*/ 91 h 287"/>
                  <a:gd name="T6" fmla="*/ 30 w 1920"/>
                  <a:gd name="T7" fmla="*/ 272 h 287"/>
                  <a:gd name="T8" fmla="*/ 1708 w 1920"/>
                  <a:gd name="T9" fmla="*/ 182 h 287"/>
                  <a:gd name="T10" fmla="*/ 1300 w 1920"/>
                  <a:gd name="T11" fmla="*/ 272 h 287"/>
                  <a:gd name="T12" fmla="*/ 1390 w 1920"/>
                  <a:gd name="T13" fmla="*/ 272 h 287"/>
                  <a:gd name="T14" fmla="*/ 0 60000 65536"/>
                  <a:gd name="T15" fmla="*/ 0 60000 65536"/>
                  <a:gd name="T16" fmla="*/ 0 60000 65536"/>
                  <a:gd name="T17" fmla="*/ 0 60000 65536"/>
                  <a:gd name="T18" fmla="*/ 0 60000 65536"/>
                  <a:gd name="T19" fmla="*/ 0 60000 65536"/>
                  <a:gd name="T20" fmla="*/ 0 60000 65536"/>
                  <a:gd name="T21" fmla="*/ 0 w 1920"/>
                  <a:gd name="T22" fmla="*/ 0 h 287"/>
                  <a:gd name="T23" fmla="*/ 1920 w 1920"/>
                  <a:gd name="T24" fmla="*/ 287 h 2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20" h="287">
                    <a:moveTo>
                      <a:pt x="1436" y="0"/>
                    </a:moveTo>
                    <a:cubicBezTo>
                      <a:pt x="748" y="60"/>
                      <a:pt x="60" y="121"/>
                      <a:pt x="75" y="136"/>
                    </a:cubicBezTo>
                    <a:cubicBezTo>
                      <a:pt x="90" y="151"/>
                      <a:pt x="1534" y="68"/>
                      <a:pt x="1527" y="91"/>
                    </a:cubicBezTo>
                    <a:cubicBezTo>
                      <a:pt x="1520" y="114"/>
                      <a:pt x="0" y="257"/>
                      <a:pt x="30" y="272"/>
                    </a:cubicBezTo>
                    <a:cubicBezTo>
                      <a:pt x="60" y="287"/>
                      <a:pt x="1496" y="182"/>
                      <a:pt x="1708" y="182"/>
                    </a:cubicBezTo>
                    <a:cubicBezTo>
                      <a:pt x="1920" y="182"/>
                      <a:pt x="1353" y="257"/>
                      <a:pt x="1300" y="272"/>
                    </a:cubicBezTo>
                    <a:cubicBezTo>
                      <a:pt x="1247" y="287"/>
                      <a:pt x="1318" y="279"/>
                      <a:pt x="1390" y="272"/>
                    </a:cubicBezTo>
                  </a:path>
                </a:pathLst>
              </a:custGeom>
              <a:noFill/>
              <a:ln w="31750">
                <a:solidFill>
                  <a:srgbClr val="FF0000"/>
                </a:solidFill>
                <a:round/>
              </a:ln>
            </p:spPr>
            <p:txBody>
              <a:bodyPr/>
              <a:lstStyle/>
              <a:p>
                <a:endParaRPr lang="zh-CN" altLang="zh-CN" sz="3200">
                  <a:solidFill>
                    <a:srgbClr val="080808"/>
                  </a:solidFill>
                  <a:latin typeface="Times New Roman" panose="02020603050405020304" pitchFamily="18" charset="0"/>
                  <a:ea typeface="微软雅黑" panose="020B0503020204020204" pitchFamily="34" charset="-122"/>
                </a:endParaRPr>
              </a:p>
            </p:txBody>
          </p:sp>
          <p:sp>
            <p:nvSpPr>
              <p:cNvPr id="40" name="Freeform 10"/>
              <p:cNvSpPr/>
              <p:nvPr>
                <p:custDataLst>
                  <p:tags r:id="rId35"/>
                </p:custDataLst>
              </p:nvPr>
            </p:nvSpPr>
            <p:spPr bwMode="auto">
              <a:xfrm>
                <a:off x="445" y="572"/>
                <a:ext cx="2208" cy="242"/>
              </a:xfrm>
              <a:custGeom>
                <a:avLst/>
                <a:gdLst>
                  <a:gd name="T0" fmla="*/ 1437 w 2208"/>
                  <a:gd name="T1" fmla="*/ 0 h 242"/>
                  <a:gd name="T2" fmla="*/ 76 w 2208"/>
                  <a:gd name="T3" fmla="*/ 137 h 242"/>
                  <a:gd name="T4" fmla="*/ 1891 w 2208"/>
                  <a:gd name="T5" fmla="*/ 46 h 242"/>
                  <a:gd name="T6" fmla="*/ 31 w 2208"/>
                  <a:gd name="T7" fmla="*/ 227 h 242"/>
                  <a:gd name="T8" fmla="*/ 1936 w 2208"/>
                  <a:gd name="T9" fmla="*/ 137 h 242"/>
                  <a:gd name="T10" fmla="*/ 1664 w 2208"/>
                  <a:gd name="T11" fmla="*/ 182 h 242"/>
                  <a:gd name="T12" fmla="*/ 0 60000 65536"/>
                  <a:gd name="T13" fmla="*/ 0 60000 65536"/>
                  <a:gd name="T14" fmla="*/ 0 60000 65536"/>
                  <a:gd name="T15" fmla="*/ 0 60000 65536"/>
                  <a:gd name="T16" fmla="*/ 0 60000 65536"/>
                  <a:gd name="T17" fmla="*/ 0 60000 65536"/>
                  <a:gd name="T18" fmla="*/ 0 w 2208"/>
                  <a:gd name="T19" fmla="*/ 0 h 242"/>
                  <a:gd name="T20" fmla="*/ 2208 w 2208"/>
                  <a:gd name="T21" fmla="*/ 242 h 242"/>
                </a:gdLst>
                <a:ahLst/>
                <a:cxnLst>
                  <a:cxn ang="T12">
                    <a:pos x="T0" y="T1"/>
                  </a:cxn>
                  <a:cxn ang="T13">
                    <a:pos x="T2" y="T3"/>
                  </a:cxn>
                  <a:cxn ang="T14">
                    <a:pos x="T4" y="T5"/>
                  </a:cxn>
                  <a:cxn ang="T15">
                    <a:pos x="T6" y="T7"/>
                  </a:cxn>
                  <a:cxn ang="T16">
                    <a:pos x="T8" y="T9"/>
                  </a:cxn>
                  <a:cxn ang="T17">
                    <a:pos x="T10" y="T11"/>
                  </a:cxn>
                </a:cxnLst>
                <a:rect l="T18" t="T19" r="T20" b="T21"/>
                <a:pathLst>
                  <a:path w="2208" h="241">
                    <a:moveTo>
                      <a:pt x="1437" y="0"/>
                    </a:moveTo>
                    <a:cubicBezTo>
                      <a:pt x="718" y="64"/>
                      <a:pt x="0" y="129"/>
                      <a:pt x="76" y="137"/>
                    </a:cubicBezTo>
                    <a:cubicBezTo>
                      <a:pt x="152" y="145"/>
                      <a:pt x="1898" y="31"/>
                      <a:pt x="1891" y="46"/>
                    </a:cubicBezTo>
                    <a:cubicBezTo>
                      <a:pt x="1884" y="61"/>
                      <a:pt x="24" y="212"/>
                      <a:pt x="31" y="227"/>
                    </a:cubicBezTo>
                    <a:cubicBezTo>
                      <a:pt x="38" y="242"/>
                      <a:pt x="1664" y="144"/>
                      <a:pt x="1936" y="137"/>
                    </a:cubicBezTo>
                    <a:cubicBezTo>
                      <a:pt x="2208" y="130"/>
                      <a:pt x="1936" y="156"/>
                      <a:pt x="1664" y="182"/>
                    </a:cubicBezTo>
                  </a:path>
                </a:pathLst>
              </a:custGeom>
              <a:noFill/>
              <a:ln w="22225">
                <a:solidFill>
                  <a:srgbClr val="FF0000"/>
                </a:solidFill>
                <a:round/>
              </a:ln>
            </p:spPr>
            <p:txBody>
              <a:bodyPr/>
              <a:lstStyle/>
              <a:p>
                <a:endParaRPr lang="zh-CN" altLang="zh-CN" sz="3200">
                  <a:solidFill>
                    <a:srgbClr val="080808"/>
                  </a:solidFill>
                  <a:latin typeface="Times New Roman" panose="02020603050405020304" pitchFamily="18" charset="0"/>
                  <a:ea typeface="微软雅黑" panose="020B0503020204020204" pitchFamily="34" charset="-122"/>
                </a:endParaRPr>
              </a:p>
            </p:txBody>
          </p:sp>
          <p:sp>
            <p:nvSpPr>
              <p:cNvPr id="41" name="Freeform 11"/>
              <p:cNvSpPr/>
              <p:nvPr>
                <p:custDataLst>
                  <p:tags r:id="rId36"/>
                </p:custDataLst>
              </p:nvPr>
            </p:nvSpPr>
            <p:spPr bwMode="auto">
              <a:xfrm>
                <a:off x="377" y="754"/>
                <a:ext cx="2103" cy="257"/>
              </a:xfrm>
              <a:custGeom>
                <a:avLst/>
                <a:gdLst>
                  <a:gd name="T0" fmla="*/ 1777 w 2103"/>
                  <a:gd name="T1" fmla="*/ 0 h 257"/>
                  <a:gd name="T2" fmla="*/ 54 w 2103"/>
                  <a:gd name="T3" fmla="*/ 136 h 257"/>
                  <a:gd name="T4" fmla="*/ 2095 w 2103"/>
                  <a:gd name="T5" fmla="*/ 45 h 257"/>
                  <a:gd name="T6" fmla="*/ 8 w 2103"/>
                  <a:gd name="T7" fmla="*/ 227 h 257"/>
                  <a:gd name="T8" fmla="*/ 2049 w 2103"/>
                  <a:gd name="T9" fmla="*/ 227 h 257"/>
                  <a:gd name="T10" fmla="*/ 0 60000 65536"/>
                  <a:gd name="T11" fmla="*/ 0 60000 65536"/>
                  <a:gd name="T12" fmla="*/ 0 60000 65536"/>
                  <a:gd name="T13" fmla="*/ 0 60000 65536"/>
                  <a:gd name="T14" fmla="*/ 0 60000 65536"/>
                  <a:gd name="T15" fmla="*/ 0 w 2103"/>
                  <a:gd name="T16" fmla="*/ 0 h 257"/>
                  <a:gd name="T17" fmla="*/ 2103 w 2103"/>
                  <a:gd name="T18" fmla="*/ 257 h 257"/>
                </a:gdLst>
                <a:ahLst/>
                <a:cxnLst>
                  <a:cxn ang="T10">
                    <a:pos x="T0" y="T1"/>
                  </a:cxn>
                  <a:cxn ang="T11">
                    <a:pos x="T2" y="T3"/>
                  </a:cxn>
                  <a:cxn ang="T12">
                    <a:pos x="T4" y="T5"/>
                  </a:cxn>
                  <a:cxn ang="T13">
                    <a:pos x="T6" y="T7"/>
                  </a:cxn>
                  <a:cxn ang="T14">
                    <a:pos x="T8" y="T9"/>
                  </a:cxn>
                </a:cxnLst>
                <a:rect l="T15" t="T16" r="T17" b="T18"/>
                <a:pathLst>
                  <a:path w="2103" h="257">
                    <a:moveTo>
                      <a:pt x="1777" y="0"/>
                    </a:moveTo>
                    <a:cubicBezTo>
                      <a:pt x="889" y="64"/>
                      <a:pt x="1" y="129"/>
                      <a:pt x="54" y="136"/>
                    </a:cubicBezTo>
                    <a:cubicBezTo>
                      <a:pt x="107" y="143"/>
                      <a:pt x="2103" y="30"/>
                      <a:pt x="2095" y="45"/>
                    </a:cubicBezTo>
                    <a:cubicBezTo>
                      <a:pt x="2087" y="60"/>
                      <a:pt x="16" y="197"/>
                      <a:pt x="8" y="227"/>
                    </a:cubicBezTo>
                    <a:cubicBezTo>
                      <a:pt x="0" y="257"/>
                      <a:pt x="1709" y="227"/>
                      <a:pt x="2049" y="227"/>
                    </a:cubicBezTo>
                  </a:path>
                </a:pathLst>
              </a:custGeom>
              <a:noFill/>
              <a:ln w="19050">
                <a:solidFill>
                  <a:srgbClr val="FF0000"/>
                </a:solidFill>
                <a:round/>
              </a:ln>
            </p:spPr>
            <p:txBody>
              <a:bodyPr/>
              <a:lstStyle/>
              <a:p>
                <a:endParaRPr lang="zh-CN" altLang="zh-CN" sz="3200">
                  <a:solidFill>
                    <a:srgbClr val="080808"/>
                  </a:solidFill>
                  <a:latin typeface="Times New Roman" panose="02020603050405020304" pitchFamily="18" charset="0"/>
                  <a:ea typeface="微软雅黑" panose="020B0503020204020204" pitchFamily="34" charset="-122"/>
                </a:endParaRPr>
              </a:p>
            </p:txBody>
          </p:sp>
          <p:sp>
            <p:nvSpPr>
              <p:cNvPr id="42" name="Freeform 12"/>
              <p:cNvSpPr/>
              <p:nvPr>
                <p:custDataLst>
                  <p:tags r:id="rId37"/>
                </p:custDataLst>
              </p:nvPr>
            </p:nvSpPr>
            <p:spPr bwMode="auto">
              <a:xfrm>
                <a:off x="340" y="951"/>
                <a:ext cx="2509" cy="393"/>
              </a:xfrm>
              <a:custGeom>
                <a:avLst/>
                <a:gdLst>
                  <a:gd name="T0" fmla="*/ 2086 w 2509"/>
                  <a:gd name="T1" fmla="*/ 30 h 393"/>
                  <a:gd name="T2" fmla="*/ 2177 w 2509"/>
                  <a:gd name="T3" fmla="*/ 30 h 393"/>
                  <a:gd name="T4" fmla="*/ 91 w 2509"/>
                  <a:gd name="T5" fmla="*/ 211 h 393"/>
                  <a:gd name="T6" fmla="*/ 2177 w 2509"/>
                  <a:gd name="T7" fmla="*/ 166 h 393"/>
                  <a:gd name="T8" fmla="*/ 0 w 2509"/>
                  <a:gd name="T9" fmla="*/ 393 h 393"/>
                  <a:gd name="T10" fmla="*/ 0 60000 65536"/>
                  <a:gd name="T11" fmla="*/ 0 60000 65536"/>
                  <a:gd name="T12" fmla="*/ 0 60000 65536"/>
                  <a:gd name="T13" fmla="*/ 0 60000 65536"/>
                  <a:gd name="T14" fmla="*/ 0 60000 65536"/>
                  <a:gd name="T15" fmla="*/ 0 w 2509"/>
                  <a:gd name="T16" fmla="*/ 0 h 393"/>
                  <a:gd name="T17" fmla="*/ 2509 w 2509"/>
                  <a:gd name="T18" fmla="*/ 393 h 393"/>
                </a:gdLst>
                <a:ahLst/>
                <a:cxnLst>
                  <a:cxn ang="T10">
                    <a:pos x="T0" y="T1"/>
                  </a:cxn>
                  <a:cxn ang="T11">
                    <a:pos x="T2" y="T3"/>
                  </a:cxn>
                  <a:cxn ang="T12">
                    <a:pos x="T4" y="T5"/>
                  </a:cxn>
                  <a:cxn ang="T13">
                    <a:pos x="T6" y="T7"/>
                  </a:cxn>
                  <a:cxn ang="T14">
                    <a:pos x="T8" y="T9"/>
                  </a:cxn>
                </a:cxnLst>
                <a:rect l="T15" t="T16" r="T17" b="T18"/>
                <a:pathLst>
                  <a:path w="2509" h="393">
                    <a:moveTo>
                      <a:pt x="2086" y="30"/>
                    </a:moveTo>
                    <a:cubicBezTo>
                      <a:pt x="2297" y="15"/>
                      <a:pt x="2509" y="0"/>
                      <a:pt x="2177" y="30"/>
                    </a:cubicBezTo>
                    <a:cubicBezTo>
                      <a:pt x="1845" y="60"/>
                      <a:pt x="91" y="188"/>
                      <a:pt x="91" y="211"/>
                    </a:cubicBezTo>
                    <a:cubicBezTo>
                      <a:pt x="91" y="234"/>
                      <a:pt x="2192" y="136"/>
                      <a:pt x="2177" y="166"/>
                    </a:cubicBezTo>
                    <a:cubicBezTo>
                      <a:pt x="2162" y="196"/>
                      <a:pt x="1081" y="294"/>
                      <a:pt x="0" y="393"/>
                    </a:cubicBezTo>
                  </a:path>
                </a:pathLst>
              </a:custGeom>
              <a:noFill/>
              <a:ln w="9525">
                <a:solidFill>
                  <a:srgbClr val="FF0000"/>
                </a:solidFill>
                <a:round/>
              </a:ln>
            </p:spPr>
            <p:txBody>
              <a:bodyPr/>
              <a:lstStyle/>
              <a:p>
                <a:endParaRPr lang="zh-CN" altLang="zh-CN" sz="3200">
                  <a:solidFill>
                    <a:srgbClr val="080808"/>
                  </a:solidFill>
                  <a:latin typeface="Times New Roman" panose="02020603050405020304" pitchFamily="18" charset="0"/>
                  <a:ea typeface="微软雅黑" panose="020B0503020204020204" pitchFamily="34" charset="-122"/>
                </a:endParaRPr>
              </a:p>
            </p:txBody>
          </p:sp>
          <p:sp>
            <p:nvSpPr>
              <p:cNvPr id="43" name="Freeform 13"/>
              <p:cNvSpPr/>
              <p:nvPr>
                <p:custDataLst>
                  <p:tags r:id="rId38"/>
                </p:custDataLst>
              </p:nvPr>
            </p:nvSpPr>
            <p:spPr bwMode="auto">
              <a:xfrm>
                <a:off x="106" y="1344"/>
                <a:ext cx="1988" cy="1043"/>
              </a:xfrm>
              <a:custGeom>
                <a:avLst/>
                <a:gdLst>
                  <a:gd name="T0" fmla="*/ 234 w 1988"/>
                  <a:gd name="T1" fmla="*/ 0 h 1043"/>
                  <a:gd name="T2" fmla="*/ 189 w 1988"/>
                  <a:gd name="T3" fmla="*/ 45 h 1043"/>
                  <a:gd name="T4" fmla="*/ 1368 w 1988"/>
                  <a:gd name="T5" fmla="*/ 45 h 1043"/>
                  <a:gd name="T6" fmla="*/ 824 w 1988"/>
                  <a:gd name="T7" fmla="*/ 272 h 1043"/>
                  <a:gd name="T8" fmla="*/ 1958 w 1988"/>
                  <a:gd name="T9" fmla="*/ 181 h 1043"/>
                  <a:gd name="T10" fmla="*/ 1005 w 1988"/>
                  <a:gd name="T11" fmla="*/ 498 h 1043"/>
                  <a:gd name="T12" fmla="*/ 1504 w 1988"/>
                  <a:gd name="T13" fmla="*/ 544 h 1043"/>
                  <a:gd name="T14" fmla="*/ 1141 w 1988"/>
                  <a:gd name="T15" fmla="*/ 725 h 1043"/>
                  <a:gd name="T16" fmla="*/ 1595 w 1988"/>
                  <a:gd name="T17" fmla="*/ 771 h 1043"/>
                  <a:gd name="T18" fmla="*/ 1186 w 1988"/>
                  <a:gd name="T19" fmla="*/ 997 h 1043"/>
                  <a:gd name="T20" fmla="*/ 1504 w 1988"/>
                  <a:gd name="T21" fmla="*/ 1043 h 10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88"/>
                  <a:gd name="T34" fmla="*/ 0 h 1043"/>
                  <a:gd name="T35" fmla="*/ 1988 w 1988"/>
                  <a:gd name="T36" fmla="*/ 1043 h 10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88" h="1043">
                    <a:moveTo>
                      <a:pt x="234" y="0"/>
                    </a:moveTo>
                    <a:cubicBezTo>
                      <a:pt x="117" y="19"/>
                      <a:pt x="0" y="38"/>
                      <a:pt x="189" y="45"/>
                    </a:cubicBezTo>
                    <a:cubicBezTo>
                      <a:pt x="378" y="52"/>
                      <a:pt x="1262" y="7"/>
                      <a:pt x="1368" y="45"/>
                    </a:cubicBezTo>
                    <a:cubicBezTo>
                      <a:pt x="1474" y="83"/>
                      <a:pt x="726" y="249"/>
                      <a:pt x="824" y="272"/>
                    </a:cubicBezTo>
                    <a:cubicBezTo>
                      <a:pt x="922" y="295"/>
                      <a:pt x="1928" y="143"/>
                      <a:pt x="1958" y="181"/>
                    </a:cubicBezTo>
                    <a:cubicBezTo>
                      <a:pt x="1988" y="219"/>
                      <a:pt x="1081" y="438"/>
                      <a:pt x="1005" y="498"/>
                    </a:cubicBezTo>
                    <a:cubicBezTo>
                      <a:pt x="929" y="558"/>
                      <a:pt x="1481" y="506"/>
                      <a:pt x="1504" y="544"/>
                    </a:cubicBezTo>
                    <a:cubicBezTo>
                      <a:pt x="1527" y="582"/>
                      <a:pt x="1126" y="687"/>
                      <a:pt x="1141" y="725"/>
                    </a:cubicBezTo>
                    <a:cubicBezTo>
                      <a:pt x="1156" y="763"/>
                      <a:pt x="1588" y="726"/>
                      <a:pt x="1595" y="771"/>
                    </a:cubicBezTo>
                    <a:cubicBezTo>
                      <a:pt x="1602" y="816"/>
                      <a:pt x="1201" y="952"/>
                      <a:pt x="1186" y="997"/>
                    </a:cubicBezTo>
                    <a:cubicBezTo>
                      <a:pt x="1171" y="1042"/>
                      <a:pt x="1451" y="1035"/>
                      <a:pt x="1504" y="1043"/>
                    </a:cubicBezTo>
                  </a:path>
                </a:pathLst>
              </a:custGeom>
              <a:noFill/>
              <a:ln w="9525">
                <a:solidFill>
                  <a:srgbClr val="FF0000"/>
                </a:solidFill>
                <a:prstDash val="dash"/>
                <a:round/>
              </a:ln>
            </p:spPr>
            <p:txBody>
              <a:bodyPr/>
              <a:lstStyle/>
              <a:p>
                <a:endParaRPr lang="zh-CN" altLang="zh-CN" sz="3200">
                  <a:solidFill>
                    <a:srgbClr val="080808"/>
                  </a:solidFill>
                  <a:latin typeface="Times New Roman" panose="02020603050405020304" pitchFamily="18" charset="0"/>
                  <a:ea typeface="微软雅黑" panose="020B0503020204020204" pitchFamily="34" charset="-122"/>
                </a:endParaRPr>
              </a:p>
            </p:txBody>
          </p:sp>
        </p:grpSp>
        <p:sp>
          <p:nvSpPr>
            <p:cNvPr id="37" name="Text Box 36"/>
            <p:cNvSpPr txBox="1">
              <a:spLocks noChangeArrowheads="1"/>
            </p:cNvSpPr>
            <p:nvPr>
              <p:custDataLst>
                <p:tags r:id="rId39"/>
              </p:custDataLst>
            </p:nvPr>
          </p:nvSpPr>
          <p:spPr bwMode="auto">
            <a:xfrm>
              <a:off x="758293" y="4682258"/>
              <a:ext cx="427315" cy="1683099"/>
            </a:xfrm>
            <a:prstGeom prst="rect">
              <a:avLst/>
            </a:prstGeom>
            <a:noFill/>
            <a:ln w="9525">
              <a:noFill/>
              <a:miter lim="800000"/>
            </a:ln>
          </p:spPr>
          <p:txBody>
            <a:bodyPr wrap="square">
              <a:spAutoFit/>
            </a:bodyPr>
            <a:lstStyle/>
            <a:p>
              <a:pPr>
                <a:spcBef>
                  <a:spcPct val="50000"/>
                </a:spcBef>
              </a:pPr>
              <a:r>
                <a:rPr lang="zh-CN" altLang="en-US" sz="3200" b="1">
                  <a:solidFill>
                    <a:srgbClr val="080808"/>
                  </a:solidFill>
                  <a:latin typeface="楷体" panose="02010609060101010101" pitchFamily="49" charset="-122"/>
                  <a:ea typeface="楷体" panose="02010609060101010101" pitchFamily="49" charset="-122"/>
                </a:rPr>
                <a:t>连续划线法</a:t>
              </a:r>
              <a:endParaRPr lang="zh-CN" altLang="en-US" sz="3200" b="1">
                <a:solidFill>
                  <a:srgbClr val="080808"/>
                </a:solidFill>
                <a:latin typeface="楷体" panose="02010609060101010101" pitchFamily="49" charset="-122"/>
                <a:ea typeface="楷体" panose="02010609060101010101" pitchFamily="49" charset="-122"/>
              </a:endParaRPr>
            </a:p>
          </p:txBody>
        </p:sp>
      </p:grpSp>
      <p:sp>
        <p:nvSpPr>
          <p:cNvPr id="44" name="Rectangle 30"/>
          <p:cNvSpPr>
            <a:spLocks noChangeArrowheads="1"/>
          </p:cNvSpPr>
          <p:nvPr>
            <p:custDataLst>
              <p:tags r:id="rId40"/>
            </p:custDataLst>
          </p:nvPr>
        </p:nvSpPr>
        <p:spPr bwMode="auto">
          <a:xfrm>
            <a:off x="7969431" y="1857400"/>
            <a:ext cx="4031651" cy="1082348"/>
          </a:xfrm>
          <a:prstGeom prst="rect">
            <a:avLst/>
          </a:prstGeom>
          <a:solidFill>
            <a:srgbClr val="F7F2FF"/>
          </a:solidFill>
          <a:ln w="28575">
            <a:solidFill>
              <a:schemeClr val="accent2"/>
            </a:solidFill>
            <a:miter lim="800000"/>
          </a:ln>
          <a:effectLst/>
        </p:spPr>
        <p:txBody>
          <a:bodyPr wrap="square">
            <a:spAutoFit/>
          </a:bodyPr>
          <a:lstStyle/>
          <a:p>
            <a:pPr algn="ctr">
              <a:lnSpc>
                <a:spcPct val="120000"/>
              </a:lnSpc>
            </a:pPr>
            <a:r>
              <a:rPr kumimoji="1" lang="zh-CN" altLang="en-US" sz="2800" b="1">
                <a:solidFill>
                  <a:srgbClr val="0033CC"/>
                </a:solidFill>
                <a:latin typeface="Times New Roman" panose="02020603050405020304" pitchFamily="18" charset="0"/>
                <a:ea typeface="微软雅黑" panose="020B0503020204020204" pitchFamily="34" charset="-122"/>
                <a:cs typeface="Times New Roman" panose="02020603050405020304" pitchFamily="18" charset="0"/>
              </a:rPr>
              <a:t>划</a:t>
            </a:r>
            <a:r>
              <a:rPr kumimoji="1" lang="en-US" altLang="zh-CN" sz="2800" b="1">
                <a:solidFill>
                  <a:srgbClr val="0033CC"/>
                </a:solidFill>
                <a:latin typeface="Times New Roman" panose="02020603050405020304" pitchFamily="18" charset="0"/>
                <a:ea typeface="微软雅黑" panose="020B0503020204020204" pitchFamily="34" charset="-122"/>
                <a:cs typeface="Times New Roman" panose="02020603050405020304" pitchFamily="18" charset="0"/>
              </a:rPr>
              <a:t>3</a:t>
            </a:r>
            <a:r>
              <a:rPr kumimoji="1" lang="zh-CN" altLang="en-US" sz="2800" b="1">
                <a:solidFill>
                  <a:srgbClr val="0033CC"/>
                </a:solidFill>
                <a:latin typeface="Times New Roman" panose="02020603050405020304" pitchFamily="18" charset="0"/>
                <a:ea typeface="微软雅黑" panose="020B0503020204020204" pitchFamily="34" charset="-122"/>
                <a:cs typeface="Times New Roman" panose="02020603050405020304" pitchFamily="18" charset="0"/>
              </a:rPr>
              <a:t>个平板</a:t>
            </a:r>
            <a:r>
              <a:rPr kumimoji="1" lang="zh-CN" altLang="en-US" sz="2800" b="1">
                <a:solidFill>
                  <a:srgbClr val="DA32CF"/>
                </a:solidFill>
                <a:latin typeface="Times New Roman" panose="02020603050405020304" pitchFamily="18" charset="0"/>
                <a:ea typeface="微软雅黑" panose="020B0503020204020204" pitchFamily="34" charset="-122"/>
                <a:cs typeface="Times New Roman" panose="02020603050405020304" pitchFamily="18" charset="0"/>
              </a:rPr>
              <a:t>（重复实验）</a:t>
            </a:r>
            <a:endParaRPr kumimoji="1" lang="en-US" altLang="zh-CN" sz="2800" b="1">
              <a:solidFill>
                <a:srgbClr val="DA32CF"/>
              </a:solidFill>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20000"/>
              </a:lnSpc>
            </a:pPr>
            <a:r>
              <a:rPr kumimoji="1" lang="en-US" altLang="zh-CN" sz="2800" b="1">
                <a:solidFill>
                  <a:srgbClr val="0033CC"/>
                </a:solidFill>
                <a:latin typeface="Times New Roman" panose="02020603050405020304" pitchFamily="18" charset="0"/>
                <a:ea typeface="微软雅黑" panose="020B0503020204020204" pitchFamily="34" charset="-122"/>
                <a:cs typeface="Times New Roman" panose="02020603050405020304" pitchFamily="18" charset="0"/>
              </a:rPr>
              <a:t>1</a:t>
            </a:r>
            <a:r>
              <a:rPr kumimoji="1" lang="zh-CN" altLang="en-US" sz="2800" b="1">
                <a:solidFill>
                  <a:srgbClr val="0033CC"/>
                </a:solidFill>
                <a:latin typeface="Times New Roman" panose="02020603050405020304" pitchFamily="18" charset="0"/>
                <a:ea typeface="微软雅黑" panose="020B0503020204020204" pitchFamily="34" charset="-122"/>
                <a:cs typeface="Times New Roman" panose="02020603050405020304" pitchFamily="18" charset="0"/>
              </a:rPr>
              <a:t>个不划线</a:t>
            </a:r>
            <a:r>
              <a:rPr kumimoji="1" lang="zh-CN" altLang="en-US" sz="2800" b="1">
                <a:solidFill>
                  <a:srgbClr val="DA32CF"/>
                </a:solidFill>
                <a:latin typeface="Times New Roman" panose="02020603050405020304" pitchFamily="18" charset="0"/>
                <a:ea typeface="微软雅黑" panose="020B0503020204020204" pitchFamily="34" charset="-122"/>
                <a:cs typeface="Times New Roman" panose="02020603050405020304" pitchFamily="18" charset="0"/>
              </a:rPr>
              <a:t>（空白对照）</a:t>
            </a:r>
            <a:endParaRPr kumimoji="1" lang="zh-CN" altLang="en-US" sz="2800" b="1">
              <a:solidFill>
                <a:srgbClr val="DA32C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0" name="文本框 23"/>
          <p:cNvSpPr txBox="1">
            <a:spLocks noChangeArrowheads="1"/>
          </p:cNvSpPr>
          <p:nvPr>
            <p:custDataLst>
              <p:tags r:id="rId41"/>
            </p:custDataLst>
          </p:nvPr>
        </p:nvSpPr>
        <p:spPr bwMode="auto">
          <a:xfrm>
            <a:off x="987425" y="266700"/>
            <a:ext cx="37110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平板划线法注意事项</a:t>
            </a:r>
            <a:endParaRPr lang="zh-CN" altLang="en-US" sz="2800" b="1">
              <a:solidFill>
                <a:srgbClr val="117A68"/>
              </a:solidFill>
              <a:latin typeface="微软雅黑" panose="020B0503020204020204" pitchFamily="34" charset="-122"/>
            </a:endParaRPr>
          </a:p>
        </p:txBody>
      </p:sp>
      <p:pic>
        <p:nvPicPr>
          <p:cNvPr id="51" name="图片 22"/>
          <p:cNvPicPr>
            <a:picLocks noChangeAspect="1" noChangeArrowheads="1"/>
          </p:cNvPicPr>
          <p:nvPr>
            <p:custDataLst>
              <p:tags r:id="rId42"/>
            </p:custDataLst>
          </p:nvPr>
        </p:nvPicPr>
        <p:blipFill>
          <a:blip r:embed="rId43">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anim calcmode="lin" valueType="num">
                                      <p:cBhvr>
                                        <p:cTn id="8" dur="500" fill="hold"/>
                                        <p:tgtEl>
                                          <p:spTgt spid="34"/>
                                        </p:tgtEl>
                                        <p:attrNameLst>
                                          <p:attrName>ppt_x</p:attrName>
                                        </p:attrNameLst>
                                      </p:cBhvr>
                                      <p:tavLst>
                                        <p:tav tm="0">
                                          <p:val>
                                            <p:strVal val="#ppt_x"/>
                                          </p:val>
                                        </p:tav>
                                        <p:tav tm="100000">
                                          <p:val>
                                            <p:strVal val="#ppt_x"/>
                                          </p:val>
                                        </p:tav>
                                      </p:tavLst>
                                    </p:anim>
                                    <p:anim calcmode="lin" valueType="num">
                                      <p:cBhvr>
                                        <p:cTn id="9" dur="500" fill="hold"/>
                                        <p:tgtEl>
                                          <p:spTgt spid="3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barn(inVertical)">
                                      <p:cBhvr>
                                        <p:cTn id="1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Rectangle 4"/>
          <p:cNvSpPr/>
          <p:nvPr>
            <p:custDataLst>
              <p:tags r:id="rId4"/>
            </p:custDataLst>
          </p:nvPr>
        </p:nvSpPr>
        <p:spPr>
          <a:xfrm>
            <a:off x="330510" y="939482"/>
            <a:ext cx="11182350" cy="523220"/>
          </a:xfrm>
          <a:prstGeom prst="rect">
            <a:avLst/>
          </a:prstGeom>
          <a:noFill/>
          <a:ln w="12700">
            <a:noFill/>
          </a:ln>
        </p:spPr>
        <p:txBody>
          <a:bodyPr wrap="square" anchor="t">
            <a:spAutoFit/>
          </a:bodyPr>
          <a:lstStyle/>
          <a:p>
            <a:pPr>
              <a:buSzTx/>
            </a:pPr>
            <a:r>
              <a:rPr kumimoji="1" lang="en-US" altLang="zh-CN" sz="2800" b="1">
                <a:solidFill>
                  <a:srgbClr val="0070C0"/>
                </a:solidFill>
                <a:latin typeface="Times New Roman" panose="02020603050405020304" pitchFamily="18" charset="0"/>
                <a:ea typeface="+mn-ea"/>
                <a:cs typeface="Times New Roman" panose="02020603050405020304" pitchFamily="18" charset="0"/>
              </a:rPr>
              <a:t>2.</a:t>
            </a:r>
            <a:r>
              <a:rPr kumimoji="1" lang="zh-CN" altLang="en-US" sz="2800" b="1">
                <a:solidFill>
                  <a:srgbClr val="0070C0"/>
                </a:solidFill>
                <a:latin typeface="Times New Roman" panose="02020603050405020304" pitchFamily="18" charset="0"/>
                <a:ea typeface="+mn-ea"/>
                <a:cs typeface="Times New Roman" panose="02020603050405020304" pitchFamily="18" charset="0"/>
              </a:rPr>
              <a:t>在灼烧接种环之后，为什么要等其冷却后再进行划线？</a:t>
            </a:r>
            <a:endParaRPr kumimoji="1" lang="zh-CN" altLang="en-US" sz="2800" b="1">
              <a:solidFill>
                <a:srgbClr val="0070C0"/>
              </a:solidFill>
              <a:latin typeface="Times New Roman" panose="02020603050405020304" pitchFamily="18" charset="0"/>
              <a:ea typeface="+mn-ea"/>
              <a:cs typeface="Times New Roman" panose="02020603050405020304" pitchFamily="18" charset="0"/>
            </a:endParaRPr>
          </a:p>
        </p:txBody>
      </p:sp>
      <p:sp>
        <p:nvSpPr>
          <p:cNvPr id="3" name="Rectangle 5"/>
          <p:cNvSpPr/>
          <p:nvPr>
            <p:custDataLst>
              <p:tags r:id="rId5"/>
            </p:custDataLst>
          </p:nvPr>
        </p:nvSpPr>
        <p:spPr>
          <a:xfrm>
            <a:off x="745922" y="1563263"/>
            <a:ext cx="6534150" cy="584775"/>
          </a:xfrm>
          <a:prstGeom prst="rect">
            <a:avLst/>
          </a:prstGeom>
          <a:noFill/>
          <a:ln w="12700">
            <a:noFill/>
          </a:ln>
        </p:spPr>
        <p:txBody>
          <a:bodyPr wrap="square" anchor="t">
            <a:spAutoFit/>
          </a:bodyPr>
          <a:lstStyle/>
          <a:p>
            <a:pPr>
              <a:buSzTx/>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以免接种环温度太高，杀死菌种。</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 name="Rectangle 6"/>
          <p:cNvSpPr/>
          <p:nvPr>
            <p:custDataLst>
              <p:tags r:id="rId6"/>
            </p:custDataLst>
          </p:nvPr>
        </p:nvSpPr>
        <p:spPr>
          <a:xfrm>
            <a:off x="330509" y="2181745"/>
            <a:ext cx="7921950" cy="1082348"/>
          </a:xfrm>
          <a:prstGeom prst="rect">
            <a:avLst/>
          </a:prstGeom>
          <a:noFill/>
          <a:ln w="12700">
            <a:noFill/>
          </a:ln>
        </p:spPr>
        <p:txBody>
          <a:bodyPr wrap="square" anchor="t">
            <a:spAutoFit/>
          </a:bodyPr>
          <a:lstStyle/>
          <a:p>
            <a:pPr>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3.</a:t>
            </a:r>
            <a:r>
              <a:rPr kumimoji="1" lang="zh-CN" altLang="en-US" sz="2800" b="1">
                <a:solidFill>
                  <a:srgbClr val="0070C0"/>
                </a:solidFill>
                <a:latin typeface="Times New Roman" panose="02020603050405020304" pitchFamily="18" charset="0"/>
                <a:ea typeface="+mn-ea"/>
                <a:cs typeface="Times New Roman" panose="02020603050405020304" pitchFamily="18" charset="0"/>
              </a:rPr>
              <a:t>在作第二次以及其后的划线操作时，</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a:p>
            <a:pPr>
              <a:lnSpc>
                <a:spcPct val="120000"/>
              </a:lnSpc>
            </a:pPr>
            <a:r>
              <a:rPr kumimoji="1" lang="zh-CN" altLang="en-US" sz="2800" b="1">
                <a:solidFill>
                  <a:srgbClr val="0070C0"/>
                </a:solidFill>
                <a:latin typeface="Times New Roman" panose="02020603050405020304" pitchFamily="18" charset="0"/>
                <a:ea typeface="+mn-ea"/>
                <a:cs typeface="Times New Roman" panose="02020603050405020304" pitchFamily="18" charset="0"/>
              </a:rPr>
              <a:t>   为什么总是从上一次划线的末端开始划线？</a:t>
            </a:r>
            <a:endParaRPr kumimoji="1" lang="zh-CN" altLang="en-US" sz="2800" b="1">
              <a:solidFill>
                <a:srgbClr val="0070C0"/>
              </a:solidFill>
              <a:latin typeface="Times New Roman" panose="02020603050405020304" pitchFamily="18" charset="0"/>
              <a:ea typeface="+mn-ea"/>
              <a:cs typeface="Times New Roman" panose="02020603050405020304" pitchFamily="18" charset="0"/>
            </a:endParaRPr>
          </a:p>
        </p:txBody>
      </p:sp>
      <p:sp>
        <p:nvSpPr>
          <p:cNvPr id="7" name="Rectangle 7"/>
          <p:cNvSpPr/>
          <p:nvPr>
            <p:custDataLst>
              <p:tags r:id="rId7"/>
            </p:custDataLst>
          </p:nvPr>
        </p:nvSpPr>
        <p:spPr>
          <a:xfrm>
            <a:off x="624681" y="3303511"/>
            <a:ext cx="11412000" cy="1808572"/>
          </a:xfrm>
          <a:prstGeom prst="rect">
            <a:avLst/>
          </a:prstGeom>
          <a:noFill/>
          <a:ln w="12700">
            <a:noFill/>
          </a:ln>
        </p:spPr>
        <p:txBody>
          <a:bodyPr wrap="square" anchor="t">
            <a:spAutoFit/>
          </a:bodyPr>
          <a:lstStyle/>
          <a:p>
            <a:pPr>
              <a:lnSpc>
                <a:spcPct val="120000"/>
              </a:lnSpc>
              <a:buSzTx/>
            </a:pPr>
            <a:r>
              <a:rPr lang="zh-CN" altLang="en-US" sz="3200">
                <a:solidFill>
                  <a:srgbClr val="0000D4"/>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划线后，线条末端细菌的数目比线条起始处要少，每次从上一次划线的末端开始，</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能使细菌的数目随着划线次数的增加而逐步减少，最终能得到由单个细菌繁殖而来的菌落。</a:t>
            </a:r>
            <a:endPar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矩形 7"/>
          <p:cNvSpPr/>
          <p:nvPr>
            <p:custDataLst>
              <p:tags r:id="rId8"/>
            </p:custDataLst>
          </p:nvPr>
        </p:nvSpPr>
        <p:spPr>
          <a:xfrm>
            <a:off x="373203" y="5065484"/>
            <a:ext cx="11412000" cy="565283"/>
          </a:xfrm>
          <a:prstGeom prst="rect">
            <a:avLst/>
          </a:prstGeom>
        </p:spPr>
        <p:txBody>
          <a:bodyPr wrap="square">
            <a:spAutoFit/>
          </a:bodyPr>
          <a:lstStyle/>
          <a:p>
            <a:pPr>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4.</a:t>
            </a:r>
            <a:r>
              <a:rPr kumimoji="1" lang="zh-CN" altLang="zh-CN" sz="2800" b="1">
                <a:solidFill>
                  <a:srgbClr val="0070C0"/>
                </a:solidFill>
                <a:latin typeface="Times New Roman" panose="02020603050405020304" pitchFamily="18" charset="0"/>
                <a:ea typeface="+mn-ea"/>
                <a:cs typeface="Times New Roman" panose="02020603050405020304" pitchFamily="18" charset="0"/>
              </a:rPr>
              <a:t>平板划线时最后一次划线为何不能与第一次划线相连？</a:t>
            </a:r>
            <a:endParaRPr kumimoji="1" lang="zh-CN"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9" name="矩形 8"/>
          <p:cNvSpPr/>
          <p:nvPr>
            <p:custDataLst>
              <p:tags r:id="rId9"/>
            </p:custDataLst>
          </p:nvPr>
        </p:nvSpPr>
        <p:spPr>
          <a:xfrm>
            <a:off x="330509" y="5629274"/>
            <a:ext cx="11770699" cy="1217641"/>
          </a:xfrm>
          <a:prstGeom prst="rect">
            <a:avLst/>
          </a:prstGeom>
        </p:spPr>
        <p:txBody>
          <a:bodyPr wrap="square">
            <a:spAutoFit/>
          </a:bodyPr>
          <a:lstStyle/>
          <a:p>
            <a:pPr algn="just">
              <a:lnSpc>
                <a:spcPct val="120000"/>
              </a:lnSpc>
              <a:spcAft>
                <a:spcPct val="0"/>
              </a:spcAft>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最后一次划线已经将酵母菌稀释成单个细胞，如果与第一次划线相连，则增加了酵母菌数目，得不到纯化的效果。</a:t>
            </a:r>
            <a:endParaRPr lang="zh-CN"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randombar(horizontal)">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Text Box 4"/>
          <p:cNvSpPr txBox="1">
            <a:spLocks noChangeArrowheads="1"/>
          </p:cNvSpPr>
          <p:nvPr>
            <p:custDataLst>
              <p:tags r:id="rId4"/>
            </p:custDataLst>
          </p:nvPr>
        </p:nvSpPr>
        <p:spPr bwMode="auto">
          <a:xfrm>
            <a:off x="261938" y="1010091"/>
            <a:ext cx="11517891" cy="1082348"/>
          </a:xfrm>
          <a:prstGeom prst="rect">
            <a:avLst/>
          </a:prstGeom>
          <a:noFill/>
          <a:ln w="9525">
            <a:noFill/>
            <a:miter lim="800000"/>
          </a:ln>
        </p:spPr>
        <p:txBody>
          <a:bodyPr wrap="square">
            <a:spAutoFit/>
          </a:bodyPr>
          <a:lstStyle/>
          <a:p>
            <a:pPr eaLnBrk="0" hangingPunct="0">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5.</a:t>
            </a:r>
            <a:r>
              <a:rPr kumimoji="1" lang="zh-CN" altLang="en-US" sz="2800" b="1">
                <a:solidFill>
                  <a:srgbClr val="0070C0"/>
                </a:solidFill>
                <a:latin typeface="Times New Roman" panose="02020603050405020304" pitchFamily="18" charset="0"/>
                <a:ea typeface="+mn-ea"/>
                <a:cs typeface="Times New Roman" panose="02020603050405020304" pitchFamily="18" charset="0"/>
              </a:rPr>
              <a:t>为什么在操作的第一步以及每次划线之前都要灼烧接种环？</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a:p>
            <a:pPr eaLnBrk="0" hangingPunct="0">
              <a:lnSpc>
                <a:spcPct val="120000"/>
              </a:lnSpc>
            </a:pPr>
            <a:r>
              <a:rPr kumimoji="1" lang="zh-CN" altLang="en-US" sz="2800" b="1">
                <a:solidFill>
                  <a:srgbClr val="0070C0"/>
                </a:solidFill>
                <a:latin typeface="Times New Roman" panose="02020603050405020304" pitchFamily="18" charset="0"/>
                <a:ea typeface="+mn-ea"/>
                <a:cs typeface="Times New Roman" panose="02020603050405020304" pitchFamily="18" charset="0"/>
              </a:rPr>
              <a:t>   在划线操作结束时，仍然需要灼烧接种环吗？为什么？</a:t>
            </a:r>
            <a:endParaRPr kumimoji="1" lang="zh-CN" altLang="en-US" sz="2800" b="1">
              <a:solidFill>
                <a:srgbClr val="0070C0"/>
              </a:solidFill>
              <a:latin typeface="Times New Roman" panose="02020603050405020304" pitchFamily="18" charset="0"/>
              <a:ea typeface="+mn-ea"/>
              <a:cs typeface="Times New Roman" panose="02020603050405020304" pitchFamily="18" charset="0"/>
            </a:endParaRPr>
          </a:p>
        </p:txBody>
      </p:sp>
      <p:graphicFrame>
        <p:nvGraphicFramePr>
          <p:cNvPr id="3" name="Group 57"/>
          <p:cNvGraphicFramePr>
            <a:graphicFrameLocks noGrp="1"/>
          </p:cNvGraphicFramePr>
          <p:nvPr>
            <p:custDataLst>
              <p:tags r:id="rId5"/>
            </p:custDataLst>
          </p:nvPr>
        </p:nvGraphicFramePr>
        <p:xfrm>
          <a:off x="0" y="2277030"/>
          <a:ext cx="12179030" cy="4580970"/>
        </p:xfrm>
        <a:graphic>
          <a:graphicData uri="http://schemas.openxmlformats.org/drawingml/2006/table">
            <a:tbl>
              <a:tblPr>
                <a:tableStyleId>{16D9F66E-5EB9-4882-86FB-DCBF35E3C3E4}</a:tableStyleId>
              </a:tblPr>
              <a:tblGrid>
                <a:gridCol w="2130357"/>
                <a:gridCol w="10048673"/>
              </a:tblGrid>
              <a:tr h="546100">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u="none" strike="noStrike" cap="none" normalizeH="0" baseline="0">
                          <a:ln>
                            <a:noFill/>
                          </a:ln>
                          <a:solidFill>
                            <a:srgbClr val="080808"/>
                          </a:solidFill>
                          <a:effectLst/>
                        </a:rPr>
                        <a:t>灼烧时期</a:t>
                      </a:r>
                      <a:endParaRPr kumimoji="0" lang="zh-CN" altLang="en-US"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0000" marR="120000" marT="46800" marB="46800" vert="horz"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D8"/>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u="none" strike="noStrike" cap="none" normalizeH="0" baseline="0">
                          <a:ln>
                            <a:noFill/>
                          </a:ln>
                          <a:solidFill>
                            <a:srgbClr val="080808"/>
                          </a:solidFill>
                          <a:effectLst/>
                        </a:rPr>
                        <a:t>目的</a:t>
                      </a:r>
                      <a:endParaRPr kumimoji="0" lang="zh-CN" altLang="en-US"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0000" marR="120000" marT="46800" marB="46800" vert="horz"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D8"/>
                    </a:solidFill>
                  </a:tcPr>
                </a:tc>
              </a:tr>
              <a:tr h="720725">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u="none" strike="noStrike" cap="none" normalizeH="0" baseline="0">
                          <a:ln>
                            <a:noFill/>
                          </a:ln>
                          <a:solidFill>
                            <a:srgbClr val="080808"/>
                          </a:solidFill>
                          <a:effectLst/>
                        </a:rPr>
                        <a:t>取菌种前</a:t>
                      </a:r>
                      <a:endParaRPr kumimoji="0" lang="zh-CN" altLang="en-US"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0000" marR="120000" marT="46800" marB="46800" vert="horz"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CFB"/>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0000" marR="120000" marT="46800" marB="46800" vert="horz"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009187">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800" b="1" u="none" strike="noStrike" cap="none" normalizeH="0" baseline="0">
                        <a:ln>
                          <a:noFill/>
                        </a:ln>
                        <a:solidFill>
                          <a:srgbClr val="080808"/>
                        </a:solidFill>
                        <a:effectLst/>
                      </a:endParaRPr>
                    </a:p>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u="none" strike="noStrike" cap="none" normalizeH="0" baseline="0">
                          <a:ln>
                            <a:noFill/>
                          </a:ln>
                          <a:solidFill>
                            <a:srgbClr val="080808"/>
                          </a:solidFill>
                          <a:effectLst/>
                        </a:rPr>
                        <a:t>每次划线前</a:t>
                      </a:r>
                      <a:endParaRPr kumimoji="0" lang="zh-CN" altLang="en-US" sz="2800" b="1" u="none" strike="noStrike" cap="none" normalizeH="0" baseline="0">
                        <a:ln>
                          <a:noFill/>
                        </a:ln>
                        <a:solidFill>
                          <a:srgbClr val="080808"/>
                        </a:solidFill>
                        <a:effectLst/>
                      </a:endParaRPr>
                    </a:p>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en-US" sz="2800" b="1"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0000" marR="120000" marT="46800" marB="46800" vert="horz"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CFB"/>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0000" marR="120000" marT="46800" marB="46800" vert="horz"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04958">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u="none" strike="noStrike" cap="none" normalizeH="0" baseline="0">
                          <a:ln>
                            <a:noFill/>
                          </a:ln>
                          <a:solidFill>
                            <a:srgbClr val="080808"/>
                          </a:solidFill>
                          <a:effectLst/>
                        </a:rPr>
                        <a:t>接种结束后</a:t>
                      </a:r>
                      <a:endParaRPr kumimoji="0" lang="zh-CN" altLang="en-US"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0000" marR="120000" marT="46800" marB="46800" vert="horz"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CFB"/>
                    </a:solidFill>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800" b="1" i="0" u="none" strike="noStrike" cap="none" normalizeH="0" baseline="0">
                        <a:ln>
                          <a:noFill/>
                        </a:ln>
                        <a:solidFill>
                          <a:srgbClr val="080808"/>
                        </a:solidFill>
                        <a:effectLst/>
                        <a:latin typeface="微软雅黑" panose="020B0503020204020204" pitchFamily="34" charset="-122"/>
                        <a:ea typeface="微软雅黑" panose="020B0503020204020204" pitchFamily="34" charset="-122"/>
                      </a:endParaRPr>
                    </a:p>
                  </a:txBody>
                  <a:tcPr marL="120000" marR="120000" marT="46800" marB="46800" vert="horz"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4" name="Rectangle 15"/>
          <p:cNvSpPr>
            <a:spLocks noChangeArrowheads="1"/>
          </p:cNvSpPr>
          <p:nvPr>
            <p:custDataLst>
              <p:tags r:id="rId6"/>
            </p:custDataLst>
          </p:nvPr>
        </p:nvSpPr>
        <p:spPr bwMode="auto">
          <a:xfrm>
            <a:off x="3008524" y="5654954"/>
            <a:ext cx="8616949" cy="1120686"/>
          </a:xfrm>
          <a:prstGeom prst="rect">
            <a:avLst/>
          </a:prstGeom>
          <a:noFill/>
          <a:ln w="9525">
            <a:noFill/>
            <a:miter lim="800000"/>
          </a:ln>
        </p:spPr>
        <p:txBody>
          <a:bodyPr/>
          <a:lstStyle/>
          <a:p>
            <a:pPr algn="ctr">
              <a:lnSpc>
                <a:spcPct val="120000"/>
              </a:lnSpc>
              <a:spcBef>
                <a:spcPct val="0"/>
              </a:spcBef>
            </a:pPr>
            <a:r>
              <a:rPr lang="zh-CN" altLang="en-US" sz="3200" b="1">
                <a:solidFill>
                  <a:srgbClr val="C00000"/>
                </a:solidFill>
                <a:latin typeface="楷体" panose="02010609060101010101" pitchFamily="49" charset="-122"/>
                <a:ea typeface="楷体" panose="02010609060101010101" pitchFamily="49" charset="-122"/>
              </a:rPr>
              <a:t>杀死接种环上残留的菌种，</a:t>
            </a:r>
            <a:endParaRPr lang="en-US" altLang="zh-CN" sz="3200" b="1">
              <a:solidFill>
                <a:srgbClr val="C00000"/>
              </a:solidFill>
              <a:latin typeface="楷体" panose="02010609060101010101" pitchFamily="49" charset="-122"/>
              <a:ea typeface="楷体" panose="02010609060101010101" pitchFamily="49" charset="-122"/>
            </a:endParaRPr>
          </a:p>
          <a:p>
            <a:pPr algn="ctr">
              <a:lnSpc>
                <a:spcPct val="120000"/>
              </a:lnSpc>
              <a:spcBef>
                <a:spcPct val="0"/>
              </a:spcBef>
            </a:pPr>
            <a:r>
              <a:rPr lang="zh-CN" altLang="en-US" sz="3200" b="1">
                <a:solidFill>
                  <a:srgbClr val="080808"/>
                </a:solidFill>
                <a:latin typeface="楷体" panose="02010609060101010101" pitchFamily="49" charset="-122"/>
                <a:ea typeface="楷体" panose="02010609060101010101" pitchFamily="49" charset="-122"/>
              </a:rPr>
              <a:t>避免细菌污染环境和感染操作者</a:t>
            </a:r>
            <a:endParaRPr lang="zh-CN" altLang="en-US" sz="3200" b="1">
              <a:solidFill>
                <a:srgbClr val="080808"/>
              </a:solidFill>
              <a:latin typeface="楷体" panose="02010609060101010101" pitchFamily="49" charset="-122"/>
              <a:ea typeface="楷体" panose="02010609060101010101" pitchFamily="49" charset="-122"/>
            </a:endParaRPr>
          </a:p>
        </p:txBody>
      </p:sp>
      <p:sp>
        <p:nvSpPr>
          <p:cNvPr id="7" name="Rectangle 13"/>
          <p:cNvSpPr>
            <a:spLocks noChangeArrowheads="1"/>
          </p:cNvSpPr>
          <p:nvPr>
            <p:custDataLst>
              <p:tags r:id="rId7"/>
            </p:custDataLst>
          </p:nvPr>
        </p:nvSpPr>
        <p:spPr bwMode="auto">
          <a:xfrm>
            <a:off x="2237362" y="3607494"/>
            <a:ext cx="9824569" cy="1862869"/>
          </a:xfrm>
          <a:prstGeom prst="rect">
            <a:avLst/>
          </a:prstGeom>
          <a:noFill/>
          <a:ln w="9525">
            <a:noFill/>
            <a:miter lim="800000"/>
          </a:ln>
        </p:spPr>
        <p:txBody>
          <a:bodyPr/>
          <a:lstStyle/>
          <a:p>
            <a:pPr algn="ctr">
              <a:lnSpc>
                <a:spcPct val="120000"/>
              </a:lnSpc>
            </a:pPr>
            <a:r>
              <a:rPr lang="zh-CN" altLang="en-US" sz="3200" b="1">
                <a:solidFill>
                  <a:srgbClr val="C00000"/>
                </a:solidFill>
                <a:latin typeface="楷体" panose="02010609060101010101" pitchFamily="49" charset="-122"/>
                <a:ea typeface="楷体" panose="02010609060101010101" pitchFamily="49" charset="-122"/>
              </a:rPr>
              <a:t>杀死上次划线时残留菌种，</a:t>
            </a:r>
            <a:endParaRPr lang="en-US" altLang="zh-CN" sz="3200" b="1">
              <a:solidFill>
                <a:srgbClr val="C00000"/>
              </a:solidFill>
              <a:latin typeface="楷体" panose="02010609060101010101" pitchFamily="49" charset="-122"/>
              <a:ea typeface="楷体" panose="02010609060101010101" pitchFamily="49" charset="-122"/>
            </a:endParaRPr>
          </a:p>
          <a:p>
            <a:pPr algn="ctr">
              <a:lnSpc>
                <a:spcPct val="120000"/>
              </a:lnSpc>
            </a:pPr>
            <a:r>
              <a:rPr lang="zh-CN" altLang="en-US" sz="3200" b="1">
                <a:solidFill>
                  <a:srgbClr val="080808"/>
                </a:solidFill>
                <a:latin typeface="楷体" panose="02010609060101010101" pitchFamily="49" charset="-122"/>
                <a:ea typeface="楷体" panose="02010609060101010101" pitchFamily="49" charset="-122"/>
              </a:rPr>
              <a:t>使下一次划线的菌种直接来源上次划线的末端，从而使每次划线时菌种数目逐渐减少，直至得到单个细胞</a:t>
            </a:r>
            <a:endParaRPr lang="zh-CN" altLang="en-US" sz="3200" b="1">
              <a:solidFill>
                <a:srgbClr val="080808"/>
              </a:solidFill>
              <a:latin typeface="楷体" panose="02010609060101010101" pitchFamily="49" charset="-122"/>
              <a:ea typeface="楷体" panose="02010609060101010101" pitchFamily="49" charset="-122"/>
            </a:endParaRPr>
          </a:p>
        </p:txBody>
      </p:sp>
      <p:sp>
        <p:nvSpPr>
          <p:cNvPr id="8" name="Rectangle 11"/>
          <p:cNvSpPr>
            <a:spLocks noChangeArrowheads="1"/>
          </p:cNvSpPr>
          <p:nvPr>
            <p:custDataLst>
              <p:tags r:id="rId8"/>
            </p:custDataLst>
          </p:nvPr>
        </p:nvSpPr>
        <p:spPr bwMode="auto">
          <a:xfrm>
            <a:off x="4829211" y="2899551"/>
            <a:ext cx="5466569" cy="574675"/>
          </a:xfrm>
          <a:prstGeom prst="rect">
            <a:avLst/>
          </a:prstGeom>
          <a:noFill/>
          <a:ln w="9525">
            <a:noFill/>
            <a:miter lim="800000"/>
          </a:ln>
        </p:spPr>
        <p:txBody>
          <a:bodyPr/>
          <a:lstStyle/>
          <a:p>
            <a:pPr>
              <a:spcBef>
                <a:spcPct val="20000"/>
              </a:spcBef>
            </a:pPr>
            <a:r>
              <a:rPr lang="zh-CN" altLang="en-US" sz="3200" b="1">
                <a:solidFill>
                  <a:srgbClr val="C00000"/>
                </a:solidFill>
                <a:latin typeface="楷体" panose="02010609060101010101" pitchFamily="49" charset="-122"/>
                <a:ea typeface="楷体" panose="02010609060101010101" pitchFamily="49" charset="-122"/>
              </a:rPr>
              <a:t>杀死接种环上原有微生物</a:t>
            </a:r>
            <a:endParaRPr lang="zh-CN" altLang="en-US" sz="3200" b="1">
              <a:solidFill>
                <a:srgbClr val="C00000"/>
              </a:solidFill>
              <a:latin typeface="楷体" panose="02010609060101010101" pitchFamily="49" charset="-122"/>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81584" y="805425"/>
            <a:ext cx="4233673" cy="523220"/>
          </a:xfrm>
          <a:prstGeom prst="rect">
            <a:avLst/>
          </a:prstGeom>
        </p:spPr>
        <p:txBody>
          <a:bodyPr wrap="square">
            <a:spAutoFit/>
          </a:bodyPr>
          <a:lstStyle/>
          <a:p>
            <a:pPr lvl="0" algn="just">
              <a:lnSpc>
                <a:spcPct val="100000"/>
              </a:lnSpc>
              <a:tabLst>
                <a:tab pos="4800600" algn="l"/>
              </a:tabLst>
            </a:pPr>
            <a:r>
              <a:rPr lang="zh-CN" altLang="en-US"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800" b="1"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rPr>
              <a:t>）培养酵母菌</a:t>
            </a:r>
            <a:endParaRPr lang="zh-CN" altLang="zh-CN" sz="2800" kern="100">
              <a:solidFill>
                <a:srgbClr val="0099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 name="矩形 8"/>
          <p:cNvSpPr/>
          <p:nvPr>
            <p:custDataLst>
              <p:tags r:id="rId2"/>
            </p:custDataLst>
          </p:nvPr>
        </p:nvSpPr>
        <p:spPr>
          <a:xfrm>
            <a:off x="477775" y="1578861"/>
            <a:ext cx="10979150" cy="1808572"/>
          </a:xfrm>
          <a:prstGeom prst="rect">
            <a:avLst/>
          </a:prstGeom>
        </p:spPr>
        <p:txBody>
          <a:bodyPr wrap="square">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完成平板划线后，待菌液被培养基吸收，</a:t>
            </a:r>
            <a:r>
              <a:rPr lang="zh-CN" altLang="en-US"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将接种后的平板和一个</a:t>
            </a:r>
            <a:r>
              <a:rPr lang="zh-CN" altLang="en-US" sz="3200">
                <a:solidFill>
                  <a:srgbClr val="7030A0"/>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未接种</a:t>
            </a:r>
            <a:r>
              <a:rPr lang="zh-CN" altLang="en-US"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的平板</a:t>
            </a:r>
            <a:r>
              <a:rPr lang="zh-CN" altLang="en-US" sz="3200">
                <a:solidFill>
                  <a:srgbClr val="C00000"/>
                </a:solidFill>
                <a:effectLst>
                  <a:outerShdw blurRad="38100" dist="38100" dir="2700000" algn="tl">
                    <a:srgbClr val="000000">
                      <a:alpha val="43137"/>
                    </a:srgbClr>
                  </a:outerShdw>
                </a:effectLst>
                <a:latin typeface="Times New Roman" panose="02020603050405020304" pitchFamily="18" charset="0"/>
                <a:ea typeface="楷体" panose="02010609060101010101" pitchFamily="49" charset="-122"/>
                <a:cs typeface="Times New Roman" panose="02020603050405020304" pitchFamily="18" charset="0"/>
              </a:rPr>
              <a:t>倒置</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，放入</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28℃</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左右的恒温培养箱中培养</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24-28h</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1" name="云形标注 4"/>
          <p:cNvSpPr/>
          <p:nvPr>
            <p:custDataLst>
              <p:tags r:id="rId3"/>
            </p:custDataLst>
          </p:nvPr>
        </p:nvSpPr>
        <p:spPr>
          <a:xfrm>
            <a:off x="1411631" y="4244003"/>
            <a:ext cx="5807251" cy="1808572"/>
          </a:xfrm>
          <a:prstGeom prst="cloudCallout">
            <a:avLst>
              <a:gd name="adj1" fmla="val -17945"/>
              <a:gd name="adj2" fmla="val -127483"/>
            </a:avLst>
          </a:prstGeom>
          <a:solidFill>
            <a:srgbClr val="009986"/>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CN" altLang="en-US" sz="2800" b="1">
                <a:solidFill>
                  <a:schemeClr val="bg1"/>
                </a:solidFill>
                <a:latin typeface="微软雅黑" panose="020B0503020204020204" pitchFamily="34" charset="-122"/>
                <a:ea typeface="微软雅黑" panose="020B0503020204020204" pitchFamily="34" charset="-122"/>
                <a:sym typeface="+mn-ea"/>
              </a:rPr>
              <a:t>作对照，该培养皿无菌落说明培养基没有污染</a:t>
            </a:r>
            <a:endParaRPr lang="zh-CN" altLang="en-US" sz="2800" b="1">
              <a:solidFill>
                <a:schemeClr val="bg1"/>
              </a:solidFill>
              <a:latin typeface="微软雅黑" panose="020B0503020204020204" pitchFamily="34" charset="-122"/>
              <a:ea typeface="微软雅黑" panose="020B0503020204020204" pitchFamily="34" charset="-122"/>
              <a:sym typeface="+mn-ea"/>
            </a:endParaRPr>
          </a:p>
        </p:txBody>
      </p:sp>
      <p:grpSp>
        <p:nvGrpSpPr>
          <p:cNvPr id="10" name="组合 9"/>
          <p:cNvGrpSpPr/>
          <p:nvPr>
            <p:custDataLst>
              <p:tags r:id="rId4"/>
            </p:custDataLst>
          </p:nvPr>
        </p:nvGrpSpPr>
        <p:grpSpPr>
          <a:xfrm>
            <a:off x="2198421" y="0"/>
            <a:ext cx="8770959" cy="601354"/>
            <a:chOff x="580762" y="2093056"/>
            <a:chExt cx="8770959" cy="601354"/>
          </a:xfrm>
        </p:grpSpPr>
        <p:sp>
          <p:nvSpPr>
            <p:cNvPr id="12" name="任意多边形: 形状 8"/>
            <p:cNvSpPr/>
            <p:nvPr>
              <p:custDataLst>
                <p:tags r:id="rId5"/>
              </p:custDataLst>
            </p:nvPr>
          </p:nvSpPr>
          <p:spPr bwMode="auto">
            <a:xfrm>
              <a:off x="3690445" y="2101705"/>
              <a:ext cx="2517775" cy="583565"/>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solidFill>
              <a:srgbClr val="E3FFE4"/>
            </a:solidFill>
          </p:spPr>
          <p:txBody>
            <a:bodyPr spcFirstLastPara="0" vert="horz" wrap="square" lIns="91440" tIns="45720" rIns="91440" bIns="45720" numCol="1" spcCol="0" anchor="t" anchorCtr="0">
              <a:spAutoFit/>
            </a:bodyPr>
            <a:lstStyle/>
            <a:p>
              <a:pPr lvl="0" algn="ctr">
                <a:buClrTx/>
                <a:buSzTx/>
                <a:buFontTx/>
              </a:pPr>
              <a:r>
                <a:rPr lang="zh-CN" altLang="en-US" sz="3200" b="1">
                  <a:solidFill>
                    <a:srgbClr val="080808"/>
                  </a:solidFill>
                  <a:latin typeface="楷体" panose="02010609060101010101" pitchFamily="49" charset="-122"/>
                  <a:ea typeface="楷体" panose="02010609060101010101" pitchFamily="49" charset="-122"/>
                  <a:cs typeface="幼圆" panose="02010509060101010101" charset="-122"/>
                  <a:sym typeface="+mn-ea"/>
                </a:rPr>
                <a:t>接种和分离</a:t>
              </a:r>
              <a:endParaRPr lang="zh-CN" altLang="en-US" sz="3200" b="1">
                <a:solidFill>
                  <a:srgbClr val="080808"/>
                </a:solidFill>
                <a:latin typeface="楷体" panose="02010609060101010101" pitchFamily="49" charset="-122"/>
                <a:ea typeface="楷体" panose="02010609060101010101" pitchFamily="49" charset="-122"/>
                <a:cs typeface="幼圆" panose="02010509060101010101" charset="-122"/>
                <a:sym typeface="+mn-ea"/>
              </a:endParaRPr>
            </a:p>
          </p:txBody>
        </p:sp>
        <p:sp>
          <p:nvSpPr>
            <p:cNvPr id="13" name="任意多边形: 形状 8"/>
            <p:cNvSpPr/>
            <p:nvPr>
              <p:custDataLst>
                <p:tags r:id="rId6"/>
              </p:custDataLst>
            </p:nvPr>
          </p:nvSpPr>
          <p:spPr bwMode="auto">
            <a:xfrm>
              <a:off x="6833946" y="2110845"/>
              <a:ext cx="2517775" cy="583565"/>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solidFill>
              <a:srgbClr val="E3FFE4"/>
            </a:solidFill>
          </p:spPr>
          <p:txBody>
            <a:bodyPr spcFirstLastPara="0" vert="horz" wrap="square" lIns="91440" tIns="45720" rIns="91440" bIns="45720" numCol="1" spcCol="0" anchor="t" anchorCtr="0">
              <a:spAutoFit/>
            </a:bodyPr>
            <a:lstStyle/>
            <a:p>
              <a:pPr lvl="0" algn="ctr">
                <a:buClrTx/>
                <a:buSzTx/>
                <a:buFontTx/>
              </a:pPr>
              <a:r>
                <a:rPr lang="zh-CN" altLang="en-US" sz="3200" b="1">
                  <a:solidFill>
                    <a:srgbClr val="080808"/>
                  </a:solidFill>
                  <a:latin typeface="楷体" panose="02010609060101010101" pitchFamily="49" charset="-122"/>
                  <a:ea typeface="楷体" panose="02010609060101010101" pitchFamily="49" charset="-122"/>
                  <a:cs typeface="幼圆" panose="02010509060101010101" charset="-122"/>
                  <a:sym typeface="+mn-ea"/>
                </a:rPr>
                <a:t>培养酵母菌</a:t>
              </a:r>
              <a:endParaRPr lang="zh-CN" altLang="en-US" sz="3200" b="1">
                <a:solidFill>
                  <a:srgbClr val="080808"/>
                </a:solidFill>
                <a:latin typeface="楷体" panose="02010609060101010101" pitchFamily="49" charset="-122"/>
                <a:ea typeface="楷体" panose="02010609060101010101" pitchFamily="49" charset="-122"/>
                <a:cs typeface="幼圆" panose="02010509060101010101" charset="-122"/>
                <a:sym typeface="+mn-ea"/>
              </a:endParaRPr>
            </a:p>
          </p:txBody>
        </p:sp>
        <p:sp>
          <p:nvSpPr>
            <p:cNvPr id="14" name="任意多边形: 形状 8"/>
            <p:cNvSpPr/>
            <p:nvPr>
              <p:custDataLst>
                <p:tags r:id="rId7"/>
              </p:custDataLst>
            </p:nvPr>
          </p:nvSpPr>
          <p:spPr bwMode="auto">
            <a:xfrm>
              <a:off x="580762" y="2093056"/>
              <a:ext cx="2517775" cy="583565"/>
            </a:xfrm>
            <a:custGeom>
              <a:avLst/>
              <a:gdLst>
                <a:gd name="connsiteX0" fmla="*/ 0 w 1225288"/>
                <a:gd name="connsiteY0" fmla="*/ 101086 h 1010862"/>
                <a:gd name="connsiteX1" fmla="*/ 101086 w 1225288"/>
                <a:gd name="connsiteY1" fmla="*/ 0 h 1010862"/>
                <a:gd name="connsiteX2" fmla="*/ 1124202 w 1225288"/>
                <a:gd name="connsiteY2" fmla="*/ 0 h 1010862"/>
                <a:gd name="connsiteX3" fmla="*/ 1225288 w 1225288"/>
                <a:gd name="connsiteY3" fmla="*/ 101086 h 1010862"/>
                <a:gd name="connsiteX4" fmla="*/ 1225288 w 1225288"/>
                <a:gd name="connsiteY4" fmla="*/ 909776 h 1010862"/>
                <a:gd name="connsiteX5" fmla="*/ 1124202 w 1225288"/>
                <a:gd name="connsiteY5" fmla="*/ 1010862 h 1010862"/>
                <a:gd name="connsiteX6" fmla="*/ 101086 w 1225288"/>
                <a:gd name="connsiteY6" fmla="*/ 1010862 h 1010862"/>
                <a:gd name="connsiteX7" fmla="*/ 0 w 1225288"/>
                <a:gd name="connsiteY7" fmla="*/ 909776 h 1010862"/>
                <a:gd name="connsiteX8" fmla="*/ 0 w 1225288"/>
                <a:gd name="connsiteY8" fmla="*/ 101086 h 101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288" h="1010861">
                  <a:moveTo>
                    <a:pt x="0" y="101086"/>
                  </a:moveTo>
                  <a:cubicBezTo>
                    <a:pt x="0" y="45258"/>
                    <a:pt x="45258" y="0"/>
                    <a:pt x="101086" y="0"/>
                  </a:cubicBezTo>
                  <a:lnTo>
                    <a:pt x="1124202" y="0"/>
                  </a:lnTo>
                  <a:cubicBezTo>
                    <a:pt x="1180030" y="0"/>
                    <a:pt x="1225288" y="45258"/>
                    <a:pt x="1225288" y="101086"/>
                  </a:cubicBezTo>
                  <a:lnTo>
                    <a:pt x="1225288" y="909776"/>
                  </a:lnTo>
                  <a:cubicBezTo>
                    <a:pt x="1225288" y="965604"/>
                    <a:pt x="1180030" y="1010862"/>
                    <a:pt x="1124202" y="1010862"/>
                  </a:cubicBezTo>
                  <a:lnTo>
                    <a:pt x="101086" y="1010862"/>
                  </a:lnTo>
                  <a:cubicBezTo>
                    <a:pt x="45258" y="1010862"/>
                    <a:pt x="0" y="965604"/>
                    <a:pt x="0" y="909776"/>
                  </a:cubicBezTo>
                  <a:lnTo>
                    <a:pt x="0" y="101086"/>
                  </a:lnTo>
                  <a:close/>
                </a:path>
              </a:pathLst>
            </a:custGeom>
            <a:solidFill>
              <a:srgbClr val="E3FFE4"/>
            </a:solidFill>
          </p:spPr>
          <p:txBody>
            <a:bodyPr spcFirstLastPara="0" vert="horz" wrap="square" lIns="91440" tIns="45720" rIns="91440" bIns="45720" numCol="1" spcCol="0" anchor="t" anchorCtr="0">
              <a:spAutoFit/>
            </a:bodyPr>
            <a:lstStyle/>
            <a:p>
              <a:pPr lvl="0" algn="ctr">
                <a:buClrTx/>
                <a:buSzTx/>
                <a:buFontTx/>
              </a:pPr>
              <a:r>
                <a:rPr lang="en-US" altLang="zh-CN" sz="3200" b="1" err="1">
                  <a:solidFill>
                    <a:srgbClr val="080808"/>
                  </a:solidFill>
                  <a:latin typeface="楷体" panose="02010609060101010101" pitchFamily="49" charset="-122"/>
                  <a:ea typeface="楷体" panose="02010609060101010101" pitchFamily="49" charset="-122"/>
                  <a:cs typeface="幼圆" panose="02010509060101010101" charset="-122"/>
                  <a:sym typeface="+mn-ea"/>
                </a:rPr>
                <a:t>制备培养基</a:t>
              </a:r>
              <a:endParaRPr lang="en-US" altLang="zh-CN" sz="3200" b="1">
                <a:solidFill>
                  <a:srgbClr val="080808"/>
                </a:solidFill>
                <a:latin typeface="楷体" panose="02010609060101010101" pitchFamily="49" charset="-122"/>
                <a:ea typeface="楷体" panose="02010609060101010101" pitchFamily="49" charset="-122"/>
                <a:cs typeface="幼圆" panose="02010509060101010101" charset="-122"/>
                <a:sym typeface="+mn-ea"/>
              </a:endParaRPr>
            </a:p>
          </p:txBody>
        </p:sp>
        <p:cxnSp>
          <p:nvCxnSpPr>
            <p:cNvPr id="15" name="直接箭头连接符 4"/>
            <p:cNvCxnSpPr/>
            <p:nvPr>
              <p:custDataLst>
                <p:tags r:id="rId8"/>
              </p:custDataLst>
            </p:nvPr>
          </p:nvCxnSpPr>
          <p:spPr>
            <a:xfrm flipV="1">
              <a:off x="3098537" y="2384837"/>
              <a:ext cx="591908" cy="1"/>
            </a:xfrm>
            <a:prstGeom prst="straightConnector1">
              <a:avLst/>
            </a:prstGeom>
            <a:ln w="38100">
              <a:solidFill>
                <a:srgbClr val="0C7338"/>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custDataLst>
                <p:tags r:id="rId9"/>
              </p:custDataLst>
            </p:nvPr>
          </p:nvCxnSpPr>
          <p:spPr>
            <a:xfrm>
              <a:off x="6239671" y="2384837"/>
              <a:ext cx="562824" cy="8650"/>
            </a:xfrm>
            <a:prstGeom prst="straightConnector1">
              <a:avLst/>
            </a:prstGeom>
            <a:ln w="38100">
              <a:solidFill>
                <a:srgbClr val="0C7338"/>
              </a:solidFill>
              <a:tailEnd type="triangle"/>
            </a:ln>
          </p:spPr>
          <p:style>
            <a:lnRef idx="1">
              <a:schemeClr val="accent1"/>
            </a:lnRef>
            <a:fillRef idx="0">
              <a:schemeClr val="accent1"/>
            </a:fillRef>
            <a:effectRef idx="0">
              <a:schemeClr val="accent1"/>
            </a:effectRef>
            <a:fontRef idx="minor">
              <a:schemeClr val="tx1"/>
            </a:fontRef>
          </p:style>
        </p:cxnSp>
      </p:grpSp>
      <p:sp>
        <p:nvSpPr>
          <p:cNvPr id="17" name="文本框 16"/>
          <p:cNvSpPr txBox="1"/>
          <p:nvPr>
            <p:custDataLst>
              <p:tags r:id="rId10"/>
            </p:custDataLst>
          </p:nvPr>
        </p:nvSpPr>
        <p:spPr>
          <a:xfrm>
            <a:off x="1" y="0"/>
            <a:ext cx="1943100" cy="565283"/>
          </a:xfrm>
          <a:prstGeom prst="rect">
            <a:avLst/>
          </a:prstGeom>
          <a:solidFill>
            <a:schemeClr val="accent2">
              <a:lumMod val="20000"/>
              <a:lumOff val="80000"/>
            </a:schemeClr>
          </a:solid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1.</a:t>
            </a:r>
            <a:r>
              <a:rPr kumimoji="1" lang="zh-CN" altLang="en-US" sz="2800" b="1">
                <a:solidFill>
                  <a:srgbClr val="0070C0"/>
                </a:solidFill>
                <a:latin typeface="Times New Roman" panose="02020603050405020304" pitchFamily="18" charset="0"/>
                <a:ea typeface="+mn-ea"/>
                <a:cs typeface="Times New Roman" panose="02020603050405020304" pitchFamily="18" charset="0"/>
              </a:rPr>
              <a:t>方法步骤</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ppt_x</p:attrName>
                                        </p:attrNameLst>
                                      </p:cBhvr>
                                      <p:tavLst>
                                        <p:tav tm="0">
                                          <p:val>
                                            <p:strVal val="#ppt_x-#ppt_w*1.125000"/>
                                          </p:val>
                                        </p:tav>
                                        <p:tav tm="100000">
                                          <p:val>
                                            <p:strVal val="#ppt_x"/>
                                          </p:val>
                                        </p:tav>
                                      </p:tavLst>
                                    </p:anim>
                                    <p:animEffect transition="in" filter="wipe(right)">
                                      <p:cBhvr>
                                        <p:cTn id="8" dur="500"/>
                                        <p:tgtEl>
                                          <p:spTgt spid="8"/>
                                        </p:tgtEl>
                                      </p:cBhvr>
                                    </p:animEffect>
                                  </p:childTnLst>
                                </p:cTn>
                              </p:par>
                            </p:childTnLst>
                          </p:cTn>
                        </p:par>
                        <p:par>
                          <p:cTn id="9" fill="hold">
                            <p:stCondLst>
                              <p:cond delay="500"/>
                            </p:stCondLst>
                            <p:childTnLst>
                              <p:par>
                                <p:cTn id="10" presetID="4"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5" y="266700"/>
            <a:ext cx="5173219" cy="56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nSpc>
                <a:spcPct val="120000"/>
              </a:lnSpc>
            </a:pPr>
            <a:r>
              <a:rPr lang="zh-CN" altLang="en-US" sz="2800" b="1">
                <a:solidFill>
                  <a:srgbClr val="007F58"/>
                </a:solidFill>
                <a:latin typeface="Times New Roman" panose="02020603050405020304" pitchFamily="18" charset="0"/>
                <a:cs typeface="Times New Roman" panose="02020603050405020304" pitchFamily="18" charset="0"/>
                <a:sym typeface="+mn-ea"/>
              </a:rPr>
              <a:t>微生物的基本培养技术</a:t>
            </a:r>
            <a:endParaRPr lang="zh-CN" altLang="zh-CN" sz="2800" b="1">
              <a:solidFill>
                <a:srgbClr val="007F58"/>
              </a:solidFill>
              <a:latin typeface="Times New Roman" panose="02020603050405020304" pitchFamily="18" charset="0"/>
              <a:cs typeface="Times New Roman" panose="02020603050405020304" pitchFamily="18" charset="0"/>
              <a:sym typeface="+mn-ea"/>
            </a:endParaRPr>
          </a:p>
        </p:txBody>
      </p:sp>
      <p:sp>
        <p:nvSpPr>
          <p:cNvPr id="31763" name="文本框 24"/>
          <p:cNvSpPr txBox="1">
            <a:spLocks noChangeArrowheads="1"/>
          </p:cNvSpPr>
          <p:nvPr>
            <p:custDataLst>
              <p:tags r:id="rId4"/>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1</a:t>
            </a:r>
            <a:endParaRPr lang="zh-CN" altLang="en-US" sz="3600">
              <a:solidFill>
                <a:schemeClr val="bg1"/>
              </a:solidFill>
              <a:latin typeface="Impact" panose="020B0806030902050204" pitchFamily="34" charset="0"/>
            </a:endParaRPr>
          </a:p>
        </p:txBody>
      </p:sp>
      <p:sp>
        <p:nvSpPr>
          <p:cNvPr id="2" name="文本框 23"/>
          <p:cNvSpPr txBox="1">
            <a:spLocks noChangeArrowheads="1"/>
          </p:cNvSpPr>
          <p:nvPr>
            <p:custDataLst>
              <p:tags r:id="rId5"/>
            </p:custDataLst>
          </p:nvPr>
        </p:nvSpPr>
        <p:spPr bwMode="auto">
          <a:xfrm>
            <a:off x="-1" y="1031014"/>
            <a:ext cx="3874771" cy="584775"/>
          </a:xfrm>
          <a:custGeom>
            <a:avLst/>
            <a:gdLst>
              <a:gd name="connsiteX0" fmla="*/ 0 w 3874771"/>
              <a:gd name="connsiteY0" fmla="*/ 0 h 584775"/>
              <a:gd name="connsiteX1" fmla="*/ 514791 w 3874771"/>
              <a:gd name="connsiteY1" fmla="*/ 0 h 584775"/>
              <a:gd name="connsiteX2" fmla="*/ 1107077 w 3874771"/>
              <a:gd name="connsiteY2" fmla="*/ 0 h 584775"/>
              <a:gd name="connsiteX3" fmla="*/ 1738112 w 3874771"/>
              <a:gd name="connsiteY3" fmla="*/ 0 h 584775"/>
              <a:gd name="connsiteX4" fmla="*/ 2252903 w 3874771"/>
              <a:gd name="connsiteY4" fmla="*/ 0 h 584775"/>
              <a:gd name="connsiteX5" fmla="*/ 2690198 w 3874771"/>
              <a:gd name="connsiteY5" fmla="*/ 0 h 584775"/>
              <a:gd name="connsiteX6" fmla="*/ 3127494 w 3874771"/>
              <a:gd name="connsiteY6" fmla="*/ 0 h 584775"/>
              <a:gd name="connsiteX7" fmla="*/ 3874771 w 3874771"/>
              <a:gd name="connsiteY7" fmla="*/ 0 h 584775"/>
              <a:gd name="connsiteX8" fmla="*/ 3874771 w 3874771"/>
              <a:gd name="connsiteY8" fmla="*/ 584775 h 584775"/>
              <a:gd name="connsiteX9" fmla="*/ 3398728 w 3874771"/>
              <a:gd name="connsiteY9" fmla="*/ 584775 h 584775"/>
              <a:gd name="connsiteX10" fmla="*/ 2922684 w 3874771"/>
              <a:gd name="connsiteY10" fmla="*/ 584775 h 584775"/>
              <a:gd name="connsiteX11" fmla="*/ 2485389 w 3874771"/>
              <a:gd name="connsiteY11" fmla="*/ 584775 h 584775"/>
              <a:gd name="connsiteX12" fmla="*/ 1931850 w 3874771"/>
              <a:gd name="connsiteY12" fmla="*/ 584775 h 584775"/>
              <a:gd name="connsiteX13" fmla="*/ 1417059 w 3874771"/>
              <a:gd name="connsiteY13" fmla="*/ 584775 h 584775"/>
              <a:gd name="connsiteX14" fmla="*/ 941016 w 3874771"/>
              <a:gd name="connsiteY14" fmla="*/ 584775 h 584775"/>
              <a:gd name="connsiteX15" fmla="*/ 0 w 3874771"/>
              <a:gd name="connsiteY15" fmla="*/ 584775 h 584775"/>
              <a:gd name="connsiteX16" fmla="*/ 0 w 3874771"/>
              <a:gd name="connsiteY16"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74771" h="584775" extrusionOk="0">
                <a:moveTo>
                  <a:pt x="0" y="0"/>
                </a:moveTo>
                <a:cubicBezTo>
                  <a:pt x="128514" y="-36223"/>
                  <a:pt x="304691" y="6452"/>
                  <a:pt x="514791" y="0"/>
                </a:cubicBezTo>
                <a:cubicBezTo>
                  <a:pt x="724891" y="-6452"/>
                  <a:pt x="844345" y="70920"/>
                  <a:pt x="1107077" y="0"/>
                </a:cubicBezTo>
                <a:cubicBezTo>
                  <a:pt x="1369809" y="-70920"/>
                  <a:pt x="1582655" y="13760"/>
                  <a:pt x="1738112" y="0"/>
                </a:cubicBezTo>
                <a:cubicBezTo>
                  <a:pt x="1893569" y="-13760"/>
                  <a:pt x="2016202" y="22350"/>
                  <a:pt x="2252903" y="0"/>
                </a:cubicBezTo>
                <a:cubicBezTo>
                  <a:pt x="2489604" y="-22350"/>
                  <a:pt x="2572822" y="16226"/>
                  <a:pt x="2690198" y="0"/>
                </a:cubicBezTo>
                <a:cubicBezTo>
                  <a:pt x="2807575" y="-16226"/>
                  <a:pt x="3016873" y="43741"/>
                  <a:pt x="3127494" y="0"/>
                </a:cubicBezTo>
                <a:cubicBezTo>
                  <a:pt x="3238115" y="-43741"/>
                  <a:pt x="3512780" y="71924"/>
                  <a:pt x="3874771" y="0"/>
                </a:cubicBezTo>
                <a:cubicBezTo>
                  <a:pt x="3932576" y="267467"/>
                  <a:pt x="3854924" y="357860"/>
                  <a:pt x="3874771" y="584775"/>
                </a:cubicBezTo>
                <a:cubicBezTo>
                  <a:pt x="3690399" y="593642"/>
                  <a:pt x="3580099" y="545919"/>
                  <a:pt x="3398728" y="584775"/>
                </a:cubicBezTo>
                <a:cubicBezTo>
                  <a:pt x="3217357" y="623631"/>
                  <a:pt x="3157408" y="563380"/>
                  <a:pt x="2922684" y="584775"/>
                </a:cubicBezTo>
                <a:cubicBezTo>
                  <a:pt x="2687960" y="606170"/>
                  <a:pt x="2651881" y="584325"/>
                  <a:pt x="2485389" y="584775"/>
                </a:cubicBezTo>
                <a:cubicBezTo>
                  <a:pt x="2318898" y="585225"/>
                  <a:pt x="2199434" y="563128"/>
                  <a:pt x="1931850" y="584775"/>
                </a:cubicBezTo>
                <a:cubicBezTo>
                  <a:pt x="1664266" y="606422"/>
                  <a:pt x="1570327" y="563281"/>
                  <a:pt x="1417059" y="584775"/>
                </a:cubicBezTo>
                <a:cubicBezTo>
                  <a:pt x="1263791" y="606269"/>
                  <a:pt x="1047962" y="528965"/>
                  <a:pt x="941016" y="584775"/>
                </a:cubicBezTo>
                <a:cubicBezTo>
                  <a:pt x="834070" y="640585"/>
                  <a:pt x="363134" y="535916"/>
                  <a:pt x="0" y="584775"/>
                </a:cubicBezTo>
                <a:cubicBezTo>
                  <a:pt x="-57150" y="419391"/>
                  <a:pt x="54160" y="276838"/>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五、酵母菌的纯培养</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9" name="文本框 8"/>
          <p:cNvSpPr txBox="1"/>
          <p:nvPr>
            <p:custDataLst>
              <p:tags r:id="rId6"/>
            </p:custDataLst>
          </p:nvPr>
        </p:nvSpPr>
        <p:spPr>
          <a:xfrm>
            <a:off x="220662" y="1757548"/>
            <a:ext cx="3185477" cy="523220"/>
          </a:xfrm>
          <a:prstGeom prst="rect">
            <a:avLst/>
          </a:prstGeom>
          <a:noFill/>
        </p:spPr>
        <p:txBody>
          <a:bodyPr wrap="square" rtlCol="0" anchor="t">
            <a:spAutoFit/>
          </a:bodyPr>
          <a:lstStyle/>
          <a:p>
            <a:r>
              <a:rPr kumimoji="1" lang="en-US" altLang="zh-CN" sz="2800" b="1">
                <a:solidFill>
                  <a:srgbClr val="0070C0"/>
                </a:solidFill>
                <a:latin typeface="Times New Roman" panose="02020603050405020304" pitchFamily="18" charset="0"/>
                <a:ea typeface="+mn-ea"/>
                <a:cs typeface="Times New Roman" panose="02020603050405020304" pitchFamily="18" charset="0"/>
              </a:rPr>
              <a:t>2.</a:t>
            </a:r>
            <a:r>
              <a:rPr kumimoji="1" lang="zh-CN" altLang="en-US" sz="2800" b="1">
                <a:solidFill>
                  <a:srgbClr val="0070C0"/>
                </a:solidFill>
                <a:latin typeface="Times New Roman" panose="02020603050405020304" pitchFamily="18" charset="0"/>
                <a:ea typeface="+mn-ea"/>
                <a:cs typeface="Times New Roman" panose="02020603050405020304" pitchFamily="18" charset="0"/>
              </a:rPr>
              <a:t>结果分析与评价</a:t>
            </a:r>
            <a:endParaRPr kumimoji="1" lang="zh-CN" altLang="en-US" sz="2800" b="1">
              <a:solidFill>
                <a:srgbClr val="0070C0"/>
              </a:solidFill>
              <a:latin typeface="Times New Roman" panose="02020603050405020304" pitchFamily="18" charset="0"/>
              <a:ea typeface="+mn-ea"/>
              <a:cs typeface="Times New Roman" panose="02020603050405020304" pitchFamily="18" charset="0"/>
              <a:sym typeface="+mn-ea"/>
            </a:endParaRPr>
          </a:p>
        </p:txBody>
      </p:sp>
      <p:sp>
        <p:nvSpPr>
          <p:cNvPr id="3" name="文本框 2"/>
          <p:cNvSpPr txBox="1"/>
          <p:nvPr>
            <p:custDataLst>
              <p:tags r:id="rId7"/>
            </p:custDataLst>
          </p:nvPr>
        </p:nvSpPr>
        <p:spPr>
          <a:xfrm>
            <a:off x="261938" y="2331587"/>
            <a:ext cx="11739562" cy="565283"/>
          </a:xfrm>
          <a:prstGeom prst="rect">
            <a:avLst/>
          </a:prstGeom>
          <a:noFill/>
        </p:spPr>
        <p:txBody>
          <a:bodyPr wrap="square" rtlCol="0" anchor="t">
            <a:spAutoFit/>
          </a:bodyPr>
          <a:lstStyle/>
          <a:p>
            <a:pPr>
              <a:lnSpc>
                <a:spcPct val="120000"/>
              </a:lnSpc>
            </a:pPr>
            <a:r>
              <a:rPr lang="zh-CN" altLang="en-US"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sym typeface="+mn-ea"/>
              </a:rPr>
              <a:t>1</a:t>
            </a:r>
            <a:r>
              <a:rPr lang="zh-CN" altLang="en-US"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sym typeface="+mn-ea"/>
              </a:rPr>
              <a:t>）在未接种的培养基表面是否有菌落生长？如果有，说明了什么？</a:t>
            </a:r>
            <a:endParaRPr lang="zh-CN" altLang="en-US"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文本框 3"/>
          <p:cNvSpPr txBox="1"/>
          <p:nvPr>
            <p:custDataLst>
              <p:tags r:id="rId8"/>
            </p:custDataLst>
          </p:nvPr>
        </p:nvSpPr>
        <p:spPr>
          <a:xfrm>
            <a:off x="987425" y="2898503"/>
            <a:ext cx="9200515" cy="1217641"/>
          </a:xfrm>
          <a:prstGeom prst="rect">
            <a:avLst/>
          </a:prstGeom>
          <a:noFill/>
        </p:spPr>
        <p:txBody>
          <a:bodyPr wrap="square" rtlCol="0">
            <a:spAutoFit/>
          </a:bodyPr>
          <a:lstStyle/>
          <a:p>
            <a:pPr>
              <a:lnSpc>
                <a:spcPct val="120000"/>
              </a:lnSpc>
            </a:pPr>
            <a:r>
              <a:rPr 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在未接种的培养基表面</a:t>
            </a:r>
            <a:r>
              <a:rPr 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应该没有菌落生长</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如果有</a:t>
            </a:r>
            <a:r>
              <a:rPr 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说明培养基被杂菌污染或灭菌不彻底</a:t>
            </a:r>
            <a:r>
              <a:rPr 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 name="文本框 4"/>
          <p:cNvSpPr txBox="1"/>
          <p:nvPr>
            <p:custDataLst>
              <p:tags r:id="rId9"/>
            </p:custDataLst>
          </p:nvPr>
        </p:nvSpPr>
        <p:spPr>
          <a:xfrm>
            <a:off x="261939" y="4393411"/>
            <a:ext cx="6093142" cy="523220"/>
          </a:xfrm>
          <a:prstGeom prst="rect">
            <a:avLst/>
          </a:prstGeom>
          <a:noFill/>
        </p:spPr>
        <p:txBody>
          <a:bodyPr wrap="square" rtlCol="0" anchor="t">
            <a:spAutoFit/>
          </a:bodyPr>
          <a:lstStyle/>
          <a:p>
            <a:r>
              <a:rPr lang="zh-CN" altLang="en-US"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err="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rPr>
              <a:t>你是如何记录实验结果的？</a:t>
            </a:r>
            <a:endParaRPr lang="en-US" altLang="zh-CN" sz="2800" b="1" err="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 name="文本框 5"/>
          <p:cNvSpPr txBox="1"/>
          <p:nvPr>
            <p:custDataLst>
              <p:tags r:id="rId10"/>
            </p:custDataLst>
          </p:nvPr>
        </p:nvSpPr>
        <p:spPr>
          <a:xfrm>
            <a:off x="624681" y="4967450"/>
            <a:ext cx="11292840" cy="1808572"/>
          </a:xfrm>
          <a:prstGeom prst="rect">
            <a:avLst/>
          </a:prstGeom>
          <a:noFill/>
        </p:spPr>
        <p:txBody>
          <a:bodyPr wrap="square" rtlCol="0" anchor="t">
            <a:spAutoFit/>
          </a:bodyPr>
          <a:lstStyle/>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可以在培养12h和24h后，观察菌落的大小、形状、颜色。培养24h后，菌落的大小、形状是否发生变化，菌落颜色是否加深，光泽度是否增加，等等</a:t>
            </a:r>
            <a:endParaRPr 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p:tgtEl>
                                          <p:spTgt spid="9"/>
                                        </p:tgtEl>
                                        <p:attrNameLst>
                                          <p:attrName>ppt_x</p:attrName>
                                        </p:attrNameLst>
                                      </p:cBhvr>
                                      <p:tavLst>
                                        <p:tav tm="0">
                                          <p:val>
                                            <p:strVal val="#ppt_x-#ppt_w*1.125000"/>
                                          </p:val>
                                        </p:tav>
                                        <p:tav tm="100000">
                                          <p:val>
                                            <p:strVal val="#ppt_x"/>
                                          </p:val>
                                        </p:tav>
                                      </p:tavLst>
                                    </p:anim>
                                    <p:animEffect transition="in" filter="wipe(right)">
                                      <p:cBhvr>
                                        <p:cTn id="13" dur="500"/>
                                        <p:tgtEl>
                                          <p:spTgt spid="9"/>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3" grpId="0"/>
      <p:bldP spid="4" grpId="0"/>
      <p:bldP spid="5"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 y="0"/>
            <a:ext cx="2960370" cy="523220"/>
          </a:xfrm>
          <a:prstGeom prst="rect">
            <a:avLst/>
          </a:prstGeom>
          <a:solidFill>
            <a:schemeClr val="accent2">
              <a:lumMod val="20000"/>
              <a:lumOff val="80000"/>
            </a:schemeClr>
          </a:solidFill>
        </p:spPr>
        <p:txBody>
          <a:bodyPr wrap="square" rtlCol="0" anchor="t">
            <a:spAutoFit/>
          </a:bodyPr>
          <a:lstStyle/>
          <a:p>
            <a:r>
              <a:rPr kumimoji="1" lang="en-US" altLang="zh-CN" sz="2800" b="1">
                <a:solidFill>
                  <a:srgbClr val="0070C0"/>
                </a:solidFill>
                <a:latin typeface="Times New Roman" panose="02020603050405020304" pitchFamily="18" charset="0"/>
                <a:ea typeface="+mn-ea"/>
                <a:cs typeface="Times New Roman" panose="02020603050405020304" pitchFamily="18" charset="0"/>
              </a:rPr>
              <a:t>2.</a:t>
            </a:r>
            <a:r>
              <a:rPr kumimoji="1" lang="zh-CN" altLang="en-US" sz="2800" b="1">
                <a:solidFill>
                  <a:srgbClr val="0070C0"/>
                </a:solidFill>
                <a:latin typeface="Times New Roman" panose="02020603050405020304" pitchFamily="18" charset="0"/>
                <a:ea typeface="+mn-ea"/>
                <a:cs typeface="Times New Roman" panose="02020603050405020304" pitchFamily="18" charset="0"/>
              </a:rPr>
              <a:t>结果分析与评价</a:t>
            </a:r>
            <a:endParaRPr kumimoji="1" lang="zh-CN" altLang="en-US" sz="2800" b="1">
              <a:solidFill>
                <a:srgbClr val="0070C0"/>
              </a:solidFill>
              <a:latin typeface="Times New Roman" panose="02020603050405020304" pitchFamily="18" charset="0"/>
              <a:ea typeface="+mn-ea"/>
              <a:cs typeface="Times New Roman" panose="02020603050405020304" pitchFamily="18" charset="0"/>
              <a:sym typeface="+mn-ea"/>
            </a:endParaRPr>
          </a:p>
        </p:txBody>
      </p:sp>
      <p:sp>
        <p:nvSpPr>
          <p:cNvPr id="3" name="文本框 2"/>
          <p:cNvSpPr txBox="1"/>
          <p:nvPr>
            <p:custDataLst>
              <p:tags r:id="rId2"/>
            </p:custDataLst>
          </p:nvPr>
        </p:nvSpPr>
        <p:spPr>
          <a:xfrm>
            <a:off x="-106680" y="626018"/>
            <a:ext cx="12298680" cy="1599412"/>
          </a:xfrm>
          <a:prstGeom prst="rect">
            <a:avLst/>
          </a:prstGeom>
          <a:noFill/>
        </p:spPr>
        <p:txBody>
          <a:bodyPr wrap="square" rtlCol="0" anchor="t">
            <a:spAutoFit/>
          </a:bodyPr>
          <a:lstStyle/>
          <a:p>
            <a:pPr>
              <a:lnSpc>
                <a:spcPct val="120000"/>
              </a:lnSpc>
            </a:pPr>
            <a:r>
              <a:rPr lang="zh-CN" altLang="en-US"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sym typeface="+mn-ea"/>
              </a:rPr>
              <a:t>3</a:t>
            </a:r>
            <a:r>
              <a:rPr lang="zh-CN" altLang="en-US"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sym typeface="+mn-ea"/>
              </a:rPr>
              <a:t>）在接种酵母菌的培养基上，你是否观察到了单菌落？这些菌落的颜色、</a:t>
            </a:r>
            <a:endParaRPr lang="en-US" altLang="zh-CN"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p>
            <a:pPr>
              <a:lnSpc>
                <a:spcPct val="120000"/>
              </a:lnSpc>
            </a:pPr>
            <a:r>
              <a:rPr lang="zh-CN" altLang="en-US"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sym typeface="+mn-ea"/>
              </a:rPr>
              <a:t>          形状和大小是否一致？如果你观察到了不同形态的菌落，你能分析出</a:t>
            </a:r>
            <a:endParaRPr lang="en-US" altLang="zh-CN"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p>
            <a:pPr>
              <a:lnSpc>
                <a:spcPct val="120000"/>
              </a:lnSpc>
            </a:pPr>
            <a:r>
              <a:rPr lang="zh-CN" altLang="en-US"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sym typeface="+mn-ea"/>
              </a:rPr>
              <a:t>          可能是由哪些原因引起的吗？</a:t>
            </a:r>
            <a:endParaRPr lang="zh-CN" altLang="en-US" sz="2800" b="1">
              <a:solidFill>
                <a:srgbClr val="4F0FBD"/>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文本框 3"/>
          <p:cNvSpPr txBox="1"/>
          <p:nvPr>
            <p:custDataLst>
              <p:tags r:id="rId3"/>
            </p:custDataLst>
          </p:nvPr>
        </p:nvSpPr>
        <p:spPr>
          <a:xfrm>
            <a:off x="475400" y="2490975"/>
            <a:ext cx="11134519" cy="2990434"/>
          </a:xfrm>
          <a:prstGeom prst="rect">
            <a:avLst/>
          </a:prstGeom>
          <a:noFill/>
        </p:spPr>
        <p:txBody>
          <a:bodyPr wrap="square" rtlCol="0" anchor="t">
            <a:spAutoFit/>
          </a:bodyPr>
          <a:lstStyle/>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在接种酵母菌的培养基上可观察到单菌落。如果培养基上生长的菌落的颜色、形状、大小基本一致，并符合酵母菌菌落的特点， 则说明纯化酵母菌的操作成功；</a:t>
            </a:r>
            <a:r>
              <a:rPr lang="zh-CN"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如果观察到了</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不同形态的菌落</a:t>
            </a:r>
            <a:r>
              <a:rPr lang="zh-CN"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可能是接种的菌种不纯或者无菌操作不规范等原因引起的</a:t>
            </a:r>
            <a:r>
              <a:rPr lang="zh-CN"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矩形 1"/>
          <p:cNvSpPr/>
          <p:nvPr>
            <p:custDataLst>
              <p:tags r:id="rId4"/>
            </p:custDataLst>
          </p:nvPr>
        </p:nvSpPr>
        <p:spPr>
          <a:xfrm>
            <a:off x="180624" y="896282"/>
            <a:ext cx="11774670" cy="1082348"/>
          </a:xfrm>
          <a:prstGeom prst="rect">
            <a:avLst/>
          </a:prstGeom>
        </p:spPr>
        <p:txBody>
          <a:bodyPr wrap="square">
            <a:spAutoFit/>
          </a:bodyPr>
          <a:lstStyle/>
          <a:p>
            <a:pPr algn="just">
              <a:lnSpc>
                <a:spcPct val="120000"/>
              </a:lnSpc>
              <a:spcAft>
                <a:spcPct val="0"/>
              </a:spcAft>
            </a:pP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请回答下列与大肠杆菌有关的问题：</a:t>
            </a:r>
            <a:endPar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lnSpc>
                <a:spcPct val="120000"/>
              </a:lnSpc>
              <a:spcAft>
                <a:spcPct val="0"/>
              </a:spcAft>
            </a:pP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下表是某公司研发的一种培养大肠杆菌菌群的培养基配方。</a:t>
            </a:r>
            <a:endPar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p:txBody>
      </p:sp>
      <p:graphicFrame>
        <p:nvGraphicFramePr>
          <p:cNvPr id="3" name="表格 2"/>
          <p:cNvGraphicFramePr>
            <a:graphicFrameLocks noGrp="1"/>
          </p:cNvGraphicFramePr>
          <p:nvPr>
            <p:custDataLst>
              <p:tags r:id="rId5"/>
            </p:custDataLst>
          </p:nvPr>
        </p:nvGraphicFramePr>
        <p:xfrm>
          <a:off x="767409" y="2129925"/>
          <a:ext cx="10657182" cy="1693164"/>
        </p:xfrm>
        <a:graphic>
          <a:graphicData uri="http://schemas.openxmlformats.org/drawingml/2006/table">
            <a:tbl>
              <a:tblPr/>
              <a:tblGrid>
                <a:gridCol w="1435881"/>
                <a:gridCol w="1640550"/>
                <a:gridCol w="1333547"/>
                <a:gridCol w="1333547"/>
                <a:gridCol w="1771667"/>
                <a:gridCol w="1640550"/>
                <a:gridCol w="1501440"/>
              </a:tblGrid>
              <a:tr h="528059">
                <a:tc>
                  <a:txBody>
                    <a:bodyPr wrap="square"/>
                    <a:lstStyle/>
                    <a:p>
                      <a:pPr algn="ctr">
                        <a:lnSpc>
                          <a:spcPct val="150000"/>
                        </a:lnSpc>
                        <a:spcAft>
                          <a:spcPct val="0"/>
                        </a:spcAft>
                      </a:pPr>
                      <a:r>
                        <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成分</a:t>
                      </a:r>
                      <a:endPar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蛋白胨</a:t>
                      </a:r>
                      <a:endPar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乳糖</a:t>
                      </a:r>
                      <a:endPar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蔗糖</a:t>
                      </a:r>
                      <a:endPar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K</a:t>
                      </a:r>
                      <a:r>
                        <a:rPr lang="en-US" sz="2800" b="0" kern="100" baseline="-250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HPO</a:t>
                      </a:r>
                      <a:r>
                        <a:rPr lang="en-US" sz="2800" b="0" kern="100" baseline="-250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4</a:t>
                      </a:r>
                      <a:endPar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显色剂</a:t>
                      </a:r>
                      <a:endPar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琼脂</a:t>
                      </a:r>
                      <a:endPar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8059">
                <a:tc>
                  <a:txBody>
                    <a:bodyPr wrap="square"/>
                    <a:lstStyle/>
                    <a:p>
                      <a:pPr algn="ctr">
                        <a:lnSpc>
                          <a:spcPct val="150000"/>
                        </a:lnSpc>
                        <a:spcAft>
                          <a:spcPct val="0"/>
                        </a:spcAft>
                      </a:pPr>
                      <a:r>
                        <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含量</a:t>
                      </a:r>
                      <a:endPar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10.0 g</a:t>
                      </a:r>
                      <a:endPar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5.0 g</a:t>
                      </a:r>
                      <a:endPar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5.0 g</a:t>
                      </a:r>
                      <a:endPar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2.0 g</a:t>
                      </a:r>
                      <a:endPar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0.2 g</a:t>
                      </a:r>
                      <a:endPar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12.0 g</a:t>
                      </a:r>
                      <a:endPar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8059">
                <a:tc gridSpan="7">
                  <a:txBody>
                    <a:bodyPr wrap="square"/>
                    <a:lstStyle/>
                    <a:p>
                      <a:pPr algn="ctr">
                        <a:lnSpc>
                          <a:spcPct val="150000"/>
                        </a:lnSpc>
                        <a:spcAft>
                          <a:spcPct val="0"/>
                        </a:spcAft>
                      </a:pPr>
                      <a:r>
                        <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将上述物质溶解后，用蒸馏水定容到</a:t>
                      </a:r>
                      <a:r>
                        <a:rPr lang="en-US"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rPr>
                        <a:t>1 000 mL</a:t>
                      </a:r>
                      <a:endParaRPr lang="zh-CN" sz="2800" b="0" kern="100">
                        <a:solidFill>
                          <a:srgbClr val="080808"/>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c hMerge="1">
                  <a:tcPr/>
                </a:tc>
                <a:tc hMerge="1">
                  <a:tcPr/>
                </a:tc>
                <a:tc hMerge="1">
                  <a:tcPr/>
                </a:tc>
              </a:tr>
            </a:tbl>
          </a:graphicData>
        </a:graphic>
      </p:graphicFrame>
      <p:sp>
        <p:nvSpPr>
          <p:cNvPr id="4" name="矩形 3"/>
          <p:cNvSpPr/>
          <p:nvPr>
            <p:custDataLst>
              <p:tags r:id="rId6"/>
            </p:custDataLst>
          </p:nvPr>
        </p:nvSpPr>
        <p:spPr>
          <a:xfrm>
            <a:off x="132944" y="3974384"/>
            <a:ext cx="11926111" cy="2601225"/>
          </a:xfrm>
          <a:prstGeom prst="rect">
            <a:avLst/>
          </a:prstGeom>
        </p:spPr>
        <p:txBody>
          <a:bodyPr wrap="square">
            <a:spAutoFit/>
          </a:bodyPr>
          <a:lstStyle/>
          <a:p>
            <a:pPr algn="just">
              <a:lnSpc>
                <a:spcPct val="150000"/>
              </a:lnSpc>
              <a:spcAft>
                <a:spcPct val="0"/>
              </a:spcAft>
            </a:pPr>
            <a:r>
              <a:rPr lang="zh-CN" altLang="en-US"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该培养基属于</a:t>
            </a:r>
            <a:r>
              <a:rPr lang="en-US" altLang="zh-CN"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填</a:t>
            </a:r>
            <a:r>
              <a:rPr lang="en-US"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固体</a:t>
            </a:r>
            <a:r>
              <a:rPr lang="en-US"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液体</a:t>
            </a:r>
            <a:r>
              <a:rPr lang="en-US"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培养基，该培养基中的</a:t>
            </a:r>
            <a:endParaRPr lang="en-US"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lnSpc>
                <a:spcPct val="150000"/>
              </a:lnSpc>
              <a:spcAft>
                <a:spcPct val="0"/>
              </a:spcAft>
            </a:pPr>
            <a:r>
              <a:rPr lang="zh-CN" altLang="en-US"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氮源是</a:t>
            </a:r>
            <a:r>
              <a:rPr lang="en-US" altLang="zh-CN"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lnSpc>
                <a:spcPct val="150000"/>
              </a:lnSpc>
              <a:spcAft>
                <a:spcPct val="0"/>
              </a:spcAft>
            </a:pPr>
            <a:r>
              <a:rPr lang="en-US"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在微生物培养操作过程中，为防止杂菌污染，需对培养基和培养皿进行</a:t>
            </a:r>
            <a:r>
              <a:rPr lang="en-US" altLang="zh-CN"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lnSpc>
                <a:spcPct val="150000"/>
              </a:lnSpc>
              <a:spcAft>
                <a:spcPct val="0"/>
              </a:spcAft>
            </a:pPr>
            <a:r>
              <a:rPr lang="zh-CN" altLang="en-US"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填</a:t>
            </a:r>
            <a:r>
              <a:rPr lang="en-US"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消毒</a:t>
            </a:r>
            <a:r>
              <a:rPr lang="en-US"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灭菌</a:t>
            </a:r>
            <a:r>
              <a:rPr lang="en-US"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；操作者的双手需要进行清洗和</a:t>
            </a:r>
            <a:r>
              <a:rPr lang="en-US" altLang="zh-CN"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2800" kern="1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矩形 6"/>
          <p:cNvSpPr/>
          <p:nvPr>
            <p:custDataLst>
              <p:tags r:id="rId7"/>
            </p:custDataLst>
          </p:nvPr>
        </p:nvSpPr>
        <p:spPr>
          <a:xfrm>
            <a:off x="3655950" y="3974384"/>
            <a:ext cx="1008609" cy="584775"/>
          </a:xfrm>
          <a:prstGeom prst="rect">
            <a:avLst/>
          </a:prstGeom>
        </p:spPr>
        <p:txBody>
          <a:bodyPr wrap="none">
            <a:spAutoFit/>
          </a:bodyPr>
          <a:lstStyle/>
          <a:p>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固体</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矩形 7"/>
          <p:cNvSpPr/>
          <p:nvPr>
            <p:custDataLst>
              <p:tags r:id="rId8"/>
            </p:custDataLst>
          </p:nvPr>
        </p:nvSpPr>
        <p:spPr>
          <a:xfrm>
            <a:off x="1872149" y="4690221"/>
            <a:ext cx="1439818" cy="584775"/>
          </a:xfrm>
          <a:prstGeom prst="rect">
            <a:avLst/>
          </a:prstGeom>
        </p:spPr>
        <p:txBody>
          <a:bodyPr wrap="none">
            <a:spAutoFit/>
          </a:bodyPr>
          <a:lstStyle/>
          <a:p>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蛋白胨</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9" name="矩形 8"/>
          <p:cNvSpPr/>
          <p:nvPr>
            <p:custDataLst>
              <p:tags r:id="rId9"/>
            </p:custDataLst>
          </p:nvPr>
        </p:nvSpPr>
        <p:spPr>
          <a:xfrm>
            <a:off x="767695" y="5922253"/>
            <a:ext cx="1008609" cy="584775"/>
          </a:xfrm>
          <a:prstGeom prst="rect">
            <a:avLst/>
          </a:prstGeom>
        </p:spPr>
        <p:txBody>
          <a:bodyPr wrap="none">
            <a:spAutoFit/>
          </a:bodyPr>
          <a:lstStyle/>
          <a:p>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灭菌</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矩形 9"/>
          <p:cNvSpPr/>
          <p:nvPr>
            <p:custDataLst>
              <p:tags r:id="rId10"/>
            </p:custDataLst>
          </p:nvPr>
        </p:nvSpPr>
        <p:spPr>
          <a:xfrm>
            <a:off x="10035047" y="5922254"/>
            <a:ext cx="1008609" cy="584775"/>
          </a:xfrm>
          <a:prstGeom prst="rect">
            <a:avLst/>
          </a:prstGeom>
        </p:spPr>
        <p:txBody>
          <a:bodyPr wrap="none">
            <a:spAutoFit/>
          </a:bodyPr>
          <a:lstStyle/>
          <a:p>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消毒</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矩形 1"/>
          <p:cNvSpPr/>
          <p:nvPr>
            <p:custDataLst>
              <p:tags r:id="rId4"/>
            </p:custDataLst>
          </p:nvPr>
        </p:nvSpPr>
        <p:spPr>
          <a:xfrm>
            <a:off x="139876" y="1158891"/>
            <a:ext cx="11912248" cy="4540217"/>
          </a:xfrm>
          <a:prstGeom prst="rect">
            <a:avLst/>
          </a:prstGeom>
        </p:spPr>
        <p:txBody>
          <a:bodyPr wrap="square">
            <a:spAutoFit/>
          </a:bodyPr>
          <a:lstStyle/>
          <a:p>
            <a:pPr>
              <a:lnSpc>
                <a:spcPct val="150000"/>
              </a:lnSpc>
              <a:spcAft>
                <a:spcPct val="0"/>
              </a:spcAft>
            </a:pP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将配制好的培养基分装到试管中，加棉塞后若干支试管扎成一捆，包上</a:t>
            </a: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ct val="0"/>
              </a:spcAft>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牛皮纸并用皮筋勒紧放入</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中灭菌，温度为</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121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ct val="0"/>
              </a:spcAft>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时间为</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15</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30 min</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。灭菌完毕拔掉电源，待锅内压力自然降到大气压时，</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ct val="0"/>
              </a:spcAft>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将试管取出。</a:t>
            </a:r>
            <a:endPar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ct val="0"/>
              </a:spcAft>
            </a:pP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从一支试管向另一支试管接种时应注意，接种环要在酒精灯</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ct val="0"/>
              </a:spcAft>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填</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火焰的不充分燃烧层</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火焰的充分燃烧层</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ct val="0"/>
              </a:spcAft>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灭菌，并且待接种环</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后蘸取菌种。</a:t>
            </a:r>
            <a:endPar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矩形 2"/>
          <p:cNvSpPr/>
          <p:nvPr>
            <p:custDataLst>
              <p:tags r:id="rId5"/>
            </p:custDataLst>
          </p:nvPr>
        </p:nvSpPr>
        <p:spPr>
          <a:xfrm>
            <a:off x="4623819" y="1850482"/>
            <a:ext cx="3068469" cy="584775"/>
          </a:xfrm>
          <a:prstGeom prst="rect">
            <a:avLst/>
          </a:prstGeom>
        </p:spPr>
        <p:txBody>
          <a:bodyPr wrap="none">
            <a:spAutoFit/>
          </a:bodyPr>
          <a:lstStyle/>
          <a:p>
            <a:r>
              <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rPr>
              <a:t>高压蒸汽灭菌锅</a:t>
            </a:r>
            <a:endPar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4" name="矩形 3"/>
          <p:cNvSpPr/>
          <p:nvPr>
            <p:custDataLst>
              <p:tags r:id="rId6"/>
            </p:custDataLst>
          </p:nvPr>
        </p:nvSpPr>
        <p:spPr>
          <a:xfrm>
            <a:off x="534981" y="4375826"/>
            <a:ext cx="3480440" cy="584775"/>
          </a:xfrm>
          <a:prstGeom prst="rect">
            <a:avLst/>
          </a:prstGeom>
        </p:spPr>
        <p:txBody>
          <a:bodyPr wrap="none">
            <a:spAutoFit/>
          </a:bodyPr>
          <a:lstStyle/>
          <a:p>
            <a:r>
              <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rPr>
              <a:t>火焰的充分燃烧层</a:t>
            </a:r>
            <a:endPar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7" name="矩形 6"/>
          <p:cNvSpPr/>
          <p:nvPr>
            <p:custDataLst>
              <p:tags r:id="rId7"/>
            </p:custDataLst>
          </p:nvPr>
        </p:nvSpPr>
        <p:spPr>
          <a:xfrm>
            <a:off x="3962080" y="5031383"/>
            <a:ext cx="1008609" cy="584775"/>
          </a:xfrm>
          <a:prstGeom prst="rect">
            <a:avLst/>
          </a:prstGeom>
        </p:spPr>
        <p:txBody>
          <a:bodyPr wrap="none">
            <a:spAutoFit/>
          </a:bodyPr>
          <a:lstStyle/>
          <a:p>
            <a:r>
              <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rPr>
              <a:t>冷却</a:t>
            </a:r>
            <a:endPar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矩形 1"/>
          <p:cNvSpPr/>
          <p:nvPr>
            <p:custDataLst>
              <p:tags r:id="rId4"/>
            </p:custDataLst>
          </p:nvPr>
        </p:nvSpPr>
        <p:spPr>
          <a:xfrm>
            <a:off x="24954" y="1158891"/>
            <a:ext cx="12091481" cy="4540217"/>
          </a:xfrm>
          <a:prstGeom prst="rect">
            <a:avLst/>
          </a:prstGeom>
        </p:spPr>
        <p:txBody>
          <a:bodyPr wrap="square">
            <a:spAutoFit/>
          </a:bodyPr>
          <a:lstStyle/>
          <a:p>
            <a:pPr algn="just" fontAlgn="auto">
              <a:lnSpc>
                <a:spcPct val="150000"/>
              </a:lnSpc>
              <a:spcAft>
                <a:spcPct val="0"/>
              </a:spcAft>
            </a:pP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自然界里有多种微生物，将其进行合理的筛选、培养和应用，能给医药</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fontAlgn="auto">
              <a:lnSpc>
                <a:spcPct val="150000"/>
              </a:lnSpc>
              <a:spcAft>
                <a:spcPct val="0"/>
              </a:spcAft>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和化工等生产领域带来巨大经济效益。回答下列问题：</a:t>
            </a:r>
            <a:endPar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fontAlgn="auto">
              <a:lnSpc>
                <a:spcPct val="150000"/>
              </a:lnSpc>
              <a:spcAft>
                <a:spcPct val="0"/>
              </a:spcAft>
            </a:pP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对培养基进行灭菌时，多采取</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法，</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fontAlgn="auto">
              <a:lnSpc>
                <a:spcPct val="150000"/>
              </a:lnSpc>
              <a:spcAft>
                <a:spcPct val="0"/>
              </a:spcAft>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而对接种环或涂布器灭菌时则用</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法，若要将微生物采用平板</a:t>
            </a: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fontAlgn="auto">
              <a:lnSpc>
                <a:spcPct val="150000"/>
              </a:lnSpc>
              <a:spcAft>
                <a:spcPct val="0"/>
              </a:spcAft>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划线法进行分离操作，在固体培养基表面连续进行了</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次划线，则需要对</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fontAlgn="auto">
              <a:lnSpc>
                <a:spcPct val="150000"/>
              </a:lnSpc>
              <a:spcAft>
                <a:spcPct val="0"/>
              </a:spcAft>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接种环灼烧</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次。平板划线在做第二次及其以后的划线操作时，要从上</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fontAlgn="auto">
              <a:lnSpc>
                <a:spcPct val="150000"/>
              </a:lnSpc>
              <a:spcAft>
                <a:spcPct val="0"/>
              </a:spcAft>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次划线的</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开始划线，最后一次划的线不能与第一次划的线</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矩形 2"/>
          <p:cNvSpPr/>
          <p:nvPr>
            <p:custDataLst>
              <p:tags r:id="rId5"/>
            </p:custDataLst>
          </p:nvPr>
        </p:nvSpPr>
        <p:spPr>
          <a:xfrm>
            <a:off x="5895889" y="2415115"/>
            <a:ext cx="4717958" cy="584775"/>
          </a:xfrm>
          <a:prstGeom prst="rect">
            <a:avLst/>
          </a:prstGeom>
        </p:spPr>
        <p:txBody>
          <a:bodyPr wrap="none">
            <a:spAutoFit/>
          </a:bodyPr>
          <a:lstStyle/>
          <a:p>
            <a:pPr fontAlgn="auto">
              <a:lnSpc>
                <a:spcPct val="100000"/>
              </a:lnSpc>
            </a:pPr>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高压蒸汽灭菌</a:t>
            </a:r>
            <a:r>
              <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湿热灭菌</a:t>
            </a:r>
            <a:r>
              <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 name="矩形 3"/>
          <p:cNvSpPr/>
          <p:nvPr>
            <p:custDataLst>
              <p:tags r:id="rId6"/>
            </p:custDataLst>
          </p:nvPr>
        </p:nvSpPr>
        <p:spPr>
          <a:xfrm>
            <a:off x="5654037" y="3146083"/>
            <a:ext cx="1832553" cy="584775"/>
          </a:xfrm>
          <a:prstGeom prst="rect">
            <a:avLst/>
          </a:prstGeom>
        </p:spPr>
        <p:txBody>
          <a:bodyPr wrap="none">
            <a:spAutoFit/>
          </a:bodyPr>
          <a:lstStyle/>
          <a:p>
            <a:pPr fontAlgn="auto">
              <a:lnSpc>
                <a:spcPct val="100000"/>
              </a:lnSpc>
            </a:pPr>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灼烧灭菌</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7" name="矩形 6"/>
          <p:cNvSpPr/>
          <p:nvPr>
            <p:custDataLst>
              <p:tags r:id="rId7"/>
            </p:custDataLst>
          </p:nvPr>
        </p:nvSpPr>
        <p:spPr>
          <a:xfrm>
            <a:off x="2416513" y="4461827"/>
            <a:ext cx="391454" cy="584775"/>
          </a:xfrm>
          <a:prstGeom prst="rect">
            <a:avLst/>
          </a:prstGeom>
        </p:spPr>
        <p:txBody>
          <a:bodyPr wrap="none">
            <a:spAutoFit/>
          </a:bodyPr>
          <a:lstStyle/>
          <a:p>
            <a:pPr fontAlgn="auto">
              <a:lnSpc>
                <a:spcPct val="100000"/>
              </a:lnSpc>
            </a:pPr>
            <a:r>
              <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6</a:t>
            </a:r>
            <a:endPar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矩形 7"/>
          <p:cNvSpPr/>
          <p:nvPr>
            <p:custDataLst>
              <p:tags r:id="rId8"/>
            </p:custDataLst>
          </p:nvPr>
        </p:nvSpPr>
        <p:spPr>
          <a:xfrm>
            <a:off x="1912208" y="5046602"/>
            <a:ext cx="1008609" cy="584775"/>
          </a:xfrm>
          <a:prstGeom prst="rect">
            <a:avLst/>
          </a:prstGeom>
        </p:spPr>
        <p:txBody>
          <a:bodyPr wrap="none">
            <a:spAutoFit/>
          </a:bodyPr>
          <a:lstStyle/>
          <a:p>
            <a:pPr fontAlgn="auto">
              <a:lnSpc>
                <a:spcPct val="100000"/>
              </a:lnSpc>
            </a:pPr>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末端</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9" name="矩形 8"/>
          <p:cNvSpPr/>
          <p:nvPr>
            <p:custDataLst>
              <p:tags r:id="rId9"/>
            </p:custDataLst>
          </p:nvPr>
        </p:nvSpPr>
        <p:spPr>
          <a:xfrm>
            <a:off x="10441012" y="5046602"/>
            <a:ext cx="1008609" cy="584775"/>
          </a:xfrm>
          <a:prstGeom prst="rect">
            <a:avLst/>
          </a:prstGeom>
        </p:spPr>
        <p:txBody>
          <a:bodyPr wrap="none">
            <a:spAutoFit/>
          </a:bodyPr>
          <a:lstStyle/>
          <a:p>
            <a:pPr fontAlgn="auto">
              <a:lnSpc>
                <a:spcPct val="100000"/>
              </a:lnSpc>
            </a:pPr>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相连</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5" y="266700"/>
            <a:ext cx="17227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chemeClr val="accent6">
                    <a:lumMod val="75000"/>
                  </a:schemeClr>
                </a:solidFill>
                <a:latin typeface="微软雅黑" panose="020B0503020204020204" pitchFamily="34" charset="-122"/>
              </a:rPr>
              <a:t>问题探讨</a:t>
            </a:r>
            <a:endParaRPr lang="zh-CN" altLang="en-US" sz="2800" b="1">
              <a:solidFill>
                <a:schemeClr val="accent6">
                  <a:lumMod val="75000"/>
                </a:schemeClr>
              </a:solidFill>
              <a:latin typeface="微软雅黑" panose="020B0503020204020204" pitchFamily="34" charset="-122"/>
            </a:endParaRPr>
          </a:p>
        </p:txBody>
      </p:sp>
      <p:sp>
        <p:nvSpPr>
          <p:cNvPr id="2" name="Rectangle 1"/>
          <p:cNvSpPr>
            <a:spLocks noChangeArrowheads="1"/>
          </p:cNvSpPr>
          <p:nvPr>
            <p:custDataLst>
              <p:tags r:id="rId4"/>
            </p:custDataLst>
          </p:nvPr>
        </p:nvSpPr>
        <p:spPr bwMode="auto">
          <a:xfrm>
            <a:off x="261938" y="858232"/>
            <a:ext cx="8699182" cy="3150863"/>
          </a:xfrm>
          <a:prstGeom prst="rect">
            <a:avLst/>
          </a:prstGeom>
          <a:noFill/>
          <a:ln w="9525">
            <a:noFill/>
            <a:miter lim="800000"/>
          </a:ln>
          <a:effectLst/>
        </p:spPr>
        <p:txBody>
          <a:bodyPr vert="horz" wrap="square" lIns="91440" tIns="45720" rIns="91440" bIns="45720" numCol="1" anchor="ctr" anchorCtr="0" compatLnSpc="1">
            <a:spAutoFit/>
          </a:bodyPr>
          <a:lstStyle/>
          <a:p>
            <a:pPr marL="0" marR="0" lvl="0" algn="just" defTabSz="914400" rtl="0" eaLnBrk="1" fontAlgn="base" latinLnBrk="0" hangingPunct="1">
              <a:lnSpc>
                <a:spcPct val="120000"/>
              </a:lnSpc>
              <a:spcBef>
                <a:spcPct val="0"/>
              </a:spcBef>
              <a:spcAft>
                <a:spcPct val="0"/>
              </a:spcAft>
              <a:buClrTx/>
              <a:buSzTx/>
              <a:buFontTx/>
              <a:buNone/>
            </a:pPr>
            <a:r>
              <a:rPr kumimoji="0" lang="en-US" altLang="zh-CN" sz="2800" u="none" strike="noStrike" cap="none" normalizeH="0" baseline="0">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2800" u="none" strike="noStrike" cap="none" normalizeH="0" baseline="0">
                <a:solidFill>
                  <a:srgbClr val="080808"/>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向经过杀菌处理的牛奶中添加某些对人体有益的细菌，再经过发酵就可以制成酸奶，由于制作工艺并不复杂，一些人会在家里自制酸奶，自制酸奶虽然方便，但是食用自制酸奶导致肠胃不适的事件屡见不鲜，主要原因是在制作过程中</a:t>
            </a:r>
            <a:r>
              <a:rPr lang="en-US" alt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有杂菌混入</a:t>
            </a:r>
            <a:r>
              <a:rPr lang="en-US" altLang="zh-CN" sz="2800">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rPr>
              <a:t>。那么，怎样才能保证无处不在的杂菌不混入发酵物中呢？</a:t>
            </a:r>
            <a:endParaRPr kumimoji="0" lang="en-US" altLang="zh-CN" sz="2800" u="none" strike="noStrike" cap="none" normalizeH="0" baseline="0">
              <a:solidFill>
                <a:srgbClr val="080808"/>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custDataLst>
              <p:tags r:id="rId5"/>
            </p:custDataLst>
          </p:nvPr>
        </p:nvSpPr>
        <p:spPr>
          <a:xfrm>
            <a:off x="0" y="4366556"/>
            <a:ext cx="12192000" cy="1195712"/>
          </a:xfrm>
          <a:prstGeom prst="rect">
            <a:avLst/>
          </a:prstGeom>
          <a:solidFill>
            <a:schemeClr val="accent2">
              <a:lumMod val="20000"/>
              <a:lumOff val="80000"/>
            </a:schemeClr>
          </a:solidFill>
          <a:ln>
            <a:noFill/>
          </a:ln>
        </p:spPr>
        <p:txBody>
          <a:bodyPr wrap="square" rtlCol="0">
            <a:spAutoFit/>
          </a:bodyPr>
          <a:lstStyle/>
          <a:p>
            <a:pPr algn="l">
              <a:lnSpc>
                <a:spcPct val="120000"/>
              </a:lnSpc>
              <a:spcBef>
                <a:spcPct val="30000"/>
              </a:spcBef>
            </a:pPr>
            <a:r>
              <a:rPr lang="en-US" altLang="zh-CN" sz="3200" b="1">
                <a:solidFill>
                  <a:srgbClr val="080808"/>
                </a:solidFill>
                <a:latin typeface="楷体" panose="02010609060101010101" pitchFamily="49" charset="-122"/>
                <a:ea typeface="楷体" panose="02010609060101010101" pitchFamily="49" charset="-122"/>
                <a:cs typeface="微软雅黑" panose="020B0503020204020204" pitchFamily="34" charset="-122"/>
                <a:sym typeface="Arial" panose="020B0604020202020204" pitchFamily="34" charset="0"/>
              </a:rPr>
              <a:t>    </a:t>
            </a:r>
            <a:r>
              <a:rPr lang="zh-CN" sz="3200" b="1">
                <a:solidFill>
                  <a:srgbClr val="080808"/>
                </a:solidFill>
                <a:latin typeface="楷体" panose="02010609060101010101" pitchFamily="49" charset="-122"/>
                <a:ea typeface="楷体" panose="02010609060101010101" pitchFamily="49" charset="-122"/>
                <a:cs typeface="微软雅黑" panose="020B0503020204020204" pitchFamily="34" charset="-122"/>
                <a:sym typeface="宋体" panose="02010600030101010101" pitchFamily="2" charset="-122"/>
              </a:rPr>
              <a:t>应该先对制作用具和原料进行灭菌处理，再接种纯的菌种，并控制发酵条件，避免杂菌进入。</a:t>
            </a:r>
            <a:endParaRPr lang="zh-CN" sz="3200" b="1">
              <a:solidFill>
                <a:srgbClr val="080808"/>
              </a:solidFill>
              <a:latin typeface="楷体" panose="02010609060101010101" pitchFamily="49" charset="-122"/>
              <a:ea typeface="楷体" panose="02010609060101010101" pitchFamily="49" charset="-122"/>
              <a:cs typeface="微软雅黑" panose="020B0503020204020204" pitchFamily="34" charset="-122"/>
              <a:sym typeface="宋体" panose="02010600030101010101" pitchFamily="2" charset="-122"/>
            </a:endParaRPr>
          </a:p>
        </p:txBody>
      </p:sp>
      <p:sp>
        <p:nvSpPr>
          <p:cNvPr id="4" name="矩形 3"/>
          <p:cNvSpPr/>
          <p:nvPr>
            <p:custDataLst>
              <p:tags r:id="rId6"/>
            </p:custDataLst>
          </p:nvPr>
        </p:nvSpPr>
        <p:spPr>
          <a:xfrm>
            <a:off x="2295921" y="5986519"/>
            <a:ext cx="8133958" cy="604781"/>
          </a:xfrm>
          <a:prstGeom prst="rect">
            <a:avLst/>
          </a:prstGeom>
          <a:noFill/>
          <a:ln>
            <a:noFill/>
          </a:ln>
        </p:spPr>
        <p:txBody>
          <a:bodyPr wrap="none">
            <a:spAutoFit/>
          </a:bodyPr>
          <a:lstStyle/>
          <a:p>
            <a:pPr>
              <a:lnSpc>
                <a:spcPct val="120000"/>
              </a:lnSpc>
            </a:pPr>
            <a:r>
              <a:rPr lang="zh-CN" sz="3200" b="1">
                <a:solidFill>
                  <a:srgbClr val="0070C0"/>
                </a:solidFill>
                <a:latin typeface="楷体" panose="02010609060101010101" pitchFamily="49" charset="-122"/>
                <a:ea typeface="楷体" panose="02010609060101010101" pitchFamily="49" charset="-122"/>
                <a:cs typeface="宋体" panose="02010600030101010101" pitchFamily="2" charset="-122"/>
              </a:rPr>
              <a:t>这需要应用</a:t>
            </a:r>
            <a:r>
              <a:rPr lang="zh-CN" sz="3200" b="1">
                <a:solidFill>
                  <a:srgbClr val="C00000"/>
                </a:solidFill>
                <a:latin typeface="楷体" panose="02010609060101010101" pitchFamily="49" charset="-122"/>
                <a:ea typeface="楷体" panose="02010609060101010101" pitchFamily="49" charset="-122"/>
                <a:cs typeface="宋体" panose="02010600030101010101" pitchFamily="2" charset="-122"/>
              </a:rPr>
              <a:t>无菌技术</a:t>
            </a:r>
            <a:r>
              <a:rPr lang="zh-CN" sz="3200" b="1">
                <a:solidFill>
                  <a:srgbClr val="0070C0"/>
                </a:solidFill>
                <a:latin typeface="楷体" panose="02010609060101010101" pitchFamily="49" charset="-122"/>
                <a:ea typeface="楷体" panose="02010609060101010101" pitchFamily="49" charset="-122"/>
                <a:cs typeface="宋体" panose="02010600030101010101" pitchFamily="2" charset="-122"/>
              </a:rPr>
              <a:t>和</a:t>
            </a:r>
            <a:r>
              <a:rPr lang="zh-CN" sz="3200" b="1">
                <a:solidFill>
                  <a:srgbClr val="C00000"/>
                </a:solidFill>
                <a:latin typeface="楷体" panose="02010609060101010101" pitchFamily="49" charset="-122"/>
                <a:ea typeface="楷体" panose="02010609060101010101" pitchFamily="49" charset="-122"/>
                <a:cs typeface="宋体" panose="02010600030101010101" pitchFamily="2" charset="-122"/>
              </a:rPr>
              <a:t>微生物的培养技术</a:t>
            </a:r>
            <a:r>
              <a:rPr lang="zh-CN" altLang="en-US" sz="3200" b="1">
                <a:solidFill>
                  <a:srgbClr val="0070C0"/>
                </a:solidFill>
                <a:latin typeface="楷体" panose="02010609060101010101" pitchFamily="49" charset="-122"/>
                <a:ea typeface="楷体" panose="02010609060101010101" pitchFamily="49" charset="-122"/>
                <a:cs typeface="宋体" panose="02010600030101010101" pitchFamily="2" charset="-122"/>
              </a:rPr>
              <a:t>。</a:t>
            </a:r>
            <a:endParaRPr lang="zh-CN" sz="3200" b="1">
              <a:solidFill>
                <a:srgbClr val="0070C0"/>
              </a:solidFill>
              <a:latin typeface="楷体" panose="02010609060101010101" pitchFamily="49" charset="-122"/>
              <a:ea typeface="楷体" panose="02010609060101010101" pitchFamily="49" charset="-122"/>
              <a:cs typeface="宋体" panose="02010600030101010101" pitchFamily="2" charset="-122"/>
            </a:endParaRPr>
          </a:p>
        </p:txBody>
      </p:sp>
      <p:pic>
        <p:nvPicPr>
          <p:cNvPr id="5" name="图片 4"/>
          <p:cNvPicPr>
            <a:picLocks noChangeAspect="1"/>
          </p:cNvPicPr>
          <p:nvPr>
            <p:custDataLst>
              <p:tags r:id="rId7"/>
            </p:custDataLst>
          </p:nvPr>
        </p:nvPicPr>
        <p:blipFill>
          <a:blip r:embed="rId8"/>
          <a:stretch>
            <a:fillRect/>
          </a:stretch>
        </p:blipFill>
        <p:spPr>
          <a:xfrm>
            <a:off x="9430723" y="524795"/>
            <a:ext cx="2375944" cy="3168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矩形 1"/>
          <p:cNvSpPr/>
          <p:nvPr>
            <p:custDataLst>
              <p:tags r:id="rId4"/>
            </p:custDataLst>
          </p:nvPr>
        </p:nvSpPr>
        <p:spPr>
          <a:xfrm>
            <a:off x="318356" y="1382666"/>
            <a:ext cx="11873644" cy="1954894"/>
          </a:xfrm>
          <a:prstGeom prst="rect">
            <a:avLst/>
          </a:prstGeom>
        </p:spPr>
        <p:txBody>
          <a:bodyPr wrap="square">
            <a:spAutoFit/>
          </a:bodyPr>
          <a:lstStyle/>
          <a:p>
            <a:pPr algn="just" fontAlgn="auto">
              <a:lnSpc>
                <a:spcPct val="150000"/>
              </a:lnSpc>
              <a:spcAft>
                <a:spcPct val="0"/>
              </a:spcAft>
            </a:pP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将接种后的固体培养基和一个未接种的固体培养基放入恒温箱中</a:t>
            </a: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fontAlgn="auto">
              <a:lnSpc>
                <a:spcPct val="150000"/>
              </a:lnSpc>
              <a:spcAft>
                <a:spcPct val="0"/>
              </a:spcAft>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培养，以减少培养基中水分的挥发。其中，培养未接种的</a:t>
            </a: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p>
            <a:pPr fontAlgn="auto">
              <a:lnSpc>
                <a:spcPct val="150000"/>
              </a:lnSpc>
              <a:spcAft>
                <a:spcPct val="0"/>
              </a:spcAft>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固体培养基是为了</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u="sng">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矩形 9"/>
          <p:cNvSpPr/>
          <p:nvPr>
            <p:custDataLst>
              <p:tags r:id="rId5"/>
            </p:custDataLst>
          </p:nvPr>
        </p:nvSpPr>
        <p:spPr>
          <a:xfrm>
            <a:off x="803160" y="2067725"/>
            <a:ext cx="1008609" cy="584775"/>
          </a:xfrm>
          <a:prstGeom prst="rect">
            <a:avLst/>
          </a:prstGeom>
        </p:spPr>
        <p:txBody>
          <a:bodyPr wrap="none">
            <a:spAutoFit/>
          </a:bodyPr>
          <a:lstStyle/>
          <a:p>
            <a:pPr fontAlgn="auto">
              <a:lnSpc>
                <a:spcPct val="100000"/>
              </a:lnSpc>
            </a:pPr>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倒置</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1" name="矩形 10"/>
          <p:cNvSpPr/>
          <p:nvPr>
            <p:custDataLst>
              <p:tags r:id="rId6"/>
            </p:custDataLst>
          </p:nvPr>
        </p:nvSpPr>
        <p:spPr>
          <a:xfrm>
            <a:off x="3551924" y="2652500"/>
            <a:ext cx="7600157" cy="584775"/>
          </a:xfrm>
          <a:prstGeom prst="rect">
            <a:avLst/>
          </a:prstGeom>
        </p:spPr>
        <p:txBody>
          <a:bodyPr wrap="none">
            <a:spAutoFit/>
          </a:bodyPr>
          <a:lstStyle/>
          <a:p>
            <a:pPr fontAlgn="auto">
              <a:lnSpc>
                <a:spcPct val="100000"/>
              </a:lnSpc>
            </a:pPr>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作为对照组，检验培养基是否被杂菌污染</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chemeClr val="accent5">
                    <a:lumMod val="25000"/>
                  </a:schemeClr>
                </a:solidFill>
                <a:latin typeface="微软雅黑" panose="020B0503020204020204" pitchFamily="34" charset="-122"/>
              </a:rPr>
              <a:t>思维训练</a:t>
            </a:r>
            <a:endParaRPr lang="zh-CN" altLang="en-US" sz="2800" b="1">
              <a:solidFill>
                <a:schemeClr val="accent5">
                  <a:lumMod val="25000"/>
                </a:schemeClr>
              </a:solidFill>
              <a:latin typeface="微软雅黑" panose="020B0503020204020204" pitchFamily="34" charset="-122"/>
            </a:endParaRPr>
          </a:p>
        </p:txBody>
      </p:sp>
      <p:sp>
        <p:nvSpPr>
          <p:cNvPr id="2" name="文本框 1"/>
          <p:cNvSpPr txBox="1"/>
          <p:nvPr>
            <p:custDataLst>
              <p:tags r:id="rId4"/>
            </p:custDataLst>
          </p:nvPr>
        </p:nvSpPr>
        <p:spPr>
          <a:xfrm>
            <a:off x="3622799" y="789920"/>
            <a:ext cx="3416320" cy="565539"/>
          </a:xfrm>
          <a:prstGeom prst="rect">
            <a:avLst/>
          </a:prstGeom>
          <a:noFill/>
        </p:spPr>
        <p:txBody>
          <a:bodyPr wrap="none" rtlCol="0" anchor="t">
            <a:spAutoFit/>
          </a:bodyPr>
          <a:lstStyle/>
          <a:p>
            <a:pPr algn="ctr" defTabSz="913765">
              <a:lnSpc>
                <a:spcPct val="120000"/>
              </a:lnSpc>
              <a:buFont typeface="Arial" panose="020B0604020202020204" pitchFamily="34" charset="0"/>
            </a:pPr>
            <a:r>
              <a:rPr lang="zh-CN" altLang="en-US" sz="2800" b="1">
                <a:solidFill>
                  <a:srgbClr val="0070C0"/>
                </a:solidFill>
                <a:latin typeface="微软雅黑" panose="020B0503020204020204" pitchFamily="34" charset="-122"/>
                <a:ea typeface="微软雅黑" panose="020B0503020204020204" pitchFamily="34" charset="-122"/>
                <a:sym typeface="+mn-ea"/>
              </a:rPr>
              <a:t>评估论点的可信程度</a:t>
            </a:r>
            <a:endParaRPr lang="zh-CN" altLang="en-US" sz="2800" b="1">
              <a:solidFill>
                <a:srgbClr val="0070C0"/>
              </a:solidFill>
              <a:latin typeface="微软雅黑" panose="020B0503020204020204" pitchFamily="34" charset="-122"/>
              <a:ea typeface="微软雅黑" panose="020B0503020204020204" pitchFamily="34" charset="-122"/>
            </a:endParaRPr>
          </a:p>
        </p:txBody>
      </p:sp>
      <p:sp>
        <p:nvSpPr>
          <p:cNvPr id="3" name="文本框 2"/>
          <p:cNvSpPr txBox="1"/>
          <p:nvPr>
            <p:custDataLst>
              <p:tags r:id="rId5"/>
            </p:custDataLst>
          </p:nvPr>
        </p:nvSpPr>
        <p:spPr>
          <a:xfrm>
            <a:off x="465772" y="1646555"/>
            <a:ext cx="11260455" cy="4741298"/>
          </a:xfrm>
          <a:prstGeom prst="rect">
            <a:avLst/>
          </a:prstGeom>
          <a:noFill/>
        </p:spPr>
        <p:txBody>
          <a:bodyPr wrap="square" rtlCol="0">
            <a:spAutoFit/>
          </a:bodyPr>
          <a:lstStyle/>
          <a:p>
            <a:pPr algn="just">
              <a:lnSpc>
                <a:spcPct val="120000"/>
              </a:lnSpc>
            </a:pPr>
            <a:r>
              <a:rPr lang="en-US" altLang="zh-CN" sz="3200">
                <a:solidFill>
                  <a:srgbClr val="080808"/>
                </a:solidFill>
                <a:latin typeface="楷体" panose="02010609060101010101" pitchFamily="49" charset="-122"/>
                <a:ea typeface="楷体" panose="02010609060101010101" pitchFamily="49" charset="-122"/>
              </a:rPr>
              <a:t>    </a:t>
            </a:r>
            <a:r>
              <a:rPr lang="zh-CN" sz="3200">
                <a:solidFill>
                  <a:srgbClr val="080808"/>
                </a:solidFill>
                <a:latin typeface="楷体" panose="02010609060101010101" pitchFamily="49" charset="-122"/>
                <a:ea typeface="楷体" panose="02010609060101010101" pitchFamily="49" charset="-122"/>
              </a:rPr>
              <a:t>所谓“</a:t>
            </a:r>
            <a:r>
              <a:rPr lang="zh-CN" sz="3200" b="1">
                <a:solidFill>
                  <a:srgbClr val="DA32CF"/>
                </a:solidFill>
                <a:latin typeface="楷体" panose="02010609060101010101" pitchFamily="49" charset="-122"/>
                <a:ea typeface="楷体" panose="02010609060101010101" pitchFamily="49" charset="-122"/>
              </a:rPr>
              <a:t>酵素</a:t>
            </a:r>
            <a:r>
              <a:rPr lang="zh-CN" sz="3200">
                <a:solidFill>
                  <a:srgbClr val="080808"/>
                </a:solidFill>
                <a:latin typeface="楷体" panose="02010609060101010101" pitchFamily="49" charset="-122"/>
                <a:ea typeface="楷体" panose="02010609060101010101" pitchFamily="49" charset="-122"/>
              </a:rPr>
              <a:t>”，就是“</a:t>
            </a:r>
            <a:r>
              <a:rPr lang="zh-CN" sz="3200">
                <a:solidFill>
                  <a:srgbClr val="C00000"/>
                </a:solidFill>
                <a:latin typeface="楷体" panose="02010609060101010101" pitchFamily="49" charset="-122"/>
                <a:ea typeface="楷体" panose="02010609060101010101" pitchFamily="49" charset="-122"/>
              </a:rPr>
              <a:t>酶</a:t>
            </a:r>
            <a:r>
              <a:rPr lang="zh-CN" sz="3200">
                <a:solidFill>
                  <a:srgbClr val="080808"/>
                </a:solidFill>
                <a:latin typeface="楷体" panose="02010609060101010101" pitchFamily="49" charset="-122"/>
                <a:ea typeface="楷体" panose="02010609060101010101" pitchFamily="49" charset="-122"/>
              </a:rPr>
              <a:t>”的另一种说法。“酵素”制作就是</a:t>
            </a:r>
            <a:r>
              <a:rPr lang="zh-CN" sz="3200">
                <a:solidFill>
                  <a:srgbClr val="C00000"/>
                </a:solidFill>
                <a:latin typeface="楷体" panose="02010609060101010101" pitchFamily="49" charset="-122"/>
                <a:ea typeface="楷体" panose="02010609060101010101" pitchFamily="49" charset="-122"/>
              </a:rPr>
              <a:t>利用微生物进行无氧呼吸的原理</a:t>
            </a:r>
            <a:r>
              <a:rPr lang="zh-CN" sz="3200">
                <a:solidFill>
                  <a:srgbClr val="080808"/>
                </a:solidFill>
                <a:latin typeface="楷体" panose="02010609060101010101" pitchFamily="49" charset="-122"/>
                <a:ea typeface="楷体" panose="02010609060101010101" pitchFamily="49" charset="-122"/>
              </a:rPr>
              <a:t>，进行像制作泡菜一样的发酵。 这样制作的“酵素”中</a:t>
            </a:r>
            <a:r>
              <a:rPr lang="zh-CN" sz="3200">
                <a:solidFill>
                  <a:srgbClr val="0812E8"/>
                </a:solidFill>
                <a:latin typeface="楷体" panose="02010609060101010101" pitchFamily="49" charset="-122"/>
                <a:ea typeface="楷体" panose="02010609060101010101" pitchFamily="49" charset="-122"/>
              </a:rPr>
              <a:t>可能有糖类(包括-些简单的糖和膳食纤维等)、蛋白质(包括多种酶)、有机酸等成分</a:t>
            </a:r>
            <a:r>
              <a:rPr lang="zh-CN" sz="3200">
                <a:solidFill>
                  <a:srgbClr val="080808"/>
                </a:solidFill>
                <a:latin typeface="楷体" panose="02010609060101010101" pitchFamily="49" charset="-122"/>
                <a:ea typeface="楷体" panose="02010609060101010101" pitchFamily="49" charset="-122"/>
              </a:rPr>
              <a:t>，</a:t>
            </a:r>
            <a:r>
              <a:rPr lang="zh-CN" sz="3200" b="1">
                <a:solidFill>
                  <a:srgbClr val="DA32CF"/>
                </a:solidFill>
                <a:latin typeface="楷体" panose="02010609060101010101" pitchFamily="49" charset="-122"/>
                <a:ea typeface="楷体" panose="02010609060101010101" pitchFamily="49" charset="-122"/>
              </a:rPr>
              <a:t>不存在它独有的、特殊的营养物质，其中甚至可能含有微生物发酵产生的有毒物质，食用后可能会危害人体健康</a:t>
            </a:r>
            <a:r>
              <a:rPr lang="zh-CN" sz="3200">
                <a:solidFill>
                  <a:srgbClr val="080808"/>
                </a:solidFill>
                <a:latin typeface="楷体" panose="02010609060101010101" pitchFamily="49" charset="-122"/>
                <a:ea typeface="楷体" panose="02010609060101010101" pitchFamily="49" charset="-122"/>
              </a:rPr>
              <a:t>。</a:t>
            </a:r>
            <a:endParaRPr lang="en-US" altLang="zh-CN" sz="3200">
              <a:solidFill>
                <a:srgbClr val="080808"/>
              </a:solidFill>
              <a:latin typeface="楷体" panose="02010609060101010101" pitchFamily="49" charset="-122"/>
              <a:ea typeface="楷体" panose="02010609060101010101" pitchFamily="49" charset="-122"/>
            </a:endParaRPr>
          </a:p>
          <a:p>
            <a:pPr algn="just">
              <a:lnSpc>
                <a:spcPct val="120000"/>
              </a:lnSpc>
            </a:pPr>
            <a:r>
              <a:rPr lang="zh-CN" altLang="en-US" sz="3200">
                <a:solidFill>
                  <a:srgbClr val="080808"/>
                </a:solidFill>
                <a:latin typeface="楷体" panose="02010609060101010101" pitchFamily="49" charset="-122"/>
                <a:ea typeface="楷体" panose="02010609060101010101" pitchFamily="49" charset="-122"/>
              </a:rPr>
              <a:t>    </a:t>
            </a:r>
            <a:r>
              <a:rPr lang="zh-CN" sz="3200">
                <a:solidFill>
                  <a:srgbClr val="080808"/>
                </a:solidFill>
                <a:latin typeface="楷体" panose="02010609060101010101" pitchFamily="49" charset="-122"/>
                <a:ea typeface="楷体" panose="02010609060101010101" pitchFamily="49" charset="-122"/>
              </a:rPr>
              <a:t>因此，“吃水果酵素可以美容、减肥、促进消化和提高免疫力</a:t>
            </a:r>
            <a:r>
              <a:rPr lang="en-US" altLang="zh-CN" sz="3200">
                <a:solidFill>
                  <a:srgbClr val="080808"/>
                </a:solidFill>
                <a:latin typeface="楷体" panose="02010609060101010101" pitchFamily="49" charset="-122"/>
                <a:ea typeface="楷体" panose="02010609060101010101" pitchFamily="49" charset="-122"/>
              </a:rPr>
              <a:t>”</a:t>
            </a:r>
            <a:r>
              <a:rPr lang="zh-CN" altLang="en-US" sz="3200">
                <a:solidFill>
                  <a:srgbClr val="080808"/>
                </a:solidFill>
                <a:latin typeface="楷体" panose="02010609060101010101" pitchFamily="49" charset="-122"/>
                <a:ea typeface="楷体" panose="02010609060101010101" pitchFamily="49" charset="-122"/>
              </a:rPr>
              <a:t>的论点值得怀疑。</a:t>
            </a:r>
            <a:endParaRPr lang="zh-CN" altLang="en-US" sz="3200">
              <a:solidFill>
                <a:srgbClr val="080808"/>
              </a:solidFill>
              <a:latin typeface="楷体" panose="02010609060101010101" pitchFamily="49" charset="-122"/>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习题检测</a:t>
            </a:r>
            <a:endParaRPr lang="zh-CN" altLang="en-US" sz="2800" b="1">
              <a:solidFill>
                <a:srgbClr val="117A68"/>
              </a:solidFill>
              <a:latin typeface="微软雅黑" panose="020B0503020204020204" pitchFamily="34" charset="-122"/>
            </a:endParaRPr>
          </a:p>
        </p:txBody>
      </p:sp>
      <p:sp>
        <p:nvSpPr>
          <p:cNvPr id="2" name="文本框 2"/>
          <p:cNvSpPr/>
          <p:nvPr>
            <p:custDataLst>
              <p:tags r:id="rId4"/>
            </p:custDataLst>
          </p:nvPr>
        </p:nvSpPr>
        <p:spPr>
          <a:xfrm>
            <a:off x="249079" y="1077122"/>
            <a:ext cx="11693842" cy="5169492"/>
          </a:xfrm>
          <a:prstGeom prst="rect">
            <a:avLst/>
          </a:prstGeom>
          <a:noFill/>
          <a:ln w="9525">
            <a:noFill/>
          </a:ln>
        </p:spPr>
        <p:txBody>
          <a:bodyPr wrap="square" anchor="t" anchorCtr="0">
            <a:spAutoFit/>
          </a:bodyPr>
          <a:lstStyle/>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微生物的纯培养既需要适宜的培养基，又要防止杂菌污染。</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判断下列相关表述是否正确。</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）培养基中的营养物质浓度越高，对微生物的生长越有利。                          </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）消毒和灭菌的杀菌程度存在差异。  （         ）</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）微生物的纯培养物就是不含有代谢废物的微生物培养物。                          </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 name="文本框 3"/>
          <p:cNvSpPr/>
          <p:nvPr>
            <p:custDataLst>
              <p:tags r:id="rId5"/>
            </p:custDataLst>
          </p:nvPr>
        </p:nvSpPr>
        <p:spPr>
          <a:xfrm>
            <a:off x="8133751" y="3277147"/>
            <a:ext cx="750526" cy="769441"/>
          </a:xfrm>
          <a:prstGeom prst="rect">
            <a:avLst/>
          </a:prstGeom>
          <a:noFill/>
          <a:ln w="9525">
            <a:noFill/>
          </a:ln>
        </p:spPr>
        <p:txBody>
          <a:bodyPr wrap="none" anchor="t" anchorCtr="0">
            <a:spAutoFit/>
          </a:bodyPr>
          <a:lstStyle/>
          <a:p>
            <a:r>
              <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文本框 4"/>
          <p:cNvSpPr/>
          <p:nvPr>
            <p:custDataLst>
              <p:tags r:id="rId6"/>
            </p:custDataLst>
          </p:nvPr>
        </p:nvSpPr>
        <p:spPr>
          <a:xfrm>
            <a:off x="8261991" y="4118946"/>
            <a:ext cx="494046" cy="769441"/>
          </a:xfrm>
          <a:prstGeom prst="rect">
            <a:avLst/>
          </a:prstGeom>
          <a:noFill/>
          <a:ln w="9525">
            <a:noFill/>
          </a:ln>
        </p:spPr>
        <p:txBody>
          <a:bodyPr wrap="none" anchor="t" anchorCtr="0">
            <a:spAutoFit/>
          </a:bodyPr>
          <a:lstStyle/>
          <a:p>
            <a:r>
              <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en-US" sz="440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文本框 5"/>
          <p:cNvSpPr/>
          <p:nvPr>
            <p:custDataLst>
              <p:tags r:id="rId7"/>
            </p:custDataLst>
          </p:nvPr>
        </p:nvSpPr>
        <p:spPr>
          <a:xfrm>
            <a:off x="8261991" y="5477173"/>
            <a:ext cx="750526" cy="769441"/>
          </a:xfrm>
          <a:prstGeom prst="rect">
            <a:avLst/>
          </a:prstGeom>
          <a:noFill/>
          <a:ln w="9525">
            <a:noFill/>
          </a:ln>
        </p:spPr>
        <p:txBody>
          <a:bodyPr wrap="none" anchor="t" anchorCtr="0">
            <a:spAutoFit/>
          </a:bodyPr>
          <a:lstStyle/>
          <a:p>
            <a:r>
              <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a:t>
            </a:r>
            <a:endParaRPr lang="zh-CN" altLang="en-US" sz="440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fill="hold"/>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fill="hold"/>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fill="hold"/>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习题检测</a:t>
            </a:r>
            <a:endParaRPr lang="zh-CN" altLang="en-US" sz="2800" b="1">
              <a:solidFill>
                <a:srgbClr val="117A68"/>
              </a:solidFill>
              <a:latin typeface="微软雅黑" panose="020B0503020204020204" pitchFamily="34" charset="-122"/>
            </a:endParaRPr>
          </a:p>
        </p:txBody>
      </p:sp>
      <p:sp>
        <p:nvSpPr>
          <p:cNvPr id="2" name="文本框 2"/>
          <p:cNvSpPr/>
          <p:nvPr>
            <p:custDataLst>
              <p:tags r:id="rId4"/>
            </p:custDataLst>
          </p:nvPr>
        </p:nvSpPr>
        <p:spPr>
          <a:xfrm>
            <a:off x="514985" y="1125583"/>
            <a:ext cx="7611746" cy="1082348"/>
          </a:xfrm>
          <a:prstGeom prst="rect">
            <a:avLst/>
          </a:prstGeom>
          <a:noFill/>
          <a:ln w="9525">
            <a:noFill/>
          </a:ln>
        </p:spPr>
        <p:txBody>
          <a:bodyPr wrap="square" anchor="t" anchorCtr="0">
            <a:spAutoFit/>
          </a:bodyPr>
          <a:lstStyle/>
          <a:p>
            <a:pPr>
              <a:lnSpc>
                <a:spcPct val="120000"/>
              </a:lnSpc>
            </a:pPr>
            <a:r>
              <a:rPr kumimoji="1" lang="zh-CN" altLang="en-US" sz="2800" b="1">
                <a:solidFill>
                  <a:srgbClr val="0070C0"/>
                </a:solidFill>
                <a:latin typeface="Times New Roman" panose="02020603050405020304" pitchFamily="18" charset="0"/>
                <a:ea typeface="+mn-ea"/>
                <a:cs typeface="Times New Roman" panose="02020603050405020304" pitchFamily="18" charset="0"/>
              </a:rPr>
              <a:t>2</a:t>
            </a:r>
            <a:r>
              <a:rPr kumimoji="1" lang="en-US" altLang="zh-CN" sz="2800" b="1">
                <a:solidFill>
                  <a:srgbClr val="0070C0"/>
                </a:solidFill>
                <a:latin typeface="Times New Roman" panose="02020603050405020304" pitchFamily="18" charset="0"/>
                <a:ea typeface="+mn-ea"/>
                <a:cs typeface="Times New Roman" panose="02020603050405020304" pitchFamily="18" charset="0"/>
              </a:rPr>
              <a:t>.</a:t>
            </a:r>
            <a:r>
              <a:rPr kumimoji="1" lang="zh-CN" altLang="en-US" sz="2800" b="1">
                <a:solidFill>
                  <a:srgbClr val="0070C0"/>
                </a:solidFill>
                <a:latin typeface="Times New Roman" panose="02020603050405020304" pitchFamily="18" charset="0"/>
                <a:ea typeface="+mn-ea"/>
                <a:cs typeface="Times New Roman" panose="02020603050405020304" pitchFamily="18" charset="0"/>
              </a:rPr>
              <a:t>日常生活中保存食品的方法有哪些？</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a:p>
            <a:pPr>
              <a:lnSpc>
                <a:spcPct val="120000"/>
              </a:lnSpc>
            </a:pPr>
            <a:r>
              <a:rPr kumimoji="1" lang="zh-CN" altLang="en-US" sz="2800" b="1">
                <a:solidFill>
                  <a:srgbClr val="0070C0"/>
                </a:solidFill>
                <a:latin typeface="Times New Roman" panose="02020603050405020304" pitchFamily="18" charset="0"/>
                <a:ea typeface="+mn-ea"/>
                <a:cs typeface="Times New Roman" panose="02020603050405020304" pitchFamily="18" charset="0"/>
              </a:rPr>
              <a:t>   这些方法是如何阻止或抑制微生物生长的？</a:t>
            </a:r>
            <a:endParaRPr kumimoji="1" lang="zh-CN" altLang="en-US" sz="2800" b="1">
              <a:solidFill>
                <a:srgbClr val="0070C0"/>
              </a:solidFill>
              <a:latin typeface="Times New Roman" panose="02020603050405020304" pitchFamily="18" charset="0"/>
              <a:ea typeface="+mn-ea"/>
              <a:cs typeface="Times New Roman" panose="02020603050405020304" pitchFamily="18" charset="0"/>
            </a:endParaRPr>
          </a:p>
        </p:txBody>
      </p:sp>
      <p:sp>
        <p:nvSpPr>
          <p:cNvPr id="3" name="文本框 3"/>
          <p:cNvSpPr/>
          <p:nvPr>
            <p:custDataLst>
              <p:tags r:id="rId5"/>
            </p:custDataLst>
          </p:nvPr>
        </p:nvSpPr>
        <p:spPr>
          <a:xfrm>
            <a:off x="842009" y="2543594"/>
            <a:ext cx="9810751" cy="2990434"/>
          </a:xfrm>
          <a:prstGeom prst="rect">
            <a:avLst/>
          </a:prstGeom>
          <a:noFill/>
          <a:ln w="9525">
            <a:noFill/>
          </a:ln>
        </p:spPr>
        <p:txBody>
          <a:bodyPr wrap="square" anchor="t" anchorCtr="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日常生活中保存食品的方法有干制、腌制、低温储存等。干制可以降低食品的水分含量；腌制可以通过食盐、糖等制造高渗环境，从而抑制微生物的生长和繁殖；低温则是通过降低微生物的代谢速率来抑制微生物的生长和繁殖。</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fill="hold"/>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习题检测</a:t>
            </a:r>
            <a:endParaRPr lang="zh-CN" altLang="en-US" sz="2800" b="1">
              <a:solidFill>
                <a:srgbClr val="117A68"/>
              </a:solidFill>
              <a:latin typeface="微软雅黑" panose="020B0503020204020204" pitchFamily="34" charset="-122"/>
            </a:endParaRPr>
          </a:p>
        </p:txBody>
      </p:sp>
      <p:sp>
        <p:nvSpPr>
          <p:cNvPr id="2" name="文本框 2"/>
          <p:cNvSpPr/>
          <p:nvPr>
            <p:custDataLst>
              <p:tags r:id="rId4"/>
            </p:custDataLst>
          </p:nvPr>
        </p:nvSpPr>
        <p:spPr>
          <a:xfrm>
            <a:off x="261938" y="1047386"/>
            <a:ext cx="11613832" cy="4763227"/>
          </a:xfrm>
          <a:prstGeom prst="rect">
            <a:avLst/>
          </a:prstGeom>
          <a:noFill/>
          <a:ln w="9525">
            <a:noFill/>
          </a:ln>
        </p:spPr>
        <p:txBody>
          <a:bodyPr wrap="square" anchor="t" anchorCtr="0">
            <a:spAutoFit/>
          </a:bodyPr>
          <a:lstStyle/>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某同学将5个手指尖在贴有“洗手前”标签的培养基上轻轻按一下。然后用肥皂将该手洗干净，再将5个指尖在贴有“洗手后”标签的同种培养基上轻轻按一下。将这两个培养皿放入37℃恒温培养箱中培养24h后，发现贴有“洗手后”标签的培养皿中菌落较少。请分析回答下列问题。</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）这个实验中需要进行灭菌处理的材料用具有？</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）“将指尖在培养基上轻轻按一下”相当于微生物培养中的</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哪一步操作？</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 name="文本框 3"/>
          <p:cNvSpPr/>
          <p:nvPr>
            <p:custDataLst>
              <p:tags r:id="rId5"/>
            </p:custDataLst>
          </p:nvPr>
        </p:nvSpPr>
        <p:spPr>
          <a:xfrm>
            <a:off x="4740593" y="5459258"/>
            <a:ext cx="6495097" cy="1217641"/>
          </a:xfrm>
          <a:prstGeom prst="rect">
            <a:avLst/>
          </a:prstGeom>
          <a:noFill/>
          <a:ln w="9525">
            <a:noFill/>
          </a:ln>
        </p:spPr>
        <p:txBody>
          <a:bodyPr wrap="square" anchor="t" anchorCtr="0">
            <a:spAutoFit/>
          </a:bodyPr>
          <a:lstStyle/>
          <a:p>
            <a:pPr>
              <a:lnSpc>
                <a:spcPct val="120000"/>
              </a:lnSpc>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）培养皿和培养基。</a:t>
            </a:r>
            <a:endPar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）接种。</a:t>
            </a:r>
            <a:endPar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fill="hold"/>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fill="hold"/>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习题检测</a:t>
            </a:r>
            <a:endParaRPr lang="zh-CN" altLang="en-US" sz="2800" b="1">
              <a:solidFill>
                <a:srgbClr val="117A68"/>
              </a:solidFill>
              <a:latin typeface="微软雅黑" panose="020B0503020204020204" pitchFamily="34" charset="-122"/>
            </a:endParaRPr>
          </a:p>
        </p:txBody>
      </p:sp>
      <p:sp>
        <p:nvSpPr>
          <p:cNvPr id="2" name="文本框 1"/>
          <p:cNvSpPr txBox="1"/>
          <p:nvPr>
            <p:custDataLst>
              <p:tags r:id="rId4"/>
            </p:custDataLst>
          </p:nvPr>
        </p:nvSpPr>
        <p:spPr>
          <a:xfrm>
            <a:off x="0" y="1151421"/>
            <a:ext cx="12070080" cy="1476173"/>
          </a:xfrm>
          <a:prstGeom prst="rect">
            <a:avLst/>
          </a:prstGeom>
          <a:noFill/>
        </p:spPr>
        <p:txBody>
          <a:bodyPr wrap="square">
            <a:spAutoFit/>
          </a:bodyPr>
          <a:lstStyle/>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）从实验结果来看，洗手后我们就能进行无菌操作了吗？  </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操作时，我们可以采用什么方法来避免手上微生物的污染？</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 name="文本框 3"/>
          <p:cNvSpPr/>
          <p:nvPr>
            <p:custDataLst>
              <p:tags r:id="rId5"/>
            </p:custDataLst>
          </p:nvPr>
        </p:nvSpPr>
        <p:spPr>
          <a:xfrm>
            <a:off x="640556" y="3000525"/>
            <a:ext cx="10910887" cy="1808572"/>
          </a:xfrm>
          <a:prstGeom prst="rect">
            <a:avLst/>
          </a:prstGeom>
          <a:noFill/>
          <a:ln w="9525">
            <a:noFill/>
          </a:ln>
        </p:spPr>
        <p:txBody>
          <a:bodyPr wrap="square" anchor="t" anchorCtr="0">
            <a:spAutoFit/>
          </a:bodyPr>
          <a:lstStyle/>
          <a:p>
            <a:pPr>
              <a:lnSpc>
                <a:spcPct val="120000"/>
              </a:lnSpc>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        通过实验结果可以看到，洗手后手上还有一些微生物，不能直接进行无菌操作。可以通过用酒精棉球擦拭双手，或戴消过毒的手套等方法来避免手上微生物的污染。</a:t>
            </a:r>
            <a:endPar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fill="hold"/>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习题检测</a:t>
            </a:r>
            <a:endParaRPr lang="zh-CN" altLang="en-US" sz="2800" b="1">
              <a:solidFill>
                <a:srgbClr val="117A68"/>
              </a:solidFill>
              <a:latin typeface="微软雅黑" panose="020B0503020204020204" pitchFamily="34" charset="-122"/>
            </a:endParaRPr>
          </a:p>
        </p:txBody>
      </p:sp>
      <p:sp>
        <p:nvSpPr>
          <p:cNvPr id="2" name="文本框 1"/>
          <p:cNvSpPr/>
          <p:nvPr>
            <p:custDataLst>
              <p:tags r:id="rId4"/>
            </p:custDataLst>
          </p:nvPr>
        </p:nvSpPr>
        <p:spPr>
          <a:xfrm>
            <a:off x="261938" y="939686"/>
            <a:ext cx="11796712" cy="2399503"/>
          </a:xfrm>
          <a:prstGeom prst="rect">
            <a:avLst/>
          </a:prstGeom>
          <a:noFill/>
          <a:ln w="9525">
            <a:noFill/>
          </a:ln>
        </p:spPr>
        <p:txBody>
          <a:bodyPr wrap="square" anchor="t" anchorCtr="0">
            <a:spAutoFit/>
          </a:bodyPr>
          <a:lstStyle/>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4.</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某生物兴趣小组将从葡萄皮上成功分离来的野生酵母菌分别接种于3个盛有等量同种液体培养基的锥形瓶中，并放置在摇床上培养，摇床转速分别为 210 r/min， 230 r/min和250 r/min。培养时间与酵母菌种群密度的关系如下图所示。请分析回答下列问题。</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3" name="图片 4"/>
          <p:cNvPicPr>
            <a:picLocks noChangeAspect="1"/>
          </p:cNvPicPr>
          <p:nvPr>
            <p:custDataLst>
              <p:tags r:id="rId5"/>
            </p:custDataLst>
          </p:nvPr>
        </p:nvPicPr>
        <p:blipFill>
          <a:blip r:embed="rId6"/>
          <a:stretch>
            <a:fillRect/>
          </a:stretch>
        </p:blipFill>
        <p:spPr>
          <a:xfrm>
            <a:off x="7279958" y="3369277"/>
            <a:ext cx="4021137" cy="3225800"/>
          </a:xfrm>
          <a:prstGeom prst="rect">
            <a:avLst/>
          </a:prstGeom>
          <a:noFill/>
          <a:ln w="9525">
            <a:noFill/>
          </a:ln>
        </p:spPr>
      </p:pic>
      <p:sp>
        <p:nvSpPr>
          <p:cNvPr id="4" name="文本框 2"/>
          <p:cNvSpPr/>
          <p:nvPr>
            <p:custDataLst>
              <p:tags r:id="rId7"/>
            </p:custDataLst>
          </p:nvPr>
        </p:nvSpPr>
        <p:spPr>
          <a:xfrm>
            <a:off x="624681" y="3518812"/>
            <a:ext cx="6221889" cy="1217641"/>
          </a:xfrm>
          <a:prstGeom prst="rect">
            <a:avLst/>
          </a:prstGeom>
          <a:noFill/>
          <a:ln w="9525">
            <a:noFill/>
          </a:ln>
        </p:spPr>
        <p:txBody>
          <a:bodyPr wrap="square" anchor="t" anchorCtr="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）摇床转速不同，意味着培养</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条件有什么不同？</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7" name="文本框 5"/>
          <p:cNvSpPr/>
          <p:nvPr>
            <p:custDataLst>
              <p:tags r:id="rId8"/>
            </p:custDataLst>
          </p:nvPr>
        </p:nvSpPr>
        <p:spPr>
          <a:xfrm>
            <a:off x="731203" y="5117126"/>
            <a:ext cx="6548755" cy="584775"/>
          </a:xfrm>
          <a:prstGeom prst="rect">
            <a:avLst/>
          </a:prstGeom>
          <a:noFill/>
          <a:ln w="9525">
            <a:noFill/>
          </a:ln>
        </p:spPr>
        <p:txBody>
          <a:bodyPr wrap="square" anchor="t" anchorCtr="0">
            <a:spAutoFit/>
          </a:bodyPr>
          <a:lstStyle/>
          <a:p>
            <a:pPr>
              <a:lnSpc>
                <a:spcPct val="100000"/>
              </a:lnSpc>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意味着培养液中0</a:t>
            </a:r>
            <a:r>
              <a:rPr lang="zh-CN" altLang="en-US" sz="3200" baseline="-250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含量不同。</a:t>
            </a:r>
            <a:endPar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fill="hold"/>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8170863" y="-9854"/>
            <a:ext cx="4021137" cy="3225800"/>
          </a:xfrm>
          <a:prstGeom prst="rect">
            <a:avLst/>
          </a:prstGeom>
          <a:noFill/>
          <a:ln w="9525">
            <a:noFill/>
          </a:ln>
        </p:spPr>
      </p:pic>
      <p:pic>
        <p:nvPicPr>
          <p:cNvPr id="5" name="图片 22"/>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5"/>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习题检测</a:t>
            </a:r>
            <a:endParaRPr lang="zh-CN" altLang="en-US" sz="2800" b="1">
              <a:solidFill>
                <a:srgbClr val="117A68"/>
              </a:solidFill>
              <a:latin typeface="微软雅黑" panose="020B0503020204020204" pitchFamily="34" charset="-122"/>
            </a:endParaRPr>
          </a:p>
        </p:txBody>
      </p:sp>
      <p:sp>
        <p:nvSpPr>
          <p:cNvPr id="3" name="文本框 2"/>
          <p:cNvSpPr/>
          <p:nvPr>
            <p:custDataLst>
              <p:tags r:id="rId6"/>
            </p:custDataLst>
          </p:nvPr>
        </p:nvSpPr>
        <p:spPr>
          <a:xfrm>
            <a:off x="39050" y="1176508"/>
            <a:ext cx="7904799" cy="1217641"/>
          </a:xfrm>
          <a:prstGeom prst="rect">
            <a:avLst/>
          </a:prstGeom>
          <a:noFill/>
          <a:ln w="9525">
            <a:noFill/>
          </a:ln>
        </p:spPr>
        <p:txBody>
          <a:bodyPr wrap="square" anchor="t" anchorCtr="0">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）从图中数据你可以得出什么结论?</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其原因是什么?</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 name="文本框 5"/>
          <p:cNvSpPr/>
          <p:nvPr>
            <p:custDataLst>
              <p:tags r:id="rId7"/>
            </p:custDataLst>
          </p:nvPr>
        </p:nvSpPr>
        <p:spPr>
          <a:xfrm>
            <a:off x="987425" y="2607125"/>
            <a:ext cx="5259866" cy="1217641"/>
          </a:xfrm>
          <a:prstGeom prst="rect">
            <a:avLst/>
          </a:prstGeom>
          <a:noFill/>
          <a:ln w="9525">
            <a:noFill/>
          </a:ln>
        </p:spPr>
        <p:txBody>
          <a:bodyPr wrap="square" anchor="t" anchorCtr="0">
            <a:spAutoFit/>
          </a:bodyPr>
          <a:lstStyle/>
          <a:p>
            <a:pPr>
              <a:lnSpc>
                <a:spcPct val="120000"/>
              </a:lnSpc>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        培养液中0</a:t>
            </a:r>
            <a:r>
              <a:rPr lang="zh-CN" altLang="en-US" sz="3200" baseline="-250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含量越高，酵母菌种群密度越大。</a:t>
            </a:r>
            <a:endPar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7" name="文本框 2"/>
          <p:cNvSpPr/>
          <p:nvPr>
            <p:custDataLst>
              <p:tags r:id="rId8"/>
            </p:custDataLst>
          </p:nvPr>
        </p:nvSpPr>
        <p:spPr>
          <a:xfrm>
            <a:off x="261938" y="4221983"/>
            <a:ext cx="11064557" cy="1303818"/>
          </a:xfrm>
          <a:prstGeom prst="rect">
            <a:avLst/>
          </a:prstGeom>
          <a:noFill/>
          <a:ln w="9525">
            <a:noFill/>
          </a:ln>
        </p:spPr>
        <p:txBody>
          <a:bodyPr wrap="square" anchor="t" anchorCtr="0">
            <a:spAutoFit/>
          </a:bodyPr>
          <a:lstStyle/>
          <a:p>
            <a:pPr>
              <a:lnSpc>
                <a:spcPct val="13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）为什么培养8h后，其中2个锥形瓶中酵母菌的种群密度</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3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基本达到稳定?</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文本框 5"/>
          <p:cNvSpPr/>
          <p:nvPr>
            <p:custDataLst>
              <p:tags r:id="rId9"/>
            </p:custDataLst>
          </p:nvPr>
        </p:nvSpPr>
        <p:spPr>
          <a:xfrm>
            <a:off x="1942368" y="5681492"/>
            <a:ext cx="7997827" cy="737510"/>
          </a:xfrm>
          <a:prstGeom prst="rect">
            <a:avLst/>
          </a:prstGeom>
          <a:noFill/>
          <a:ln w="9525">
            <a:noFill/>
          </a:ln>
        </p:spPr>
        <p:txBody>
          <a:bodyPr wrap="square" anchor="t" anchorCtr="0">
            <a:spAutoFit/>
          </a:bodyPr>
          <a:lstStyle/>
          <a:p>
            <a:pPr>
              <a:lnSpc>
                <a:spcPct val="150000"/>
              </a:lnSpc>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这时候已经达到了环境容纳量。</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fill="hold"/>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5" y="266700"/>
            <a:ext cx="17227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chemeClr val="accent6">
                    <a:lumMod val="75000"/>
                  </a:schemeClr>
                </a:solidFill>
                <a:latin typeface="微软雅黑" panose="020B0503020204020204" pitchFamily="34" charset="-122"/>
              </a:rPr>
              <a:t>问题探讨</a:t>
            </a:r>
            <a:endParaRPr lang="zh-CN" altLang="en-US" sz="2800" b="1">
              <a:solidFill>
                <a:schemeClr val="accent6">
                  <a:lumMod val="75000"/>
                </a:schemeClr>
              </a:solidFill>
              <a:latin typeface="微软雅黑" panose="020B0503020204020204" pitchFamily="34" charset="-122"/>
            </a:endParaRPr>
          </a:p>
        </p:txBody>
      </p:sp>
      <p:sp>
        <p:nvSpPr>
          <p:cNvPr id="6" name="矩形 5"/>
          <p:cNvSpPr/>
          <p:nvPr>
            <p:custDataLst>
              <p:tags r:id="rId4"/>
            </p:custDataLst>
          </p:nvPr>
        </p:nvSpPr>
        <p:spPr>
          <a:xfrm>
            <a:off x="496858" y="1192775"/>
            <a:ext cx="6943069" cy="4408899"/>
          </a:xfrm>
          <a:prstGeom prst="rect">
            <a:avLst/>
          </a:prstGeom>
        </p:spPr>
        <p:txBody>
          <a:bodyPr wrap="square">
            <a:spAutoFit/>
          </a:bodyPr>
          <a:lstStyle/>
          <a:p>
            <a:pPr fontAlgn="auto">
              <a:lnSpc>
                <a:spcPct val="150000"/>
              </a:lnSpc>
            </a:pPr>
            <a:r>
              <a:rPr lang="zh-CN" altLang="en-US" sz="3200">
                <a:solidFill>
                  <a:srgbClr val="080808"/>
                </a:solidFill>
                <a:latin typeface="黑体" panose="02010609060101010101" pitchFamily="49" charset="-122"/>
                <a:ea typeface="黑体" panose="02010609060101010101" pitchFamily="49" charset="-122"/>
              </a:rPr>
              <a:t>    </a:t>
            </a:r>
            <a:r>
              <a:rPr lang="zh-CN" altLang="en-US" sz="3200">
                <a:solidFill>
                  <a:srgbClr val="080808"/>
                </a:solidFill>
                <a:latin typeface="楷体" panose="02010609060101010101" pitchFamily="49" charset="-122"/>
                <a:ea typeface="楷体" panose="02010609060101010101" pitchFamily="49" charset="-122"/>
              </a:rPr>
              <a:t>自然界中微生物数量繁多，种类庞杂，要想从中</a:t>
            </a:r>
            <a:r>
              <a:rPr lang="zh-CN" altLang="en-US" sz="3200" b="1">
                <a:solidFill>
                  <a:srgbClr val="C00000"/>
                </a:solidFill>
                <a:latin typeface="楷体" panose="02010609060101010101" pitchFamily="49" charset="-122"/>
                <a:ea typeface="楷体" panose="02010609060101010101" pitchFamily="49" charset="-122"/>
              </a:rPr>
              <a:t>分离出需要的特定微生物</a:t>
            </a:r>
            <a:r>
              <a:rPr lang="zh-CN" altLang="en-US" sz="3200">
                <a:solidFill>
                  <a:srgbClr val="080808"/>
                </a:solidFill>
                <a:latin typeface="楷体" panose="02010609060101010101" pitchFamily="49" charset="-122"/>
                <a:ea typeface="楷体" panose="02010609060101010101" pitchFamily="49" charset="-122"/>
              </a:rPr>
              <a:t>并不容易，尤其当要分离的微生物在混合菌群中不是优势种群时，仅通过一般的平板划线法或稀释涂布平板法很难实现。</a:t>
            </a:r>
            <a:endParaRPr lang="zh-CN" altLang="en-US" sz="3200">
              <a:solidFill>
                <a:srgbClr val="080808"/>
              </a:solidFill>
              <a:latin typeface="楷体" panose="02010609060101010101" pitchFamily="49" charset="-122"/>
              <a:ea typeface="楷体" panose="02010609060101010101" pitchFamily="49" charset="-122"/>
            </a:endParaRPr>
          </a:p>
        </p:txBody>
      </p:sp>
      <p:grpSp>
        <p:nvGrpSpPr>
          <p:cNvPr id="7" name="组合 6"/>
          <p:cNvGrpSpPr/>
          <p:nvPr>
            <p:custDataLst>
              <p:tags r:id="rId5"/>
            </p:custDataLst>
          </p:nvPr>
        </p:nvGrpSpPr>
        <p:grpSpPr>
          <a:xfrm>
            <a:off x="7550069" y="3023416"/>
            <a:ext cx="3150663" cy="3834584"/>
            <a:chOff x="7688106" y="931101"/>
            <a:chExt cx="3249897" cy="3790065"/>
          </a:xfrm>
        </p:grpSpPr>
        <p:pic>
          <p:nvPicPr>
            <p:cNvPr id="8" name="Picture 4" descr="Ecc"/>
            <p:cNvPicPr>
              <a:picLocks noChangeAspect="1" noChangeArrowheads="1"/>
            </p:cNvPicPr>
            <p:nvPr>
              <p:custDataLst>
                <p:tags r:id="rId6"/>
              </p:custDataLst>
            </p:nvPr>
          </p:nvPicPr>
          <p:blipFill>
            <a:blip r:embed="rId7"/>
            <a:stretch>
              <a:fillRect/>
            </a:stretch>
          </p:blipFill>
          <p:spPr bwMode="auto">
            <a:xfrm>
              <a:off x="7967294" y="931101"/>
              <a:ext cx="2970709" cy="2709684"/>
            </a:xfrm>
            <a:prstGeom prst="rect">
              <a:avLst/>
            </a:prstGeom>
            <a:noFill/>
            <a:ln w="9525">
              <a:noFill/>
              <a:miter lim="800000"/>
              <a:headEnd/>
              <a:tailEnd/>
            </a:ln>
          </p:spPr>
        </p:pic>
        <p:sp>
          <p:nvSpPr>
            <p:cNvPr id="9" name="矩形 8"/>
            <p:cNvSpPr/>
            <p:nvPr>
              <p:custDataLst>
                <p:tags r:id="rId8"/>
              </p:custDataLst>
            </p:nvPr>
          </p:nvSpPr>
          <p:spPr>
            <a:xfrm>
              <a:off x="7688106" y="3656454"/>
              <a:ext cx="3249896" cy="1064712"/>
            </a:xfrm>
            <a:prstGeom prst="rect">
              <a:avLst/>
            </a:prstGeom>
          </p:spPr>
          <p:txBody>
            <a:bodyPr wrap="square">
              <a:spAutoFit/>
            </a:bodyPr>
            <a:lstStyle/>
            <a:p>
              <a:pPr algn="ctr"/>
              <a:r>
                <a:rPr lang="zh-CN" altLang="en-US" sz="3200" b="1">
                  <a:solidFill>
                    <a:srgbClr val="FF0000"/>
                  </a:solidFill>
                  <a:latin typeface="楷体" panose="02010609060101010101" pitchFamily="49" charset="-122"/>
                  <a:ea typeface="楷体" panose="02010609060101010101" pitchFamily="49" charset="-122"/>
                </a:rPr>
                <a:t>稀释涂布平板法</a:t>
              </a:r>
              <a:r>
                <a:rPr lang="zh-CN" altLang="en-US" sz="3200" b="1">
                  <a:solidFill>
                    <a:srgbClr val="0033CC"/>
                  </a:solidFill>
                  <a:latin typeface="楷体" panose="02010609060101010101" pitchFamily="49" charset="-122"/>
                  <a:ea typeface="楷体" panose="02010609060101010101" pitchFamily="49" charset="-122"/>
                </a:rPr>
                <a:t>呈现的杂菌群</a:t>
              </a:r>
              <a:endParaRPr lang="zh-CN" altLang="en-US" sz="3200" b="1">
                <a:solidFill>
                  <a:srgbClr val="0033CC"/>
                </a:solidFill>
                <a:latin typeface="楷体" panose="02010609060101010101" pitchFamily="49" charset="-122"/>
                <a:ea typeface="楷体" panose="02010609060101010101" pitchFamily="49" charset="-122"/>
              </a:endParaRPr>
            </a:p>
          </p:txBody>
        </p:sp>
      </p:grpSp>
      <p:pic>
        <p:nvPicPr>
          <p:cNvPr id="10" name="Picture 4"/>
          <p:cNvPicPr>
            <a:picLocks noChangeAspect="1" noChangeArrowheads="1"/>
          </p:cNvPicPr>
          <p:nvPr>
            <p:custDataLst>
              <p:tags r:id="rId9"/>
            </p:custDataLst>
          </p:nvPr>
        </p:nvPicPr>
        <p:blipFill>
          <a:blip r:embed="rId10">
            <a:extLst>
              <a:ext uri="{28A0092B-C50C-407E-A947-70E740481C1C}">
                <a14:useLocalDpi xmlns:a14="http://schemas.microsoft.com/office/drawing/2010/main" val="0"/>
              </a:ext>
            </a:extLst>
          </a:blip>
          <a:stretch>
            <a:fillRect/>
          </a:stretch>
        </p:blipFill>
        <p:spPr bwMode="auto">
          <a:xfrm>
            <a:off x="9314731" y="0"/>
            <a:ext cx="2772000" cy="2772000"/>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11" name="矩形 10"/>
          <p:cNvSpPr/>
          <p:nvPr>
            <p:custDataLst>
              <p:tags r:id="rId11"/>
            </p:custDataLst>
          </p:nvPr>
        </p:nvSpPr>
        <p:spPr>
          <a:xfrm>
            <a:off x="2324406" y="5933370"/>
            <a:ext cx="2694969" cy="584775"/>
          </a:xfrm>
          <a:prstGeom prst="rect">
            <a:avLst/>
          </a:prstGeom>
        </p:spPr>
        <p:txBody>
          <a:bodyPr wrap="none">
            <a:spAutoFit/>
          </a:bodyPr>
          <a:lstStyle/>
          <a:p>
            <a:r>
              <a:rPr lang="zh-CN" altLang="en-US" sz="3200" b="1">
                <a:solidFill>
                  <a:srgbClr val="0C7338"/>
                </a:solidFill>
                <a:latin typeface="楷体" panose="02010609060101010101" pitchFamily="49" charset="-122"/>
                <a:ea typeface="楷体" panose="02010609060101010101" pitchFamily="49" charset="-122"/>
              </a:rPr>
              <a:t>该怎么办呢？</a:t>
            </a:r>
            <a:endParaRPr lang="zh-CN" altLang="en-US" sz="3200" b="1">
              <a:solidFill>
                <a:srgbClr val="0C7338"/>
              </a:solidFill>
              <a:latin typeface="楷体" panose="02010609060101010101" pitchFamily="49" charset="-122"/>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5" y="266700"/>
            <a:ext cx="17227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chemeClr val="accent6">
                    <a:lumMod val="75000"/>
                  </a:schemeClr>
                </a:solidFill>
                <a:latin typeface="微软雅黑" panose="020B0503020204020204" pitchFamily="34" charset="-122"/>
              </a:rPr>
              <a:t>问题探讨</a:t>
            </a:r>
            <a:endParaRPr lang="zh-CN" altLang="en-US" sz="2800" b="1">
              <a:solidFill>
                <a:schemeClr val="accent6">
                  <a:lumMod val="75000"/>
                </a:schemeClr>
              </a:solidFill>
              <a:latin typeface="微软雅黑" panose="020B0503020204020204" pitchFamily="34" charset="-122"/>
            </a:endParaRPr>
          </a:p>
        </p:txBody>
      </p:sp>
      <p:pic>
        <p:nvPicPr>
          <p:cNvPr id="2" name="Picture 2"/>
          <p:cNvPicPr>
            <a:picLocks noChangeAspect="1" noChangeArrowheads="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bwMode="auto">
          <a:xfrm>
            <a:off x="7086599" y="160338"/>
            <a:ext cx="4856996" cy="324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文本框 2"/>
          <p:cNvSpPr txBox="1"/>
          <p:nvPr>
            <p:custDataLst>
              <p:tags r:id="rId6"/>
            </p:custDataLst>
          </p:nvPr>
        </p:nvSpPr>
        <p:spPr>
          <a:xfrm>
            <a:off x="139768" y="1662737"/>
            <a:ext cx="6946831" cy="1808572"/>
          </a:xfrm>
          <a:prstGeom prst="rect">
            <a:avLst/>
          </a:prstGeom>
          <a:noFill/>
        </p:spPr>
        <p:txBody>
          <a:bodyPr wrap="square">
            <a:spAutoFit/>
          </a:bodyPr>
          <a:lstStyle/>
          <a:p>
            <a:pPr>
              <a:lnSpc>
                <a:spcPct val="120000"/>
              </a:lnSpc>
              <a:buClr>
                <a:srgbClr val="A67346"/>
              </a:buClr>
              <a:buFont typeface="Wingdings" panose="05000000000000000000" pitchFamily="2" charset="2"/>
              <a:buChar char="u"/>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聚合酶链式反应（</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PCR</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）是一种在体外扩增</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DNA</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片段的技术，此项技术要求使用</a:t>
            </a:r>
            <a:r>
              <a:rPr lang="zh-CN" altLang="en-US"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耐高温的</a:t>
            </a:r>
            <a:r>
              <a:rPr lang="en-US" altLang="zh-CN"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DNA</a:t>
            </a:r>
            <a:r>
              <a:rPr lang="zh-CN" altLang="en-US"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聚合酶</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 name="Text Box 2"/>
          <p:cNvSpPr txBox="1">
            <a:spLocks noChangeArrowheads="1"/>
          </p:cNvSpPr>
          <p:nvPr>
            <p:custDataLst>
              <p:tags r:id="rId7"/>
            </p:custDataLst>
          </p:nvPr>
        </p:nvSpPr>
        <p:spPr bwMode="auto">
          <a:xfrm>
            <a:off x="0" y="1012562"/>
            <a:ext cx="4384941" cy="523220"/>
          </a:xfrm>
          <a:prstGeom prst="rect">
            <a:avLst/>
          </a:prstGeom>
          <a:solidFill>
            <a:srgbClr val="54A69A"/>
          </a:solidFill>
          <a:ln w="9525">
            <a:noFill/>
            <a:miter lim="800000"/>
          </a:ln>
          <a:effectLst>
            <a:outerShdw blurRad="50800" dist="38100" dir="2700000" algn="tl" rotWithShape="0">
              <a:prstClr val="black">
                <a:alpha val="40000"/>
              </a:prstClr>
            </a:outerShdw>
          </a:effec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r>
              <a:rPr lang="zh-CN" altLang="en-US" sz="2800" b="1">
                <a:solidFill>
                  <a:schemeClr val="bg1"/>
                </a:solidFill>
                <a:cs typeface="Times New Roman" panose="02020603050405020304" pitchFamily="18" charset="0"/>
              </a:rPr>
              <a:t>寻找耐高温的</a:t>
            </a:r>
            <a:r>
              <a:rPr lang="en-US" altLang="zh-CN" sz="2800" b="1">
                <a:solidFill>
                  <a:schemeClr val="bg1"/>
                </a:solidFill>
                <a:cs typeface="Times New Roman" panose="02020603050405020304" pitchFamily="18" charset="0"/>
              </a:rPr>
              <a:t>DNA</a:t>
            </a:r>
            <a:r>
              <a:rPr lang="zh-CN" altLang="en-US" sz="2800" b="1">
                <a:solidFill>
                  <a:schemeClr val="bg1"/>
                </a:solidFill>
                <a:cs typeface="Times New Roman" panose="02020603050405020304" pitchFamily="18" charset="0"/>
              </a:rPr>
              <a:t>聚合酶</a:t>
            </a:r>
            <a:endParaRPr lang="zh-CN" altLang="en-US" sz="2800" b="1">
              <a:solidFill>
                <a:schemeClr val="bg1"/>
              </a:solidFill>
              <a:cs typeface="Times New Roman" panose="02020603050405020304" pitchFamily="18" charset="0"/>
            </a:endParaRPr>
          </a:p>
        </p:txBody>
      </p:sp>
      <p:sp>
        <p:nvSpPr>
          <p:cNvPr id="5" name="文本框 4"/>
          <p:cNvSpPr txBox="1"/>
          <p:nvPr>
            <p:custDataLst>
              <p:tags r:id="rId8"/>
            </p:custDataLst>
          </p:nvPr>
        </p:nvSpPr>
        <p:spPr>
          <a:xfrm>
            <a:off x="139768" y="3736679"/>
            <a:ext cx="11598842" cy="1217641"/>
          </a:xfrm>
          <a:prstGeom prst="rect">
            <a:avLst/>
          </a:prstGeom>
          <a:noFill/>
        </p:spPr>
        <p:txBody>
          <a:bodyPr wrap="square">
            <a:spAutoFit/>
          </a:bodyPr>
          <a:lstStyle/>
          <a:p>
            <a:pPr>
              <a:lnSpc>
                <a:spcPct val="120000"/>
              </a:lnSpc>
              <a:buClr>
                <a:srgbClr val="A67346"/>
              </a:buClr>
              <a:buFont typeface="Wingdings" panose="05000000000000000000" pitchFamily="2" charset="2"/>
              <a:buChar char="u"/>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1973</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年，布鲁克在美国黄石国家公园的一个热泉中发现了</a:t>
            </a:r>
            <a:r>
              <a:rPr lang="zh-CN" altLang="en-US"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耐热的水生栖热菌</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，并从这种菌种提取出</a:t>
            </a:r>
            <a:r>
              <a:rPr lang="zh-CN" altLang="en-US"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耐高温的</a:t>
            </a:r>
            <a:r>
              <a:rPr lang="en-US" altLang="zh-CN"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DNA</a:t>
            </a:r>
            <a:r>
              <a:rPr lang="zh-CN" altLang="en-US"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聚合酶</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2" name="文本框 11"/>
          <p:cNvSpPr txBox="1"/>
          <p:nvPr>
            <p:custDataLst>
              <p:tags r:id="rId9"/>
            </p:custDataLst>
          </p:nvPr>
        </p:nvSpPr>
        <p:spPr>
          <a:xfrm>
            <a:off x="155506" y="5029868"/>
            <a:ext cx="6769829" cy="592213"/>
          </a:xfrm>
          <a:prstGeom prst="rect">
            <a:avLst/>
          </a:prstGeom>
          <a:noFill/>
        </p:spPr>
        <p:txBody>
          <a:bodyPr wrap="square">
            <a:spAutoFit/>
          </a:bodyPr>
          <a:lstStyle/>
          <a:p>
            <a:pPr algn="l">
              <a:lnSpc>
                <a:spcPct val="130000"/>
              </a:lnSpc>
              <a:buClrTx/>
              <a:buSzTx/>
              <a:buFontTx/>
            </a:pP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1.筛选水生栖热菌的思路是什么样的？</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13" name="Rectangle 8"/>
          <p:cNvSpPr>
            <a:spLocks noChangeArrowheads="1"/>
          </p:cNvSpPr>
          <p:nvPr>
            <p:custDataLst>
              <p:tags r:id="rId10"/>
            </p:custDataLst>
          </p:nvPr>
        </p:nvSpPr>
        <p:spPr bwMode="auto">
          <a:xfrm>
            <a:off x="450908" y="5817053"/>
            <a:ext cx="233060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a:solidFill>
                  <a:srgbClr val="C00000"/>
                </a:solidFill>
                <a:latin typeface="楷体" panose="02010609060101010101" pitchFamily="49" charset="-122"/>
                <a:ea typeface="楷体" panose="02010609060101010101" pitchFamily="49" charset="-122"/>
              </a:rPr>
              <a:t>耐高温的酶</a:t>
            </a:r>
            <a:endParaRPr lang="zh-CN" altLang="en-US" sz="3200" b="1">
              <a:solidFill>
                <a:srgbClr val="C00000"/>
              </a:solidFill>
              <a:latin typeface="楷体" panose="02010609060101010101" pitchFamily="49" charset="-122"/>
              <a:ea typeface="楷体" panose="02010609060101010101" pitchFamily="49" charset="-122"/>
            </a:endParaRPr>
          </a:p>
        </p:txBody>
      </p:sp>
      <p:sp>
        <p:nvSpPr>
          <p:cNvPr id="14" name="Rectangle 9"/>
          <p:cNvSpPr>
            <a:spLocks noChangeArrowheads="1"/>
          </p:cNvSpPr>
          <p:nvPr>
            <p:custDataLst>
              <p:tags r:id="rId11"/>
            </p:custDataLst>
          </p:nvPr>
        </p:nvSpPr>
        <p:spPr bwMode="auto">
          <a:xfrm>
            <a:off x="3507012" y="5873310"/>
            <a:ext cx="288488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a:solidFill>
                  <a:srgbClr val="C00000"/>
                </a:solidFill>
                <a:latin typeface="楷体" panose="02010609060101010101" pitchFamily="49" charset="-122"/>
                <a:ea typeface="楷体" panose="02010609060101010101" pitchFamily="49" charset="-122"/>
              </a:rPr>
              <a:t>耐高温生物体</a:t>
            </a:r>
            <a:endParaRPr lang="zh-CN" altLang="en-US" sz="3200" b="1">
              <a:solidFill>
                <a:srgbClr val="C00000"/>
              </a:solidFill>
              <a:latin typeface="楷体" panose="02010609060101010101" pitchFamily="49" charset="-122"/>
              <a:ea typeface="楷体" panose="02010609060101010101" pitchFamily="49" charset="-122"/>
            </a:endParaRPr>
          </a:p>
        </p:txBody>
      </p:sp>
      <p:sp>
        <p:nvSpPr>
          <p:cNvPr id="15" name="Rectangle 14"/>
          <p:cNvSpPr>
            <a:spLocks noChangeArrowheads="1"/>
          </p:cNvSpPr>
          <p:nvPr>
            <p:custDataLst>
              <p:tags r:id="rId12"/>
            </p:custDataLst>
          </p:nvPr>
        </p:nvSpPr>
        <p:spPr bwMode="auto">
          <a:xfrm>
            <a:off x="7173740" y="5817052"/>
            <a:ext cx="501826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a:solidFill>
                  <a:srgbClr val="C00000"/>
                </a:solidFill>
                <a:latin typeface="楷体" panose="02010609060101010101" pitchFamily="49" charset="-122"/>
                <a:ea typeface="楷体" panose="02010609060101010101" pitchFamily="49" charset="-122"/>
              </a:rPr>
              <a:t>高温环境</a:t>
            </a:r>
            <a:r>
              <a:rPr lang="zh-CN" altLang="en-US" sz="2800" b="1">
                <a:solidFill>
                  <a:srgbClr val="C00000"/>
                </a:solidFill>
                <a:latin typeface="楷体" panose="02010609060101010101" pitchFamily="49" charset="-122"/>
                <a:ea typeface="楷体" panose="02010609060101010101" pitchFamily="49" charset="-122"/>
              </a:rPr>
              <a:t>（热泉、火山口）</a:t>
            </a:r>
            <a:endParaRPr lang="zh-CN" altLang="en-US" sz="3200" b="1">
              <a:solidFill>
                <a:srgbClr val="C00000"/>
              </a:solidFill>
              <a:latin typeface="楷体" panose="02010609060101010101" pitchFamily="49" charset="-122"/>
              <a:ea typeface="楷体" panose="02010609060101010101" pitchFamily="49" charset="-122"/>
            </a:endParaRPr>
          </a:p>
        </p:txBody>
      </p:sp>
      <p:grpSp>
        <p:nvGrpSpPr>
          <p:cNvPr id="16" name="组合 15"/>
          <p:cNvGrpSpPr/>
          <p:nvPr>
            <p:custDataLst>
              <p:tags r:id="rId13"/>
            </p:custDataLst>
          </p:nvPr>
        </p:nvGrpSpPr>
        <p:grpSpPr>
          <a:xfrm>
            <a:off x="2661167" y="5722347"/>
            <a:ext cx="800952" cy="954107"/>
            <a:chOff x="2361643" y="5401925"/>
            <a:chExt cx="800952" cy="954107"/>
          </a:xfrm>
        </p:grpSpPr>
        <p:cxnSp>
          <p:nvCxnSpPr>
            <p:cNvPr id="17" name="AutoShape 11"/>
            <p:cNvCxnSpPr>
              <a:cxnSpLocks noChangeShapeType="1"/>
            </p:cNvCxnSpPr>
            <p:nvPr>
              <p:custDataLst>
                <p:tags r:id="rId14"/>
              </p:custDataLst>
            </p:nvPr>
          </p:nvCxnSpPr>
          <p:spPr bwMode="auto">
            <a:xfrm>
              <a:off x="2361643" y="5845276"/>
              <a:ext cx="800952" cy="0"/>
            </a:xfrm>
            <a:prstGeom prst="straightConnector1">
              <a:avLst/>
            </a:prstGeom>
            <a:noFill/>
            <a:ln w="28575" cap="sq">
              <a:solidFill>
                <a:srgbClr val="080808"/>
              </a:solidFill>
              <a:round/>
              <a:headEnd type="none" w="sm" len="sm"/>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Rectangle 15"/>
            <p:cNvSpPr>
              <a:spLocks noChangeArrowheads="1"/>
            </p:cNvSpPr>
            <p:nvPr>
              <p:custDataLst>
                <p:tags r:id="rId15"/>
              </p:custDataLst>
            </p:nvPr>
          </p:nvSpPr>
          <p:spPr bwMode="auto">
            <a:xfrm>
              <a:off x="2429162" y="5401925"/>
              <a:ext cx="56198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a:solidFill>
                    <a:srgbClr val="080808"/>
                  </a:solidFill>
                  <a:latin typeface="微软雅黑" panose="020B0503020204020204" pitchFamily="34" charset="-122"/>
                  <a:ea typeface="微软雅黑" panose="020B0503020204020204" pitchFamily="34" charset="-122"/>
                </a:rPr>
                <a:t>寻找</a:t>
              </a:r>
              <a:endParaRPr lang="zh-CN" altLang="en-US" sz="2800">
                <a:solidFill>
                  <a:srgbClr val="080808"/>
                </a:solidFill>
                <a:latin typeface="微软雅黑" panose="020B0503020204020204" pitchFamily="34" charset="-122"/>
                <a:ea typeface="微软雅黑" panose="020B0503020204020204" pitchFamily="34" charset="-122"/>
              </a:endParaRPr>
            </a:p>
          </p:txBody>
        </p:sp>
      </p:grpSp>
      <p:grpSp>
        <p:nvGrpSpPr>
          <p:cNvPr id="19" name="组合 18"/>
          <p:cNvGrpSpPr/>
          <p:nvPr>
            <p:custDataLst>
              <p:tags r:id="rId16"/>
            </p:custDataLst>
          </p:nvPr>
        </p:nvGrpSpPr>
        <p:grpSpPr>
          <a:xfrm>
            <a:off x="6206197" y="5697629"/>
            <a:ext cx="843473" cy="954107"/>
            <a:chOff x="5169932" y="5377208"/>
            <a:chExt cx="843473" cy="954107"/>
          </a:xfrm>
        </p:grpSpPr>
        <p:cxnSp>
          <p:nvCxnSpPr>
            <p:cNvPr id="20" name="AutoShape 13"/>
            <p:cNvCxnSpPr>
              <a:cxnSpLocks noChangeShapeType="1"/>
            </p:cNvCxnSpPr>
            <p:nvPr>
              <p:custDataLst>
                <p:tags r:id="rId17"/>
              </p:custDataLst>
            </p:nvPr>
          </p:nvCxnSpPr>
          <p:spPr bwMode="auto">
            <a:xfrm>
              <a:off x="5169932" y="5845276"/>
              <a:ext cx="843473" cy="0"/>
            </a:xfrm>
            <a:prstGeom prst="straightConnector1">
              <a:avLst/>
            </a:prstGeom>
            <a:noFill/>
            <a:ln w="28575" cap="sq">
              <a:solidFill>
                <a:srgbClr val="080808"/>
              </a:solidFill>
              <a:round/>
              <a:headEnd type="none" w="sm" len="sm"/>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Rectangle 16"/>
            <p:cNvSpPr>
              <a:spLocks noChangeArrowheads="1"/>
            </p:cNvSpPr>
            <p:nvPr>
              <p:custDataLst>
                <p:tags r:id="rId18"/>
              </p:custDataLst>
            </p:nvPr>
          </p:nvSpPr>
          <p:spPr bwMode="auto">
            <a:xfrm>
              <a:off x="5202252" y="5377208"/>
              <a:ext cx="49650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a:solidFill>
                    <a:srgbClr val="080808"/>
                  </a:solidFill>
                  <a:latin typeface="微软雅黑" panose="020B0503020204020204" pitchFamily="34" charset="-122"/>
                  <a:ea typeface="微软雅黑" panose="020B0503020204020204" pitchFamily="34" charset="-122"/>
                </a:rPr>
                <a:t>寻找</a:t>
              </a:r>
              <a:endParaRPr lang="zh-CN" altLang="en-US" sz="2800">
                <a:solidFill>
                  <a:srgbClr val="080808"/>
                </a:solidFill>
                <a:latin typeface="微软雅黑" panose="020B0503020204020204" pitchFamily="34" charset="-122"/>
                <a:ea typeface="微软雅黑" panose="020B0503020204020204" pitchFamily="34" charset="-122"/>
              </a:endParaRPr>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par>
                          <p:cTn id="23" fill="hold">
                            <p:stCondLst>
                              <p:cond delay="500"/>
                            </p:stCondLst>
                            <p:childTnLst>
                              <p:par>
                                <p:cTn id="24" presetID="12" presetClass="entr" presetSubtype="8"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p:tgtEl>
                                          <p:spTgt spid="12"/>
                                        </p:tgtEl>
                                        <p:attrNameLst>
                                          <p:attrName>ppt_x</p:attrName>
                                        </p:attrNameLst>
                                      </p:cBhvr>
                                      <p:tavLst>
                                        <p:tav tm="0">
                                          <p:val>
                                            <p:strVal val="#ppt_x-#ppt_w*1.125000"/>
                                          </p:val>
                                        </p:tav>
                                        <p:tav tm="100000">
                                          <p:val>
                                            <p:strVal val="#ppt_x"/>
                                          </p:val>
                                        </p:tav>
                                      </p:tavLst>
                                    </p:anim>
                                    <p:animEffect transition="in" filter="wipe(righ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left)">
                                      <p:cBhvr>
                                        <p:cTn id="45" dur="500"/>
                                        <p:tgtEl>
                                          <p:spTgt spid="19"/>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left)">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12" grpId="0"/>
      <p:bldP spid="13" grpId="0"/>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文本框 13"/>
          <p:cNvSpPr txBox="1">
            <a:spLocks noChangeArrowheads="1"/>
          </p:cNvSpPr>
          <p:nvPr>
            <p:custDataLst>
              <p:tags r:id="rId1"/>
            </p:custDataLst>
          </p:nvPr>
        </p:nvSpPr>
        <p:spPr bwMode="auto">
          <a:xfrm>
            <a:off x="1217341" y="4404514"/>
            <a:ext cx="975731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zh-CN" altLang="en-US" sz="4800" b="1">
                <a:solidFill>
                  <a:srgbClr val="007F58"/>
                </a:solidFill>
                <a:latin typeface="微软雅黑" panose="020B0503020204020204" pitchFamily="34" charset="-122"/>
              </a:rPr>
              <a:t>微生物的基本培养技术</a:t>
            </a:r>
            <a:endParaRPr lang="zh-CN" altLang="en-US" sz="4800" b="1">
              <a:solidFill>
                <a:srgbClr val="007F58"/>
              </a:solidFill>
              <a:latin typeface="微软雅黑" panose="020B0503020204020204" pitchFamily="34" charset="-122"/>
            </a:endParaRPr>
          </a:p>
        </p:txBody>
      </p:sp>
      <p:grpSp>
        <p:nvGrpSpPr>
          <p:cNvPr id="2" name="组合 1"/>
          <p:cNvGrpSpPr/>
          <p:nvPr>
            <p:custDataLst>
              <p:tags r:id="rId2"/>
            </p:custDataLst>
          </p:nvPr>
        </p:nvGrpSpPr>
        <p:grpSpPr>
          <a:xfrm>
            <a:off x="4357688" y="1117600"/>
            <a:ext cx="3155950" cy="2946400"/>
            <a:chOff x="4357688" y="1117600"/>
            <a:chExt cx="3155950" cy="2946400"/>
          </a:xfrm>
        </p:grpSpPr>
        <p:grpSp>
          <p:nvGrpSpPr>
            <p:cNvPr id="4099" name="组合 4"/>
            <p:cNvGrpSpPr>
              <a:grpSpLocks noChangeAspect="1"/>
            </p:cNvGrpSpPr>
            <p:nvPr>
              <p:custDataLst>
                <p:tags r:id="rId3"/>
              </p:custDataLst>
            </p:nvPr>
          </p:nvGrpSpPr>
          <p:grpSpPr>
            <a:xfrm>
              <a:off x="4357688" y="1117600"/>
              <a:ext cx="3155950" cy="2946400"/>
              <a:chOff x="0" y="0"/>
              <a:chExt cx="6822015" cy="6383223"/>
            </a:xfrm>
          </p:grpSpPr>
          <p:pic>
            <p:nvPicPr>
              <p:cNvPr id="4102" name="图片 1"/>
              <p:cNvPicPr>
                <a:picLocks noChangeAspect="1" noChangeArrowheads="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bwMode="auto">
              <a:xfrm>
                <a:off x="3573" y="0"/>
                <a:ext cx="6818442" cy="638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图片 3"/>
              <p:cNvPicPr>
                <a:picLocks noChangeAspect="1" noChangeArrowheads="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bwMode="auto">
              <a:xfrm>
                <a:off x="0" y="0"/>
                <a:ext cx="6822015" cy="638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0" name="文本框 2"/>
            <p:cNvSpPr txBox="1">
              <a:spLocks noChangeArrowheads="1"/>
            </p:cNvSpPr>
            <p:nvPr>
              <p:custDataLst>
                <p:tags r:id="rId8"/>
              </p:custDataLst>
            </p:nvPr>
          </p:nvSpPr>
          <p:spPr bwMode="auto">
            <a:xfrm>
              <a:off x="5130800" y="1338263"/>
              <a:ext cx="1609725"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600">
                  <a:solidFill>
                    <a:schemeClr val="bg1"/>
                  </a:solidFill>
                  <a:latin typeface="Impact" panose="020B0806030902050204" pitchFamily="34" charset="0"/>
                </a:rPr>
                <a:t>1</a:t>
              </a:r>
              <a:endParaRPr lang="zh-CN" altLang="en-US" sz="16600">
                <a:solidFill>
                  <a:schemeClr val="bg1"/>
                </a:solidFill>
                <a:latin typeface="Impact" panose="020B0806030902050204" pitchFamily="3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fade">
                                      <p:cBhvr>
                                        <p:cTn id="10"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5" y="266700"/>
            <a:ext cx="17227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chemeClr val="accent6">
                    <a:lumMod val="75000"/>
                  </a:schemeClr>
                </a:solidFill>
                <a:latin typeface="微软雅黑" panose="020B0503020204020204" pitchFamily="34" charset="-122"/>
              </a:rPr>
              <a:t>问题探讨</a:t>
            </a:r>
            <a:endParaRPr lang="zh-CN" altLang="en-US" sz="2800" b="1">
              <a:solidFill>
                <a:schemeClr val="accent6">
                  <a:lumMod val="75000"/>
                </a:schemeClr>
              </a:solidFill>
              <a:latin typeface="微软雅黑" panose="020B0503020204020204" pitchFamily="34" charset="-122"/>
            </a:endParaRPr>
          </a:p>
        </p:txBody>
      </p:sp>
      <p:pic>
        <p:nvPicPr>
          <p:cNvPr id="2" name="Picture 2"/>
          <p:cNvPicPr>
            <a:picLocks noChangeAspect="1" noChangeArrowheads="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bwMode="auto">
          <a:xfrm>
            <a:off x="150148" y="3787957"/>
            <a:ext cx="5120000" cy="288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文本框 2"/>
          <p:cNvSpPr txBox="1"/>
          <p:nvPr>
            <p:custDataLst>
              <p:tags r:id="rId6"/>
            </p:custDataLst>
          </p:nvPr>
        </p:nvSpPr>
        <p:spPr>
          <a:xfrm>
            <a:off x="261938" y="1096792"/>
            <a:ext cx="8621560" cy="523220"/>
          </a:xfrm>
          <a:prstGeom prst="rect">
            <a:avLst/>
          </a:prstGeom>
          <a:noFill/>
        </p:spPr>
        <p:txBody>
          <a:bodyPr wrap="square">
            <a:spAutoFit/>
          </a:bodyPr>
          <a:lstStyle/>
          <a:p>
            <a:r>
              <a:rPr lang="en-US" altLang="zh-CN" sz="18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为什么水生栖热菌能从热泉中筛选出来呢？</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文本框 3"/>
          <p:cNvSpPr txBox="1"/>
          <p:nvPr>
            <p:custDataLst>
              <p:tags r:id="rId7"/>
            </p:custDataLst>
          </p:nvPr>
        </p:nvSpPr>
        <p:spPr>
          <a:xfrm>
            <a:off x="624681" y="1717283"/>
            <a:ext cx="10120270" cy="1217641"/>
          </a:xfrm>
          <a:prstGeom prst="rect">
            <a:avLst/>
          </a:prstGeom>
          <a:noFill/>
        </p:spPr>
        <p:txBody>
          <a:bodyPr wrap="square">
            <a:spAutoFit/>
          </a:bodyPr>
          <a:lstStyle/>
          <a:p>
            <a:pPr>
              <a:lnSpc>
                <a:spcPct val="120000"/>
              </a:lnSpc>
              <a:buClr>
                <a:srgbClr val="A67346"/>
              </a:buClr>
              <a:buFont typeface="Wingdings" panose="05000000000000000000" pitchFamily="2" charset="2"/>
              <a:buChar char="u"/>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筛选原因：</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水生栖热菌能在</a:t>
            </a:r>
            <a:r>
              <a:rPr lang="en-US" altLang="zh-CN"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70-80</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℃高温条件下生存，</a:t>
            </a:r>
            <a:endParaRPr lang="en-US" altLang="zh-CN"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buClr>
                <a:srgbClr val="A67346"/>
              </a:buClr>
            </a:pPr>
            <a:r>
              <a:rPr lang="en-US" altLang="zh-CN"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而绝大多数微生物在此条件下不能生存。</a:t>
            </a:r>
            <a:endPar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 name="Text Box 3"/>
          <p:cNvSpPr txBox="1">
            <a:spLocks noChangeArrowheads="1"/>
          </p:cNvSpPr>
          <p:nvPr>
            <p:custDataLst>
              <p:tags r:id="rId8"/>
            </p:custDataLst>
          </p:nvPr>
        </p:nvSpPr>
        <p:spPr bwMode="auto">
          <a:xfrm>
            <a:off x="6269852" y="4012839"/>
            <a:ext cx="5227291" cy="2214837"/>
          </a:xfrm>
          <a:prstGeom prst="rect">
            <a:avLst/>
          </a:prstGeom>
          <a:noFill/>
          <a:ln w="9525">
            <a:noFill/>
            <a:miter lim="800000"/>
          </a:ln>
          <a:effectLst/>
        </p:spPr>
        <p:txBody>
          <a:bodyPr wrap="square">
            <a:spAutoFit/>
          </a:bodyPr>
          <a:lstStyle>
            <a:defPPr>
              <a:defRPr lang="zh-CN"/>
            </a:defPPr>
            <a:lvl1pPr>
              <a:defRPr sz="2800">
                <a:effectLst>
                  <a:outerShdw blurRad="38100" dist="38100" dir="2700000" algn="tl">
                    <a:srgbClr val="C0C0C0"/>
                  </a:outerShdw>
                </a:effectLst>
                <a:latin typeface="华文中宋" panose="02010600040101010101" pitchFamily="2" charset="-122"/>
                <a:ea typeface="华文中宋" panose="02010600040101010101" pitchFamily="2" charset="-122"/>
              </a:defRPr>
            </a:lvl1pPr>
            <a:lvl2pPr marL="742950" indent="-285750">
              <a:defRPr sz="2400">
                <a:latin typeface="Times New Roman" panose="02020603050405020304" pitchFamily="18" charset="0"/>
              </a:defRPr>
            </a:lvl2pPr>
            <a:lvl3pPr marL="1143000" indent="-228600">
              <a:defRPr sz="2400">
                <a:latin typeface="Times New Roman" panose="02020603050405020304" pitchFamily="18" charset="0"/>
              </a:defRPr>
            </a:lvl3pPr>
            <a:lvl4pPr marL="1600200" indent="-228600">
              <a:defRPr sz="2400">
                <a:latin typeface="Times New Roman" panose="02020603050405020304" pitchFamily="18" charset="0"/>
              </a:defRPr>
            </a:lvl4pPr>
            <a:lvl5pPr marL="2057400" indent="-228600">
              <a:defRPr sz="2400">
                <a:latin typeface="Times New Roman" panose="02020603050405020304" pitchFamily="18" charset="0"/>
              </a:defRPr>
            </a:lvl5pPr>
            <a:lvl6pPr marL="2514600" indent="-228600" fontAlgn="base">
              <a:spcBef>
                <a:spcPct val="0"/>
              </a:spcBef>
              <a:spcAft>
                <a:spcPct val="0"/>
              </a:spcAft>
              <a:defRPr sz="2400">
                <a:latin typeface="Times New Roman" panose="02020603050405020304" pitchFamily="18" charset="0"/>
              </a:defRPr>
            </a:lvl6pPr>
            <a:lvl7pPr marL="2971800" indent="-228600" fontAlgn="base">
              <a:spcBef>
                <a:spcPct val="0"/>
              </a:spcBef>
              <a:spcAft>
                <a:spcPct val="0"/>
              </a:spcAft>
              <a:defRPr sz="2400">
                <a:latin typeface="Times New Roman" panose="02020603050405020304" pitchFamily="18" charset="0"/>
              </a:defRPr>
            </a:lvl7pPr>
            <a:lvl8pPr marL="3429000" indent="-228600" fontAlgn="base">
              <a:spcBef>
                <a:spcPct val="0"/>
              </a:spcBef>
              <a:spcAft>
                <a:spcPct val="0"/>
              </a:spcAft>
              <a:defRPr sz="2400">
                <a:latin typeface="Times New Roman" panose="02020603050405020304" pitchFamily="18" charset="0"/>
              </a:defRPr>
            </a:lvl8pPr>
            <a:lvl9pPr marL="3886200" indent="-228600" fontAlgn="base">
              <a:spcBef>
                <a:spcPct val="0"/>
              </a:spcBef>
              <a:spcAft>
                <a:spcPct val="0"/>
              </a:spcAft>
              <a:defRPr sz="2400">
                <a:latin typeface="Times New Roman" panose="02020603050405020304" pitchFamily="18" charset="0"/>
              </a:defRPr>
            </a:lvl9pPr>
          </a:lstStyle>
          <a:p>
            <a:pPr>
              <a:lnSpc>
                <a:spcPct val="150000"/>
              </a:lnSpc>
            </a:pPr>
            <a:r>
              <a:rPr lang="zh-CN" altLang="en-US" sz="3200">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寻找目的菌种时要根据它对</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生存环境</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的要求，到相应的环境中去寻找。</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6" name="矩形 5"/>
          <p:cNvSpPr/>
          <p:nvPr>
            <p:custDataLst>
              <p:tags r:id="rId9"/>
            </p:custDataLst>
          </p:nvPr>
        </p:nvSpPr>
        <p:spPr>
          <a:xfrm>
            <a:off x="0" y="3131422"/>
            <a:ext cx="1646605" cy="523220"/>
          </a:xfrm>
          <a:prstGeom prst="rect">
            <a:avLst/>
          </a:prstGeom>
          <a:solidFill>
            <a:srgbClr val="4C958B"/>
          </a:solidFill>
          <a:ln w="9525">
            <a:noFill/>
            <a:miter lim="800000"/>
          </a:ln>
          <a:effectLst/>
        </p:spPr>
        <p:txBody>
          <a:bodyPr wrap="square">
            <a:spAutoFit/>
          </a:bodyPr>
          <a:lstStyle/>
          <a:p>
            <a:r>
              <a:rPr lang="zh-CN" altLang="en-US" sz="2800" b="1">
                <a:solidFill>
                  <a:schemeClr val="bg1"/>
                </a:solidFill>
                <a:latin typeface="微软雅黑" panose="020B0503020204020204" pitchFamily="34" charset="-122"/>
                <a:ea typeface="微软雅黑" panose="020B0503020204020204" pitchFamily="34" charset="-122"/>
                <a:cs typeface="黑体" panose="02010609060101010101" pitchFamily="49" charset="-122"/>
              </a:rPr>
              <a:t>筛选原则</a:t>
            </a:r>
            <a:endParaRPr lang="zh-CN" altLang="en-US" sz="2800" b="1">
              <a:solidFill>
                <a:schemeClr val="bg1"/>
              </a:solidFill>
              <a:latin typeface="微软雅黑" panose="020B0503020204020204" pitchFamily="34" charset="-122"/>
              <a:ea typeface="微软雅黑" panose="020B0503020204020204" pitchFamily="34" charset="-122"/>
              <a:cs typeface="黑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Horizontal)">
                                      <p:cBhvr>
                                        <p:cTn id="7" dur="500"/>
                                        <p:tgtEl>
                                          <p:spTgt spid="4"/>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ppt_x</p:attrName>
                                        </p:attrNameLst>
                                      </p:cBhvr>
                                      <p:tavLst>
                                        <p:tav tm="0">
                                          <p:val>
                                            <p:strVal val="#ppt_x-#ppt_w*1.125000"/>
                                          </p:val>
                                        </p:tav>
                                        <p:tav tm="100000">
                                          <p:val>
                                            <p:strVal val="#ppt_x"/>
                                          </p:val>
                                        </p:tav>
                                      </p:tavLst>
                                    </p:anim>
                                    <p:animEffect transition="in" filter="wipe(right)">
                                      <p:cBhvr>
                                        <p:cTn id="12" dur="500"/>
                                        <p:tgtEl>
                                          <p:spTgt spid="6"/>
                                        </p:tgtEl>
                                      </p:cBhvr>
                                    </p:animEffect>
                                  </p:childTnLst>
                                </p:cTn>
                              </p:par>
                              <p:par>
                                <p:cTn id="13" presetID="42"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anim calcmode="lin" valueType="num">
                                      <p:cBhvr>
                                        <p:cTn id="16" dur="500" fill="hold"/>
                                        <p:tgtEl>
                                          <p:spTgt spid="2"/>
                                        </p:tgtEl>
                                        <p:attrNameLst>
                                          <p:attrName>ppt_x</p:attrName>
                                        </p:attrNameLst>
                                      </p:cBhvr>
                                      <p:tavLst>
                                        <p:tav tm="0">
                                          <p:val>
                                            <p:strVal val="#ppt_x"/>
                                          </p:val>
                                        </p:tav>
                                        <p:tav tm="100000">
                                          <p:val>
                                            <p:strVal val="#ppt_x"/>
                                          </p:val>
                                        </p:tav>
                                      </p:tavLst>
                                    </p:anim>
                                    <p:anim calcmode="lin" valueType="num">
                                      <p:cBhvr>
                                        <p:cTn id="17"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5" y="266700"/>
            <a:ext cx="17227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chemeClr val="accent6">
                    <a:lumMod val="75000"/>
                  </a:schemeClr>
                </a:solidFill>
                <a:latin typeface="微软雅黑" panose="020B0503020204020204" pitchFamily="34" charset="-122"/>
              </a:rPr>
              <a:t>问题探讨</a:t>
            </a:r>
            <a:endParaRPr lang="zh-CN" altLang="en-US" sz="2800" b="1">
              <a:solidFill>
                <a:schemeClr val="accent6">
                  <a:lumMod val="75000"/>
                </a:schemeClr>
              </a:solidFill>
              <a:latin typeface="微软雅黑" panose="020B0503020204020204" pitchFamily="34" charset="-122"/>
            </a:endParaRPr>
          </a:p>
        </p:txBody>
      </p:sp>
      <p:sp>
        <p:nvSpPr>
          <p:cNvPr id="2" name="文本框 1"/>
          <p:cNvSpPr txBox="1"/>
          <p:nvPr>
            <p:custDataLst>
              <p:tags r:id="rId4"/>
            </p:custDataLst>
          </p:nvPr>
        </p:nvSpPr>
        <p:spPr>
          <a:xfrm>
            <a:off x="261938" y="1643832"/>
            <a:ext cx="11453812" cy="2399503"/>
          </a:xfrm>
          <a:prstGeom prst="rect">
            <a:avLst/>
          </a:prstGeom>
          <a:noFill/>
        </p:spPr>
        <p:txBody>
          <a:bodyPr wrap="square">
            <a:spAutoFit/>
          </a:bodyPr>
          <a:lstStyle/>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1.</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在被石油污染的土壤中可以筛选</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微生物；</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gn="l">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在冰川冻土层可以筛选</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微生物；</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gn="l">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3</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.漆酶属于木质降解酶类，分离产漆酶菌株的首选样品是</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gn="l">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生活污水吗？</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3" name="矩形 2"/>
          <p:cNvSpPr/>
          <p:nvPr>
            <p:custDataLst>
              <p:tags r:id="rId5"/>
            </p:custDataLst>
          </p:nvPr>
        </p:nvSpPr>
        <p:spPr>
          <a:xfrm>
            <a:off x="6537985" y="1639611"/>
            <a:ext cx="1832553"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分解石油</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4" name="矩形 3"/>
          <p:cNvSpPr/>
          <p:nvPr>
            <p:custDataLst>
              <p:tags r:id="rId6"/>
            </p:custDataLst>
          </p:nvPr>
        </p:nvSpPr>
        <p:spPr>
          <a:xfrm>
            <a:off x="4784534" y="2258808"/>
            <a:ext cx="1008609"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耐寒</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5" name="矩形 4"/>
          <p:cNvSpPr/>
          <p:nvPr>
            <p:custDataLst>
              <p:tags r:id="rId7"/>
            </p:custDataLst>
          </p:nvPr>
        </p:nvSpPr>
        <p:spPr>
          <a:xfrm>
            <a:off x="3450260" y="3391143"/>
            <a:ext cx="1008609"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不是</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6" name="矩形 5"/>
          <p:cNvSpPr/>
          <p:nvPr>
            <p:custDataLst>
              <p:tags r:id="rId8"/>
            </p:custDataLst>
          </p:nvPr>
        </p:nvSpPr>
        <p:spPr>
          <a:xfrm>
            <a:off x="0" y="996838"/>
            <a:ext cx="1646605" cy="523220"/>
          </a:xfrm>
          <a:prstGeom prst="rect">
            <a:avLst/>
          </a:prstGeom>
          <a:solidFill>
            <a:srgbClr val="4C958B"/>
          </a:solidFill>
          <a:ln w="9525">
            <a:noFill/>
            <a:miter lim="800000"/>
          </a:ln>
          <a:effectLst/>
        </p:spPr>
        <p:txBody>
          <a:bodyPr wrap="square">
            <a:spAutoFit/>
          </a:bodyPr>
          <a:lstStyle/>
          <a:p>
            <a:r>
              <a:rPr lang="zh-CN" altLang="en-US" sz="2800" b="1">
                <a:solidFill>
                  <a:schemeClr val="bg1"/>
                </a:solidFill>
                <a:latin typeface="微软雅黑" panose="020B0503020204020204" pitchFamily="34" charset="-122"/>
                <a:ea typeface="微软雅黑" panose="020B0503020204020204" pitchFamily="34" charset="-122"/>
                <a:cs typeface="黑体" panose="02010609060101010101" pitchFamily="49" charset="-122"/>
              </a:rPr>
              <a:t>现学现用</a:t>
            </a:r>
            <a:endParaRPr lang="zh-CN" altLang="en-US" sz="2800" b="1">
              <a:solidFill>
                <a:schemeClr val="bg1"/>
              </a:solidFill>
              <a:latin typeface="微软雅黑" panose="020B0503020204020204" pitchFamily="34" charset="-122"/>
              <a:ea typeface="微软雅黑" panose="020B0503020204020204" pitchFamily="34" charset="-122"/>
              <a:cs typeface="黑体" panose="02010609060101010101" pitchFamily="49" charset="-122"/>
            </a:endParaRPr>
          </a:p>
        </p:txBody>
      </p:sp>
      <p:sp>
        <p:nvSpPr>
          <p:cNvPr id="7" name="文本框 6"/>
          <p:cNvSpPr txBox="1"/>
          <p:nvPr>
            <p:custDataLst>
              <p:tags r:id="rId9"/>
            </p:custDataLst>
          </p:nvPr>
        </p:nvSpPr>
        <p:spPr>
          <a:xfrm>
            <a:off x="342900" y="4213726"/>
            <a:ext cx="11372850" cy="2377574"/>
          </a:xfrm>
          <a:prstGeom prst="rect">
            <a:avLst/>
          </a:prstGeom>
          <a:solidFill>
            <a:schemeClr val="accent2">
              <a:lumMod val="20000"/>
              <a:lumOff val="80000"/>
            </a:schemeClr>
          </a:solidFill>
        </p:spPr>
        <p:txBody>
          <a:bodyPr wrap="square" rtlCol="0">
            <a:spAutoFit/>
          </a:bodyPr>
          <a:lstStyle/>
          <a:p>
            <a:pPr algn="l">
              <a:lnSpc>
                <a:spcPct val="120000"/>
              </a:lnSpc>
              <a:spcBef>
                <a:spcPct val="0"/>
              </a:spcBef>
              <a:spcAft>
                <a:spcPct val="0"/>
              </a:spcAft>
              <a:buClrTx/>
              <a:buSzTx/>
              <a:buFontTx/>
            </a:pPr>
            <a:r>
              <a:rPr lang="en-US" altLang="zh-CN"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rPr>
              <a:t>    </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rPr>
              <a:t>由以上例子可知，</a:t>
            </a:r>
            <a:r>
              <a:rPr lang="zh-CN" altLang="en-US" sz="3200" b="1">
                <a:solidFill>
                  <a:srgbClr val="C00000"/>
                </a:solidFill>
                <a:latin typeface="楷体" panose="02010609060101010101" pitchFamily="49" charset="-122"/>
                <a:ea typeface="楷体" panose="02010609060101010101" pitchFamily="49" charset="-122"/>
                <a:cs typeface="微软雅黑" panose="020B0503020204020204" pitchFamily="34" charset="-122"/>
                <a:sym typeface="+mn-ea"/>
              </a:rPr>
              <a:t>某些微生物适应某些</a:t>
            </a:r>
            <a:r>
              <a:rPr lang="zh-CN" altLang="en-US" sz="3200" b="1">
                <a:solidFill>
                  <a:srgbClr val="00B0F0"/>
                </a:solidFill>
                <a:latin typeface="楷体" panose="02010609060101010101" pitchFamily="49" charset="-122"/>
                <a:ea typeface="楷体" panose="02010609060101010101" pitchFamily="49" charset="-122"/>
                <a:cs typeface="微软雅黑" panose="020B0503020204020204" pitchFamily="34" charset="-122"/>
                <a:sym typeface="+mn-ea"/>
              </a:rPr>
              <a:t>特定的</a:t>
            </a:r>
            <a:r>
              <a:rPr lang="zh-CN" altLang="en-US" sz="3200" b="1">
                <a:solidFill>
                  <a:srgbClr val="C00000"/>
                </a:solidFill>
                <a:latin typeface="楷体" panose="02010609060101010101" pitchFamily="49" charset="-122"/>
                <a:ea typeface="楷体" panose="02010609060101010101" pitchFamily="49" charset="-122"/>
                <a:cs typeface="微软雅黑" panose="020B0503020204020204" pitchFamily="34" charset="-122"/>
                <a:sym typeface="+mn-ea"/>
              </a:rPr>
              <a:t>环境条件</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rPr>
              <a:t>，</a:t>
            </a:r>
            <a:r>
              <a:rPr lang="zh-CN" altLang="en-US" sz="3200" b="1">
                <a:solidFill>
                  <a:srgbClr val="C00000"/>
                </a:solidFill>
                <a:latin typeface="楷体" panose="02010609060101010101" pitchFamily="49" charset="-122"/>
                <a:ea typeface="楷体" panose="02010609060101010101" pitchFamily="49" charset="-122"/>
                <a:cs typeface="微软雅黑" panose="020B0503020204020204" pitchFamily="34" charset="-122"/>
                <a:sym typeface="+mn-ea"/>
              </a:rPr>
              <a:t>而绝大多数微生物在这种条件下不能生存</a:t>
            </a: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rPr>
              <a:t>，因此可以通过这个原理从环境中获得某种特定种类的微生物。</a:t>
            </a:r>
            <a:endPar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endParaRPr>
          </a:p>
          <a:p>
            <a:pPr algn="l">
              <a:lnSpc>
                <a:spcPct val="120000"/>
              </a:lnSpc>
              <a:spcBef>
                <a:spcPct val="0"/>
              </a:spcBef>
              <a:spcAft>
                <a:spcPct val="0"/>
              </a:spcAft>
              <a:buClrTx/>
              <a:buSzTx/>
              <a:buFontTx/>
            </a:pPr>
            <a:r>
              <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rPr>
              <a:t>    实验室中微生物的筛选，可以应用这个原理吗？</a:t>
            </a:r>
            <a:endParaRPr lang="zh-CN" altLang="en-US" sz="3200">
              <a:solidFill>
                <a:srgbClr val="080808"/>
              </a:solidFill>
              <a:latin typeface="楷体" panose="02010609060101010101" pitchFamily="49" charset="-122"/>
              <a:ea typeface="楷体" panose="02010609060101010101" pitchFamily="49" charset="-122"/>
              <a:cs typeface="微软雅黑" panose="020B0503020204020204" pitchFamily="34" charset="-122"/>
              <a:sym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ppt_x</p:attrName>
                                        </p:attrNameLst>
                                      </p:cBhvr>
                                      <p:tavLst>
                                        <p:tav tm="0">
                                          <p:val>
                                            <p:strVal val="#ppt_x-#ppt_w*1.125000"/>
                                          </p:val>
                                        </p:tav>
                                        <p:tav tm="100000">
                                          <p:val>
                                            <p:strVal val="#ppt_x"/>
                                          </p:val>
                                        </p:tav>
                                      </p:tavLst>
                                    </p:anim>
                                    <p:animEffect transition="in" filter="wipe(right)">
                                      <p:cBhvr>
                                        <p:cTn id="8" dur="500"/>
                                        <p:tgtEl>
                                          <p:spTgt spid="6"/>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horizontal)">
                                      <p:cBhvr>
                                        <p:cTn id="27" dur="500"/>
                                        <p:tgtEl>
                                          <p:spTgt spid="5"/>
                                        </p:tgtEl>
                                      </p:cBhvr>
                                    </p:animEffect>
                                  </p:childTnLst>
                                </p:cTn>
                              </p:par>
                            </p:childTnLst>
                          </p:cTn>
                        </p:par>
                        <p:par>
                          <p:cTn id="28" fill="hold">
                            <p:stCondLst>
                              <p:cond delay="500"/>
                            </p:stCondLst>
                            <p:childTnLst>
                              <p:par>
                                <p:cTn id="29" presetID="5" presetClass="entr" presetSubtype="1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heckerboard(across)">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文本框 13"/>
          <p:cNvSpPr txBox="1">
            <a:spLocks noChangeArrowheads="1"/>
          </p:cNvSpPr>
          <p:nvPr>
            <p:custDataLst>
              <p:tags r:id="rId1"/>
            </p:custDataLst>
          </p:nvPr>
        </p:nvSpPr>
        <p:spPr bwMode="auto">
          <a:xfrm>
            <a:off x="999259" y="4472536"/>
            <a:ext cx="1019348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zh-CN" altLang="en-US" sz="4800" b="1">
                <a:solidFill>
                  <a:srgbClr val="007F58"/>
                </a:solidFill>
                <a:latin typeface="微软雅黑" panose="020B0503020204020204" pitchFamily="34" charset="-122"/>
              </a:rPr>
              <a:t>微生物的选择培养和计数</a:t>
            </a:r>
            <a:endParaRPr lang="zh-CN" altLang="en-US" sz="4800" b="1">
              <a:solidFill>
                <a:srgbClr val="007F58"/>
              </a:solidFill>
              <a:latin typeface="微软雅黑" panose="020B0503020204020204" pitchFamily="34" charset="-122"/>
            </a:endParaRPr>
          </a:p>
        </p:txBody>
      </p:sp>
      <p:grpSp>
        <p:nvGrpSpPr>
          <p:cNvPr id="2" name="组合 1"/>
          <p:cNvGrpSpPr/>
          <p:nvPr>
            <p:custDataLst>
              <p:tags r:id="rId2"/>
            </p:custDataLst>
          </p:nvPr>
        </p:nvGrpSpPr>
        <p:grpSpPr>
          <a:xfrm>
            <a:off x="4357688" y="1117600"/>
            <a:ext cx="3155950" cy="2946400"/>
            <a:chOff x="4357688" y="1117600"/>
            <a:chExt cx="3155950" cy="2946400"/>
          </a:xfrm>
        </p:grpSpPr>
        <p:grpSp>
          <p:nvGrpSpPr>
            <p:cNvPr id="4099" name="组合 4"/>
            <p:cNvGrpSpPr>
              <a:grpSpLocks noChangeAspect="1"/>
            </p:cNvGrpSpPr>
            <p:nvPr>
              <p:custDataLst>
                <p:tags r:id="rId3"/>
              </p:custDataLst>
            </p:nvPr>
          </p:nvGrpSpPr>
          <p:grpSpPr>
            <a:xfrm>
              <a:off x="4357688" y="1117600"/>
              <a:ext cx="3155950" cy="2946400"/>
              <a:chOff x="0" y="0"/>
              <a:chExt cx="6822015" cy="6383223"/>
            </a:xfrm>
          </p:grpSpPr>
          <p:pic>
            <p:nvPicPr>
              <p:cNvPr id="4102" name="图片 1"/>
              <p:cNvPicPr>
                <a:picLocks noChangeAspect="1" noChangeArrowheads="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bwMode="auto">
              <a:xfrm>
                <a:off x="3573" y="0"/>
                <a:ext cx="6818442" cy="638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图片 3"/>
              <p:cNvPicPr>
                <a:picLocks noChangeAspect="1" noChangeArrowheads="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bwMode="auto">
              <a:xfrm>
                <a:off x="0" y="0"/>
                <a:ext cx="6822015" cy="638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0" name="文本框 2"/>
            <p:cNvSpPr txBox="1">
              <a:spLocks noChangeArrowheads="1"/>
            </p:cNvSpPr>
            <p:nvPr>
              <p:custDataLst>
                <p:tags r:id="rId8"/>
              </p:custDataLst>
            </p:nvPr>
          </p:nvSpPr>
          <p:spPr bwMode="auto">
            <a:xfrm>
              <a:off x="5130800" y="1338263"/>
              <a:ext cx="1609725"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600">
                  <a:solidFill>
                    <a:schemeClr val="bg1"/>
                  </a:solidFill>
                  <a:latin typeface="Impact" panose="020B0806030902050204" pitchFamily="34" charset="0"/>
                </a:rPr>
                <a:t>2</a:t>
              </a:r>
              <a:endParaRPr lang="zh-CN" altLang="en-US" sz="16600">
                <a:solidFill>
                  <a:schemeClr val="bg1"/>
                </a:solidFill>
                <a:latin typeface="Impact" panose="020B0806030902050204" pitchFamily="3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fade">
                                      <p:cBhvr>
                                        <p:cTn id="10"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5" y="266700"/>
            <a:ext cx="4477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微生物的选择培养和计数</a:t>
            </a:r>
            <a:endParaRPr lang="zh-CN" altLang="en-US" sz="2800" b="1">
              <a:solidFill>
                <a:srgbClr val="117A68"/>
              </a:solidFill>
              <a:latin typeface="微软雅黑" panose="020B0503020204020204" pitchFamily="34" charset="-122"/>
            </a:endParaRPr>
          </a:p>
        </p:txBody>
      </p:sp>
      <p:sp>
        <p:nvSpPr>
          <p:cNvPr id="31763" name="文本框 24"/>
          <p:cNvSpPr txBox="1">
            <a:spLocks noChangeArrowheads="1"/>
          </p:cNvSpPr>
          <p:nvPr>
            <p:custDataLst>
              <p:tags r:id="rId4"/>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2</a:t>
            </a:r>
            <a:endParaRPr lang="zh-CN" altLang="en-US" sz="3600">
              <a:solidFill>
                <a:schemeClr val="bg1"/>
              </a:solidFill>
              <a:latin typeface="Impact" panose="020B0806030902050204" pitchFamily="34" charset="0"/>
            </a:endParaRPr>
          </a:p>
        </p:txBody>
      </p:sp>
      <p:sp>
        <p:nvSpPr>
          <p:cNvPr id="2" name="文本框 23"/>
          <p:cNvSpPr txBox="1">
            <a:spLocks noChangeArrowheads="1"/>
          </p:cNvSpPr>
          <p:nvPr>
            <p:custDataLst>
              <p:tags r:id="rId5"/>
            </p:custDataLst>
          </p:nvPr>
        </p:nvSpPr>
        <p:spPr bwMode="auto">
          <a:xfrm>
            <a:off x="0" y="1059936"/>
            <a:ext cx="3177539" cy="584775"/>
          </a:xfrm>
          <a:custGeom>
            <a:avLst/>
            <a:gdLst>
              <a:gd name="connsiteX0" fmla="*/ 0 w 3177539"/>
              <a:gd name="connsiteY0" fmla="*/ 0 h 584775"/>
              <a:gd name="connsiteX1" fmla="*/ 497814 w 3177539"/>
              <a:gd name="connsiteY1" fmla="*/ 0 h 584775"/>
              <a:gd name="connsiteX2" fmla="*/ 1059180 w 3177539"/>
              <a:gd name="connsiteY2" fmla="*/ 0 h 584775"/>
              <a:gd name="connsiteX3" fmla="*/ 1652320 w 3177539"/>
              <a:gd name="connsiteY3" fmla="*/ 0 h 584775"/>
              <a:gd name="connsiteX4" fmla="*/ 2150135 w 3177539"/>
              <a:gd name="connsiteY4" fmla="*/ 0 h 584775"/>
              <a:gd name="connsiteX5" fmla="*/ 2584398 w 3177539"/>
              <a:gd name="connsiteY5" fmla="*/ 0 h 584775"/>
              <a:gd name="connsiteX6" fmla="*/ 3177539 w 3177539"/>
              <a:gd name="connsiteY6" fmla="*/ 0 h 584775"/>
              <a:gd name="connsiteX7" fmla="*/ 3177539 w 3177539"/>
              <a:gd name="connsiteY7" fmla="*/ 584775 h 584775"/>
              <a:gd name="connsiteX8" fmla="*/ 2679725 w 3177539"/>
              <a:gd name="connsiteY8" fmla="*/ 584775 h 584775"/>
              <a:gd name="connsiteX9" fmla="*/ 2213686 w 3177539"/>
              <a:gd name="connsiteY9" fmla="*/ 584775 h 584775"/>
              <a:gd name="connsiteX10" fmla="*/ 1747646 w 3177539"/>
              <a:gd name="connsiteY10" fmla="*/ 584775 h 584775"/>
              <a:gd name="connsiteX11" fmla="*/ 1313383 w 3177539"/>
              <a:gd name="connsiteY11" fmla="*/ 584775 h 584775"/>
              <a:gd name="connsiteX12" fmla="*/ 783793 w 3177539"/>
              <a:gd name="connsiteY12" fmla="*/ 584775 h 584775"/>
              <a:gd name="connsiteX13" fmla="*/ 0 w 3177539"/>
              <a:gd name="connsiteY13" fmla="*/ 584775 h 584775"/>
              <a:gd name="connsiteX14" fmla="*/ 0 w 3177539"/>
              <a:gd name="connsiteY14"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77539" h="584775" extrusionOk="0">
                <a:moveTo>
                  <a:pt x="0" y="0"/>
                </a:moveTo>
                <a:cubicBezTo>
                  <a:pt x="134456" y="-25761"/>
                  <a:pt x="276930" y="4316"/>
                  <a:pt x="497814" y="0"/>
                </a:cubicBezTo>
                <a:cubicBezTo>
                  <a:pt x="718698" y="-4316"/>
                  <a:pt x="842483" y="31596"/>
                  <a:pt x="1059180" y="0"/>
                </a:cubicBezTo>
                <a:cubicBezTo>
                  <a:pt x="1275877" y="-31596"/>
                  <a:pt x="1528155" y="13101"/>
                  <a:pt x="1652320" y="0"/>
                </a:cubicBezTo>
                <a:cubicBezTo>
                  <a:pt x="1776485" y="-13101"/>
                  <a:pt x="2015736" y="33103"/>
                  <a:pt x="2150135" y="0"/>
                </a:cubicBezTo>
                <a:cubicBezTo>
                  <a:pt x="2284534" y="-33103"/>
                  <a:pt x="2372286" y="2405"/>
                  <a:pt x="2584398" y="0"/>
                </a:cubicBezTo>
                <a:cubicBezTo>
                  <a:pt x="2796510" y="-2405"/>
                  <a:pt x="2906819" y="63447"/>
                  <a:pt x="3177539" y="0"/>
                </a:cubicBezTo>
                <a:cubicBezTo>
                  <a:pt x="3232677" y="186269"/>
                  <a:pt x="3160861" y="300985"/>
                  <a:pt x="3177539" y="584775"/>
                </a:cubicBezTo>
                <a:cubicBezTo>
                  <a:pt x="3013150" y="613870"/>
                  <a:pt x="2882914" y="539081"/>
                  <a:pt x="2679725" y="584775"/>
                </a:cubicBezTo>
                <a:cubicBezTo>
                  <a:pt x="2476536" y="630469"/>
                  <a:pt x="2378913" y="569349"/>
                  <a:pt x="2213686" y="584775"/>
                </a:cubicBezTo>
                <a:cubicBezTo>
                  <a:pt x="2048459" y="600201"/>
                  <a:pt x="1931962" y="576907"/>
                  <a:pt x="1747646" y="584775"/>
                </a:cubicBezTo>
                <a:cubicBezTo>
                  <a:pt x="1563330" y="592643"/>
                  <a:pt x="1471399" y="572782"/>
                  <a:pt x="1313383" y="584775"/>
                </a:cubicBezTo>
                <a:cubicBezTo>
                  <a:pt x="1155367" y="596768"/>
                  <a:pt x="1028878" y="568988"/>
                  <a:pt x="783793" y="584775"/>
                </a:cubicBezTo>
                <a:cubicBezTo>
                  <a:pt x="538708" y="600562"/>
                  <a:pt x="334783" y="580439"/>
                  <a:pt x="0" y="584775"/>
                </a:cubicBezTo>
                <a:cubicBezTo>
                  <a:pt x="-30094" y="304003"/>
                  <a:pt x="23577" y="141320"/>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一、</a:t>
            </a:r>
            <a:r>
              <a:rPr lang="zh-CN" altLang="en-US" sz="3200" b="1">
                <a:solidFill>
                  <a:schemeClr val="accent1">
                    <a:lumMod val="50000"/>
                  </a:schemeClr>
                </a:solidFill>
                <a:latin typeface="Times New Roman" panose="02020603050405020304" pitchFamily="18" charset="0"/>
                <a:cs typeface="Times New Roman" panose="02020603050405020304" pitchFamily="18" charset="0"/>
                <a:sym typeface="Times New Roman" panose="02020603050405020304" pitchFamily="18" charset="0"/>
              </a:rPr>
              <a:t>选择培养基</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文本框 2"/>
          <p:cNvSpPr txBox="1"/>
          <p:nvPr>
            <p:custDataLst>
              <p:tags r:id="rId6"/>
            </p:custDataLst>
          </p:nvPr>
        </p:nvSpPr>
        <p:spPr>
          <a:xfrm>
            <a:off x="164917" y="1821915"/>
            <a:ext cx="5134641" cy="565283"/>
          </a:xfrm>
          <a:prstGeom prst="rect">
            <a:avLst/>
          </a:prstGeom>
          <a:noFill/>
        </p:spPr>
        <p:txBody>
          <a:bodyPr wrap="square">
            <a:spAutoFit/>
          </a:bodyPr>
          <a:lstStyle/>
          <a:p>
            <a:pPr>
              <a:lnSpc>
                <a:spcPct val="120000"/>
              </a:lnSpc>
              <a:spcBef>
                <a:spcPct val="0"/>
              </a:spcBef>
              <a:spcAft>
                <a:spcPct val="0"/>
              </a:spcAft>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a:t>
            </a:r>
            <a:r>
              <a:rPr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实验室中微生物筛选的原理</a:t>
            </a:r>
            <a:endParaRPr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4" name="文本框 3"/>
          <p:cNvSpPr txBox="1"/>
          <p:nvPr>
            <p:custDataLst>
              <p:tags r:id="rId7"/>
            </p:custDataLst>
          </p:nvPr>
        </p:nvSpPr>
        <p:spPr>
          <a:xfrm>
            <a:off x="275939" y="2499435"/>
            <a:ext cx="11416951" cy="1195712"/>
          </a:xfrm>
          <a:prstGeom prst="rect">
            <a:avLst/>
          </a:prstGeom>
          <a:noFill/>
        </p:spPr>
        <p:txBody>
          <a:bodyPr wrap="square" rtlCol="0" anchor="t">
            <a:spAutoFit/>
          </a:bodyPr>
          <a:lstStyle/>
          <a:p>
            <a:pPr>
              <a:lnSpc>
                <a:spcPct val="120000"/>
              </a:lnSpc>
            </a:pPr>
            <a:r>
              <a:rPr lang="en-US" altLang="zh-CN" sz="3200" kern="100">
                <a:solidFill>
                  <a:srgbClr val="080808"/>
                </a:solidFill>
                <a:latin typeface="楷体" panose="02010609060101010101" pitchFamily="49" charset="-122"/>
                <a:ea typeface="楷体" panose="02010609060101010101" pitchFamily="49" charset="-122"/>
                <a:cs typeface="新宋体" panose="02010609030101010101" charset="-122"/>
                <a:sym typeface="宋体" panose="02010600030101010101" pitchFamily="2" charset="-122"/>
              </a:rPr>
              <a:t>    </a:t>
            </a:r>
            <a:r>
              <a:rPr lang="zh-CN" altLang="en-US" sz="3200" kern="100">
                <a:solidFill>
                  <a:srgbClr val="080808"/>
                </a:solidFill>
                <a:latin typeface="楷体" panose="02010609060101010101" pitchFamily="49" charset="-122"/>
                <a:ea typeface="楷体" panose="02010609060101010101" pitchFamily="49" charset="-122"/>
                <a:cs typeface="新宋体" panose="02010609030101010101" charset="-122"/>
                <a:sym typeface="宋体" panose="02010600030101010101" pitchFamily="2" charset="-122"/>
              </a:rPr>
              <a:t>人为提供</a:t>
            </a:r>
            <a:r>
              <a:rPr lang="zh-CN" altLang="en-US" sz="3200" u="sng" kern="100">
                <a:solidFill>
                  <a:srgbClr val="080808"/>
                </a:solidFill>
                <a:latin typeface="楷体" panose="02010609060101010101" pitchFamily="49" charset="-122"/>
                <a:ea typeface="楷体" panose="02010609060101010101" pitchFamily="49" charset="-122"/>
                <a:cs typeface="新宋体" panose="02010609030101010101" charset="-122"/>
                <a:sym typeface="宋体" panose="02010600030101010101" pitchFamily="2" charset="-122"/>
              </a:rPr>
              <a:t>                 </a:t>
            </a:r>
            <a:r>
              <a:rPr lang="zh-CN" altLang="en-US" sz="3200" kern="100">
                <a:solidFill>
                  <a:srgbClr val="080808"/>
                </a:solidFill>
                <a:latin typeface="楷体" panose="02010609060101010101" pitchFamily="49" charset="-122"/>
                <a:ea typeface="楷体" panose="02010609060101010101" pitchFamily="49" charset="-122"/>
                <a:cs typeface="新宋体" panose="02010609030101010101" charset="-122"/>
                <a:sym typeface="宋体" panose="02010600030101010101" pitchFamily="2" charset="-122"/>
              </a:rPr>
              <a:t>的条件（包括</a:t>
            </a:r>
            <a:r>
              <a:rPr lang="zh-CN" altLang="en-US" sz="3200" u="sng" kern="100">
                <a:solidFill>
                  <a:srgbClr val="080808"/>
                </a:solidFill>
                <a:latin typeface="楷体" panose="02010609060101010101" pitchFamily="49" charset="-122"/>
                <a:ea typeface="楷体" panose="02010609060101010101" pitchFamily="49" charset="-122"/>
                <a:cs typeface="新宋体" panose="02010609030101010101" charset="-122"/>
                <a:sym typeface="宋体" panose="02010600030101010101" pitchFamily="2" charset="-122"/>
              </a:rPr>
              <a:t>       </a:t>
            </a:r>
            <a:r>
              <a:rPr lang="zh-CN" altLang="en-US" sz="3200" kern="100">
                <a:solidFill>
                  <a:srgbClr val="080808"/>
                </a:solidFill>
                <a:latin typeface="楷体" panose="02010609060101010101" pitchFamily="49" charset="-122"/>
                <a:ea typeface="楷体" panose="02010609060101010101" pitchFamily="49" charset="-122"/>
                <a:cs typeface="新宋体" panose="02010609030101010101" charset="-122"/>
                <a:sym typeface="宋体" panose="02010600030101010101" pitchFamily="2" charset="-122"/>
              </a:rPr>
              <a:t>、         </a:t>
            </a:r>
            <a:endParaRPr lang="en-US" altLang="zh-CN" sz="3200" kern="100">
              <a:solidFill>
                <a:srgbClr val="080808"/>
              </a:solidFill>
              <a:latin typeface="楷体" panose="02010609060101010101" pitchFamily="49" charset="-122"/>
              <a:ea typeface="楷体" panose="02010609060101010101" pitchFamily="49" charset="-122"/>
              <a:cs typeface="新宋体" panose="02010609030101010101" charset="-122"/>
              <a:sym typeface="宋体" panose="02010600030101010101" pitchFamily="2" charset="-122"/>
            </a:endParaRPr>
          </a:p>
          <a:p>
            <a:pPr>
              <a:lnSpc>
                <a:spcPct val="120000"/>
              </a:lnSpc>
            </a:pPr>
            <a:r>
              <a:rPr lang="en-US" altLang="zh-CN" sz="3200" kern="100">
                <a:solidFill>
                  <a:srgbClr val="080808"/>
                </a:solidFill>
                <a:latin typeface="楷体" panose="02010609060101010101" pitchFamily="49" charset="-122"/>
                <a:ea typeface="楷体" panose="02010609060101010101" pitchFamily="49" charset="-122"/>
                <a:cs typeface="新宋体" panose="02010609030101010101" charset="-122"/>
                <a:sym typeface="宋体" panose="02010600030101010101" pitchFamily="2" charset="-122"/>
              </a:rPr>
              <a:t> </a:t>
            </a:r>
            <a:r>
              <a:rPr lang="en-US" altLang="zh-CN" sz="3200" u="sng" kern="100">
                <a:solidFill>
                  <a:srgbClr val="080808"/>
                </a:solidFill>
                <a:latin typeface="楷体" panose="02010609060101010101" pitchFamily="49" charset="-122"/>
                <a:ea typeface="楷体" panose="02010609060101010101" pitchFamily="49" charset="-122"/>
                <a:cs typeface="新宋体" panose="02010609030101010101" charset="-122"/>
                <a:sym typeface="宋体" panose="02010600030101010101" pitchFamily="2" charset="-122"/>
              </a:rPr>
              <a:t>     </a:t>
            </a:r>
            <a:r>
              <a:rPr lang="zh-CN" altLang="en-US" sz="3200" kern="100">
                <a:solidFill>
                  <a:srgbClr val="080808"/>
                </a:solidFill>
                <a:latin typeface="楷体" panose="02010609060101010101" pitchFamily="49" charset="-122"/>
                <a:ea typeface="楷体" panose="02010609060101010101" pitchFamily="49" charset="-122"/>
                <a:cs typeface="新宋体" panose="02010609030101010101" charset="-122"/>
                <a:sym typeface="宋体" panose="02010600030101010101" pitchFamily="2" charset="-122"/>
              </a:rPr>
              <a:t>和</a:t>
            </a:r>
            <a:r>
              <a:rPr lang="zh-CN" altLang="en-US" sz="3200" u="sng" kern="100">
                <a:solidFill>
                  <a:srgbClr val="080808"/>
                </a:solidFill>
                <a:latin typeface="楷体" panose="02010609060101010101" pitchFamily="49" charset="-122"/>
                <a:ea typeface="楷体" panose="02010609060101010101" pitchFamily="49" charset="-122"/>
                <a:cs typeface="新宋体" panose="02010609030101010101" charset="-122"/>
                <a:sym typeface="宋体" panose="02010600030101010101" pitchFamily="2" charset="-122"/>
              </a:rPr>
              <a:t>    </a:t>
            </a:r>
            <a:r>
              <a:rPr lang="zh-CN" altLang="en-US" sz="3200" kern="100">
                <a:solidFill>
                  <a:srgbClr val="080808"/>
                </a:solidFill>
                <a:latin typeface="楷体" panose="02010609060101010101" pitchFamily="49" charset="-122"/>
                <a:ea typeface="楷体" panose="02010609060101010101" pitchFamily="49" charset="-122"/>
                <a:cs typeface="新宋体" panose="02010609030101010101" charset="-122"/>
                <a:sym typeface="宋体" panose="02010600030101010101" pitchFamily="2" charset="-122"/>
              </a:rPr>
              <a:t>等），同时</a:t>
            </a:r>
            <a:r>
              <a:rPr lang="zh-CN" altLang="en-US" sz="3200" u="sng" kern="100">
                <a:solidFill>
                  <a:srgbClr val="080808"/>
                </a:solidFill>
                <a:latin typeface="楷体" panose="02010609060101010101" pitchFamily="49" charset="-122"/>
                <a:ea typeface="楷体" panose="02010609060101010101" pitchFamily="49" charset="-122"/>
                <a:cs typeface="新宋体" panose="02010609030101010101" charset="-122"/>
                <a:sym typeface="宋体" panose="02010600030101010101" pitchFamily="2" charset="-122"/>
              </a:rPr>
              <a:t>                            </a:t>
            </a:r>
            <a:r>
              <a:rPr lang="zh-CN" altLang="en-US" sz="3200" kern="100">
                <a:solidFill>
                  <a:srgbClr val="080808"/>
                </a:solidFill>
                <a:latin typeface="楷体" panose="02010609060101010101" pitchFamily="49" charset="-122"/>
                <a:ea typeface="楷体" panose="02010609060101010101" pitchFamily="49" charset="-122"/>
                <a:cs typeface="新宋体" panose="02010609030101010101" charset="-122"/>
                <a:sym typeface="Arial" panose="020B0604020202020204" pitchFamily="34" charset="0"/>
              </a:rPr>
              <a:t>。</a:t>
            </a:r>
            <a:endParaRPr lang="zh-CN" altLang="en-US" sz="3200" kern="100">
              <a:solidFill>
                <a:srgbClr val="080808"/>
              </a:solidFill>
              <a:latin typeface="楷体" panose="02010609060101010101" pitchFamily="49" charset="-122"/>
              <a:ea typeface="楷体" panose="02010609060101010101" pitchFamily="49" charset="-122"/>
              <a:cs typeface="新宋体" panose="02010609030101010101" charset="-122"/>
              <a:sym typeface="Arial" panose="020B0604020202020204" pitchFamily="34" charset="0"/>
            </a:endParaRPr>
          </a:p>
        </p:txBody>
      </p:sp>
      <p:sp>
        <p:nvSpPr>
          <p:cNvPr id="5" name="矩形 4"/>
          <p:cNvSpPr/>
          <p:nvPr>
            <p:custDataLst>
              <p:tags r:id="rId8"/>
            </p:custDataLst>
          </p:nvPr>
        </p:nvSpPr>
        <p:spPr>
          <a:xfrm>
            <a:off x="2732238" y="2478545"/>
            <a:ext cx="3681737" cy="604781"/>
          </a:xfrm>
          <a:prstGeom prst="rect">
            <a:avLst/>
          </a:prstGeom>
        </p:spPr>
        <p:txBody>
          <a:bodyPr wrap="square">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pPr>
              <a:lnSpc>
                <a:spcPct val="120000"/>
              </a:lnSpc>
            </a:pPr>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有利于目的菌生长</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endParaRPr>
          </a:p>
        </p:txBody>
      </p:sp>
      <p:sp>
        <p:nvSpPr>
          <p:cNvPr id="6" name="矩形 5"/>
          <p:cNvSpPr/>
          <p:nvPr>
            <p:custDataLst>
              <p:tags r:id="rId9"/>
            </p:custDataLst>
          </p:nvPr>
        </p:nvSpPr>
        <p:spPr>
          <a:xfrm>
            <a:off x="4832853" y="3068166"/>
            <a:ext cx="5540299" cy="604781"/>
          </a:xfrm>
          <a:prstGeom prst="rect">
            <a:avLst/>
          </a:prstGeom>
        </p:spPr>
        <p:txBody>
          <a:bodyPr wrap="none">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pPr>
              <a:lnSpc>
                <a:spcPct val="120000"/>
              </a:lnSpc>
            </a:pPr>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抑制或阻止其他微生物的生长</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endParaRPr>
          </a:p>
        </p:txBody>
      </p:sp>
      <p:sp>
        <p:nvSpPr>
          <p:cNvPr id="7" name="矩形 6"/>
          <p:cNvSpPr/>
          <p:nvPr>
            <p:custDataLst>
              <p:tags r:id="rId10"/>
            </p:custDataLst>
          </p:nvPr>
        </p:nvSpPr>
        <p:spPr>
          <a:xfrm>
            <a:off x="8870274" y="2494437"/>
            <a:ext cx="1008609" cy="626710"/>
          </a:xfrm>
          <a:prstGeom prst="rect">
            <a:avLst/>
          </a:prstGeom>
        </p:spPr>
        <p:txBody>
          <a:bodyPr wrap="none">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pPr>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营养</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8" name="矩形 7"/>
          <p:cNvSpPr/>
          <p:nvPr>
            <p:custDataLst>
              <p:tags r:id="rId11"/>
            </p:custDataLst>
          </p:nvPr>
        </p:nvSpPr>
        <p:spPr>
          <a:xfrm>
            <a:off x="569906" y="3068437"/>
            <a:ext cx="1025407" cy="626710"/>
          </a:xfrm>
          <a:prstGeom prst="rect">
            <a:avLst/>
          </a:prstGeom>
        </p:spPr>
        <p:txBody>
          <a:bodyPr wrap="square">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pPr>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温度</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9" name="矩形 8"/>
          <p:cNvSpPr/>
          <p:nvPr>
            <p:custDataLst>
              <p:tags r:id="rId12"/>
            </p:custDataLst>
          </p:nvPr>
        </p:nvSpPr>
        <p:spPr>
          <a:xfrm>
            <a:off x="2089582" y="3006453"/>
            <a:ext cx="925830" cy="631711"/>
          </a:xfrm>
          <a:prstGeom prst="rect">
            <a:avLst/>
          </a:prstGeom>
        </p:spPr>
        <p:txBody>
          <a:bodyPr wrap="square">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pPr>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Arial" panose="020B0604020202020204" pitchFamily="34" charset="0"/>
              </a:rPr>
              <a:t>pH</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Arial" panose="020B0604020202020204" pitchFamily="34" charset="0"/>
            </a:endParaRPr>
          </a:p>
        </p:txBody>
      </p:sp>
      <p:sp>
        <p:nvSpPr>
          <p:cNvPr id="10" name="文本框 9"/>
          <p:cNvSpPr txBox="1"/>
          <p:nvPr>
            <p:custDataLst>
              <p:tags r:id="rId13"/>
            </p:custDataLst>
          </p:nvPr>
        </p:nvSpPr>
        <p:spPr>
          <a:xfrm>
            <a:off x="325631" y="3981507"/>
            <a:ext cx="1479921" cy="565283"/>
          </a:xfrm>
          <a:prstGeom prst="rect">
            <a:avLst/>
          </a:prstGeom>
          <a:noFill/>
        </p:spPr>
        <p:txBody>
          <a:bodyPr wrap="square">
            <a:spAutoFit/>
          </a:bodyPr>
          <a:lstStyle/>
          <a:p>
            <a:pPr>
              <a:lnSpc>
                <a:spcPct val="120000"/>
              </a:lnSpc>
              <a:spcBef>
                <a:spcPct val="0"/>
              </a:spcBef>
              <a:spcAft>
                <a:spcPct val="0"/>
              </a:spcAft>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概念</a:t>
            </a:r>
            <a:endParaRPr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11" name="文本框 10"/>
          <p:cNvSpPr txBox="1"/>
          <p:nvPr>
            <p:custDataLst>
              <p:tags r:id="rId14"/>
            </p:custDataLst>
          </p:nvPr>
        </p:nvSpPr>
        <p:spPr>
          <a:xfrm>
            <a:off x="510648" y="4660977"/>
            <a:ext cx="11404722" cy="1195712"/>
          </a:xfrm>
          <a:prstGeom prst="rect">
            <a:avLst/>
          </a:prstGeom>
          <a:noFill/>
        </p:spPr>
        <p:txBody>
          <a:bodyPr wrap="square" rtlCol="0">
            <a:spAutoFit/>
          </a:bodyPr>
          <a:lstStyle/>
          <a:p>
            <a:pPr>
              <a:lnSpc>
                <a:spcPct val="120000"/>
              </a:lnSpc>
              <a:spcBef>
                <a:spcPct val="0"/>
              </a:spcBef>
              <a:spcAft>
                <a:spcPct val="0"/>
              </a:spcAft>
            </a:pPr>
            <a:r>
              <a:rPr lang="en-US" altLang="zh-CN" sz="3200">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    </a:t>
            </a:r>
            <a:r>
              <a:rPr lang="zh-CN" altLang="en-US" sz="3200">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在微生物学中，将允许</a:t>
            </a:r>
            <a:r>
              <a:rPr lang="en-US" altLang="zh-CN" sz="3200" u="sng">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                 </a:t>
            </a:r>
            <a:r>
              <a:rPr lang="zh-CN" altLang="en-US" sz="3200">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生长，同时</a:t>
            </a:r>
            <a:r>
              <a:rPr lang="zh-CN" altLang="en-US" sz="3200" u="sng">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  </a:t>
            </a:r>
            <a:r>
              <a:rPr lang="en-US" altLang="zh-CN" sz="3200" u="sng">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    </a:t>
            </a:r>
            <a:r>
              <a:rPr lang="zh-CN" altLang="en-US" sz="3200" u="sng">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 </a:t>
            </a:r>
            <a:endParaRPr lang="en-US" altLang="zh-CN" sz="3200" u="sng">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endParaRPr>
          </a:p>
          <a:p>
            <a:pPr>
              <a:lnSpc>
                <a:spcPct val="120000"/>
              </a:lnSpc>
              <a:spcBef>
                <a:spcPct val="0"/>
              </a:spcBef>
              <a:spcAft>
                <a:spcPct val="0"/>
              </a:spcAft>
            </a:pPr>
            <a:r>
              <a:rPr lang="zh-CN" altLang="en-US" sz="3200" u="sng">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     </a:t>
            </a:r>
            <a:r>
              <a:rPr lang="zh-CN" altLang="en-US" sz="3200">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或</a:t>
            </a:r>
            <a:r>
              <a:rPr lang="zh-CN" altLang="en-US" sz="3200" u="sng">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     </a:t>
            </a:r>
            <a:r>
              <a:rPr lang="en-US" altLang="zh-CN" sz="3200" u="sng">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 </a:t>
            </a:r>
            <a:r>
              <a:rPr lang="zh-CN" altLang="en-US" sz="3200">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其他种类微生物生长的培养基称为选择培养基。</a:t>
            </a:r>
            <a:endParaRPr lang="zh-CN" altLang="en-US" sz="3200">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endParaRPr>
          </a:p>
        </p:txBody>
      </p:sp>
      <p:sp>
        <p:nvSpPr>
          <p:cNvPr id="12" name="矩形 11"/>
          <p:cNvSpPr/>
          <p:nvPr>
            <p:custDataLst>
              <p:tags r:id="rId15"/>
            </p:custDataLst>
          </p:nvPr>
        </p:nvSpPr>
        <p:spPr>
          <a:xfrm>
            <a:off x="5556500" y="4618600"/>
            <a:ext cx="3480440" cy="604781"/>
          </a:xfrm>
          <a:prstGeom prst="rect">
            <a:avLst/>
          </a:prstGeom>
        </p:spPr>
        <p:txBody>
          <a:bodyPr wrap="none">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pPr algn="l">
              <a:lnSpc>
                <a:spcPct val="120000"/>
              </a:lnSpc>
            </a:pPr>
            <a:r>
              <a:rPr lang="zh-CN" altLang="en-US" sz="3200" b="1">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特定种类的微生物</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endParaRPr>
          </a:p>
        </p:txBody>
      </p:sp>
      <p:sp>
        <p:nvSpPr>
          <p:cNvPr id="13" name="矩形 12"/>
          <p:cNvSpPr/>
          <p:nvPr>
            <p:custDataLst>
              <p:tags r:id="rId16"/>
            </p:custDataLst>
          </p:nvPr>
        </p:nvSpPr>
        <p:spPr>
          <a:xfrm>
            <a:off x="588506" y="5223381"/>
            <a:ext cx="1008609" cy="604781"/>
          </a:xfrm>
          <a:prstGeom prst="rect">
            <a:avLst/>
          </a:prstGeom>
        </p:spPr>
        <p:txBody>
          <a:bodyPr wrap="none">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pPr>
              <a:lnSpc>
                <a:spcPct val="120000"/>
              </a:lnSpc>
            </a:pPr>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抑制</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endParaRPr>
          </a:p>
        </p:txBody>
      </p:sp>
      <p:sp>
        <p:nvSpPr>
          <p:cNvPr id="14" name="矩形 13"/>
          <p:cNvSpPr/>
          <p:nvPr>
            <p:custDataLst>
              <p:tags r:id="rId17"/>
            </p:custDataLst>
          </p:nvPr>
        </p:nvSpPr>
        <p:spPr>
          <a:xfrm>
            <a:off x="2173765" y="5226645"/>
            <a:ext cx="1008609" cy="604781"/>
          </a:xfrm>
          <a:prstGeom prst="rect">
            <a:avLst/>
          </a:prstGeom>
        </p:spPr>
        <p:txBody>
          <a:bodyPr wrap="none">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pPr>
              <a:lnSpc>
                <a:spcPct val="120000"/>
              </a:lnSpc>
            </a:pPr>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阻止</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p:tgtEl>
                                          <p:spTgt spid="3"/>
                                        </p:tgtEl>
                                        <p:attrNameLst>
                                          <p:attrName>ppt_x</p:attrName>
                                        </p:attrNameLst>
                                      </p:cBhvr>
                                      <p:tavLst>
                                        <p:tav tm="0">
                                          <p:val>
                                            <p:strVal val="#ppt_x-#ppt_w*1.125000"/>
                                          </p:val>
                                        </p:tav>
                                        <p:tav tm="100000">
                                          <p:val>
                                            <p:strVal val="#ppt_x"/>
                                          </p:val>
                                        </p:tav>
                                      </p:tavLst>
                                    </p:anim>
                                    <p:animEffect transition="in" filter="wipe(right)">
                                      <p:cBhvr>
                                        <p:cTn id="13" dur="500"/>
                                        <p:tgtEl>
                                          <p:spTgt spid="3"/>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par>
                          <p:cTn id="43" fill="hold">
                            <p:stCondLst>
                              <p:cond delay="500"/>
                            </p:stCondLst>
                            <p:childTnLst>
                              <p:par>
                                <p:cTn id="44" presetID="12" presetClass="entr" presetSubtype="8" fill="hold" grpId="0" nodeType="after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p:tgtEl>
                                          <p:spTgt spid="10"/>
                                        </p:tgtEl>
                                        <p:attrNameLst>
                                          <p:attrName>ppt_x</p:attrName>
                                        </p:attrNameLst>
                                      </p:cBhvr>
                                      <p:tavLst>
                                        <p:tav tm="0">
                                          <p:val>
                                            <p:strVal val="#ppt_x-#ppt_w*1.125000"/>
                                          </p:val>
                                        </p:tav>
                                        <p:tav tm="100000">
                                          <p:val>
                                            <p:strVal val="#ppt_x"/>
                                          </p:val>
                                        </p:tav>
                                      </p:tavLst>
                                    </p:anim>
                                    <p:animEffect transition="in" filter="wipe(right)">
                                      <p:cBhvr>
                                        <p:cTn id="47" dur="500"/>
                                        <p:tgtEl>
                                          <p:spTgt spid="10"/>
                                        </p:tgtEl>
                                      </p:cBhvr>
                                    </p:animEffect>
                                  </p:childTnLst>
                                </p:cTn>
                              </p:par>
                            </p:childTnLst>
                          </p:cTn>
                        </p:par>
                        <p:par>
                          <p:cTn id="48" fill="hold">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left)">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fade">
                                      <p:cBhvr>
                                        <p:cTn id="6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P spid="8" grpId="0"/>
      <p:bldP spid="9" grpId="0"/>
      <p:bldP spid="10" grpId="0"/>
      <p:bldP spid="11" grpId="0"/>
      <p:bldP spid="12" grpId="0"/>
      <p:bldP spid="13" grpId="0"/>
      <p:bldP spid="1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3"/>
          <p:cNvSpPr txBox="1">
            <a:spLocks noChangeArrowheads="1"/>
          </p:cNvSpPr>
          <p:nvPr>
            <p:custDataLst>
              <p:tags r:id="rId1"/>
            </p:custDataLst>
          </p:nvPr>
        </p:nvSpPr>
        <p:spPr bwMode="auto">
          <a:xfrm>
            <a:off x="0" y="0"/>
            <a:ext cx="3083667" cy="584775"/>
          </a:xfrm>
          <a:custGeom>
            <a:avLst/>
            <a:gdLst>
              <a:gd name="connsiteX0" fmla="*/ 0 w 3083667"/>
              <a:gd name="connsiteY0" fmla="*/ 0 h 584775"/>
              <a:gd name="connsiteX1" fmla="*/ 483108 w 3083667"/>
              <a:gd name="connsiteY1" fmla="*/ 0 h 584775"/>
              <a:gd name="connsiteX2" fmla="*/ 1027889 w 3083667"/>
              <a:gd name="connsiteY2" fmla="*/ 0 h 584775"/>
              <a:gd name="connsiteX3" fmla="*/ 1603507 w 3083667"/>
              <a:gd name="connsiteY3" fmla="*/ 0 h 584775"/>
              <a:gd name="connsiteX4" fmla="*/ 2086615 w 3083667"/>
              <a:gd name="connsiteY4" fmla="*/ 0 h 584775"/>
              <a:gd name="connsiteX5" fmla="*/ 2508049 w 3083667"/>
              <a:gd name="connsiteY5" fmla="*/ 0 h 584775"/>
              <a:gd name="connsiteX6" fmla="*/ 3083667 w 3083667"/>
              <a:gd name="connsiteY6" fmla="*/ 0 h 584775"/>
              <a:gd name="connsiteX7" fmla="*/ 3083667 w 3083667"/>
              <a:gd name="connsiteY7" fmla="*/ 584775 h 584775"/>
              <a:gd name="connsiteX8" fmla="*/ 2600559 w 3083667"/>
              <a:gd name="connsiteY8" fmla="*/ 584775 h 584775"/>
              <a:gd name="connsiteX9" fmla="*/ 2148288 w 3083667"/>
              <a:gd name="connsiteY9" fmla="*/ 584775 h 584775"/>
              <a:gd name="connsiteX10" fmla="*/ 1696017 w 3083667"/>
              <a:gd name="connsiteY10" fmla="*/ 584775 h 584775"/>
              <a:gd name="connsiteX11" fmla="*/ 1274582 w 3083667"/>
              <a:gd name="connsiteY11" fmla="*/ 584775 h 584775"/>
              <a:gd name="connsiteX12" fmla="*/ 760638 w 3083667"/>
              <a:gd name="connsiteY12" fmla="*/ 584775 h 584775"/>
              <a:gd name="connsiteX13" fmla="*/ 0 w 3083667"/>
              <a:gd name="connsiteY13" fmla="*/ 584775 h 584775"/>
              <a:gd name="connsiteX14" fmla="*/ 0 w 3083667"/>
              <a:gd name="connsiteY14"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83667" h="584775" extrusionOk="0">
                <a:moveTo>
                  <a:pt x="0" y="0"/>
                </a:moveTo>
                <a:cubicBezTo>
                  <a:pt x="105714" y="-31068"/>
                  <a:pt x="308512" y="19682"/>
                  <a:pt x="483108" y="0"/>
                </a:cubicBezTo>
                <a:cubicBezTo>
                  <a:pt x="657704" y="-19682"/>
                  <a:pt x="848519" y="63151"/>
                  <a:pt x="1027889" y="0"/>
                </a:cubicBezTo>
                <a:cubicBezTo>
                  <a:pt x="1207259" y="-63151"/>
                  <a:pt x="1403506" y="4537"/>
                  <a:pt x="1603507" y="0"/>
                </a:cubicBezTo>
                <a:cubicBezTo>
                  <a:pt x="1803508" y="-4537"/>
                  <a:pt x="1893004" y="47531"/>
                  <a:pt x="2086615" y="0"/>
                </a:cubicBezTo>
                <a:cubicBezTo>
                  <a:pt x="2280226" y="-47531"/>
                  <a:pt x="2344982" y="35162"/>
                  <a:pt x="2508049" y="0"/>
                </a:cubicBezTo>
                <a:cubicBezTo>
                  <a:pt x="2671116" y="-35162"/>
                  <a:pt x="2954978" y="41655"/>
                  <a:pt x="3083667" y="0"/>
                </a:cubicBezTo>
                <a:cubicBezTo>
                  <a:pt x="3138805" y="186269"/>
                  <a:pt x="3066989" y="300985"/>
                  <a:pt x="3083667" y="584775"/>
                </a:cubicBezTo>
                <a:cubicBezTo>
                  <a:pt x="2922810" y="617853"/>
                  <a:pt x="2776450" y="564971"/>
                  <a:pt x="2600559" y="584775"/>
                </a:cubicBezTo>
                <a:cubicBezTo>
                  <a:pt x="2424668" y="604579"/>
                  <a:pt x="2373400" y="581062"/>
                  <a:pt x="2148288" y="584775"/>
                </a:cubicBezTo>
                <a:cubicBezTo>
                  <a:pt x="1923176" y="588488"/>
                  <a:pt x="1826769" y="578559"/>
                  <a:pt x="1696017" y="584775"/>
                </a:cubicBezTo>
                <a:cubicBezTo>
                  <a:pt x="1565265" y="590991"/>
                  <a:pt x="1452754" y="545397"/>
                  <a:pt x="1274582" y="584775"/>
                </a:cubicBezTo>
                <a:cubicBezTo>
                  <a:pt x="1096410" y="624153"/>
                  <a:pt x="968599" y="559563"/>
                  <a:pt x="760638" y="584775"/>
                </a:cubicBezTo>
                <a:cubicBezTo>
                  <a:pt x="552677" y="609987"/>
                  <a:pt x="341894" y="528427"/>
                  <a:pt x="0" y="584775"/>
                </a:cubicBezTo>
                <a:cubicBezTo>
                  <a:pt x="-30094" y="304003"/>
                  <a:pt x="23577" y="141320"/>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微软雅黑" panose="020B0503020204020204" pitchFamily="34" charset="-122"/>
              </a:rPr>
              <a:t>一、选择培养基</a:t>
            </a:r>
            <a:endParaRPr lang="zh-CN" altLang="en-US" sz="3200" b="1">
              <a:solidFill>
                <a:schemeClr val="accent1">
                  <a:lumMod val="50000"/>
                </a:schemeClr>
              </a:solidFill>
              <a:latin typeface="微软雅黑" panose="020B0503020204020204" pitchFamily="34" charset="-122"/>
            </a:endParaRPr>
          </a:p>
        </p:txBody>
      </p:sp>
      <p:sp>
        <p:nvSpPr>
          <p:cNvPr id="8" name="文本框 7"/>
          <p:cNvSpPr txBox="1"/>
          <p:nvPr>
            <p:custDataLst>
              <p:tags r:id="rId2"/>
            </p:custDataLst>
          </p:nvPr>
        </p:nvSpPr>
        <p:spPr>
          <a:xfrm>
            <a:off x="181927" y="775417"/>
            <a:ext cx="1301432"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3.</a:t>
            </a:r>
            <a:r>
              <a:rPr kumimoji="1" lang="zh-CN" altLang="en-US" sz="2800" b="1">
                <a:solidFill>
                  <a:srgbClr val="0070C0"/>
                </a:solidFill>
                <a:latin typeface="Times New Roman" panose="02020603050405020304" pitchFamily="18" charset="0"/>
                <a:ea typeface="+mn-ea"/>
                <a:cs typeface="Times New Roman" panose="02020603050405020304" pitchFamily="18" charset="0"/>
              </a:rPr>
              <a:t>类型</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graphicFrame>
        <p:nvGraphicFramePr>
          <p:cNvPr id="3" name="表格 2"/>
          <p:cNvGraphicFramePr>
            <a:graphicFrameLocks noGrp="1"/>
          </p:cNvGraphicFramePr>
          <p:nvPr>
            <p:custDataLst>
              <p:tags r:id="rId3"/>
            </p:custDataLst>
          </p:nvPr>
        </p:nvGraphicFramePr>
        <p:xfrm>
          <a:off x="545543" y="1558206"/>
          <a:ext cx="11100913" cy="4743512"/>
        </p:xfrm>
        <a:graphic>
          <a:graphicData uri="http://schemas.openxmlformats.org/drawingml/2006/table">
            <a:tbl>
              <a:tblPr>
                <a:effectLst/>
                <a:tableStyleId>{5940675A-B579-460E-94D1-54222C63F5DA}</a:tableStyleId>
              </a:tblPr>
              <a:tblGrid>
                <a:gridCol w="3090794"/>
                <a:gridCol w="3177484"/>
                <a:gridCol w="4832635"/>
              </a:tblGrid>
              <a:tr h="624106">
                <a:tc>
                  <a:txBody>
                    <a:bodyPr wrap="square"/>
                    <a:lstStyle/>
                    <a:p>
                      <a:pPr lvl="0" algn="ctr">
                        <a:buNone/>
                      </a:pPr>
                      <a:r>
                        <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rPr>
                        <a:t>类型</a:t>
                      </a:r>
                      <a:endPar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91428" marR="91428" marT="45731" marB="45731" vert="horz"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solidFill>
                      <a:schemeClr val="accent2">
                        <a:lumMod val="60000"/>
                        <a:lumOff val="40000"/>
                      </a:schemeClr>
                    </a:solidFill>
                  </a:tcPr>
                </a:tc>
                <a:tc>
                  <a:txBody>
                    <a:bodyPr wrap="square"/>
                    <a:lstStyle/>
                    <a:p>
                      <a:pPr lvl="0" algn="ctr">
                        <a:buNone/>
                      </a:pPr>
                      <a:r>
                        <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rPr>
                        <a:t>条件</a:t>
                      </a:r>
                      <a:endPar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solidFill>
                      <a:schemeClr val="accent2">
                        <a:lumMod val="60000"/>
                        <a:lumOff val="40000"/>
                      </a:schemeClr>
                    </a:solidFill>
                  </a:tcPr>
                </a:tc>
                <a:tc>
                  <a:txBody>
                    <a:bodyPr wrap="square"/>
                    <a:lstStyle/>
                    <a:p>
                      <a:pPr lvl="0" algn="ctr">
                        <a:buNone/>
                      </a:pPr>
                      <a:r>
                        <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rPr>
                        <a:t>分离得到的菌种</a:t>
                      </a:r>
                      <a:endPar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solidFill>
                      <a:schemeClr val="accent2">
                        <a:lumMod val="60000"/>
                        <a:lumOff val="40000"/>
                      </a:schemeClr>
                    </a:solidFill>
                  </a:tcPr>
                </a:tc>
              </a:tr>
              <a:tr h="740838">
                <a:tc>
                  <a:txBody>
                    <a:bodyPr wrap="square"/>
                    <a:lstStyle/>
                    <a:p>
                      <a:pPr lvl="0" algn="ctr">
                        <a:buNone/>
                      </a:pPr>
                      <a:r>
                        <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rPr>
                        <a:t>改变培养条件</a:t>
                      </a:r>
                      <a:endPar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91428" marR="91428" marT="45731" marB="45731" vert="horz"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solidFill>
                      <a:srgbClr val="F7F2FF"/>
                    </a:solidFill>
                  </a:tcPr>
                </a:tc>
                <a:tc>
                  <a:txBody>
                    <a:bodyPr wrap="square"/>
                    <a:lstStyle/>
                    <a:p>
                      <a:pPr lvl="0" algn="ctr">
                        <a:buNone/>
                      </a:pPr>
                      <a:r>
                        <a:rPr lang="en-US" altLang="zh-CN" sz="3200" b="1">
                          <a:solidFill>
                            <a:srgbClr val="2B10F6"/>
                          </a:solidFill>
                          <a:latin typeface="Times New Roman" panose="02020603050405020304" pitchFamily="18" charset="0"/>
                          <a:ea typeface="楷体" panose="02010609060101010101" pitchFamily="49" charset="-122"/>
                          <a:cs typeface="Times New Roman" panose="02020603050405020304" pitchFamily="18" charset="0"/>
                        </a:rPr>
                        <a:t>70</a:t>
                      </a:r>
                      <a:r>
                        <a:rPr lang="zh-CN" altLang="en-US" sz="3200" b="1">
                          <a:solidFill>
                            <a:srgbClr val="2B10F6"/>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b="1">
                          <a:solidFill>
                            <a:srgbClr val="2B10F6"/>
                          </a:solidFill>
                          <a:latin typeface="Times New Roman" panose="02020603050405020304" pitchFamily="18" charset="0"/>
                          <a:ea typeface="楷体" panose="02010609060101010101" pitchFamily="49" charset="-122"/>
                          <a:cs typeface="Times New Roman" panose="02020603050405020304" pitchFamily="18" charset="0"/>
                        </a:rPr>
                        <a:t>80℃</a:t>
                      </a:r>
                      <a:r>
                        <a:rPr lang="zh-CN" altLang="en-US" sz="3200" b="1">
                          <a:solidFill>
                            <a:srgbClr val="2B10F6"/>
                          </a:solidFill>
                          <a:latin typeface="Times New Roman" panose="02020603050405020304" pitchFamily="18" charset="0"/>
                          <a:ea typeface="楷体" panose="02010609060101010101" pitchFamily="49" charset="-122"/>
                          <a:cs typeface="Times New Roman" panose="02020603050405020304" pitchFamily="18" charset="0"/>
                        </a:rPr>
                        <a:t>的高温</a:t>
                      </a:r>
                      <a:endParaRPr lang="zh-CN" altLang="en-US" sz="3200" b="1">
                        <a:solidFill>
                          <a:srgbClr val="2B10F6"/>
                        </a:solidFill>
                        <a:latin typeface="Times New Roman" panose="02020603050405020304" pitchFamily="18" charset="0"/>
                        <a:ea typeface="楷体" panose="02010609060101010101" pitchFamily="49"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wrap="square"/>
                    <a:lstStyle/>
                    <a:p>
                      <a:pPr lvl="0" algn="ctr">
                        <a:buNone/>
                      </a:pPr>
                      <a:endParaRPr lang="zh-CN" altLang="en-US" sz="32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r h="658863">
                <a:tc rowSpan="2">
                  <a:txBody>
                    <a:bodyPr wrap="square"/>
                    <a:lstStyle/>
                    <a:p>
                      <a:pPr lvl="0" algn="ctr">
                        <a:buNone/>
                      </a:pPr>
                      <a:r>
                        <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rPr>
                        <a:t>添加某种化学物质</a:t>
                      </a:r>
                      <a:endPar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91428" marR="91428" marT="45731" marB="45731" vert="horz"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solidFill>
                      <a:srgbClr val="F7F2FF"/>
                    </a:solidFill>
                  </a:tcPr>
                </a:tc>
                <a:tc>
                  <a:txBody>
                    <a:bodyPr wrap="square"/>
                    <a:lstStyle/>
                    <a:p>
                      <a:pPr lvl="0" algn="ctr">
                        <a:buNone/>
                      </a:pPr>
                      <a:r>
                        <a:rPr lang="zh-CN" altLang="en-US" sz="3200" b="1">
                          <a:solidFill>
                            <a:srgbClr val="2B10F6"/>
                          </a:solidFill>
                          <a:latin typeface="Times New Roman" panose="02020603050405020304" pitchFamily="18" charset="0"/>
                          <a:ea typeface="楷体" panose="02010609060101010101" pitchFamily="49" charset="-122"/>
                          <a:cs typeface="Times New Roman" panose="02020603050405020304" pitchFamily="18" charset="0"/>
                        </a:rPr>
                        <a:t>加入青霉素</a:t>
                      </a:r>
                      <a:endParaRPr lang="zh-CN" altLang="en-US" sz="3200" b="1">
                        <a:solidFill>
                          <a:srgbClr val="2B10F6"/>
                        </a:solidFill>
                        <a:latin typeface="Times New Roman" panose="02020603050405020304" pitchFamily="18" charset="0"/>
                        <a:ea typeface="楷体" panose="02010609060101010101" pitchFamily="49"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wrap="square"/>
                    <a:lstStyle/>
                    <a:p>
                      <a:pPr lvl="0" algn="ctr">
                        <a:buNone/>
                      </a:pPr>
                      <a:endParaRPr lang="zh-CN" altLang="en-US" sz="32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r h="674169">
                <a:tc vMerge="1">
                  <a:tcPr/>
                </a:tc>
                <a:tc>
                  <a:txBody>
                    <a:bodyPr wrap="square"/>
                    <a:lstStyle/>
                    <a:p>
                      <a:pPr lvl="0" algn="ctr">
                        <a:buNone/>
                      </a:pPr>
                      <a:r>
                        <a:rPr lang="zh-CN" altLang="en-US" sz="3200" b="1">
                          <a:solidFill>
                            <a:srgbClr val="2B10F6"/>
                          </a:solidFill>
                          <a:latin typeface="Times New Roman" panose="02020603050405020304" pitchFamily="18" charset="0"/>
                          <a:ea typeface="楷体" panose="02010609060101010101" pitchFamily="49" charset="-122"/>
                          <a:cs typeface="Times New Roman" panose="02020603050405020304" pitchFamily="18" charset="0"/>
                        </a:rPr>
                        <a:t>高浓度食盐</a:t>
                      </a:r>
                      <a:endParaRPr lang="zh-CN" altLang="en-US" sz="3200" b="1">
                        <a:solidFill>
                          <a:srgbClr val="2B10F6"/>
                        </a:solidFill>
                        <a:latin typeface="Times New Roman" panose="02020603050405020304" pitchFamily="18" charset="0"/>
                        <a:ea typeface="楷体" panose="02010609060101010101" pitchFamily="49"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wrap="square"/>
                    <a:lstStyle/>
                    <a:p>
                      <a:pPr lvl="0" algn="ctr">
                        <a:buNone/>
                      </a:pPr>
                      <a:endParaRPr lang="zh-CN" altLang="en-US" sz="32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r h="700106">
                <a:tc>
                  <a:txBody>
                    <a:bodyPr wrap="square"/>
                    <a:lstStyle/>
                    <a:p>
                      <a:pPr lvl="0" algn="ctr">
                        <a:lnSpc>
                          <a:spcPct val="120000"/>
                        </a:lnSpc>
                        <a:buNone/>
                      </a:pPr>
                      <a:r>
                        <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rPr>
                        <a:t>特殊碳、氮源</a:t>
                      </a:r>
                      <a:endPar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solidFill>
                      <a:srgbClr val="F7F2FF"/>
                    </a:solidFill>
                  </a:tcPr>
                </a:tc>
                <a:tc>
                  <a:txBody>
                    <a:bodyPr wrap="square"/>
                    <a:lstStyle/>
                    <a:p>
                      <a:pPr lvl="0" algn="ctr">
                        <a:lnSpc>
                          <a:spcPct val="130000"/>
                        </a:lnSpc>
                        <a:buNone/>
                      </a:pPr>
                      <a:r>
                        <a:rPr lang="zh-CN" altLang="en-US" sz="3200" b="1">
                          <a:solidFill>
                            <a:srgbClr val="2B10F6"/>
                          </a:solidFill>
                          <a:effectLst/>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石油是唯一碳源</a:t>
                      </a:r>
                      <a:endParaRPr lang="zh-CN" altLang="en-US" sz="3200" b="1">
                        <a:solidFill>
                          <a:srgbClr val="2B10F6"/>
                        </a:solidFill>
                        <a:effectLst/>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wrap="square"/>
                    <a:lstStyle/>
                    <a:p>
                      <a:pPr lvl="0" algn="ctr">
                        <a:buNone/>
                      </a:pPr>
                      <a:endParaRPr lang="zh-CN" altLang="en-US" sz="32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r h="712992">
                <a:tc rowSpan="2">
                  <a:txBody>
                    <a:bodyPr wrap="square"/>
                    <a:lstStyle/>
                    <a:p>
                      <a:pPr lvl="0" algn="ctr">
                        <a:lnSpc>
                          <a:spcPct val="150000"/>
                        </a:lnSpc>
                        <a:buNone/>
                      </a:pPr>
                      <a:r>
                        <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rPr>
                        <a:t>营养缺陷</a:t>
                      </a:r>
                      <a:endParaRPr lang="zh-CN" altLang="en-US" sz="2800" b="1">
                        <a:solidFill>
                          <a:sysClr val="windowText" lastClr="000000"/>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91428" marR="91428" marT="45731" marB="45731" vert="horz"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solidFill>
                      <a:srgbClr val="F7F2FF"/>
                    </a:solidFill>
                  </a:tcPr>
                </a:tc>
                <a:tc>
                  <a:txBody>
                    <a:bodyPr wrap="square"/>
                    <a:lstStyle/>
                    <a:p>
                      <a:pPr lvl="0" algn="ctr">
                        <a:buNone/>
                      </a:pPr>
                      <a:r>
                        <a:rPr lang="zh-CN" altLang="en-US" sz="3200" b="1">
                          <a:solidFill>
                            <a:srgbClr val="2B10F6"/>
                          </a:solidFill>
                          <a:latin typeface="Times New Roman" panose="02020603050405020304" pitchFamily="18" charset="0"/>
                          <a:ea typeface="楷体" panose="02010609060101010101" pitchFamily="49" charset="-122"/>
                          <a:cs typeface="Times New Roman" panose="02020603050405020304" pitchFamily="18" charset="0"/>
                        </a:rPr>
                        <a:t>不加碳源</a:t>
                      </a:r>
                      <a:endParaRPr lang="zh-CN" altLang="en-US" sz="3200" b="1">
                        <a:solidFill>
                          <a:srgbClr val="2B10F6"/>
                        </a:solidFill>
                        <a:latin typeface="Times New Roman" panose="02020603050405020304" pitchFamily="18" charset="0"/>
                        <a:ea typeface="楷体" panose="02010609060101010101" pitchFamily="49"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wrap="square"/>
                    <a:lstStyle/>
                    <a:p>
                      <a:pPr lvl="0" algn="ctr">
                        <a:buNone/>
                      </a:pPr>
                      <a:endParaRPr lang="zh-CN" altLang="en-US" sz="32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r h="632438">
                <a:tc vMerge="1">
                  <a:tcPr/>
                </a:tc>
                <a:tc>
                  <a:txBody>
                    <a:bodyPr wrap="square"/>
                    <a:lstStyle/>
                    <a:p>
                      <a:pPr lvl="0" algn="ctr">
                        <a:buNone/>
                      </a:pPr>
                      <a:r>
                        <a:rPr lang="zh-CN" altLang="en-US" sz="3200" b="1">
                          <a:solidFill>
                            <a:srgbClr val="2B10F6"/>
                          </a:solidFill>
                          <a:latin typeface="Times New Roman" panose="02020603050405020304" pitchFamily="18" charset="0"/>
                          <a:ea typeface="楷体" panose="02010609060101010101" pitchFamily="49" charset="-122"/>
                          <a:cs typeface="Times New Roman" panose="02020603050405020304" pitchFamily="18" charset="0"/>
                        </a:rPr>
                        <a:t>不加氮源</a:t>
                      </a:r>
                      <a:endParaRPr lang="zh-CN" altLang="en-US" sz="3200" b="1">
                        <a:solidFill>
                          <a:srgbClr val="2B10F6"/>
                        </a:solidFill>
                        <a:latin typeface="Times New Roman" panose="02020603050405020304" pitchFamily="18" charset="0"/>
                        <a:ea typeface="楷体" panose="02010609060101010101" pitchFamily="49"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c>
                  <a:txBody>
                    <a:bodyPr wrap="square"/>
                    <a:lstStyle/>
                    <a:p>
                      <a:pPr lvl="0" algn="ctr">
                        <a:buNone/>
                      </a:pPr>
                      <a:endParaRPr lang="zh-CN" altLang="en-US" sz="32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txBody>
                  <a:tcPr marL="91428" marR="91428" marT="45731" marB="45731" vert="horz">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noFill/>
                  </a:tcPr>
                </a:tc>
              </a:tr>
            </a:tbl>
          </a:graphicData>
        </a:graphic>
      </p:graphicFrame>
      <p:sp>
        <p:nvSpPr>
          <p:cNvPr id="4" name="文本框 4"/>
          <p:cNvSpPr/>
          <p:nvPr>
            <p:custDataLst>
              <p:tags r:id="rId4"/>
            </p:custDataLst>
          </p:nvPr>
        </p:nvSpPr>
        <p:spPr>
          <a:xfrm>
            <a:off x="7964397" y="2237524"/>
            <a:ext cx="2244525" cy="584775"/>
          </a:xfrm>
          <a:prstGeom prst="rect">
            <a:avLst/>
          </a:prstGeom>
          <a:noFill/>
          <a:ln w="9525">
            <a:noFill/>
          </a:ln>
        </p:spPr>
        <p:txBody>
          <a:bodyPr wrap="none" anchor="t" anchorCtr="0">
            <a:spAutoFit/>
          </a:bodyPr>
          <a:lstStyle/>
          <a:p>
            <a:r>
              <a:rPr lang="zh-CN" altLang="en-US" sz="3200" b="1">
                <a:solidFill>
                  <a:schemeClr val="accent4">
                    <a:lumMod val="50000"/>
                  </a:schemeClr>
                </a:solidFill>
                <a:latin typeface="楷体" panose="02010609060101010101" pitchFamily="49" charset="-122"/>
                <a:ea typeface="楷体" panose="02010609060101010101" pitchFamily="49" charset="-122"/>
                <a:sym typeface="宋体" panose="02010600030101010101" pitchFamily="2" charset="-122"/>
              </a:rPr>
              <a:t>水生栖热菌</a:t>
            </a:r>
            <a:endParaRPr lang="zh-CN" altLang="en-US" sz="3200" b="1">
              <a:solidFill>
                <a:schemeClr val="accent4">
                  <a:lumMod val="50000"/>
                </a:schemeClr>
              </a:solidFill>
              <a:latin typeface="楷体" panose="02010609060101010101" pitchFamily="49" charset="-122"/>
              <a:ea typeface="楷体" panose="02010609060101010101" pitchFamily="49" charset="-122"/>
              <a:sym typeface="宋体" panose="02010600030101010101" pitchFamily="2" charset="-122"/>
            </a:endParaRPr>
          </a:p>
        </p:txBody>
      </p:sp>
      <p:sp>
        <p:nvSpPr>
          <p:cNvPr id="5" name="文本框 9"/>
          <p:cNvSpPr/>
          <p:nvPr>
            <p:custDataLst>
              <p:tags r:id="rId5"/>
            </p:custDataLst>
          </p:nvPr>
        </p:nvSpPr>
        <p:spPr>
          <a:xfrm>
            <a:off x="7313217" y="2954454"/>
            <a:ext cx="3950120" cy="584775"/>
          </a:xfrm>
          <a:prstGeom prst="rect">
            <a:avLst/>
          </a:prstGeom>
          <a:noFill/>
          <a:ln w="9525">
            <a:noFill/>
          </a:ln>
        </p:spPr>
        <p:txBody>
          <a:bodyPr wrap="none" anchor="t" anchorCtr="0">
            <a:spAutoFit/>
          </a:bodyPr>
          <a:lstStyle/>
          <a:p>
            <a:r>
              <a:rPr lang="zh-CN" altLang="en-US" sz="3200" b="1">
                <a:solidFill>
                  <a:srgbClr val="080808"/>
                </a:solidFill>
                <a:latin typeface="楷体" panose="02010609060101010101" pitchFamily="49" charset="-122"/>
                <a:ea typeface="楷体" panose="02010609060101010101" pitchFamily="49" charset="-122"/>
                <a:sym typeface="宋体" panose="02010600030101010101" pitchFamily="2" charset="-122"/>
              </a:rPr>
              <a:t>酵母菌、霉菌等</a:t>
            </a:r>
            <a:r>
              <a:rPr lang="zh-CN" altLang="en-US" sz="3200" b="1">
                <a:solidFill>
                  <a:srgbClr val="C00000"/>
                </a:solidFill>
                <a:latin typeface="楷体" panose="02010609060101010101" pitchFamily="49" charset="-122"/>
                <a:ea typeface="楷体" panose="02010609060101010101" pitchFamily="49" charset="-122"/>
                <a:sym typeface="宋体" panose="02010600030101010101" pitchFamily="2" charset="-122"/>
              </a:rPr>
              <a:t>真菌</a:t>
            </a:r>
            <a:endParaRPr lang="zh-CN" altLang="en-US" sz="3200" b="1">
              <a:solidFill>
                <a:srgbClr val="C00000"/>
              </a:solidFill>
              <a:latin typeface="楷体" panose="02010609060101010101" pitchFamily="49" charset="-122"/>
              <a:ea typeface="楷体" panose="02010609060101010101" pitchFamily="49" charset="-122"/>
              <a:sym typeface="宋体" panose="02010600030101010101" pitchFamily="2" charset="-122"/>
            </a:endParaRPr>
          </a:p>
        </p:txBody>
      </p:sp>
      <p:sp>
        <p:nvSpPr>
          <p:cNvPr id="6" name="文本框 10"/>
          <p:cNvSpPr/>
          <p:nvPr>
            <p:custDataLst>
              <p:tags r:id="rId6"/>
            </p:custDataLst>
          </p:nvPr>
        </p:nvSpPr>
        <p:spPr>
          <a:xfrm>
            <a:off x="7731601" y="3611158"/>
            <a:ext cx="3113353" cy="584775"/>
          </a:xfrm>
          <a:prstGeom prst="rect">
            <a:avLst/>
          </a:prstGeom>
          <a:noFill/>
          <a:ln w="9525">
            <a:noFill/>
          </a:ln>
        </p:spPr>
        <p:txBody>
          <a:bodyPr wrap="none" anchor="t" anchorCtr="0">
            <a:spAutoFit/>
          </a:bodyPr>
          <a:lstStyle/>
          <a:p>
            <a:r>
              <a:rPr lang="zh-CN" altLang="en-US" sz="3200" b="1">
                <a:solidFill>
                  <a:srgbClr val="C00000"/>
                </a:solidFill>
                <a:latin typeface="楷体" panose="02010609060101010101" pitchFamily="49" charset="-122"/>
                <a:ea typeface="楷体" panose="02010609060101010101" pitchFamily="49" charset="-122"/>
                <a:sym typeface="宋体" panose="02010600030101010101" pitchFamily="2" charset="-122"/>
              </a:rPr>
              <a:t>金黄色葡萄球菌</a:t>
            </a:r>
            <a:endParaRPr lang="zh-CN" altLang="en-US" sz="3200" b="1">
              <a:solidFill>
                <a:srgbClr val="C00000"/>
              </a:solidFill>
              <a:latin typeface="楷体" panose="02010609060101010101" pitchFamily="49" charset="-122"/>
              <a:ea typeface="楷体" panose="02010609060101010101" pitchFamily="49" charset="-122"/>
              <a:sym typeface="宋体" panose="02010600030101010101" pitchFamily="2" charset="-122"/>
            </a:endParaRPr>
          </a:p>
        </p:txBody>
      </p:sp>
      <p:sp>
        <p:nvSpPr>
          <p:cNvPr id="7" name="文本框 6"/>
          <p:cNvSpPr txBox="1"/>
          <p:nvPr>
            <p:custDataLst>
              <p:tags r:id="rId7"/>
            </p:custDataLst>
          </p:nvPr>
        </p:nvSpPr>
        <p:spPr>
          <a:xfrm>
            <a:off x="6930100" y="4304686"/>
            <a:ext cx="4716356" cy="584775"/>
          </a:xfrm>
          <a:prstGeom prst="rect">
            <a:avLst/>
          </a:prstGeom>
          <a:noFill/>
        </p:spPr>
        <p:txBody>
          <a:bodyPr wrap="none" rtlCol="0" anchor="t">
            <a:spAutoFit/>
          </a:bodyPr>
          <a:lstStyle/>
          <a:p>
            <a:r>
              <a:rPr lang="zh-CN" altLang="en-US" sz="3200" b="1">
                <a:solidFill>
                  <a:schemeClr val="accent4">
                    <a:lumMod val="50000"/>
                  </a:schemeClr>
                </a:solidFill>
                <a:effectLst/>
                <a:latin typeface="楷体" panose="02010609060101010101" pitchFamily="49" charset="-122"/>
                <a:ea typeface="楷体" panose="02010609060101010101" pitchFamily="49" charset="-122"/>
                <a:cs typeface="Times New Roman" panose="02020603050405020304" pitchFamily="18" charset="0"/>
                <a:sym typeface="宋体" panose="02010600030101010101" pitchFamily="2" charset="-122"/>
              </a:rPr>
              <a:t>能消除石油污染的微生物</a:t>
            </a:r>
            <a:endParaRPr lang="zh-CN" altLang="en-US" sz="3200" b="1">
              <a:solidFill>
                <a:schemeClr val="accent4">
                  <a:lumMod val="50000"/>
                </a:schemeClr>
              </a:solidFill>
              <a:effectLst/>
              <a:latin typeface="楷体" panose="02010609060101010101" pitchFamily="49" charset="-122"/>
              <a:ea typeface="楷体" panose="02010609060101010101" pitchFamily="49" charset="-122"/>
              <a:cs typeface="Times New Roman" panose="02020603050405020304" pitchFamily="18" charset="0"/>
              <a:sym typeface="宋体" panose="02010600030101010101" pitchFamily="2" charset="-122"/>
            </a:endParaRPr>
          </a:p>
        </p:txBody>
      </p:sp>
      <p:sp>
        <p:nvSpPr>
          <p:cNvPr id="9" name="文本框 13"/>
          <p:cNvSpPr/>
          <p:nvPr>
            <p:custDataLst>
              <p:tags r:id="rId8"/>
            </p:custDataLst>
          </p:nvPr>
        </p:nvSpPr>
        <p:spPr>
          <a:xfrm>
            <a:off x="7758411" y="4984220"/>
            <a:ext cx="2656496" cy="584775"/>
          </a:xfrm>
          <a:prstGeom prst="rect">
            <a:avLst/>
          </a:prstGeom>
          <a:noFill/>
          <a:ln w="9525">
            <a:noFill/>
          </a:ln>
        </p:spPr>
        <p:txBody>
          <a:bodyPr wrap="none" anchor="t" anchorCtr="0">
            <a:spAutoFit/>
          </a:bodyPr>
          <a:lstStyle/>
          <a:p>
            <a:r>
              <a:rPr lang="zh-CN" altLang="en-US" sz="3200" b="1">
                <a:solidFill>
                  <a:srgbClr val="C00000"/>
                </a:solidFill>
                <a:latin typeface="楷体" panose="02010609060101010101" pitchFamily="49" charset="-122"/>
                <a:ea typeface="楷体" panose="02010609060101010101" pitchFamily="49" charset="-122"/>
                <a:sym typeface="宋体" panose="02010600030101010101" pitchFamily="2" charset="-122"/>
              </a:rPr>
              <a:t>自养型微生物</a:t>
            </a:r>
            <a:endParaRPr lang="zh-CN" altLang="en-US" sz="3200" b="1">
              <a:solidFill>
                <a:srgbClr val="C00000"/>
              </a:solidFill>
              <a:latin typeface="楷体" panose="02010609060101010101" pitchFamily="49" charset="-122"/>
              <a:ea typeface="楷体" panose="02010609060101010101" pitchFamily="49" charset="-122"/>
              <a:sym typeface="宋体" panose="02010600030101010101" pitchFamily="2" charset="-122"/>
            </a:endParaRPr>
          </a:p>
        </p:txBody>
      </p:sp>
      <p:sp>
        <p:nvSpPr>
          <p:cNvPr id="10" name="文本框 14"/>
          <p:cNvSpPr/>
          <p:nvPr>
            <p:custDataLst>
              <p:tags r:id="rId9"/>
            </p:custDataLst>
          </p:nvPr>
        </p:nvSpPr>
        <p:spPr>
          <a:xfrm>
            <a:off x="8376368" y="5677748"/>
            <a:ext cx="1420582" cy="584775"/>
          </a:xfrm>
          <a:prstGeom prst="rect">
            <a:avLst/>
          </a:prstGeom>
          <a:noFill/>
          <a:ln w="9525">
            <a:noFill/>
          </a:ln>
        </p:spPr>
        <p:txBody>
          <a:bodyPr wrap="none" anchor="t" anchorCtr="0">
            <a:spAutoFit/>
          </a:bodyPr>
          <a:lstStyle/>
          <a:p>
            <a:r>
              <a:rPr lang="zh-CN" altLang="en-US" sz="3200" b="1">
                <a:solidFill>
                  <a:srgbClr val="C00000"/>
                </a:solidFill>
                <a:latin typeface="楷体" panose="02010609060101010101" pitchFamily="49" charset="-122"/>
                <a:ea typeface="楷体" panose="02010609060101010101" pitchFamily="49" charset="-122"/>
                <a:sym typeface="宋体" panose="02010600030101010101" pitchFamily="2" charset="-122"/>
              </a:rPr>
              <a:t>固氮菌</a:t>
            </a:r>
            <a:endParaRPr lang="zh-CN" altLang="en-US" sz="3200" b="1">
              <a:solidFill>
                <a:srgbClr val="C00000"/>
              </a:solidFill>
              <a:latin typeface="楷体" panose="02010609060101010101" pitchFamily="49" charset="-122"/>
              <a:ea typeface="楷体" panose="02010609060101010101" pitchFamily="49" charset="-122"/>
              <a:sym typeface="宋体" panose="02010600030101010101" pitchFamily="2"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ppt_x</p:attrName>
                                        </p:attrNameLst>
                                      </p:cBhvr>
                                      <p:tavLst>
                                        <p:tav tm="0">
                                          <p:val>
                                            <p:strVal val="#ppt_x-#ppt_w*1.125000"/>
                                          </p:val>
                                        </p:tav>
                                        <p:tav tm="100000">
                                          <p:val>
                                            <p:strVal val="#ppt_x"/>
                                          </p:val>
                                        </p:tav>
                                      </p:tavLst>
                                    </p:anim>
                                    <p:animEffect transition="in" filter="wipe(right)">
                                      <p:cBhvr>
                                        <p:cTn id="8" dur="500"/>
                                        <p:tgtEl>
                                          <p:spTgt spid="8"/>
                                        </p:tgtEl>
                                      </p:cBhvr>
                                    </p:animEffect>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5" grpId="0"/>
      <p:bldP spid="6" grpId="0"/>
      <p:bldP spid="7" grpId="0"/>
      <p:bldP spid="9" grpId="0"/>
      <p:bldP spid="1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3"/>
          <p:cNvSpPr txBox="1">
            <a:spLocks noChangeArrowheads="1"/>
          </p:cNvSpPr>
          <p:nvPr>
            <p:custDataLst>
              <p:tags r:id="rId1"/>
            </p:custDataLst>
          </p:nvPr>
        </p:nvSpPr>
        <p:spPr bwMode="auto">
          <a:xfrm>
            <a:off x="0" y="0"/>
            <a:ext cx="3083667" cy="584775"/>
          </a:xfrm>
          <a:custGeom>
            <a:avLst/>
            <a:gdLst>
              <a:gd name="connsiteX0" fmla="*/ 0 w 3083667"/>
              <a:gd name="connsiteY0" fmla="*/ 0 h 584775"/>
              <a:gd name="connsiteX1" fmla="*/ 483108 w 3083667"/>
              <a:gd name="connsiteY1" fmla="*/ 0 h 584775"/>
              <a:gd name="connsiteX2" fmla="*/ 1027889 w 3083667"/>
              <a:gd name="connsiteY2" fmla="*/ 0 h 584775"/>
              <a:gd name="connsiteX3" fmla="*/ 1603507 w 3083667"/>
              <a:gd name="connsiteY3" fmla="*/ 0 h 584775"/>
              <a:gd name="connsiteX4" fmla="*/ 2086615 w 3083667"/>
              <a:gd name="connsiteY4" fmla="*/ 0 h 584775"/>
              <a:gd name="connsiteX5" fmla="*/ 2508049 w 3083667"/>
              <a:gd name="connsiteY5" fmla="*/ 0 h 584775"/>
              <a:gd name="connsiteX6" fmla="*/ 3083667 w 3083667"/>
              <a:gd name="connsiteY6" fmla="*/ 0 h 584775"/>
              <a:gd name="connsiteX7" fmla="*/ 3083667 w 3083667"/>
              <a:gd name="connsiteY7" fmla="*/ 584775 h 584775"/>
              <a:gd name="connsiteX8" fmla="*/ 2600559 w 3083667"/>
              <a:gd name="connsiteY8" fmla="*/ 584775 h 584775"/>
              <a:gd name="connsiteX9" fmla="*/ 2148288 w 3083667"/>
              <a:gd name="connsiteY9" fmla="*/ 584775 h 584775"/>
              <a:gd name="connsiteX10" fmla="*/ 1696017 w 3083667"/>
              <a:gd name="connsiteY10" fmla="*/ 584775 h 584775"/>
              <a:gd name="connsiteX11" fmla="*/ 1274582 w 3083667"/>
              <a:gd name="connsiteY11" fmla="*/ 584775 h 584775"/>
              <a:gd name="connsiteX12" fmla="*/ 760638 w 3083667"/>
              <a:gd name="connsiteY12" fmla="*/ 584775 h 584775"/>
              <a:gd name="connsiteX13" fmla="*/ 0 w 3083667"/>
              <a:gd name="connsiteY13" fmla="*/ 584775 h 584775"/>
              <a:gd name="connsiteX14" fmla="*/ 0 w 3083667"/>
              <a:gd name="connsiteY14"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83667" h="584775" extrusionOk="0">
                <a:moveTo>
                  <a:pt x="0" y="0"/>
                </a:moveTo>
                <a:cubicBezTo>
                  <a:pt x="105714" y="-31068"/>
                  <a:pt x="308512" y="19682"/>
                  <a:pt x="483108" y="0"/>
                </a:cubicBezTo>
                <a:cubicBezTo>
                  <a:pt x="657704" y="-19682"/>
                  <a:pt x="848519" y="63151"/>
                  <a:pt x="1027889" y="0"/>
                </a:cubicBezTo>
                <a:cubicBezTo>
                  <a:pt x="1207259" y="-63151"/>
                  <a:pt x="1403506" y="4537"/>
                  <a:pt x="1603507" y="0"/>
                </a:cubicBezTo>
                <a:cubicBezTo>
                  <a:pt x="1803508" y="-4537"/>
                  <a:pt x="1893004" y="47531"/>
                  <a:pt x="2086615" y="0"/>
                </a:cubicBezTo>
                <a:cubicBezTo>
                  <a:pt x="2280226" y="-47531"/>
                  <a:pt x="2344982" y="35162"/>
                  <a:pt x="2508049" y="0"/>
                </a:cubicBezTo>
                <a:cubicBezTo>
                  <a:pt x="2671116" y="-35162"/>
                  <a:pt x="2954978" y="41655"/>
                  <a:pt x="3083667" y="0"/>
                </a:cubicBezTo>
                <a:cubicBezTo>
                  <a:pt x="3138805" y="186269"/>
                  <a:pt x="3066989" y="300985"/>
                  <a:pt x="3083667" y="584775"/>
                </a:cubicBezTo>
                <a:cubicBezTo>
                  <a:pt x="2922810" y="617853"/>
                  <a:pt x="2776450" y="564971"/>
                  <a:pt x="2600559" y="584775"/>
                </a:cubicBezTo>
                <a:cubicBezTo>
                  <a:pt x="2424668" y="604579"/>
                  <a:pt x="2373400" y="581062"/>
                  <a:pt x="2148288" y="584775"/>
                </a:cubicBezTo>
                <a:cubicBezTo>
                  <a:pt x="1923176" y="588488"/>
                  <a:pt x="1826769" y="578559"/>
                  <a:pt x="1696017" y="584775"/>
                </a:cubicBezTo>
                <a:cubicBezTo>
                  <a:pt x="1565265" y="590991"/>
                  <a:pt x="1452754" y="545397"/>
                  <a:pt x="1274582" y="584775"/>
                </a:cubicBezTo>
                <a:cubicBezTo>
                  <a:pt x="1096410" y="624153"/>
                  <a:pt x="968599" y="559563"/>
                  <a:pt x="760638" y="584775"/>
                </a:cubicBezTo>
                <a:cubicBezTo>
                  <a:pt x="552677" y="609987"/>
                  <a:pt x="341894" y="528427"/>
                  <a:pt x="0" y="584775"/>
                </a:cubicBezTo>
                <a:cubicBezTo>
                  <a:pt x="-30094" y="304003"/>
                  <a:pt x="23577" y="141320"/>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微软雅黑" panose="020B0503020204020204" pitchFamily="34" charset="-122"/>
              </a:rPr>
              <a:t>一、选择培养基</a:t>
            </a:r>
            <a:endParaRPr lang="zh-CN" altLang="en-US" sz="3200" b="1">
              <a:solidFill>
                <a:schemeClr val="accent1">
                  <a:lumMod val="50000"/>
                </a:schemeClr>
              </a:solidFill>
              <a:latin typeface="微软雅黑" panose="020B0503020204020204" pitchFamily="34" charset="-122"/>
            </a:endParaRPr>
          </a:p>
        </p:txBody>
      </p:sp>
      <p:sp>
        <p:nvSpPr>
          <p:cNvPr id="8" name="文本框 7"/>
          <p:cNvSpPr txBox="1"/>
          <p:nvPr>
            <p:custDataLst>
              <p:tags r:id="rId2"/>
            </p:custDataLst>
          </p:nvPr>
        </p:nvSpPr>
        <p:spPr>
          <a:xfrm>
            <a:off x="181927" y="775417"/>
            <a:ext cx="1301432"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4.</a:t>
            </a:r>
            <a:r>
              <a:rPr kumimoji="1" lang="zh-CN" altLang="en-US" sz="2800" b="1">
                <a:solidFill>
                  <a:srgbClr val="0070C0"/>
                </a:solidFill>
                <a:latin typeface="Times New Roman" panose="02020603050405020304" pitchFamily="18" charset="0"/>
                <a:ea typeface="+mn-ea"/>
                <a:cs typeface="Times New Roman" panose="02020603050405020304" pitchFamily="18" charset="0"/>
              </a:rPr>
              <a:t>举例</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11" name="Rectangle 103"/>
          <p:cNvSpPr/>
          <p:nvPr>
            <p:custDataLst>
              <p:tags r:id="rId3"/>
            </p:custDataLst>
          </p:nvPr>
        </p:nvSpPr>
        <p:spPr>
          <a:xfrm>
            <a:off x="1541833" y="800053"/>
            <a:ext cx="8629478" cy="584775"/>
          </a:xfrm>
          <a:prstGeom prst="rect">
            <a:avLst/>
          </a:prstGeom>
          <a:noFill/>
          <a:ln w="9525">
            <a:noFill/>
          </a:ln>
        </p:spPr>
        <p:txBody>
          <a:bodyPr wrap="square" anchor="t" anchorCtr="0">
            <a:spAutoFit/>
          </a:bodyPr>
          <a:lstStyle/>
          <a:p>
            <a:r>
              <a:rPr lang="zh-CN" altLang="en-US" sz="3200" b="1">
                <a:solidFill>
                  <a:srgbClr val="003300"/>
                </a:solidFill>
                <a:latin typeface="Times New Roman" panose="02020603050405020304" pitchFamily="18" charset="0"/>
                <a:ea typeface="楷体" panose="02010609060101010101" pitchFamily="49" charset="-122"/>
                <a:cs typeface="Times New Roman" panose="02020603050405020304" pitchFamily="18" charset="0"/>
              </a:rPr>
              <a:t>选择出抗氨苄（</a:t>
            </a:r>
            <a:r>
              <a:rPr lang="en-US" altLang="zh-CN" sz="3200" err="1">
                <a:solidFill>
                  <a:srgbClr val="003300"/>
                </a:solidFill>
                <a:latin typeface="Times New Roman" panose="02020603050405020304" pitchFamily="18" charset="0"/>
                <a:ea typeface="楷体" panose="02010609060101010101" pitchFamily="49" charset="-122"/>
                <a:cs typeface="Times New Roman" panose="02020603050405020304" pitchFamily="18" charset="0"/>
              </a:rPr>
              <a:t>biàn</a:t>
            </a:r>
            <a:r>
              <a:rPr lang="zh-CN" altLang="en-US" sz="3200" b="1">
                <a:solidFill>
                  <a:srgbClr val="003300"/>
                </a:solidFill>
                <a:latin typeface="Times New Roman" panose="02020603050405020304" pitchFamily="18" charset="0"/>
                <a:ea typeface="楷体" panose="02010609060101010101" pitchFamily="49" charset="-122"/>
                <a:cs typeface="Times New Roman" panose="02020603050405020304" pitchFamily="18" charset="0"/>
              </a:rPr>
              <a:t>）青霉素能力的细菌</a:t>
            </a:r>
            <a:endParaRPr lang="en-US" altLang="zh-CN" sz="3200" b="1">
              <a:solidFill>
                <a:srgbClr val="003300"/>
              </a:solidFill>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12" name="Group 104"/>
          <p:cNvGrpSpPr/>
          <p:nvPr>
            <p:custDataLst>
              <p:tags r:id="rId4"/>
            </p:custDataLst>
          </p:nvPr>
        </p:nvGrpSpPr>
        <p:grpSpPr>
          <a:xfrm>
            <a:off x="3260310" y="2268836"/>
            <a:ext cx="4193577" cy="612386"/>
            <a:chOff x="1598" y="753"/>
            <a:chExt cx="2229" cy="434"/>
          </a:xfrm>
        </p:grpSpPr>
        <p:sp>
          <p:nvSpPr>
            <p:cNvPr id="13" name="Line 32"/>
            <p:cNvSpPr>
              <a:spLocks noChangeShapeType="1"/>
            </p:cNvSpPr>
            <p:nvPr>
              <p:custDataLst>
                <p:tags r:id="rId5"/>
              </p:custDataLst>
            </p:nvPr>
          </p:nvSpPr>
          <p:spPr bwMode="auto">
            <a:xfrm flipV="1">
              <a:off x="1598" y="1169"/>
              <a:ext cx="2229" cy="18"/>
            </a:xfrm>
            <a:prstGeom prst="line">
              <a:avLst/>
            </a:prstGeom>
            <a:noFill/>
            <a:ln w="57150">
              <a:solidFill>
                <a:srgbClr val="00B0F0"/>
              </a:solidFill>
              <a:round/>
              <a:tailEnd type="triangle" w="med" len="med"/>
            </a:ln>
          </p:spPr>
          <p:txBody>
            <a:bodyPr/>
            <a:lstStyle/>
            <a:p>
              <a:pPr algn="ctr">
                <a:spcBef>
                  <a:spcPct val="50000"/>
                </a:spcBef>
                <a:defRPr/>
              </a:pPr>
              <a:endParaRPr lang="zh-CN" altLang="en-US" sz="4800" b="1">
                <a:solidFill>
                  <a:srgbClr val="FF33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14" name="Text Box 33"/>
            <p:cNvSpPr txBox="1">
              <a:spLocks noChangeArrowheads="1"/>
            </p:cNvSpPr>
            <p:nvPr>
              <p:custDataLst>
                <p:tags r:id="rId6"/>
              </p:custDataLst>
            </p:nvPr>
          </p:nvSpPr>
          <p:spPr bwMode="auto">
            <a:xfrm>
              <a:off x="1652" y="753"/>
              <a:ext cx="2163" cy="371"/>
            </a:xfrm>
            <a:prstGeom prst="rect">
              <a:avLst/>
            </a:prstGeom>
            <a:noFill/>
            <a:ln w="9525">
              <a:noFill/>
              <a:miter lim="800000"/>
            </a:ln>
            <a:effectLst/>
          </p:spPr>
          <p:txBody>
            <a:bodyPr wrap="square">
              <a:spAutoFit/>
            </a:bodyPr>
            <a:lstStyle/>
            <a:p>
              <a:pPr>
                <a:spcBef>
                  <a:spcPct val="50000"/>
                </a:spcBef>
              </a:pPr>
              <a:r>
                <a:rPr lang="zh-CN" altLang="en-US" sz="2800">
                  <a:solidFill>
                    <a:srgbClr val="080808"/>
                  </a:solidFill>
                  <a:latin typeface="微软雅黑" panose="020B0503020204020204" pitchFamily="34" charset="-122"/>
                  <a:ea typeface="微软雅黑" panose="020B0503020204020204" pitchFamily="34" charset="-122"/>
                </a:rPr>
                <a:t>培养基中加氨苄青霉素</a:t>
              </a:r>
              <a:endParaRPr lang="zh-CN" altLang="en-US" sz="2800">
                <a:solidFill>
                  <a:srgbClr val="080808"/>
                </a:solidFill>
                <a:latin typeface="微软雅黑" panose="020B0503020204020204" pitchFamily="34" charset="-122"/>
                <a:ea typeface="微软雅黑" panose="020B0503020204020204" pitchFamily="34" charset="-122"/>
              </a:endParaRPr>
            </a:p>
          </p:txBody>
        </p:sp>
      </p:grpSp>
      <p:sp>
        <p:nvSpPr>
          <p:cNvPr id="27" name="Text Box 46"/>
          <p:cNvSpPr txBox="1">
            <a:spLocks noChangeArrowheads="1"/>
          </p:cNvSpPr>
          <p:nvPr>
            <p:custDataLst>
              <p:tags r:id="rId7"/>
            </p:custDataLst>
          </p:nvPr>
        </p:nvSpPr>
        <p:spPr bwMode="auto">
          <a:xfrm>
            <a:off x="9987622" y="4573009"/>
            <a:ext cx="1445766" cy="2062103"/>
          </a:xfrm>
          <a:prstGeom prst="rect">
            <a:avLst/>
          </a:prstGeom>
          <a:solidFill>
            <a:schemeClr val="accent2">
              <a:lumMod val="20000"/>
              <a:lumOff val="80000"/>
            </a:schemeClr>
          </a:solidFill>
          <a:ln w="9525">
            <a:noFill/>
            <a:miter lim="800000"/>
          </a:ln>
          <a:effectLst/>
        </p:spPr>
        <p:txBody>
          <a:bodyPr wrap="square">
            <a:spAutoFit/>
          </a:bodyPr>
          <a:lstStyle/>
          <a:p>
            <a:pPr>
              <a:spcBef>
                <a:spcPct val="50000"/>
              </a:spcBef>
            </a:pPr>
            <a:r>
              <a:rPr lang="zh-CN" altLang="en-US" sz="3200">
                <a:solidFill>
                  <a:srgbClr val="080808"/>
                </a:solidFill>
                <a:latin typeface="楷体" panose="02010609060101010101" pitchFamily="49" charset="-122"/>
                <a:ea typeface="楷体" panose="02010609060101010101" pitchFamily="49" charset="-122"/>
              </a:rPr>
              <a:t>有</a:t>
            </a:r>
            <a:r>
              <a:rPr lang="zh-CN" altLang="en-US" sz="3200">
                <a:solidFill>
                  <a:srgbClr val="FF0000"/>
                </a:solidFill>
                <a:latin typeface="楷体" panose="02010609060101010101" pitchFamily="49" charset="-122"/>
                <a:ea typeface="楷体" panose="02010609060101010101" pitchFamily="49" charset="-122"/>
              </a:rPr>
              <a:t>抗氨苄青霉素能力</a:t>
            </a:r>
            <a:r>
              <a:rPr lang="zh-CN" altLang="en-US" sz="3200">
                <a:solidFill>
                  <a:srgbClr val="080808"/>
                </a:solidFill>
                <a:latin typeface="楷体" panose="02010609060101010101" pitchFamily="49" charset="-122"/>
                <a:ea typeface="楷体" panose="02010609060101010101" pitchFamily="49" charset="-122"/>
              </a:rPr>
              <a:t>的菌落</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67" name="Text Box 48"/>
          <p:cNvSpPr txBox="1">
            <a:spLocks noChangeArrowheads="1"/>
          </p:cNvSpPr>
          <p:nvPr>
            <p:custDataLst>
              <p:tags r:id="rId8"/>
            </p:custDataLst>
          </p:nvPr>
        </p:nvSpPr>
        <p:spPr bwMode="auto">
          <a:xfrm>
            <a:off x="1236860" y="4725807"/>
            <a:ext cx="3580483" cy="1077218"/>
          </a:xfrm>
          <a:prstGeom prst="rect">
            <a:avLst/>
          </a:prstGeom>
          <a:solidFill>
            <a:schemeClr val="accent2">
              <a:lumMod val="20000"/>
              <a:lumOff val="80000"/>
            </a:schemeClr>
          </a:solidFill>
          <a:ln w="9525">
            <a:solidFill>
              <a:srgbClr val="DA32CF"/>
            </a:solidFill>
            <a:miter lim="800000"/>
          </a:ln>
          <a:effectLst/>
        </p:spPr>
        <p:txBody>
          <a:bodyPr wrap="square">
            <a:spAutoFit/>
          </a:bodyPr>
          <a:lstStyle/>
          <a:p>
            <a:pPr algn="ctr">
              <a:spcBef>
                <a:spcPct val="50000"/>
              </a:spcBef>
            </a:pPr>
            <a:r>
              <a:rPr lang="zh-CN" altLang="en-US" sz="3200">
                <a:solidFill>
                  <a:srgbClr val="003300"/>
                </a:solidFill>
                <a:latin typeface="楷体" panose="02010609060101010101" pitchFamily="49" charset="-122"/>
                <a:ea typeface="楷体" panose="02010609060101010101" pitchFamily="49" charset="-122"/>
              </a:rPr>
              <a:t>没有抗氨苄青霉素能力的菌落</a:t>
            </a:r>
            <a:r>
              <a:rPr lang="zh-CN" altLang="en-US" sz="3200" b="1">
                <a:solidFill>
                  <a:srgbClr val="C00000"/>
                </a:solidFill>
                <a:latin typeface="楷体" panose="02010609060101010101" pitchFamily="49" charset="-122"/>
                <a:ea typeface="楷体" panose="02010609060101010101" pitchFamily="49" charset="-122"/>
              </a:rPr>
              <a:t>被淘汰</a:t>
            </a:r>
            <a:endParaRPr lang="zh-CN" altLang="en-US" sz="3200" b="1">
              <a:solidFill>
                <a:srgbClr val="C00000"/>
              </a:solidFill>
              <a:latin typeface="楷体" panose="02010609060101010101" pitchFamily="49" charset="-122"/>
              <a:ea typeface="楷体" panose="02010609060101010101" pitchFamily="49" charset="-122"/>
            </a:endParaRPr>
          </a:p>
        </p:txBody>
      </p:sp>
      <p:grpSp>
        <p:nvGrpSpPr>
          <p:cNvPr id="69" name="组合 68"/>
          <p:cNvGrpSpPr/>
          <p:nvPr>
            <p:custDataLst>
              <p:tags r:id="rId9"/>
            </p:custDataLst>
          </p:nvPr>
        </p:nvGrpSpPr>
        <p:grpSpPr>
          <a:xfrm>
            <a:off x="1005927" y="1717493"/>
            <a:ext cx="2077740" cy="2625219"/>
            <a:chOff x="2580970" y="4357121"/>
            <a:chExt cx="2077740" cy="2625219"/>
          </a:xfrm>
        </p:grpSpPr>
        <p:grpSp>
          <p:nvGrpSpPr>
            <p:cNvPr id="70" name="组合 69"/>
            <p:cNvGrpSpPr/>
            <p:nvPr>
              <p:custDataLst>
                <p:tags r:id="rId10"/>
              </p:custDataLst>
            </p:nvPr>
          </p:nvGrpSpPr>
          <p:grpSpPr>
            <a:xfrm>
              <a:off x="2580970" y="4357121"/>
              <a:ext cx="2077740" cy="2048814"/>
              <a:chOff x="8240479" y="4673078"/>
              <a:chExt cx="2077740" cy="2048814"/>
            </a:xfrm>
          </p:grpSpPr>
          <p:sp>
            <p:nvSpPr>
              <p:cNvPr id="72" name="Oval 35"/>
              <p:cNvSpPr>
                <a:spLocks noChangeArrowheads="1"/>
              </p:cNvSpPr>
              <p:nvPr>
                <p:custDataLst>
                  <p:tags r:id="rId11"/>
                </p:custDataLst>
              </p:nvPr>
            </p:nvSpPr>
            <p:spPr bwMode="auto">
              <a:xfrm>
                <a:off x="8240479" y="4673078"/>
                <a:ext cx="2077740" cy="2048814"/>
              </a:xfrm>
              <a:prstGeom prst="ellipse">
                <a:avLst/>
              </a:prstGeom>
              <a:solidFill>
                <a:schemeClr val="accent3">
                  <a:lumMod val="40000"/>
                  <a:lumOff val="60000"/>
                </a:schemeClr>
              </a:solidFill>
              <a:ln w="38100">
                <a:solidFill>
                  <a:srgbClr val="00B0F0"/>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73" name="Oval 36"/>
              <p:cNvSpPr>
                <a:spLocks noChangeArrowheads="1"/>
              </p:cNvSpPr>
              <p:nvPr>
                <p:custDataLst>
                  <p:tags r:id="rId12"/>
                </p:custDataLst>
              </p:nvPr>
            </p:nvSpPr>
            <p:spPr bwMode="auto">
              <a:xfrm>
                <a:off x="8807862" y="49298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74" name="Oval 37"/>
              <p:cNvSpPr>
                <a:spLocks noChangeArrowheads="1"/>
              </p:cNvSpPr>
              <p:nvPr>
                <p:custDataLst>
                  <p:tags r:id="rId13"/>
                </p:custDataLst>
              </p:nvPr>
            </p:nvSpPr>
            <p:spPr bwMode="auto">
              <a:xfrm>
                <a:off x="8419484" y="5377181"/>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75" name="Oval 38"/>
              <p:cNvSpPr>
                <a:spLocks noChangeArrowheads="1"/>
              </p:cNvSpPr>
              <p:nvPr>
                <p:custDataLst>
                  <p:tags r:id="rId14"/>
                </p:custDataLst>
              </p:nvPr>
            </p:nvSpPr>
            <p:spPr bwMode="auto">
              <a:xfrm>
                <a:off x="8953304" y="5569081"/>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76" name="Oval 39"/>
              <p:cNvSpPr>
                <a:spLocks noChangeArrowheads="1"/>
              </p:cNvSpPr>
              <p:nvPr>
                <p:custDataLst>
                  <p:tags r:id="rId15"/>
                </p:custDataLst>
              </p:nvPr>
            </p:nvSpPr>
            <p:spPr bwMode="auto">
              <a:xfrm>
                <a:off x="9459953" y="51217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77" name="Oval 40"/>
              <p:cNvSpPr>
                <a:spLocks noChangeArrowheads="1"/>
              </p:cNvSpPr>
              <p:nvPr>
                <p:custDataLst>
                  <p:tags r:id="rId16"/>
                </p:custDataLst>
              </p:nvPr>
            </p:nvSpPr>
            <p:spPr bwMode="auto">
              <a:xfrm>
                <a:off x="9677316" y="5760981"/>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78" name="Oval 41"/>
              <p:cNvSpPr>
                <a:spLocks noChangeArrowheads="1"/>
              </p:cNvSpPr>
              <p:nvPr>
                <p:custDataLst>
                  <p:tags r:id="rId17"/>
                </p:custDataLst>
              </p:nvPr>
            </p:nvSpPr>
            <p:spPr bwMode="auto">
              <a:xfrm>
                <a:off x="8590498" y="60812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79" name="Oval 42"/>
              <p:cNvSpPr>
                <a:spLocks noChangeArrowheads="1"/>
              </p:cNvSpPr>
              <p:nvPr>
                <p:custDataLst>
                  <p:tags r:id="rId18"/>
                </p:custDataLst>
              </p:nvPr>
            </p:nvSpPr>
            <p:spPr bwMode="auto">
              <a:xfrm>
                <a:off x="9170667" y="60812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80" name="Oval 43"/>
              <p:cNvSpPr>
                <a:spLocks noChangeArrowheads="1"/>
              </p:cNvSpPr>
              <p:nvPr>
                <p:custDataLst>
                  <p:tags r:id="rId19"/>
                </p:custDataLst>
              </p:nvPr>
            </p:nvSpPr>
            <p:spPr bwMode="auto">
              <a:xfrm>
                <a:off x="9557447" y="62731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81" name="Oval 44"/>
              <p:cNvSpPr>
                <a:spLocks noChangeArrowheads="1"/>
              </p:cNvSpPr>
              <p:nvPr>
                <p:custDataLst>
                  <p:tags r:id="rId20"/>
                </p:custDataLst>
              </p:nvPr>
            </p:nvSpPr>
            <p:spPr bwMode="auto">
              <a:xfrm>
                <a:off x="9894680" y="5440678"/>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grpSp>
        <p:sp>
          <p:nvSpPr>
            <p:cNvPr id="71" name="Rectangle 57"/>
            <p:cNvSpPr>
              <a:spLocks noChangeArrowheads="1"/>
            </p:cNvSpPr>
            <p:nvPr>
              <p:custDataLst>
                <p:tags r:id="rId21"/>
              </p:custDataLst>
            </p:nvPr>
          </p:nvSpPr>
          <p:spPr bwMode="auto">
            <a:xfrm>
              <a:off x="2580971" y="6459120"/>
              <a:ext cx="2077739" cy="523220"/>
            </a:xfrm>
            <a:prstGeom prst="rect">
              <a:avLst/>
            </a:prstGeom>
            <a:noFill/>
            <a:ln w="9525">
              <a:noFill/>
              <a:miter lim="800000"/>
            </a:ln>
            <a:effectLst/>
          </p:spPr>
          <p:txBody>
            <a:bodyPr wrap="square">
              <a:spAutoFit/>
            </a:bodyPr>
            <a:lstStyle/>
            <a:p>
              <a:r>
                <a:rPr lang="zh-CN" altLang="zh-CN" sz="2800" b="1">
                  <a:solidFill>
                    <a:srgbClr val="002060"/>
                  </a:solidFill>
                  <a:latin typeface="微软雅黑" panose="020B0503020204020204" pitchFamily="34" charset="-122"/>
                  <a:ea typeface="微软雅黑" panose="020B0503020204020204" pitchFamily="34" charset="-122"/>
                </a:rPr>
                <a:t>基础培养基</a:t>
              </a:r>
              <a:endParaRPr lang="zh-CN" altLang="zh-CN" sz="2800" b="1">
                <a:solidFill>
                  <a:srgbClr val="002060"/>
                </a:solidFill>
                <a:latin typeface="微软雅黑" panose="020B0503020204020204" pitchFamily="34" charset="-122"/>
                <a:ea typeface="微软雅黑" panose="020B0503020204020204" pitchFamily="34" charset="-122"/>
              </a:endParaRPr>
            </a:p>
          </p:txBody>
        </p:sp>
      </p:grpSp>
      <p:grpSp>
        <p:nvGrpSpPr>
          <p:cNvPr id="82" name="组合 81"/>
          <p:cNvGrpSpPr/>
          <p:nvPr>
            <p:custDataLst>
              <p:tags r:id="rId22"/>
            </p:custDataLst>
          </p:nvPr>
        </p:nvGrpSpPr>
        <p:grpSpPr>
          <a:xfrm>
            <a:off x="7599933" y="1668942"/>
            <a:ext cx="3086753" cy="2246769"/>
            <a:chOff x="2580970" y="4308570"/>
            <a:chExt cx="3086753" cy="2246769"/>
          </a:xfrm>
        </p:grpSpPr>
        <p:grpSp>
          <p:nvGrpSpPr>
            <p:cNvPr id="83" name="组合 82"/>
            <p:cNvGrpSpPr/>
            <p:nvPr>
              <p:custDataLst>
                <p:tags r:id="rId23"/>
              </p:custDataLst>
            </p:nvPr>
          </p:nvGrpSpPr>
          <p:grpSpPr>
            <a:xfrm>
              <a:off x="2580970" y="4357121"/>
              <a:ext cx="2077740" cy="2048814"/>
              <a:chOff x="8240479" y="4673078"/>
              <a:chExt cx="2077740" cy="2048814"/>
            </a:xfrm>
          </p:grpSpPr>
          <p:sp>
            <p:nvSpPr>
              <p:cNvPr id="85" name="Oval 35"/>
              <p:cNvSpPr>
                <a:spLocks noChangeArrowheads="1"/>
              </p:cNvSpPr>
              <p:nvPr>
                <p:custDataLst>
                  <p:tags r:id="rId24"/>
                </p:custDataLst>
              </p:nvPr>
            </p:nvSpPr>
            <p:spPr bwMode="auto">
              <a:xfrm>
                <a:off x="8240479" y="4673078"/>
                <a:ext cx="2077740" cy="2048814"/>
              </a:xfrm>
              <a:prstGeom prst="ellipse">
                <a:avLst/>
              </a:prstGeom>
              <a:solidFill>
                <a:schemeClr val="accent3">
                  <a:lumMod val="40000"/>
                  <a:lumOff val="60000"/>
                </a:schemeClr>
              </a:solidFill>
              <a:ln w="38100">
                <a:solidFill>
                  <a:srgbClr val="00B0F0"/>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86" name="Oval 36"/>
              <p:cNvSpPr>
                <a:spLocks noChangeArrowheads="1"/>
              </p:cNvSpPr>
              <p:nvPr>
                <p:custDataLst>
                  <p:tags r:id="rId25"/>
                </p:custDataLst>
              </p:nvPr>
            </p:nvSpPr>
            <p:spPr bwMode="auto">
              <a:xfrm>
                <a:off x="8807862" y="49298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87" name="Oval 37"/>
              <p:cNvSpPr>
                <a:spLocks noChangeArrowheads="1"/>
              </p:cNvSpPr>
              <p:nvPr>
                <p:custDataLst>
                  <p:tags r:id="rId26"/>
                </p:custDataLst>
              </p:nvPr>
            </p:nvSpPr>
            <p:spPr bwMode="auto">
              <a:xfrm>
                <a:off x="8419484" y="5377181"/>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88" name="Oval 38"/>
              <p:cNvSpPr>
                <a:spLocks noChangeArrowheads="1"/>
              </p:cNvSpPr>
              <p:nvPr>
                <p:custDataLst>
                  <p:tags r:id="rId27"/>
                </p:custDataLst>
              </p:nvPr>
            </p:nvSpPr>
            <p:spPr bwMode="auto">
              <a:xfrm>
                <a:off x="8953304" y="5569081"/>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89" name="Oval 39"/>
              <p:cNvSpPr>
                <a:spLocks noChangeArrowheads="1"/>
              </p:cNvSpPr>
              <p:nvPr>
                <p:custDataLst>
                  <p:tags r:id="rId28"/>
                </p:custDataLst>
              </p:nvPr>
            </p:nvSpPr>
            <p:spPr bwMode="auto">
              <a:xfrm>
                <a:off x="9459953" y="51217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90" name="Oval 40"/>
              <p:cNvSpPr>
                <a:spLocks noChangeArrowheads="1"/>
              </p:cNvSpPr>
              <p:nvPr>
                <p:custDataLst>
                  <p:tags r:id="rId29"/>
                </p:custDataLst>
              </p:nvPr>
            </p:nvSpPr>
            <p:spPr bwMode="auto">
              <a:xfrm>
                <a:off x="9677316" y="5760981"/>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91" name="Oval 41"/>
              <p:cNvSpPr>
                <a:spLocks noChangeArrowheads="1"/>
              </p:cNvSpPr>
              <p:nvPr>
                <p:custDataLst>
                  <p:tags r:id="rId30"/>
                </p:custDataLst>
              </p:nvPr>
            </p:nvSpPr>
            <p:spPr bwMode="auto">
              <a:xfrm>
                <a:off x="8590498" y="60812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92" name="Oval 42"/>
              <p:cNvSpPr>
                <a:spLocks noChangeArrowheads="1"/>
              </p:cNvSpPr>
              <p:nvPr>
                <p:custDataLst>
                  <p:tags r:id="rId31"/>
                </p:custDataLst>
              </p:nvPr>
            </p:nvSpPr>
            <p:spPr bwMode="auto">
              <a:xfrm>
                <a:off x="9170667" y="60812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93" name="Oval 43"/>
              <p:cNvSpPr>
                <a:spLocks noChangeArrowheads="1"/>
              </p:cNvSpPr>
              <p:nvPr>
                <p:custDataLst>
                  <p:tags r:id="rId32"/>
                </p:custDataLst>
              </p:nvPr>
            </p:nvSpPr>
            <p:spPr bwMode="auto">
              <a:xfrm>
                <a:off x="9557447" y="62731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94" name="Oval 44"/>
              <p:cNvSpPr>
                <a:spLocks noChangeArrowheads="1"/>
              </p:cNvSpPr>
              <p:nvPr>
                <p:custDataLst>
                  <p:tags r:id="rId33"/>
                </p:custDataLst>
              </p:nvPr>
            </p:nvSpPr>
            <p:spPr bwMode="auto">
              <a:xfrm>
                <a:off x="9894680" y="5440678"/>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grpSp>
        <p:sp>
          <p:nvSpPr>
            <p:cNvPr id="84" name="Rectangle 57"/>
            <p:cNvSpPr>
              <a:spLocks noChangeArrowheads="1"/>
            </p:cNvSpPr>
            <p:nvPr>
              <p:custDataLst>
                <p:tags r:id="rId34"/>
              </p:custDataLst>
            </p:nvPr>
          </p:nvSpPr>
          <p:spPr bwMode="auto">
            <a:xfrm>
              <a:off x="4784463" y="4308570"/>
              <a:ext cx="883260" cy="2246769"/>
            </a:xfrm>
            <a:prstGeom prst="rect">
              <a:avLst/>
            </a:prstGeom>
            <a:noFill/>
            <a:ln w="9525">
              <a:noFill/>
              <a:miter lim="800000"/>
            </a:ln>
            <a:effectLst/>
          </p:spPr>
          <p:txBody>
            <a:bodyPr wrap="square">
              <a:spAutoFit/>
            </a:bodyPr>
            <a:lstStyle/>
            <a:p>
              <a:r>
                <a:rPr lang="zh-CN" altLang="en-US" sz="2800" b="1">
                  <a:solidFill>
                    <a:srgbClr val="002060"/>
                  </a:solidFill>
                  <a:latin typeface="微软雅黑" panose="020B0503020204020204" pitchFamily="34" charset="-122"/>
                  <a:ea typeface="微软雅黑" panose="020B0503020204020204" pitchFamily="34" charset="-122"/>
                </a:rPr>
                <a:t>选择</a:t>
              </a:r>
              <a:r>
                <a:rPr lang="zh-CN" altLang="zh-CN" sz="2800" b="1">
                  <a:solidFill>
                    <a:srgbClr val="002060"/>
                  </a:solidFill>
                  <a:latin typeface="微软雅黑" panose="020B0503020204020204" pitchFamily="34" charset="-122"/>
                  <a:ea typeface="微软雅黑" panose="020B0503020204020204" pitchFamily="34" charset="-122"/>
                </a:rPr>
                <a:t>培养基</a:t>
              </a:r>
              <a:endParaRPr lang="zh-CN" altLang="zh-CN" sz="2800" b="1">
                <a:solidFill>
                  <a:srgbClr val="002060"/>
                </a:solidFill>
                <a:latin typeface="微软雅黑" panose="020B0503020204020204" pitchFamily="34" charset="-122"/>
                <a:ea typeface="微软雅黑" panose="020B0503020204020204" pitchFamily="34" charset="-122"/>
              </a:endParaRPr>
            </a:p>
          </p:txBody>
        </p:sp>
      </p:grpSp>
      <p:grpSp>
        <p:nvGrpSpPr>
          <p:cNvPr id="120" name="组合 119"/>
          <p:cNvGrpSpPr/>
          <p:nvPr>
            <p:custDataLst>
              <p:tags r:id="rId35"/>
            </p:custDataLst>
          </p:nvPr>
        </p:nvGrpSpPr>
        <p:grpSpPr>
          <a:xfrm>
            <a:off x="7619979" y="3766307"/>
            <a:ext cx="2077740" cy="2990565"/>
            <a:chOff x="8358880" y="3594857"/>
            <a:chExt cx="2077740" cy="2990565"/>
          </a:xfrm>
        </p:grpSpPr>
        <p:sp>
          <p:nvSpPr>
            <p:cNvPr id="28" name="Line 45"/>
            <p:cNvSpPr>
              <a:spLocks noChangeShapeType="1"/>
            </p:cNvSpPr>
            <p:nvPr>
              <p:custDataLst>
                <p:tags r:id="rId36"/>
              </p:custDataLst>
            </p:nvPr>
          </p:nvSpPr>
          <p:spPr bwMode="auto">
            <a:xfrm flipH="1">
              <a:off x="9368194" y="3594857"/>
              <a:ext cx="0" cy="922431"/>
            </a:xfrm>
            <a:prstGeom prst="line">
              <a:avLst/>
            </a:prstGeom>
            <a:noFill/>
            <a:ln w="57150">
              <a:solidFill>
                <a:srgbClr val="00B0F0"/>
              </a:solidFill>
              <a:round/>
              <a:tailEnd type="triangle" w="med" len="med"/>
            </a:ln>
          </p:spPr>
          <p:txBody>
            <a:bodyPr/>
            <a:lstStyle/>
            <a:p>
              <a:pPr algn="ctr">
                <a:spcBef>
                  <a:spcPct val="50000"/>
                </a:spcBef>
                <a:defRPr/>
              </a:pPr>
              <a:endParaRPr lang="zh-CN" altLang="en-US" sz="4800" b="1">
                <a:solidFill>
                  <a:srgbClr val="FF33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grpSp>
          <p:nvGrpSpPr>
            <p:cNvPr id="96" name="组合 95"/>
            <p:cNvGrpSpPr/>
            <p:nvPr>
              <p:custDataLst>
                <p:tags r:id="rId37"/>
              </p:custDataLst>
            </p:nvPr>
          </p:nvGrpSpPr>
          <p:grpSpPr>
            <a:xfrm>
              <a:off x="8358880" y="4536608"/>
              <a:ext cx="2077740" cy="2048814"/>
              <a:chOff x="8240479" y="4673078"/>
              <a:chExt cx="2077740" cy="2048814"/>
            </a:xfrm>
          </p:grpSpPr>
          <p:sp>
            <p:nvSpPr>
              <p:cNvPr id="98" name="Oval 35"/>
              <p:cNvSpPr>
                <a:spLocks noChangeArrowheads="1"/>
              </p:cNvSpPr>
              <p:nvPr>
                <p:custDataLst>
                  <p:tags r:id="rId38"/>
                </p:custDataLst>
              </p:nvPr>
            </p:nvSpPr>
            <p:spPr bwMode="auto">
              <a:xfrm>
                <a:off x="8240479" y="4673078"/>
                <a:ext cx="2077740" cy="2048814"/>
              </a:xfrm>
              <a:prstGeom prst="ellipse">
                <a:avLst/>
              </a:prstGeom>
              <a:solidFill>
                <a:schemeClr val="accent3">
                  <a:lumMod val="40000"/>
                  <a:lumOff val="60000"/>
                </a:schemeClr>
              </a:solidFill>
              <a:ln w="38100">
                <a:solidFill>
                  <a:srgbClr val="00B0F0"/>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99" name="Oval 36"/>
              <p:cNvSpPr>
                <a:spLocks noChangeArrowheads="1"/>
              </p:cNvSpPr>
              <p:nvPr>
                <p:custDataLst>
                  <p:tags r:id="rId39"/>
                </p:custDataLst>
              </p:nvPr>
            </p:nvSpPr>
            <p:spPr bwMode="auto">
              <a:xfrm>
                <a:off x="8807862" y="49298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00" name="Oval 37"/>
              <p:cNvSpPr>
                <a:spLocks noChangeArrowheads="1"/>
              </p:cNvSpPr>
              <p:nvPr>
                <p:custDataLst>
                  <p:tags r:id="rId40"/>
                </p:custDataLst>
              </p:nvPr>
            </p:nvSpPr>
            <p:spPr bwMode="auto">
              <a:xfrm>
                <a:off x="8419484" y="5377181"/>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02" name="Oval 39"/>
              <p:cNvSpPr>
                <a:spLocks noChangeArrowheads="1"/>
              </p:cNvSpPr>
              <p:nvPr>
                <p:custDataLst>
                  <p:tags r:id="rId41"/>
                </p:custDataLst>
              </p:nvPr>
            </p:nvSpPr>
            <p:spPr bwMode="auto">
              <a:xfrm>
                <a:off x="9459953" y="51217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03" name="Oval 40"/>
              <p:cNvSpPr>
                <a:spLocks noChangeArrowheads="1"/>
              </p:cNvSpPr>
              <p:nvPr>
                <p:custDataLst>
                  <p:tags r:id="rId42"/>
                </p:custDataLst>
              </p:nvPr>
            </p:nvSpPr>
            <p:spPr bwMode="auto">
              <a:xfrm>
                <a:off x="9677316" y="5760981"/>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04" name="Oval 41"/>
              <p:cNvSpPr>
                <a:spLocks noChangeArrowheads="1"/>
              </p:cNvSpPr>
              <p:nvPr>
                <p:custDataLst>
                  <p:tags r:id="rId43"/>
                </p:custDataLst>
              </p:nvPr>
            </p:nvSpPr>
            <p:spPr bwMode="auto">
              <a:xfrm>
                <a:off x="8590498" y="60812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06" name="Oval 43"/>
              <p:cNvSpPr>
                <a:spLocks noChangeArrowheads="1"/>
              </p:cNvSpPr>
              <p:nvPr>
                <p:custDataLst>
                  <p:tags r:id="rId44"/>
                </p:custDataLst>
              </p:nvPr>
            </p:nvSpPr>
            <p:spPr bwMode="auto">
              <a:xfrm>
                <a:off x="9557447" y="62731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grpSp>
      </p:grpSp>
      <p:grpSp>
        <p:nvGrpSpPr>
          <p:cNvPr id="119" name="组合 118"/>
          <p:cNvGrpSpPr/>
          <p:nvPr>
            <p:custDataLst>
              <p:tags r:id="rId45"/>
            </p:custDataLst>
          </p:nvPr>
        </p:nvGrpSpPr>
        <p:grpSpPr>
          <a:xfrm>
            <a:off x="4957573" y="3819492"/>
            <a:ext cx="3567947" cy="2150460"/>
            <a:chOff x="4580845" y="4225153"/>
            <a:chExt cx="3567947" cy="2150460"/>
          </a:xfrm>
        </p:grpSpPr>
        <p:sp>
          <p:nvSpPr>
            <p:cNvPr id="68" name="Line 49"/>
            <p:cNvSpPr>
              <a:spLocks noChangeShapeType="1"/>
            </p:cNvSpPr>
            <p:nvPr>
              <p:custDataLst>
                <p:tags r:id="rId46"/>
              </p:custDataLst>
            </p:nvPr>
          </p:nvSpPr>
          <p:spPr bwMode="auto">
            <a:xfrm flipH="1">
              <a:off x="6611403" y="4225153"/>
              <a:ext cx="1537389" cy="665987"/>
            </a:xfrm>
            <a:prstGeom prst="line">
              <a:avLst/>
            </a:prstGeom>
            <a:noFill/>
            <a:ln w="57150">
              <a:solidFill>
                <a:srgbClr val="DA32CF"/>
              </a:solidFill>
              <a:round/>
              <a:tailEnd type="triangle" w="med" len="med"/>
            </a:ln>
          </p:spPr>
          <p:txBody>
            <a:bodyPr/>
            <a:lstStyle/>
            <a:p>
              <a:pPr algn="ctr">
                <a:spcBef>
                  <a:spcPct val="50000"/>
                </a:spcBef>
                <a:defRPr/>
              </a:pPr>
              <a:endParaRPr lang="zh-CN" altLang="en-US" sz="4800" b="1">
                <a:solidFill>
                  <a:srgbClr val="FF33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grpSp>
          <p:nvGrpSpPr>
            <p:cNvPr id="108" name="组合 107"/>
            <p:cNvGrpSpPr/>
            <p:nvPr>
              <p:custDataLst>
                <p:tags r:id="rId47"/>
              </p:custDataLst>
            </p:nvPr>
          </p:nvGrpSpPr>
          <p:grpSpPr>
            <a:xfrm>
              <a:off x="4580845" y="4326799"/>
              <a:ext cx="2077740" cy="2048814"/>
              <a:chOff x="8240479" y="4673078"/>
              <a:chExt cx="2077740" cy="2048814"/>
            </a:xfrm>
          </p:grpSpPr>
          <p:sp>
            <p:nvSpPr>
              <p:cNvPr id="109" name="Oval 35"/>
              <p:cNvSpPr>
                <a:spLocks noChangeArrowheads="1"/>
              </p:cNvSpPr>
              <p:nvPr>
                <p:custDataLst>
                  <p:tags r:id="rId48"/>
                </p:custDataLst>
              </p:nvPr>
            </p:nvSpPr>
            <p:spPr bwMode="auto">
              <a:xfrm>
                <a:off x="8240479" y="4673078"/>
                <a:ext cx="2077740" cy="2048814"/>
              </a:xfrm>
              <a:prstGeom prst="ellipse">
                <a:avLst/>
              </a:prstGeom>
              <a:solidFill>
                <a:schemeClr val="accent3">
                  <a:lumMod val="40000"/>
                  <a:lumOff val="60000"/>
                </a:schemeClr>
              </a:solidFill>
              <a:ln w="38100">
                <a:solidFill>
                  <a:srgbClr val="00B0F0"/>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12" name="Oval 38"/>
              <p:cNvSpPr>
                <a:spLocks noChangeArrowheads="1"/>
              </p:cNvSpPr>
              <p:nvPr>
                <p:custDataLst>
                  <p:tags r:id="rId49"/>
                </p:custDataLst>
              </p:nvPr>
            </p:nvSpPr>
            <p:spPr bwMode="auto">
              <a:xfrm>
                <a:off x="8953304" y="5569081"/>
                <a:ext cx="217364" cy="191900"/>
              </a:xfrm>
              <a:prstGeom prst="ellipse">
                <a:avLst/>
              </a:prstGeom>
              <a:noFill/>
              <a:ln w="38100">
                <a:solidFill>
                  <a:schemeClr val="accent6">
                    <a:lumMod val="75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16" name="Oval 42"/>
              <p:cNvSpPr>
                <a:spLocks noChangeArrowheads="1"/>
              </p:cNvSpPr>
              <p:nvPr>
                <p:custDataLst>
                  <p:tags r:id="rId50"/>
                </p:custDataLst>
              </p:nvPr>
            </p:nvSpPr>
            <p:spPr bwMode="auto">
              <a:xfrm>
                <a:off x="9170667" y="6081285"/>
                <a:ext cx="217364" cy="191900"/>
              </a:xfrm>
              <a:prstGeom prst="ellipse">
                <a:avLst/>
              </a:prstGeom>
              <a:noFill/>
              <a:ln w="38100">
                <a:solidFill>
                  <a:schemeClr val="accent6">
                    <a:lumMod val="75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18" name="Oval 44"/>
              <p:cNvSpPr>
                <a:spLocks noChangeArrowheads="1"/>
              </p:cNvSpPr>
              <p:nvPr>
                <p:custDataLst>
                  <p:tags r:id="rId51"/>
                </p:custDataLst>
              </p:nvPr>
            </p:nvSpPr>
            <p:spPr bwMode="auto">
              <a:xfrm>
                <a:off x="9894680" y="5440678"/>
                <a:ext cx="217364" cy="191900"/>
              </a:xfrm>
              <a:prstGeom prst="ellipse">
                <a:avLst/>
              </a:prstGeom>
              <a:noFill/>
              <a:ln w="38100">
                <a:solidFill>
                  <a:schemeClr val="accent6">
                    <a:lumMod val="75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gr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ppt_x</p:attrName>
                                        </p:attrNameLst>
                                      </p:cBhvr>
                                      <p:tavLst>
                                        <p:tav tm="0">
                                          <p:val>
                                            <p:strVal val="#ppt_x-#ppt_w*1.125000"/>
                                          </p:val>
                                        </p:tav>
                                        <p:tav tm="100000">
                                          <p:val>
                                            <p:strVal val="#ppt_x"/>
                                          </p:val>
                                        </p:tav>
                                      </p:tavLst>
                                    </p:anim>
                                    <p:animEffect transition="in" filter="wipe(right)">
                                      <p:cBhvr>
                                        <p:cTn id="8" dur="500"/>
                                        <p:tgtEl>
                                          <p:spTgt spid="8"/>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p:tgtEl>
                                          <p:spTgt spid="11"/>
                                        </p:tgtEl>
                                        <p:attrNameLst>
                                          <p:attrName>ppt_x</p:attrName>
                                        </p:attrNameLst>
                                      </p:cBhvr>
                                      <p:tavLst>
                                        <p:tav tm="0">
                                          <p:val>
                                            <p:strVal val="#ppt_x-#ppt_w*1.125000"/>
                                          </p:val>
                                        </p:tav>
                                        <p:tav tm="100000">
                                          <p:val>
                                            <p:strVal val="#ppt_x"/>
                                          </p:val>
                                        </p:tav>
                                      </p:tavLst>
                                    </p:anim>
                                    <p:animEffect transition="in" filter="wipe(right)">
                                      <p:cBhvr>
                                        <p:cTn id="13" dur="500"/>
                                        <p:tgtEl>
                                          <p:spTgt spid="11"/>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69"/>
                                        </p:tgtEl>
                                        <p:attrNameLst>
                                          <p:attrName>style.visibility</p:attrName>
                                        </p:attrNameLst>
                                      </p:cBhvr>
                                      <p:to>
                                        <p:strVal val="visible"/>
                                      </p:to>
                                    </p:set>
                                    <p:animEffect transition="in" filter="fade">
                                      <p:cBhvr>
                                        <p:cTn id="17" dur="500"/>
                                        <p:tgtEl>
                                          <p:spTgt spid="6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82"/>
                                        </p:tgtEl>
                                        <p:attrNameLst>
                                          <p:attrName>style.visibility</p:attrName>
                                        </p:attrNameLst>
                                      </p:cBhvr>
                                      <p:to>
                                        <p:strVal val="visible"/>
                                      </p:to>
                                    </p:set>
                                    <p:animEffect transition="in" filter="fade">
                                      <p:cBhvr>
                                        <p:cTn id="26" dur="500"/>
                                        <p:tgtEl>
                                          <p:spTgt spid="8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119"/>
                                        </p:tgtEl>
                                        <p:attrNameLst>
                                          <p:attrName>style.visibility</p:attrName>
                                        </p:attrNameLst>
                                      </p:cBhvr>
                                      <p:to>
                                        <p:strVal val="visible"/>
                                      </p:to>
                                    </p:set>
                                    <p:animEffect transition="in" filter="wipe(right)">
                                      <p:cBhvr>
                                        <p:cTn id="31" dur="500"/>
                                        <p:tgtEl>
                                          <p:spTgt spid="119"/>
                                        </p:tgtEl>
                                      </p:cBhvr>
                                    </p:animEffect>
                                  </p:childTnLst>
                                </p:cTn>
                              </p:par>
                            </p:childTnLst>
                          </p:cTn>
                        </p:par>
                        <p:par>
                          <p:cTn id="32" fill="hold">
                            <p:stCondLst>
                              <p:cond delay="500"/>
                            </p:stCondLst>
                            <p:childTnLst>
                              <p:par>
                                <p:cTn id="33" presetID="3" presetClass="entr" presetSubtype="10" fill="hold" grpId="0" nodeType="after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blinds(horizontal)">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120"/>
                                        </p:tgtEl>
                                        <p:attrNameLst>
                                          <p:attrName>style.visibility</p:attrName>
                                        </p:attrNameLst>
                                      </p:cBhvr>
                                      <p:to>
                                        <p:strVal val="visible"/>
                                      </p:to>
                                    </p:set>
                                    <p:animEffect transition="in" filter="wipe(up)">
                                      <p:cBhvr>
                                        <p:cTn id="40" dur="500"/>
                                        <p:tgtEl>
                                          <p:spTgt spid="120"/>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randombar(vertical)">
                                      <p:cBhvr>
                                        <p:cTn id="4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27" grpId="0" animBg="1"/>
      <p:bldP spid="6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3"/>
          <p:cNvSpPr txBox="1">
            <a:spLocks noChangeArrowheads="1"/>
          </p:cNvSpPr>
          <p:nvPr>
            <p:custDataLst>
              <p:tags r:id="rId1"/>
            </p:custDataLst>
          </p:nvPr>
        </p:nvSpPr>
        <p:spPr bwMode="auto">
          <a:xfrm>
            <a:off x="1" y="0"/>
            <a:ext cx="3166109" cy="584775"/>
          </a:xfrm>
          <a:custGeom>
            <a:avLst/>
            <a:gdLst>
              <a:gd name="connsiteX0" fmla="*/ 0 w 5882639"/>
              <a:gd name="connsiteY0" fmla="*/ 0 h 584775"/>
              <a:gd name="connsiteX1" fmla="*/ 529438 w 5882639"/>
              <a:gd name="connsiteY1" fmla="*/ 0 h 584775"/>
              <a:gd name="connsiteX2" fmla="*/ 1176528 w 5882639"/>
              <a:gd name="connsiteY2" fmla="*/ 0 h 584775"/>
              <a:gd name="connsiteX3" fmla="*/ 1882444 w 5882639"/>
              <a:gd name="connsiteY3" fmla="*/ 0 h 584775"/>
              <a:gd name="connsiteX4" fmla="*/ 2411882 w 5882639"/>
              <a:gd name="connsiteY4" fmla="*/ 0 h 584775"/>
              <a:gd name="connsiteX5" fmla="*/ 2823667 w 5882639"/>
              <a:gd name="connsiteY5" fmla="*/ 0 h 584775"/>
              <a:gd name="connsiteX6" fmla="*/ 3235451 w 5882639"/>
              <a:gd name="connsiteY6" fmla="*/ 0 h 584775"/>
              <a:gd name="connsiteX7" fmla="*/ 3941368 w 5882639"/>
              <a:gd name="connsiteY7" fmla="*/ 0 h 584775"/>
              <a:gd name="connsiteX8" fmla="*/ 4411979 w 5882639"/>
              <a:gd name="connsiteY8" fmla="*/ 0 h 584775"/>
              <a:gd name="connsiteX9" fmla="*/ 5000243 w 5882639"/>
              <a:gd name="connsiteY9" fmla="*/ 0 h 584775"/>
              <a:gd name="connsiteX10" fmla="*/ 5882639 w 5882639"/>
              <a:gd name="connsiteY10" fmla="*/ 0 h 584775"/>
              <a:gd name="connsiteX11" fmla="*/ 5882639 w 5882639"/>
              <a:gd name="connsiteY11" fmla="*/ 584775 h 584775"/>
              <a:gd name="connsiteX12" fmla="*/ 5470854 w 5882639"/>
              <a:gd name="connsiteY12" fmla="*/ 584775 h 584775"/>
              <a:gd name="connsiteX13" fmla="*/ 4941417 w 5882639"/>
              <a:gd name="connsiteY13" fmla="*/ 584775 h 584775"/>
              <a:gd name="connsiteX14" fmla="*/ 4470806 w 5882639"/>
              <a:gd name="connsiteY14" fmla="*/ 584775 h 584775"/>
              <a:gd name="connsiteX15" fmla="*/ 3882542 w 5882639"/>
              <a:gd name="connsiteY15" fmla="*/ 584775 h 584775"/>
              <a:gd name="connsiteX16" fmla="*/ 3411931 w 5882639"/>
              <a:gd name="connsiteY16" fmla="*/ 584775 h 584775"/>
              <a:gd name="connsiteX17" fmla="*/ 3000146 w 5882639"/>
              <a:gd name="connsiteY17" fmla="*/ 584775 h 584775"/>
              <a:gd name="connsiteX18" fmla="*/ 2294229 w 5882639"/>
              <a:gd name="connsiteY18" fmla="*/ 584775 h 584775"/>
              <a:gd name="connsiteX19" fmla="*/ 1882444 w 5882639"/>
              <a:gd name="connsiteY19" fmla="*/ 584775 h 584775"/>
              <a:gd name="connsiteX20" fmla="*/ 1176528 w 5882639"/>
              <a:gd name="connsiteY20" fmla="*/ 584775 h 584775"/>
              <a:gd name="connsiteX21" fmla="*/ 588264 w 5882639"/>
              <a:gd name="connsiteY21" fmla="*/ 584775 h 584775"/>
              <a:gd name="connsiteX22" fmla="*/ 0 w 5882639"/>
              <a:gd name="connsiteY22" fmla="*/ 584775 h 584775"/>
              <a:gd name="connsiteX23" fmla="*/ 0 w 5882639"/>
              <a:gd name="connsiteY23"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82639" h="584775" extrusionOk="0">
                <a:moveTo>
                  <a:pt x="0" y="0"/>
                </a:moveTo>
                <a:cubicBezTo>
                  <a:pt x="169606" y="-16004"/>
                  <a:pt x="322976" y="24222"/>
                  <a:pt x="529438" y="0"/>
                </a:cubicBezTo>
                <a:cubicBezTo>
                  <a:pt x="735900" y="-24222"/>
                  <a:pt x="1017478" y="20053"/>
                  <a:pt x="1176528" y="0"/>
                </a:cubicBezTo>
                <a:cubicBezTo>
                  <a:pt x="1335578" y="-20053"/>
                  <a:pt x="1601266" y="73655"/>
                  <a:pt x="1882444" y="0"/>
                </a:cubicBezTo>
                <a:cubicBezTo>
                  <a:pt x="2163622" y="-73655"/>
                  <a:pt x="2266303" y="47701"/>
                  <a:pt x="2411882" y="0"/>
                </a:cubicBezTo>
                <a:cubicBezTo>
                  <a:pt x="2557461" y="-47701"/>
                  <a:pt x="2667887" y="40528"/>
                  <a:pt x="2823667" y="0"/>
                </a:cubicBezTo>
                <a:cubicBezTo>
                  <a:pt x="2979447" y="-40528"/>
                  <a:pt x="3150452" y="26054"/>
                  <a:pt x="3235451" y="0"/>
                </a:cubicBezTo>
                <a:cubicBezTo>
                  <a:pt x="3320450" y="-26054"/>
                  <a:pt x="3593355" y="13616"/>
                  <a:pt x="3941368" y="0"/>
                </a:cubicBezTo>
                <a:cubicBezTo>
                  <a:pt x="4289381" y="-13616"/>
                  <a:pt x="4286782" y="54514"/>
                  <a:pt x="4411979" y="0"/>
                </a:cubicBezTo>
                <a:cubicBezTo>
                  <a:pt x="4537176" y="-54514"/>
                  <a:pt x="4872736" y="10170"/>
                  <a:pt x="5000243" y="0"/>
                </a:cubicBezTo>
                <a:cubicBezTo>
                  <a:pt x="5127750" y="-10170"/>
                  <a:pt x="5471891" y="63129"/>
                  <a:pt x="5882639" y="0"/>
                </a:cubicBezTo>
                <a:cubicBezTo>
                  <a:pt x="5942580" y="147294"/>
                  <a:pt x="5835389" y="441863"/>
                  <a:pt x="5882639" y="584775"/>
                </a:cubicBezTo>
                <a:cubicBezTo>
                  <a:pt x="5756464" y="627220"/>
                  <a:pt x="5667980" y="552606"/>
                  <a:pt x="5470854" y="584775"/>
                </a:cubicBezTo>
                <a:cubicBezTo>
                  <a:pt x="5273728" y="616944"/>
                  <a:pt x="5067488" y="539869"/>
                  <a:pt x="4941417" y="584775"/>
                </a:cubicBezTo>
                <a:cubicBezTo>
                  <a:pt x="4815346" y="629681"/>
                  <a:pt x="4607596" y="567442"/>
                  <a:pt x="4470806" y="584775"/>
                </a:cubicBezTo>
                <a:cubicBezTo>
                  <a:pt x="4334016" y="602108"/>
                  <a:pt x="4034518" y="547897"/>
                  <a:pt x="3882542" y="584775"/>
                </a:cubicBezTo>
                <a:cubicBezTo>
                  <a:pt x="3730566" y="621653"/>
                  <a:pt x="3532703" y="554092"/>
                  <a:pt x="3411931" y="584775"/>
                </a:cubicBezTo>
                <a:cubicBezTo>
                  <a:pt x="3291159" y="615458"/>
                  <a:pt x="3096416" y="569925"/>
                  <a:pt x="3000146" y="584775"/>
                </a:cubicBezTo>
                <a:cubicBezTo>
                  <a:pt x="2903877" y="599625"/>
                  <a:pt x="2636837" y="575462"/>
                  <a:pt x="2294229" y="584775"/>
                </a:cubicBezTo>
                <a:cubicBezTo>
                  <a:pt x="1951621" y="594088"/>
                  <a:pt x="1977063" y="558878"/>
                  <a:pt x="1882444" y="584775"/>
                </a:cubicBezTo>
                <a:cubicBezTo>
                  <a:pt x="1787825" y="610672"/>
                  <a:pt x="1392699" y="575251"/>
                  <a:pt x="1176528" y="584775"/>
                </a:cubicBezTo>
                <a:cubicBezTo>
                  <a:pt x="960357" y="594299"/>
                  <a:pt x="716427" y="516332"/>
                  <a:pt x="588264" y="584775"/>
                </a:cubicBezTo>
                <a:cubicBezTo>
                  <a:pt x="460101" y="653218"/>
                  <a:pt x="248341" y="533511"/>
                  <a:pt x="0" y="584775"/>
                </a:cubicBezTo>
                <a:cubicBezTo>
                  <a:pt x="-48666" y="352223"/>
                  <a:pt x="69234" y="213676"/>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一、选择培养基</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2" name="文本框 1"/>
          <p:cNvSpPr txBox="1"/>
          <p:nvPr>
            <p:custDataLst>
              <p:tags r:id="rId2"/>
            </p:custDataLst>
          </p:nvPr>
        </p:nvSpPr>
        <p:spPr>
          <a:xfrm>
            <a:off x="0" y="818782"/>
            <a:ext cx="6766560" cy="523220"/>
          </a:xfrm>
          <a:prstGeom prst="rect">
            <a:avLst/>
          </a:prstGeom>
          <a:solidFill>
            <a:srgbClr val="415B06"/>
          </a:solidFill>
        </p:spPr>
        <p:txBody>
          <a:bodyPr wrap="square">
            <a:spAutoFit/>
          </a:bodyPr>
          <a:lstStyle/>
          <a:p>
            <a:pPr algn="ctr"/>
            <a:r>
              <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怎么证明一个选择培养基具有选择性呢？</a:t>
            </a:r>
            <a:endPar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3" name="矩形 2"/>
          <p:cNvSpPr/>
          <p:nvPr>
            <p:custDataLst>
              <p:tags r:id="rId3"/>
            </p:custDataLst>
          </p:nvPr>
        </p:nvSpPr>
        <p:spPr>
          <a:xfrm>
            <a:off x="209509" y="1495786"/>
            <a:ext cx="11414801" cy="1786643"/>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20000"/>
              </a:lnSpc>
            </a:pPr>
            <a:r>
              <a:rPr lang="en-US" altLang="zh-CN" sz="3200" kern="100">
                <a:latin typeface="楷体" panose="02010609060101010101" pitchFamily="49" charset="-122"/>
                <a:ea typeface="楷体" panose="02010609060101010101" pitchFamily="49" charset="-122"/>
                <a:cs typeface="宋体" panose="02010600030101010101" pitchFamily="2" charset="-122"/>
                <a:sym typeface="+mn-ea"/>
              </a:rPr>
              <a:t>    </a:t>
            </a:r>
            <a:r>
              <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应该设置</a:t>
            </a:r>
            <a:r>
              <a:rPr lang="zh-CN" altLang="en-US" sz="3200" b="1" kern="100">
                <a:solidFill>
                  <a:srgbClr val="DA32CF"/>
                </a:solidFill>
                <a:latin typeface="楷体" panose="02010609060101010101" pitchFamily="49" charset="-122"/>
                <a:ea typeface="楷体" panose="02010609060101010101" pitchFamily="49" charset="-122"/>
                <a:cs typeface="宋体" panose="02010600030101010101" pitchFamily="2" charset="-122"/>
                <a:sym typeface="+mn-ea"/>
              </a:rPr>
              <a:t>基础培养基</a:t>
            </a:r>
            <a:r>
              <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（如牛肉膏蛋白胨培养基）或</a:t>
            </a:r>
            <a:r>
              <a:rPr lang="zh-CN" altLang="en-US" sz="3200" b="1" kern="100">
                <a:solidFill>
                  <a:srgbClr val="DA32CF"/>
                </a:solidFill>
                <a:latin typeface="楷体" panose="02010609060101010101" pitchFamily="49" charset="-122"/>
                <a:ea typeface="楷体" panose="02010609060101010101" pitchFamily="49" charset="-122"/>
                <a:cs typeface="宋体" panose="02010600030101010101" pitchFamily="2" charset="-122"/>
                <a:sym typeface="+mn-ea"/>
              </a:rPr>
              <a:t>完全培养基</a:t>
            </a:r>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作为对照</a:t>
            </a:r>
            <a:r>
              <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a:t>
            </a:r>
            <a:r>
              <a:rPr lang="zh-CN" altLang="en-US" sz="3200" kern="100">
                <a:solidFill>
                  <a:srgbClr val="080808"/>
                </a:solidFill>
                <a:highlight>
                  <a:srgbClr val="FFFF00"/>
                </a:highlight>
                <a:latin typeface="楷体" panose="02010609060101010101" pitchFamily="49" charset="-122"/>
                <a:ea typeface="楷体" panose="02010609060101010101" pitchFamily="49" charset="-122"/>
                <a:cs typeface="宋体" panose="02010600030101010101" pitchFamily="2" charset="-122"/>
                <a:sym typeface="+mn-ea"/>
              </a:rPr>
              <a:t>若基础培养基或完全培养基中</a:t>
            </a:r>
            <a:r>
              <a:rPr lang="zh-CN" altLang="en-US" sz="3200" b="1" kern="100">
                <a:solidFill>
                  <a:srgbClr val="C00000"/>
                </a:solidFill>
                <a:highlight>
                  <a:srgbClr val="FFFF00"/>
                </a:highlight>
                <a:latin typeface="楷体" panose="02010609060101010101" pitchFamily="49" charset="-122"/>
                <a:ea typeface="楷体" panose="02010609060101010101" pitchFamily="49" charset="-122"/>
                <a:cs typeface="宋体" panose="02010600030101010101" pitchFamily="2" charset="-122"/>
                <a:sym typeface="+mn-ea"/>
              </a:rPr>
              <a:t>生长的菌落数菌多于</a:t>
            </a:r>
            <a:r>
              <a:rPr lang="zh-CN" altLang="en-US" sz="3200" kern="100">
                <a:solidFill>
                  <a:srgbClr val="080808"/>
                </a:solidFill>
                <a:highlight>
                  <a:srgbClr val="FFFF00"/>
                </a:highlight>
                <a:latin typeface="楷体" panose="02010609060101010101" pitchFamily="49" charset="-122"/>
                <a:ea typeface="楷体" panose="02010609060101010101" pitchFamily="49" charset="-122"/>
                <a:cs typeface="宋体" panose="02010600030101010101" pitchFamily="2" charset="-122"/>
                <a:sym typeface="+mn-ea"/>
              </a:rPr>
              <a:t>该选择培养基</a:t>
            </a:r>
            <a:r>
              <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，则该选择培养基</a:t>
            </a:r>
            <a:r>
              <a:rPr lang="zh-CN" altLang="en-US" sz="3200" b="1" kern="10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宋体" panose="02010600030101010101" pitchFamily="2" charset="-122"/>
                <a:sym typeface="+mn-ea"/>
              </a:rPr>
              <a:t>具有选择性</a:t>
            </a:r>
            <a:r>
              <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a:t>
            </a:r>
            <a:endPar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endParaRPr>
          </a:p>
        </p:txBody>
      </p:sp>
      <p:grpSp>
        <p:nvGrpSpPr>
          <p:cNvPr id="4" name="组合 3"/>
          <p:cNvGrpSpPr/>
          <p:nvPr>
            <p:custDataLst>
              <p:tags r:id="rId4"/>
            </p:custDataLst>
          </p:nvPr>
        </p:nvGrpSpPr>
        <p:grpSpPr>
          <a:xfrm>
            <a:off x="651613" y="3565032"/>
            <a:ext cx="2465832" cy="2837493"/>
            <a:chOff x="2580970" y="4357121"/>
            <a:chExt cx="2465832" cy="2837493"/>
          </a:xfrm>
        </p:grpSpPr>
        <p:grpSp>
          <p:nvGrpSpPr>
            <p:cNvPr id="5" name="组合 4"/>
            <p:cNvGrpSpPr/>
            <p:nvPr>
              <p:custDataLst>
                <p:tags r:id="rId5"/>
              </p:custDataLst>
            </p:nvPr>
          </p:nvGrpSpPr>
          <p:grpSpPr>
            <a:xfrm>
              <a:off x="2580970" y="4357121"/>
              <a:ext cx="2077740" cy="2048814"/>
              <a:chOff x="8240479" y="4673078"/>
              <a:chExt cx="2077740" cy="2048814"/>
            </a:xfrm>
          </p:grpSpPr>
          <p:sp>
            <p:nvSpPr>
              <p:cNvPr id="7" name="Oval 35"/>
              <p:cNvSpPr>
                <a:spLocks noChangeArrowheads="1"/>
              </p:cNvSpPr>
              <p:nvPr>
                <p:custDataLst>
                  <p:tags r:id="rId6"/>
                </p:custDataLst>
              </p:nvPr>
            </p:nvSpPr>
            <p:spPr bwMode="auto">
              <a:xfrm>
                <a:off x="8240479" y="4673078"/>
                <a:ext cx="2077740" cy="2048814"/>
              </a:xfrm>
              <a:prstGeom prst="ellipse">
                <a:avLst/>
              </a:prstGeom>
              <a:solidFill>
                <a:schemeClr val="accent3">
                  <a:lumMod val="40000"/>
                  <a:lumOff val="60000"/>
                </a:schemeClr>
              </a:solidFill>
              <a:ln w="38100">
                <a:solidFill>
                  <a:srgbClr val="00B0F0"/>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8" name="Oval 36"/>
              <p:cNvSpPr>
                <a:spLocks noChangeArrowheads="1"/>
              </p:cNvSpPr>
              <p:nvPr>
                <p:custDataLst>
                  <p:tags r:id="rId7"/>
                </p:custDataLst>
              </p:nvPr>
            </p:nvSpPr>
            <p:spPr bwMode="auto">
              <a:xfrm>
                <a:off x="8807862" y="49298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9" name="Oval 37"/>
              <p:cNvSpPr>
                <a:spLocks noChangeArrowheads="1"/>
              </p:cNvSpPr>
              <p:nvPr>
                <p:custDataLst>
                  <p:tags r:id="rId8"/>
                </p:custDataLst>
              </p:nvPr>
            </p:nvSpPr>
            <p:spPr bwMode="auto">
              <a:xfrm>
                <a:off x="8419484" y="5377181"/>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0" name="Oval 38"/>
              <p:cNvSpPr>
                <a:spLocks noChangeArrowheads="1"/>
              </p:cNvSpPr>
              <p:nvPr>
                <p:custDataLst>
                  <p:tags r:id="rId9"/>
                </p:custDataLst>
              </p:nvPr>
            </p:nvSpPr>
            <p:spPr bwMode="auto">
              <a:xfrm>
                <a:off x="8953304" y="5569081"/>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1" name="Oval 39"/>
              <p:cNvSpPr>
                <a:spLocks noChangeArrowheads="1"/>
              </p:cNvSpPr>
              <p:nvPr>
                <p:custDataLst>
                  <p:tags r:id="rId10"/>
                </p:custDataLst>
              </p:nvPr>
            </p:nvSpPr>
            <p:spPr bwMode="auto">
              <a:xfrm>
                <a:off x="9459953" y="51217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2" name="Oval 40"/>
              <p:cNvSpPr>
                <a:spLocks noChangeArrowheads="1"/>
              </p:cNvSpPr>
              <p:nvPr>
                <p:custDataLst>
                  <p:tags r:id="rId11"/>
                </p:custDataLst>
              </p:nvPr>
            </p:nvSpPr>
            <p:spPr bwMode="auto">
              <a:xfrm>
                <a:off x="9677316" y="5760981"/>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3" name="Oval 41"/>
              <p:cNvSpPr>
                <a:spLocks noChangeArrowheads="1"/>
              </p:cNvSpPr>
              <p:nvPr>
                <p:custDataLst>
                  <p:tags r:id="rId12"/>
                </p:custDataLst>
              </p:nvPr>
            </p:nvSpPr>
            <p:spPr bwMode="auto">
              <a:xfrm>
                <a:off x="8590498" y="60812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4" name="Oval 42"/>
              <p:cNvSpPr>
                <a:spLocks noChangeArrowheads="1"/>
              </p:cNvSpPr>
              <p:nvPr>
                <p:custDataLst>
                  <p:tags r:id="rId13"/>
                </p:custDataLst>
              </p:nvPr>
            </p:nvSpPr>
            <p:spPr bwMode="auto">
              <a:xfrm>
                <a:off x="9170667" y="60812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5" name="Oval 43"/>
              <p:cNvSpPr>
                <a:spLocks noChangeArrowheads="1"/>
              </p:cNvSpPr>
              <p:nvPr>
                <p:custDataLst>
                  <p:tags r:id="rId14"/>
                </p:custDataLst>
              </p:nvPr>
            </p:nvSpPr>
            <p:spPr bwMode="auto">
              <a:xfrm>
                <a:off x="9557447" y="62731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16" name="Oval 44"/>
              <p:cNvSpPr>
                <a:spLocks noChangeArrowheads="1"/>
              </p:cNvSpPr>
              <p:nvPr>
                <p:custDataLst>
                  <p:tags r:id="rId15"/>
                </p:custDataLst>
              </p:nvPr>
            </p:nvSpPr>
            <p:spPr bwMode="auto">
              <a:xfrm>
                <a:off x="9894680" y="5440678"/>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grpSp>
        <p:sp>
          <p:nvSpPr>
            <p:cNvPr id="6" name="Rectangle 57"/>
            <p:cNvSpPr>
              <a:spLocks noChangeArrowheads="1"/>
            </p:cNvSpPr>
            <p:nvPr>
              <p:custDataLst>
                <p:tags r:id="rId16"/>
              </p:custDataLst>
            </p:nvPr>
          </p:nvSpPr>
          <p:spPr bwMode="auto">
            <a:xfrm>
              <a:off x="2605501" y="6671394"/>
              <a:ext cx="2441301" cy="523220"/>
            </a:xfrm>
            <a:prstGeom prst="rect">
              <a:avLst/>
            </a:prstGeom>
            <a:noFill/>
            <a:ln w="9525">
              <a:noFill/>
              <a:miter lim="800000"/>
            </a:ln>
            <a:effectLst/>
          </p:spPr>
          <p:txBody>
            <a:bodyPr wrap="square">
              <a:spAutoFit/>
            </a:bodyPr>
            <a:lstStyle/>
            <a:p>
              <a:r>
                <a:rPr lang="zh-CN" altLang="zh-CN" sz="2800" b="1">
                  <a:solidFill>
                    <a:srgbClr val="002060"/>
                  </a:solidFill>
                  <a:latin typeface="微软雅黑" panose="020B0503020204020204" pitchFamily="34" charset="-122"/>
                  <a:ea typeface="微软雅黑" panose="020B0503020204020204" pitchFamily="34" charset="-122"/>
                </a:rPr>
                <a:t>基础培养基</a:t>
              </a:r>
              <a:endParaRPr lang="zh-CN" altLang="zh-CN" sz="2800" b="1">
                <a:solidFill>
                  <a:srgbClr val="002060"/>
                </a:solidFill>
                <a:latin typeface="微软雅黑" panose="020B0503020204020204" pitchFamily="34" charset="-122"/>
                <a:ea typeface="微软雅黑" panose="020B0503020204020204" pitchFamily="34" charset="-122"/>
              </a:endParaRPr>
            </a:p>
          </p:txBody>
        </p:sp>
      </p:grpSp>
      <p:grpSp>
        <p:nvGrpSpPr>
          <p:cNvPr id="28" name="组合 27"/>
          <p:cNvGrpSpPr/>
          <p:nvPr>
            <p:custDataLst>
              <p:tags r:id="rId17"/>
            </p:custDataLst>
          </p:nvPr>
        </p:nvGrpSpPr>
        <p:grpSpPr>
          <a:xfrm>
            <a:off x="3433901" y="3488368"/>
            <a:ext cx="2465832" cy="2837493"/>
            <a:chOff x="2580970" y="4357121"/>
            <a:chExt cx="2465832" cy="2837493"/>
          </a:xfrm>
        </p:grpSpPr>
        <p:grpSp>
          <p:nvGrpSpPr>
            <p:cNvPr id="29" name="组合 28"/>
            <p:cNvGrpSpPr/>
            <p:nvPr>
              <p:custDataLst>
                <p:tags r:id="rId18"/>
              </p:custDataLst>
            </p:nvPr>
          </p:nvGrpSpPr>
          <p:grpSpPr>
            <a:xfrm>
              <a:off x="2580970" y="4357121"/>
              <a:ext cx="2077740" cy="2048814"/>
              <a:chOff x="8240479" y="4673078"/>
              <a:chExt cx="2077740" cy="2048814"/>
            </a:xfrm>
          </p:grpSpPr>
          <p:sp>
            <p:nvSpPr>
              <p:cNvPr id="31" name="Oval 35"/>
              <p:cNvSpPr>
                <a:spLocks noChangeArrowheads="1"/>
              </p:cNvSpPr>
              <p:nvPr>
                <p:custDataLst>
                  <p:tags r:id="rId19"/>
                </p:custDataLst>
              </p:nvPr>
            </p:nvSpPr>
            <p:spPr bwMode="auto">
              <a:xfrm>
                <a:off x="8240479" y="4673078"/>
                <a:ext cx="2077740" cy="2048814"/>
              </a:xfrm>
              <a:prstGeom prst="ellipse">
                <a:avLst/>
              </a:prstGeom>
              <a:solidFill>
                <a:schemeClr val="accent3">
                  <a:lumMod val="40000"/>
                  <a:lumOff val="60000"/>
                </a:schemeClr>
              </a:solidFill>
              <a:ln w="38100">
                <a:solidFill>
                  <a:srgbClr val="00B0F0"/>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32" name="Oval 36"/>
              <p:cNvSpPr>
                <a:spLocks noChangeArrowheads="1"/>
              </p:cNvSpPr>
              <p:nvPr>
                <p:custDataLst>
                  <p:tags r:id="rId20"/>
                </p:custDataLst>
              </p:nvPr>
            </p:nvSpPr>
            <p:spPr bwMode="auto">
              <a:xfrm>
                <a:off x="8807862" y="49298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33" name="Oval 37"/>
              <p:cNvSpPr>
                <a:spLocks noChangeArrowheads="1"/>
              </p:cNvSpPr>
              <p:nvPr>
                <p:custDataLst>
                  <p:tags r:id="rId21"/>
                </p:custDataLst>
              </p:nvPr>
            </p:nvSpPr>
            <p:spPr bwMode="auto">
              <a:xfrm>
                <a:off x="8419484" y="5377181"/>
                <a:ext cx="217364" cy="191900"/>
              </a:xfrm>
              <a:prstGeom prst="ellipse">
                <a:avLst/>
              </a:prstGeom>
              <a:solidFill>
                <a:schemeClr val="bg1"/>
              </a:solidFill>
              <a:ln w="2857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34" name="Oval 38"/>
              <p:cNvSpPr>
                <a:spLocks noChangeArrowheads="1"/>
              </p:cNvSpPr>
              <p:nvPr>
                <p:custDataLst>
                  <p:tags r:id="rId22"/>
                </p:custDataLst>
              </p:nvPr>
            </p:nvSpPr>
            <p:spPr bwMode="auto">
              <a:xfrm>
                <a:off x="8953304" y="5569081"/>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35" name="Oval 39"/>
              <p:cNvSpPr>
                <a:spLocks noChangeArrowheads="1"/>
              </p:cNvSpPr>
              <p:nvPr>
                <p:custDataLst>
                  <p:tags r:id="rId23"/>
                </p:custDataLst>
              </p:nvPr>
            </p:nvSpPr>
            <p:spPr bwMode="auto">
              <a:xfrm>
                <a:off x="9459953" y="51217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36" name="Oval 40"/>
              <p:cNvSpPr>
                <a:spLocks noChangeArrowheads="1"/>
              </p:cNvSpPr>
              <p:nvPr>
                <p:custDataLst>
                  <p:tags r:id="rId24"/>
                </p:custDataLst>
              </p:nvPr>
            </p:nvSpPr>
            <p:spPr bwMode="auto">
              <a:xfrm>
                <a:off x="9677316" y="5760981"/>
                <a:ext cx="217364" cy="191900"/>
              </a:xfrm>
              <a:prstGeom prst="ellipse">
                <a:avLst/>
              </a:prstGeom>
              <a:solidFill>
                <a:schemeClr val="bg1"/>
              </a:solidFill>
              <a:ln w="2857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37" name="Oval 41"/>
              <p:cNvSpPr>
                <a:spLocks noChangeArrowheads="1"/>
              </p:cNvSpPr>
              <p:nvPr>
                <p:custDataLst>
                  <p:tags r:id="rId25"/>
                </p:custDataLst>
              </p:nvPr>
            </p:nvSpPr>
            <p:spPr bwMode="auto">
              <a:xfrm>
                <a:off x="8590498" y="6081285"/>
                <a:ext cx="217364" cy="191900"/>
              </a:xfrm>
              <a:prstGeom prst="ellipse">
                <a:avLst/>
              </a:prstGeom>
              <a:solidFill>
                <a:schemeClr val="bg1"/>
              </a:solidFill>
              <a:ln w="2857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38" name="Oval 42"/>
              <p:cNvSpPr>
                <a:spLocks noChangeArrowheads="1"/>
              </p:cNvSpPr>
              <p:nvPr>
                <p:custDataLst>
                  <p:tags r:id="rId26"/>
                </p:custDataLst>
              </p:nvPr>
            </p:nvSpPr>
            <p:spPr bwMode="auto">
              <a:xfrm>
                <a:off x="9170667" y="60812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39" name="Oval 43"/>
              <p:cNvSpPr>
                <a:spLocks noChangeArrowheads="1"/>
              </p:cNvSpPr>
              <p:nvPr>
                <p:custDataLst>
                  <p:tags r:id="rId27"/>
                </p:custDataLst>
              </p:nvPr>
            </p:nvSpPr>
            <p:spPr bwMode="auto">
              <a:xfrm>
                <a:off x="9557447" y="6273185"/>
                <a:ext cx="217364" cy="191900"/>
              </a:xfrm>
              <a:prstGeom prst="ellipse">
                <a:avLst/>
              </a:prstGeom>
              <a:solidFill>
                <a:schemeClr val="accent2">
                  <a:lumMod val="50000"/>
                </a:schemeClr>
              </a:solidFill>
              <a:ln w="952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40" name="Oval 44"/>
              <p:cNvSpPr>
                <a:spLocks noChangeArrowheads="1"/>
              </p:cNvSpPr>
              <p:nvPr>
                <p:custDataLst>
                  <p:tags r:id="rId28"/>
                </p:custDataLst>
              </p:nvPr>
            </p:nvSpPr>
            <p:spPr bwMode="auto">
              <a:xfrm>
                <a:off x="9894680" y="5440678"/>
                <a:ext cx="217364" cy="191900"/>
              </a:xfrm>
              <a:prstGeom prst="ellipse">
                <a:avLst/>
              </a:prstGeom>
              <a:solidFill>
                <a:schemeClr val="bg1"/>
              </a:solidFill>
              <a:ln w="2857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grpSp>
        <p:sp>
          <p:nvSpPr>
            <p:cNvPr id="30" name="Rectangle 57"/>
            <p:cNvSpPr>
              <a:spLocks noChangeArrowheads="1"/>
            </p:cNvSpPr>
            <p:nvPr>
              <p:custDataLst>
                <p:tags r:id="rId29"/>
              </p:custDataLst>
            </p:nvPr>
          </p:nvSpPr>
          <p:spPr bwMode="auto">
            <a:xfrm>
              <a:off x="2605501" y="6671394"/>
              <a:ext cx="2441301" cy="523220"/>
            </a:xfrm>
            <a:prstGeom prst="rect">
              <a:avLst/>
            </a:prstGeom>
            <a:noFill/>
            <a:ln w="9525">
              <a:noFill/>
              <a:miter lim="800000"/>
            </a:ln>
            <a:effectLst/>
          </p:spPr>
          <p:txBody>
            <a:bodyPr wrap="square">
              <a:spAutoFit/>
            </a:bodyPr>
            <a:lstStyle/>
            <a:p>
              <a:r>
                <a:rPr lang="zh-CN" altLang="en-US" sz="2800" b="1">
                  <a:solidFill>
                    <a:srgbClr val="002060"/>
                  </a:solidFill>
                  <a:latin typeface="微软雅黑" panose="020B0503020204020204" pitchFamily="34" charset="-122"/>
                  <a:ea typeface="微软雅黑" panose="020B0503020204020204" pitchFamily="34" charset="-122"/>
                </a:rPr>
                <a:t>选择</a:t>
              </a:r>
              <a:r>
                <a:rPr lang="zh-CN" altLang="zh-CN" sz="2800" b="1">
                  <a:solidFill>
                    <a:srgbClr val="002060"/>
                  </a:solidFill>
                  <a:latin typeface="微软雅黑" panose="020B0503020204020204" pitchFamily="34" charset="-122"/>
                  <a:ea typeface="微软雅黑" panose="020B0503020204020204" pitchFamily="34" charset="-122"/>
                </a:rPr>
                <a:t>培养基</a:t>
              </a:r>
              <a:endParaRPr lang="zh-CN" altLang="zh-CN" sz="2800" b="1">
                <a:solidFill>
                  <a:srgbClr val="002060"/>
                </a:solidFill>
                <a:latin typeface="微软雅黑" panose="020B0503020204020204" pitchFamily="34" charset="-122"/>
                <a:ea typeface="微软雅黑" panose="020B0503020204020204" pitchFamily="34" charset="-122"/>
              </a:endParaRPr>
            </a:p>
          </p:txBody>
        </p:sp>
      </p:grpSp>
      <p:grpSp>
        <p:nvGrpSpPr>
          <p:cNvPr id="43" name="组合 42"/>
          <p:cNvGrpSpPr/>
          <p:nvPr>
            <p:custDataLst>
              <p:tags r:id="rId30"/>
            </p:custDataLst>
          </p:nvPr>
        </p:nvGrpSpPr>
        <p:grpSpPr>
          <a:xfrm>
            <a:off x="5975269" y="3656179"/>
            <a:ext cx="1410184" cy="523220"/>
            <a:chOff x="9198761" y="3935284"/>
            <a:chExt cx="1410184" cy="523220"/>
          </a:xfrm>
        </p:grpSpPr>
        <p:sp>
          <p:nvSpPr>
            <p:cNvPr id="41" name="Oval 37"/>
            <p:cNvSpPr>
              <a:spLocks noChangeArrowheads="1"/>
            </p:cNvSpPr>
            <p:nvPr>
              <p:custDataLst>
                <p:tags r:id="rId31"/>
              </p:custDataLst>
            </p:nvPr>
          </p:nvSpPr>
          <p:spPr bwMode="auto">
            <a:xfrm>
              <a:off x="9198761" y="4024280"/>
              <a:ext cx="356719" cy="360768"/>
            </a:xfrm>
            <a:prstGeom prst="ellipse">
              <a:avLst/>
            </a:prstGeom>
            <a:solidFill>
              <a:schemeClr val="bg1"/>
            </a:solidFill>
            <a:ln w="2857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42" name="文本框 41"/>
            <p:cNvSpPr txBox="1"/>
            <p:nvPr>
              <p:custDataLst>
                <p:tags r:id="rId32"/>
              </p:custDataLst>
            </p:nvPr>
          </p:nvSpPr>
          <p:spPr>
            <a:xfrm>
              <a:off x="9706134" y="3935284"/>
              <a:ext cx="902811" cy="523220"/>
            </a:xfrm>
            <a:prstGeom prst="rect">
              <a:avLst/>
            </a:prstGeom>
            <a:noFill/>
          </p:spPr>
          <p:txBody>
            <a:bodyPr wrap="none" rtlCol="0">
              <a:spAutoFit/>
            </a:bodyPr>
            <a:lstStyle/>
            <a:p>
              <a:r>
                <a:rPr kumimoji="1" lang="zh-CN" altLang="en-US" sz="2800">
                  <a:solidFill>
                    <a:srgbClr val="080808"/>
                  </a:solidFill>
                </a:rPr>
                <a:t>空白</a:t>
              </a:r>
              <a:endParaRPr kumimoji="1" lang="zh-CN" altLang="en-US" sz="2800">
                <a:solidFill>
                  <a:srgbClr val="080808"/>
                </a:solidFill>
              </a:endParaRPr>
            </a:p>
          </p:txBody>
        </p:sp>
      </p:grpSp>
      <p:grpSp>
        <p:nvGrpSpPr>
          <p:cNvPr id="44" name="组合 43"/>
          <p:cNvGrpSpPr/>
          <p:nvPr>
            <p:custDataLst>
              <p:tags r:id="rId33"/>
            </p:custDataLst>
          </p:nvPr>
        </p:nvGrpSpPr>
        <p:grpSpPr>
          <a:xfrm>
            <a:off x="7907171" y="3663949"/>
            <a:ext cx="1410184" cy="523220"/>
            <a:chOff x="9198761" y="3935284"/>
            <a:chExt cx="1410184" cy="523220"/>
          </a:xfrm>
        </p:grpSpPr>
        <p:sp>
          <p:nvSpPr>
            <p:cNvPr id="45" name="Oval 37"/>
            <p:cNvSpPr>
              <a:spLocks noChangeArrowheads="1"/>
            </p:cNvSpPr>
            <p:nvPr>
              <p:custDataLst>
                <p:tags r:id="rId34"/>
              </p:custDataLst>
            </p:nvPr>
          </p:nvSpPr>
          <p:spPr bwMode="auto">
            <a:xfrm>
              <a:off x="9198761" y="4024280"/>
              <a:ext cx="356719" cy="360768"/>
            </a:xfrm>
            <a:prstGeom prst="ellipse">
              <a:avLst/>
            </a:prstGeom>
            <a:solidFill>
              <a:schemeClr val="accent6">
                <a:lumMod val="50000"/>
              </a:schemeClr>
            </a:solidFill>
            <a:ln w="28575">
              <a:solidFill>
                <a:schemeClr val="accent2">
                  <a:lumMod val="50000"/>
                </a:schemeClr>
              </a:solidFill>
              <a:round/>
            </a:ln>
          </p:spPr>
          <p:txBody>
            <a:bodyPr wrap="none" anchor="ctr"/>
            <a:lstStyle/>
            <a:p>
              <a:endParaRPr lang="zh-CN" altLang="zh-CN">
                <a:effectLst>
                  <a:outerShdw blurRad="38100" dist="38100" dir="2700000" algn="tl">
                    <a:srgbClr val="FFFFFF"/>
                  </a:outerShdw>
                </a:effectLst>
                <a:latin typeface="楷体" panose="02010609060101010101" pitchFamily="49" charset="-122"/>
                <a:ea typeface="楷体" panose="02010609060101010101" pitchFamily="49" charset="-122"/>
              </a:endParaRPr>
            </a:p>
          </p:txBody>
        </p:sp>
        <p:sp>
          <p:nvSpPr>
            <p:cNvPr id="46" name="文本框 45"/>
            <p:cNvSpPr txBox="1"/>
            <p:nvPr>
              <p:custDataLst>
                <p:tags r:id="rId35"/>
              </p:custDataLst>
            </p:nvPr>
          </p:nvSpPr>
          <p:spPr>
            <a:xfrm>
              <a:off x="9706134" y="3935284"/>
              <a:ext cx="902811" cy="523220"/>
            </a:xfrm>
            <a:prstGeom prst="rect">
              <a:avLst/>
            </a:prstGeom>
            <a:noFill/>
          </p:spPr>
          <p:txBody>
            <a:bodyPr wrap="none" rtlCol="0">
              <a:spAutoFit/>
            </a:bodyPr>
            <a:lstStyle/>
            <a:p>
              <a:r>
                <a:rPr kumimoji="1" lang="zh-CN" altLang="en-US" sz="2800">
                  <a:solidFill>
                    <a:srgbClr val="080808"/>
                  </a:solidFill>
                </a:rPr>
                <a:t>菌落</a:t>
              </a:r>
              <a:endParaRPr kumimoji="1" lang="zh-CN" altLang="en-US" sz="2800">
                <a:solidFill>
                  <a:srgbClr val="080808"/>
                </a:solidFill>
              </a:endParaRPr>
            </a:p>
          </p:txBody>
        </p:sp>
      </p:grpSp>
      <p:sp>
        <p:nvSpPr>
          <p:cNvPr id="47" name="矩形 46"/>
          <p:cNvSpPr/>
          <p:nvPr>
            <p:custDataLst>
              <p:tags r:id="rId36"/>
            </p:custDataLst>
          </p:nvPr>
        </p:nvSpPr>
        <p:spPr>
          <a:xfrm>
            <a:off x="7385453" y="5064130"/>
            <a:ext cx="4795701" cy="1786643"/>
          </a:xfrm>
          <a:prstGeom prst="rect">
            <a:avLst/>
          </a:prstGeom>
          <a:solidFill>
            <a:srgbClr val="E3FFE4"/>
          </a:solidFill>
          <a:ln>
            <a:noFill/>
          </a:ln>
        </p:spPr>
        <p:txBody>
          <a:bodyPr wrap="square">
            <a:spAutoFit/>
          </a:bodyPr>
          <a:lstStyle/>
          <a:p>
            <a:pPr>
              <a:lnSpc>
                <a:spcPct val="120000"/>
              </a:lnSpc>
            </a:pPr>
            <a:r>
              <a:rPr lang="zh-CN" altLang="en-US" sz="3200">
                <a:solidFill>
                  <a:srgbClr val="080808"/>
                </a:solidFill>
                <a:latin typeface="楷体" panose="02010609060101010101" pitchFamily="49" charset="-122"/>
                <a:ea typeface="楷体" panose="02010609060101010101" pitchFamily="49" charset="-122"/>
              </a:rPr>
              <a:t>    那么如果让你分离土壤中分解尿素的细菌，你应该怎么设计呢？</a:t>
            </a:r>
            <a:endParaRPr lang="zh-CN" altLang="en-US" sz="3200">
              <a:solidFill>
                <a:srgbClr val="080808"/>
              </a:solidFill>
              <a:latin typeface="楷体" panose="02010609060101010101" pitchFamily="49" charset="-122"/>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par>
                                <p:cTn id="20" presetID="10" presetClass="entr" presetSubtype="0"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0" presetClass="entr" presetSubtype="0" fill="hold" nodeType="with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fade">
                                      <p:cBhvr>
                                        <p:cTn id="25" dur="500"/>
                                        <p:tgtEl>
                                          <p:spTgt spid="43"/>
                                        </p:tgtEl>
                                      </p:cBhvr>
                                    </p:animEffect>
                                  </p:childTnLst>
                                </p:cTn>
                              </p:par>
                              <p:par>
                                <p:cTn id="26" presetID="10" presetClass="entr" presetSubtype="0"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500"/>
                                        <p:tgtEl>
                                          <p:spTgt spid="44"/>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dissolve">
                                      <p:cBhvr>
                                        <p:cTn id="33"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5" y="266700"/>
            <a:ext cx="4477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微生物的选择培养和计数</a:t>
            </a:r>
            <a:endParaRPr lang="zh-CN" altLang="en-US" sz="2800" b="1">
              <a:solidFill>
                <a:srgbClr val="117A68"/>
              </a:solidFill>
              <a:latin typeface="微软雅黑" panose="020B0503020204020204" pitchFamily="34" charset="-122"/>
            </a:endParaRPr>
          </a:p>
        </p:txBody>
      </p:sp>
      <p:sp>
        <p:nvSpPr>
          <p:cNvPr id="31763" name="文本框 24"/>
          <p:cNvSpPr txBox="1">
            <a:spLocks noChangeArrowheads="1"/>
          </p:cNvSpPr>
          <p:nvPr>
            <p:custDataLst>
              <p:tags r:id="rId4"/>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2</a:t>
            </a:r>
            <a:endParaRPr lang="zh-CN" altLang="en-US" sz="3600">
              <a:solidFill>
                <a:schemeClr val="bg1"/>
              </a:solidFill>
              <a:latin typeface="Impact" panose="020B0806030902050204" pitchFamily="34" charset="0"/>
            </a:endParaRPr>
          </a:p>
        </p:txBody>
      </p:sp>
      <p:sp>
        <p:nvSpPr>
          <p:cNvPr id="2" name="文本框 23"/>
          <p:cNvSpPr txBox="1">
            <a:spLocks noChangeArrowheads="1"/>
          </p:cNvSpPr>
          <p:nvPr>
            <p:custDataLst>
              <p:tags r:id="rId5"/>
            </p:custDataLst>
          </p:nvPr>
        </p:nvSpPr>
        <p:spPr bwMode="auto">
          <a:xfrm>
            <a:off x="1" y="1013530"/>
            <a:ext cx="5120639" cy="584775"/>
          </a:xfrm>
          <a:custGeom>
            <a:avLst/>
            <a:gdLst>
              <a:gd name="connsiteX0" fmla="*/ 0 w 5120639"/>
              <a:gd name="connsiteY0" fmla="*/ 0 h 584775"/>
              <a:gd name="connsiteX1" fmla="*/ 517753 w 5120639"/>
              <a:gd name="connsiteY1" fmla="*/ 0 h 584775"/>
              <a:gd name="connsiteX2" fmla="*/ 1137920 w 5120639"/>
              <a:gd name="connsiteY2" fmla="*/ 0 h 584775"/>
              <a:gd name="connsiteX3" fmla="*/ 1809292 w 5120639"/>
              <a:gd name="connsiteY3" fmla="*/ 0 h 584775"/>
              <a:gd name="connsiteX4" fmla="*/ 2327046 w 5120639"/>
              <a:gd name="connsiteY4" fmla="*/ 0 h 584775"/>
              <a:gd name="connsiteX5" fmla="*/ 2742387 w 5120639"/>
              <a:gd name="connsiteY5" fmla="*/ 0 h 584775"/>
              <a:gd name="connsiteX6" fmla="*/ 3157727 w 5120639"/>
              <a:gd name="connsiteY6" fmla="*/ 0 h 584775"/>
              <a:gd name="connsiteX7" fmla="*/ 3829100 w 5120639"/>
              <a:gd name="connsiteY7" fmla="*/ 0 h 584775"/>
              <a:gd name="connsiteX8" fmla="*/ 4295647 w 5120639"/>
              <a:gd name="connsiteY8" fmla="*/ 0 h 584775"/>
              <a:gd name="connsiteX9" fmla="*/ 5120639 w 5120639"/>
              <a:gd name="connsiteY9" fmla="*/ 0 h 584775"/>
              <a:gd name="connsiteX10" fmla="*/ 5120639 w 5120639"/>
              <a:gd name="connsiteY10" fmla="*/ 584775 h 584775"/>
              <a:gd name="connsiteX11" fmla="*/ 4602886 w 5120639"/>
              <a:gd name="connsiteY11" fmla="*/ 584775 h 584775"/>
              <a:gd name="connsiteX12" fmla="*/ 4033926 w 5120639"/>
              <a:gd name="connsiteY12" fmla="*/ 584775 h 584775"/>
              <a:gd name="connsiteX13" fmla="*/ 3516172 w 5120639"/>
              <a:gd name="connsiteY13" fmla="*/ 584775 h 584775"/>
              <a:gd name="connsiteX14" fmla="*/ 3049625 w 5120639"/>
              <a:gd name="connsiteY14" fmla="*/ 584775 h 584775"/>
              <a:gd name="connsiteX15" fmla="*/ 2480665 w 5120639"/>
              <a:gd name="connsiteY15" fmla="*/ 584775 h 584775"/>
              <a:gd name="connsiteX16" fmla="*/ 2014118 w 5120639"/>
              <a:gd name="connsiteY16" fmla="*/ 584775 h 584775"/>
              <a:gd name="connsiteX17" fmla="*/ 1598777 w 5120639"/>
              <a:gd name="connsiteY17" fmla="*/ 584775 h 584775"/>
              <a:gd name="connsiteX18" fmla="*/ 927405 w 5120639"/>
              <a:gd name="connsiteY18" fmla="*/ 584775 h 584775"/>
              <a:gd name="connsiteX19" fmla="*/ 512064 w 5120639"/>
              <a:gd name="connsiteY19" fmla="*/ 584775 h 584775"/>
              <a:gd name="connsiteX20" fmla="*/ 0 w 5120639"/>
              <a:gd name="connsiteY20" fmla="*/ 584775 h 584775"/>
              <a:gd name="connsiteX21" fmla="*/ 0 w 5120639"/>
              <a:gd name="connsiteY21"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20639" h="584775" extrusionOk="0">
                <a:moveTo>
                  <a:pt x="0" y="0"/>
                </a:moveTo>
                <a:cubicBezTo>
                  <a:pt x="191481" y="-27522"/>
                  <a:pt x="383656" y="14125"/>
                  <a:pt x="517753" y="0"/>
                </a:cubicBezTo>
                <a:cubicBezTo>
                  <a:pt x="651850" y="-14125"/>
                  <a:pt x="832435" y="24148"/>
                  <a:pt x="1137920" y="0"/>
                </a:cubicBezTo>
                <a:cubicBezTo>
                  <a:pt x="1443405" y="-24148"/>
                  <a:pt x="1482894" y="1717"/>
                  <a:pt x="1809292" y="0"/>
                </a:cubicBezTo>
                <a:cubicBezTo>
                  <a:pt x="2135690" y="-1717"/>
                  <a:pt x="2203221" y="55275"/>
                  <a:pt x="2327046" y="0"/>
                </a:cubicBezTo>
                <a:cubicBezTo>
                  <a:pt x="2450871" y="-55275"/>
                  <a:pt x="2586899" y="39604"/>
                  <a:pt x="2742387" y="0"/>
                </a:cubicBezTo>
                <a:cubicBezTo>
                  <a:pt x="2897875" y="-39604"/>
                  <a:pt x="3073813" y="33557"/>
                  <a:pt x="3157727" y="0"/>
                </a:cubicBezTo>
                <a:cubicBezTo>
                  <a:pt x="3241641" y="-33557"/>
                  <a:pt x="3571723" y="54417"/>
                  <a:pt x="3829100" y="0"/>
                </a:cubicBezTo>
                <a:cubicBezTo>
                  <a:pt x="4086477" y="-54417"/>
                  <a:pt x="4100726" y="1757"/>
                  <a:pt x="4295647" y="0"/>
                </a:cubicBezTo>
                <a:cubicBezTo>
                  <a:pt x="4490568" y="-1757"/>
                  <a:pt x="4787606" y="62839"/>
                  <a:pt x="5120639" y="0"/>
                </a:cubicBezTo>
                <a:cubicBezTo>
                  <a:pt x="5180612" y="157020"/>
                  <a:pt x="5076700" y="349692"/>
                  <a:pt x="5120639" y="584775"/>
                </a:cubicBezTo>
                <a:cubicBezTo>
                  <a:pt x="4960009" y="593636"/>
                  <a:pt x="4814349" y="530441"/>
                  <a:pt x="4602886" y="584775"/>
                </a:cubicBezTo>
                <a:cubicBezTo>
                  <a:pt x="4391423" y="639109"/>
                  <a:pt x="4311586" y="552833"/>
                  <a:pt x="4033926" y="584775"/>
                </a:cubicBezTo>
                <a:cubicBezTo>
                  <a:pt x="3756266" y="616717"/>
                  <a:pt x="3687951" y="536508"/>
                  <a:pt x="3516172" y="584775"/>
                </a:cubicBezTo>
                <a:cubicBezTo>
                  <a:pt x="3344393" y="633042"/>
                  <a:pt x="3254414" y="574756"/>
                  <a:pt x="3049625" y="584775"/>
                </a:cubicBezTo>
                <a:cubicBezTo>
                  <a:pt x="2844836" y="594794"/>
                  <a:pt x="2765122" y="581547"/>
                  <a:pt x="2480665" y="584775"/>
                </a:cubicBezTo>
                <a:cubicBezTo>
                  <a:pt x="2196208" y="588003"/>
                  <a:pt x="2184588" y="573293"/>
                  <a:pt x="2014118" y="584775"/>
                </a:cubicBezTo>
                <a:cubicBezTo>
                  <a:pt x="1843648" y="596257"/>
                  <a:pt x="1795230" y="565051"/>
                  <a:pt x="1598777" y="584775"/>
                </a:cubicBezTo>
                <a:cubicBezTo>
                  <a:pt x="1402324" y="604499"/>
                  <a:pt x="1190793" y="518094"/>
                  <a:pt x="927405" y="584775"/>
                </a:cubicBezTo>
                <a:cubicBezTo>
                  <a:pt x="664017" y="651456"/>
                  <a:pt x="625976" y="555874"/>
                  <a:pt x="512064" y="584775"/>
                </a:cubicBezTo>
                <a:cubicBezTo>
                  <a:pt x="398152" y="613676"/>
                  <a:pt x="215922" y="540923"/>
                  <a:pt x="0" y="584775"/>
                </a:cubicBezTo>
                <a:cubicBezTo>
                  <a:pt x="-23681" y="424834"/>
                  <a:pt x="44726" y="133852"/>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二、选择培养基配方的设计</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4" name="文本框 3"/>
          <p:cNvSpPr txBox="1"/>
          <p:nvPr>
            <p:custDataLst>
              <p:tags r:id="rId6"/>
            </p:custDataLst>
          </p:nvPr>
        </p:nvSpPr>
        <p:spPr>
          <a:xfrm>
            <a:off x="260509" y="1824355"/>
            <a:ext cx="11670982" cy="1808572"/>
          </a:xfrm>
          <a:prstGeom prst="rect">
            <a:avLst/>
          </a:prstGeom>
          <a:noFill/>
        </p:spPr>
        <p:txBody>
          <a:bodyPr wrap="square">
            <a:spAutoFit/>
          </a:bodyPr>
          <a:lstStyle/>
          <a:p>
            <a:pPr>
              <a:lnSpc>
                <a:spcPct val="120000"/>
              </a:lnSpc>
              <a:buClr>
                <a:srgbClr val="01ACBE"/>
              </a:buClr>
              <a:buFont typeface="Wingdings" panose="05000000000000000000" pitchFamily="2" charset="2"/>
              <a:buChar char="Ø"/>
            </a:pPr>
            <a:r>
              <a:rPr lang="zh-CN" altLang="en-US" sz="3200">
                <a:solidFill>
                  <a:srgbClr val="080808"/>
                </a:solidFill>
                <a:latin typeface="楷体" panose="02010609060101010101" pitchFamily="49" charset="-122"/>
                <a:ea typeface="楷体" panose="02010609060101010101" pitchFamily="49" charset="-122"/>
              </a:rPr>
              <a:t>尿素</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［CO(NH</a:t>
            </a:r>
            <a:r>
              <a:rPr lang="en-US" altLang="zh-CN" sz="3200" kern="1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2</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kern="1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2</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］含氮量高，化学性质稳定，</a:t>
            </a:r>
            <a:r>
              <a:rPr lang="zh-CN" altLang="en-US" sz="3200">
                <a:solidFill>
                  <a:srgbClr val="080808"/>
                </a:solidFill>
                <a:latin typeface="楷体" panose="02010609060101010101" pitchFamily="49" charset="-122"/>
                <a:ea typeface="楷体" panose="02010609060101010101" pitchFamily="49" charset="-122"/>
              </a:rPr>
              <a:t>是一种重要的</a:t>
            </a:r>
            <a:endParaRPr lang="en-US" altLang="zh-CN" sz="3200">
              <a:solidFill>
                <a:srgbClr val="080808"/>
              </a:solidFill>
              <a:latin typeface="楷体" panose="02010609060101010101" pitchFamily="49" charset="-122"/>
              <a:ea typeface="楷体" panose="02010609060101010101" pitchFamily="49" charset="-122"/>
            </a:endParaRPr>
          </a:p>
          <a:p>
            <a:pPr>
              <a:lnSpc>
                <a:spcPct val="120000"/>
              </a:lnSpc>
              <a:buClr>
                <a:srgbClr val="01ACBE"/>
              </a:buClr>
            </a:pPr>
            <a:r>
              <a:rPr lang="zh-CN" altLang="en-US" sz="3200">
                <a:solidFill>
                  <a:srgbClr val="080808"/>
                </a:solidFill>
                <a:latin typeface="楷体" panose="02010609060101010101" pitchFamily="49" charset="-122"/>
                <a:ea typeface="楷体" panose="02010609060101010101" pitchFamily="49" charset="-122"/>
              </a:rPr>
              <a:t>  农业</a:t>
            </a:r>
            <a:r>
              <a:rPr lang="zh-CN" altLang="en-US" sz="3200" b="1">
                <a:solidFill>
                  <a:srgbClr val="C00000"/>
                </a:solidFill>
                <a:latin typeface="楷体" panose="02010609060101010101" pitchFamily="49" charset="-122"/>
                <a:ea typeface="楷体" panose="02010609060101010101" pitchFamily="49" charset="-122"/>
              </a:rPr>
              <a:t>氮肥</a:t>
            </a:r>
            <a:r>
              <a:rPr lang="zh-CN" altLang="en-US" sz="3200">
                <a:solidFill>
                  <a:srgbClr val="080808"/>
                </a:solidFill>
                <a:latin typeface="楷体" panose="02010609060101010101" pitchFamily="49" charset="-122"/>
                <a:ea typeface="楷体" panose="02010609060101010101" pitchFamily="49" charset="-122"/>
              </a:rPr>
              <a:t>，尿素不能直接被农作物吸收，土壤中的细菌将尿素</a:t>
            </a:r>
            <a:endParaRPr lang="en-US" altLang="zh-CN" sz="3200">
              <a:solidFill>
                <a:srgbClr val="080808"/>
              </a:solidFill>
              <a:latin typeface="楷体" panose="02010609060101010101" pitchFamily="49" charset="-122"/>
              <a:ea typeface="楷体" panose="02010609060101010101" pitchFamily="49" charset="-122"/>
            </a:endParaRPr>
          </a:p>
          <a:p>
            <a:pPr>
              <a:lnSpc>
                <a:spcPct val="120000"/>
              </a:lnSpc>
              <a:buClr>
                <a:srgbClr val="01ACBE"/>
              </a:buClr>
            </a:pPr>
            <a:r>
              <a:rPr lang="zh-CN" altLang="en-US" sz="3200">
                <a:solidFill>
                  <a:srgbClr val="080808"/>
                </a:solidFill>
                <a:latin typeface="楷体" panose="02010609060101010101" pitchFamily="49" charset="-122"/>
                <a:ea typeface="楷体" panose="02010609060101010101" pitchFamily="49" charset="-122"/>
              </a:rPr>
              <a:t>  分解成</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NH</a:t>
            </a:r>
            <a:r>
              <a:rPr lang="en-US" altLang="zh-CN" sz="3200" kern="1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3</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，再被转化为NO</a:t>
            </a:r>
            <a:r>
              <a:rPr lang="en-US" altLang="zh-CN" sz="3200" kern="1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3</a:t>
            </a:r>
            <a:r>
              <a:rPr lang="en-US" altLang="zh-CN" sz="3200" kern="1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、NH</a:t>
            </a:r>
            <a:r>
              <a:rPr lang="en-US" altLang="zh-CN" sz="3200" kern="100" baseline="-25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4</a:t>
            </a:r>
            <a:r>
              <a:rPr lang="en-US" altLang="zh-CN" sz="3200" kern="1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等被植物吸收 </a:t>
            </a:r>
            <a:r>
              <a:rPr lang="zh-CN" altLang="en-US" sz="3200">
                <a:solidFill>
                  <a:srgbClr val="080808"/>
                </a:solidFill>
                <a:latin typeface="楷体" panose="02010609060101010101" pitchFamily="49" charset="-122"/>
                <a:ea typeface="楷体" panose="02010609060101010101" pitchFamily="49" charset="-122"/>
              </a:rPr>
              <a:t>。</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5" name="文本框 4"/>
          <p:cNvSpPr txBox="1"/>
          <p:nvPr>
            <p:custDataLst>
              <p:tags r:id="rId7"/>
            </p:custDataLst>
          </p:nvPr>
        </p:nvSpPr>
        <p:spPr>
          <a:xfrm>
            <a:off x="0" y="3949206"/>
            <a:ext cx="3537735" cy="523220"/>
          </a:xfrm>
          <a:prstGeom prst="rect">
            <a:avLst/>
          </a:prstGeom>
          <a:solidFill>
            <a:srgbClr val="0C7338"/>
          </a:solidFill>
        </p:spPr>
        <p:txBody>
          <a:bodyPr wrap="square">
            <a:spAutoFit/>
          </a:bodyPr>
          <a:lstStyle/>
          <a:p>
            <a:pPr algn="ctr">
              <a:buClr>
                <a:srgbClr val="01ACBE"/>
              </a:buClr>
            </a:pPr>
            <a:r>
              <a:rPr lang="zh-CN" altLang="en-US" sz="2800" b="1" kern="10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细菌利用尿素的原因</a:t>
            </a:r>
            <a:endParaRPr lang="zh-CN" altLang="en-US" sz="2800" b="1" kern="10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p:cNvSpPr txBox="1"/>
          <p:nvPr>
            <p:custDataLst>
              <p:tags r:id="rId8"/>
            </p:custDataLst>
          </p:nvPr>
        </p:nvSpPr>
        <p:spPr>
          <a:xfrm>
            <a:off x="495762" y="4718278"/>
            <a:ext cx="10246772" cy="584775"/>
          </a:xfrm>
          <a:prstGeom prst="rect">
            <a:avLst/>
          </a:prstGeom>
          <a:noFill/>
        </p:spPr>
        <p:txBody>
          <a:bodyPr wrap="square">
            <a:spAutoFit/>
          </a:bodyPr>
          <a:lstStyle/>
          <a:p>
            <a:pPr>
              <a:buClr>
                <a:srgbClr val="01ACBE"/>
              </a:buClr>
              <a:buFont typeface="Wingdings" panose="05000000000000000000" pitchFamily="2" charset="2"/>
              <a:buChar char="Ø"/>
            </a:pPr>
            <a:r>
              <a:rPr lang="zh-CN" altLang="en-US" sz="3200">
                <a:solidFill>
                  <a:srgbClr val="080808"/>
                </a:solidFill>
                <a:latin typeface="楷体" panose="02010609060101010101" pitchFamily="49" charset="-122"/>
                <a:ea typeface="楷体" panose="02010609060101010101" pitchFamily="49" charset="-122"/>
              </a:rPr>
              <a:t>土壤中的细菌分解尿素是因为他们能合成</a:t>
            </a:r>
            <a:r>
              <a:rPr lang="zh-CN" altLang="en-US" sz="3200" b="1">
                <a:solidFill>
                  <a:srgbClr val="C00000"/>
                </a:solidFill>
                <a:latin typeface="楷体" panose="02010609060101010101" pitchFamily="49" charset="-122"/>
                <a:ea typeface="楷体" panose="02010609060101010101" pitchFamily="49" charset="-122"/>
              </a:rPr>
              <a:t>脲酶</a:t>
            </a:r>
            <a:r>
              <a:rPr lang="zh-CN" altLang="en-US" sz="3200">
                <a:solidFill>
                  <a:srgbClr val="080808"/>
                </a:solidFill>
                <a:latin typeface="楷体" panose="02010609060101010101" pitchFamily="49" charset="-122"/>
                <a:ea typeface="楷体" panose="02010609060101010101" pitchFamily="49" charset="-122"/>
              </a:rPr>
              <a:t>。</a:t>
            </a:r>
            <a:endParaRPr lang="zh-CN" altLang="en-US" sz="3200">
              <a:solidFill>
                <a:srgbClr val="080808"/>
              </a:solidFill>
              <a:latin typeface="楷体" panose="02010609060101010101" pitchFamily="49" charset="-122"/>
              <a:ea typeface="楷体" panose="02010609060101010101" pitchFamily="49" charset="-122"/>
            </a:endParaRPr>
          </a:p>
        </p:txBody>
      </p:sp>
      <p:grpSp>
        <p:nvGrpSpPr>
          <p:cNvPr id="7" name="组合 6"/>
          <p:cNvGrpSpPr/>
          <p:nvPr>
            <p:custDataLst>
              <p:tags r:id="rId9"/>
            </p:custDataLst>
          </p:nvPr>
        </p:nvGrpSpPr>
        <p:grpSpPr>
          <a:xfrm>
            <a:off x="1567238" y="5410110"/>
            <a:ext cx="6433721" cy="798888"/>
            <a:chOff x="788714" y="4307930"/>
            <a:chExt cx="6364910" cy="798888"/>
          </a:xfrm>
        </p:grpSpPr>
        <p:sp>
          <p:nvSpPr>
            <p:cNvPr id="8" name="文本框 7"/>
            <p:cNvSpPr txBox="1"/>
            <p:nvPr>
              <p:custDataLst>
                <p:tags r:id="rId10"/>
              </p:custDataLst>
            </p:nvPr>
          </p:nvSpPr>
          <p:spPr>
            <a:xfrm>
              <a:off x="788714" y="4522043"/>
              <a:ext cx="6364910" cy="584775"/>
            </a:xfrm>
            <a:prstGeom prst="rect">
              <a:avLst/>
            </a:prstGeom>
            <a:noFill/>
            <a:ln>
              <a:noFill/>
            </a:ln>
          </p:spPr>
          <p:txBody>
            <a:bodyPr wrap="square" rtlCol="0">
              <a:spAutoFit/>
            </a:bodyPr>
            <a:lstStyle/>
            <a:p>
              <a:r>
                <a:rPr lang="en-US" altLang="zh-CN" sz="3200">
                  <a:solidFill>
                    <a:srgbClr val="080808"/>
                  </a:solidFill>
                  <a:latin typeface="Times New Roman" panose="02020603050405020304" pitchFamily="18" charset="0"/>
                  <a:cs typeface="Times New Roman" panose="02020603050405020304" pitchFamily="18" charset="0"/>
                </a:rPr>
                <a:t>CO(NH</a:t>
              </a:r>
              <a:r>
                <a:rPr lang="en-US" altLang="zh-CN" sz="3200" baseline="-25000">
                  <a:solidFill>
                    <a:srgbClr val="080808"/>
                  </a:solidFill>
                  <a:latin typeface="Times New Roman" panose="02020603050405020304" pitchFamily="18" charset="0"/>
                  <a:cs typeface="Times New Roman" panose="02020603050405020304" pitchFamily="18" charset="0"/>
                </a:rPr>
                <a:t>2</a:t>
              </a:r>
              <a:r>
                <a:rPr lang="en-US" altLang="zh-CN" sz="3200">
                  <a:solidFill>
                    <a:srgbClr val="080808"/>
                  </a:solidFill>
                  <a:latin typeface="Times New Roman" panose="02020603050405020304" pitchFamily="18" charset="0"/>
                  <a:cs typeface="Times New Roman" panose="02020603050405020304" pitchFamily="18" charset="0"/>
                </a:rPr>
                <a:t>)</a:t>
              </a:r>
              <a:r>
                <a:rPr lang="en-US" altLang="zh-CN" sz="3200" baseline="-25000">
                  <a:solidFill>
                    <a:srgbClr val="080808"/>
                  </a:solidFill>
                  <a:latin typeface="Times New Roman" panose="02020603050405020304" pitchFamily="18" charset="0"/>
                  <a:cs typeface="Times New Roman" panose="02020603050405020304" pitchFamily="18" charset="0"/>
                </a:rPr>
                <a:t>2</a:t>
              </a:r>
              <a:r>
                <a:rPr lang="en-US" altLang="zh-CN" sz="3200">
                  <a:solidFill>
                    <a:srgbClr val="080808"/>
                  </a:solidFill>
                  <a:latin typeface="Times New Roman" panose="02020603050405020304" pitchFamily="18" charset="0"/>
                  <a:cs typeface="Times New Roman" panose="02020603050405020304" pitchFamily="18" charset="0"/>
                </a:rPr>
                <a:t> + H</a:t>
              </a:r>
              <a:r>
                <a:rPr lang="en-US" altLang="zh-CN" sz="3200" baseline="-25000">
                  <a:solidFill>
                    <a:srgbClr val="080808"/>
                  </a:solidFill>
                  <a:latin typeface="Times New Roman" panose="02020603050405020304" pitchFamily="18" charset="0"/>
                  <a:cs typeface="Times New Roman" panose="02020603050405020304" pitchFamily="18" charset="0"/>
                </a:rPr>
                <a:t>2</a:t>
              </a:r>
              <a:r>
                <a:rPr lang="en-US" altLang="zh-CN" sz="3200">
                  <a:solidFill>
                    <a:srgbClr val="080808"/>
                  </a:solidFill>
                  <a:latin typeface="Times New Roman" panose="02020603050405020304" pitchFamily="18" charset="0"/>
                  <a:cs typeface="Times New Roman" panose="02020603050405020304" pitchFamily="18" charset="0"/>
                </a:rPr>
                <a:t>O           2NH</a:t>
              </a:r>
              <a:r>
                <a:rPr lang="en-US" altLang="zh-CN" sz="3200" baseline="-25000">
                  <a:solidFill>
                    <a:srgbClr val="080808"/>
                  </a:solidFill>
                  <a:latin typeface="Times New Roman" panose="02020603050405020304" pitchFamily="18" charset="0"/>
                  <a:cs typeface="Times New Roman" panose="02020603050405020304" pitchFamily="18" charset="0"/>
                </a:rPr>
                <a:t>3</a:t>
              </a:r>
              <a:r>
                <a:rPr lang="en-US" altLang="zh-CN" sz="3200">
                  <a:solidFill>
                    <a:srgbClr val="080808"/>
                  </a:solidFill>
                  <a:latin typeface="Times New Roman" panose="02020603050405020304" pitchFamily="18" charset="0"/>
                  <a:cs typeface="Times New Roman" panose="02020603050405020304" pitchFamily="18" charset="0"/>
                </a:rPr>
                <a:t> + CO</a:t>
              </a:r>
              <a:r>
                <a:rPr lang="en-US" altLang="zh-CN" sz="3200" baseline="-25000">
                  <a:solidFill>
                    <a:srgbClr val="080808"/>
                  </a:solidFill>
                  <a:latin typeface="Times New Roman" panose="02020603050405020304" pitchFamily="18" charset="0"/>
                  <a:cs typeface="Times New Roman" panose="02020603050405020304" pitchFamily="18" charset="0"/>
                </a:rPr>
                <a:t>2</a:t>
              </a:r>
              <a:r>
                <a:rPr lang="zh-CN" altLang="en-US" sz="3200">
                  <a:solidFill>
                    <a:srgbClr val="080808"/>
                  </a:solidFill>
                  <a:latin typeface="Times New Roman" panose="02020603050405020304" pitchFamily="18" charset="0"/>
                  <a:cs typeface="Times New Roman" panose="02020603050405020304" pitchFamily="18" charset="0"/>
                </a:rPr>
                <a:t> </a:t>
              </a:r>
              <a:r>
                <a:rPr lang="en-US" altLang="zh-CN" sz="3200">
                  <a:solidFill>
                    <a:srgbClr val="080808"/>
                  </a:solidFill>
                  <a:latin typeface="Times New Roman" panose="02020603050405020304" pitchFamily="18" charset="0"/>
                  <a:cs typeface="Times New Roman" panose="02020603050405020304" pitchFamily="18" charset="0"/>
                </a:rPr>
                <a:t> </a:t>
              </a:r>
              <a:endParaRPr lang="zh-CN" altLang="en-US" sz="3200">
                <a:solidFill>
                  <a:srgbClr val="080808"/>
                </a:solidFill>
                <a:latin typeface="Times New Roman" panose="02020603050405020304" pitchFamily="18" charset="0"/>
                <a:cs typeface="Times New Roman" panose="02020603050405020304" pitchFamily="18" charset="0"/>
              </a:endParaRPr>
            </a:p>
          </p:txBody>
        </p:sp>
        <p:cxnSp>
          <p:nvCxnSpPr>
            <p:cNvPr id="9" name="直接箭头连接符 25"/>
            <p:cNvCxnSpPr/>
            <p:nvPr>
              <p:custDataLst>
                <p:tags r:id="rId11"/>
              </p:custDataLst>
            </p:nvPr>
          </p:nvCxnSpPr>
          <p:spPr>
            <a:xfrm>
              <a:off x="3737113" y="4829491"/>
              <a:ext cx="106017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12"/>
              </p:custDataLst>
            </p:nvPr>
          </p:nvSpPr>
          <p:spPr>
            <a:xfrm>
              <a:off x="3737113" y="4307930"/>
              <a:ext cx="954157" cy="523220"/>
            </a:xfrm>
            <a:prstGeom prst="rect">
              <a:avLst/>
            </a:prstGeom>
            <a:noFill/>
          </p:spPr>
          <p:txBody>
            <a:bodyPr wrap="square">
              <a:spAutoFit/>
            </a:bodyPr>
            <a:lstStyle/>
            <a:p>
              <a:r>
                <a:rPr lang="zh-CN" altLang="en-US" sz="2800">
                  <a:solidFill>
                    <a:srgbClr val="080808"/>
                  </a:solidFill>
                  <a:latin typeface="微软雅黑" panose="020B0503020204020204" pitchFamily="34" charset="-122"/>
                  <a:ea typeface="微软雅黑" panose="020B0503020204020204" pitchFamily="34" charset="-122"/>
                </a:rPr>
                <a:t>脲酶</a:t>
              </a:r>
              <a:endParaRPr lang="zh-CN" altLang="en-US" sz="2800">
                <a:solidFill>
                  <a:srgbClr val="080808"/>
                </a:solidFill>
                <a:latin typeface="微软雅黑" panose="020B0503020204020204" pitchFamily="34" charset="-122"/>
                <a:ea typeface="微软雅黑" panose="020B0503020204020204" pitchFamily="34" charset="-122"/>
              </a:endParaRPr>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par>
                          <p:cTn id="14" fill="hold">
                            <p:stCondLst>
                              <p:cond delay="500"/>
                            </p:stCondLst>
                            <p:childTnLst>
                              <p:par>
                                <p:cTn id="15" presetID="12"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p:tgtEl>
                                          <p:spTgt spid="5"/>
                                        </p:tgtEl>
                                        <p:attrNameLst>
                                          <p:attrName>ppt_x</p:attrName>
                                        </p:attrNameLst>
                                      </p:cBhvr>
                                      <p:tavLst>
                                        <p:tav tm="0">
                                          <p:val>
                                            <p:strVal val="#ppt_x-#ppt_w*1.125000"/>
                                          </p:val>
                                        </p:tav>
                                        <p:tav tm="100000">
                                          <p:val>
                                            <p:strVal val="#ppt_x"/>
                                          </p:val>
                                        </p:tav>
                                      </p:tavLst>
                                    </p:anim>
                                    <p:animEffect transition="in" filter="wipe(righ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par>
                          <p:cTn id="24" fill="hold">
                            <p:stCondLst>
                              <p:cond delay="500"/>
                            </p:stCondLst>
                            <p:childTnLst>
                              <p:par>
                                <p:cTn id="25" presetID="14" presetClass="entr" presetSubtype="1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animBg="1"/>
      <p:bldP spid="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11" name="文本框 10"/>
          <p:cNvSpPr txBox="1"/>
          <p:nvPr>
            <p:custDataLst>
              <p:tags r:id="rId4"/>
            </p:custDataLst>
          </p:nvPr>
        </p:nvSpPr>
        <p:spPr>
          <a:xfrm>
            <a:off x="261938" y="991199"/>
            <a:ext cx="11930062" cy="1082348"/>
          </a:xfrm>
          <a:prstGeom prst="rect">
            <a:avLst/>
          </a:prstGeom>
          <a:noFill/>
        </p:spPr>
        <p:txBody>
          <a:bodyPr wrap="square">
            <a:spAutoFit/>
          </a:bodyPr>
          <a:lstStyle/>
          <a:p>
            <a:pPr>
              <a:lnSpc>
                <a:spcPct val="120000"/>
              </a:lnSpc>
              <a:buClr>
                <a:srgbClr val="01ACBE"/>
              </a:buClr>
            </a:pPr>
            <a:r>
              <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如果让你配制一种培养基，将土壤稀释液中能分解尿素的细菌分离出来， </a:t>
            </a:r>
            <a:endPar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buClr>
                <a:srgbClr val="01ACBE"/>
              </a:buClr>
            </a:pP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   培养基的配方该如何设计？</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1" name="文本框 20"/>
          <p:cNvSpPr txBox="1"/>
          <p:nvPr>
            <p:custDataLst>
              <p:tags r:id="rId5"/>
            </p:custDataLst>
          </p:nvPr>
        </p:nvSpPr>
        <p:spPr>
          <a:xfrm>
            <a:off x="704461" y="2239246"/>
            <a:ext cx="10039649" cy="1195712"/>
          </a:xfrm>
          <a:prstGeom prst="rect">
            <a:avLst/>
          </a:prstGeom>
          <a:noFill/>
        </p:spPr>
        <p:txBody>
          <a:bodyPr wrap="square">
            <a:spAutoFit/>
          </a:bodyPr>
          <a:lstStyle/>
          <a:p>
            <a:pPr marL="0" indent="0">
              <a:lnSpc>
                <a:spcPct val="120000"/>
              </a:lnSpc>
              <a:buClr>
                <a:srgbClr val="01ACBE"/>
              </a:buClr>
              <a:buNone/>
            </a:pPr>
            <a:r>
              <a:rPr lang="zh-CN" altLang="en-US" sz="3200">
                <a:solidFill>
                  <a:srgbClr val="080808"/>
                </a:solidFill>
                <a:latin typeface="楷体" panose="02010609060101010101" pitchFamily="49" charset="-122"/>
                <a:ea typeface="楷体" panose="02010609060101010101" pitchFamily="49" charset="-122"/>
              </a:rPr>
              <a:t>    设计一种选择培养基,</a:t>
            </a:r>
            <a:r>
              <a:rPr lang="zh-CN" altLang="en-US" sz="3200" b="1">
                <a:solidFill>
                  <a:srgbClr val="C00000"/>
                </a:solidFill>
                <a:latin typeface="楷体" panose="02010609060101010101" pitchFamily="49" charset="-122"/>
                <a:ea typeface="楷体" panose="02010609060101010101" pitchFamily="49" charset="-122"/>
              </a:rPr>
              <a:t>用尿素作为唯一氮源</a:t>
            </a:r>
            <a:r>
              <a:rPr lang="zh-CN" altLang="en-US" sz="3200">
                <a:solidFill>
                  <a:srgbClr val="080808"/>
                </a:solidFill>
                <a:latin typeface="楷体" panose="02010609060101010101" pitchFamily="49" charset="-122"/>
                <a:ea typeface="楷体" panose="02010609060101010101" pitchFamily="49" charset="-122"/>
              </a:rPr>
              <a:t>,可以将分解尿素的细菌分离出来。</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22" name="文本框 21"/>
          <p:cNvSpPr txBox="1"/>
          <p:nvPr>
            <p:custDataLst>
              <p:tags r:id="rId6"/>
            </p:custDataLst>
          </p:nvPr>
        </p:nvSpPr>
        <p:spPr>
          <a:xfrm>
            <a:off x="425432" y="3752962"/>
            <a:ext cx="9276732" cy="565283"/>
          </a:xfrm>
          <a:prstGeom prst="rect">
            <a:avLst/>
          </a:prstGeom>
          <a:noFill/>
        </p:spPr>
        <p:txBody>
          <a:bodyPr wrap="square">
            <a:spAutoFit/>
          </a:bodyPr>
          <a:lstStyle/>
          <a:p>
            <a:pPr>
              <a:lnSpc>
                <a:spcPct val="120000"/>
              </a:lnSpc>
              <a:buClr>
                <a:srgbClr val="01ACBE"/>
              </a:buClr>
            </a:pP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2. 该培养基与普通培养基有哪些共同点和不同点？</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3" name="文本框 22"/>
          <p:cNvSpPr txBox="1"/>
          <p:nvPr>
            <p:custDataLst>
              <p:tags r:id="rId7"/>
            </p:custDataLst>
          </p:nvPr>
        </p:nvSpPr>
        <p:spPr>
          <a:xfrm>
            <a:off x="768626" y="4516517"/>
            <a:ext cx="10654747" cy="1195712"/>
          </a:xfrm>
          <a:prstGeom prst="rect">
            <a:avLst/>
          </a:prstGeom>
          <a:noFill/>
        </p:spPr>
        <p:txBody>
          <a:bodyPr wrap="square">
            <a:spAutoFit/>
          </a:bodyPr>
          <a:lstStyle/>
          <a:p>
            <a:pPr>
              <a:lnSpc>
                <a:spcPct val="120000"/>
              </a:lnSpc>
            </a:pPr>
            <a:r>
              <a:rPr lang="zh-CN" altLang="en-US" sz="3200">
                <a:solidFill>
                  <a:srgbClr val="080808"/>
                </a:solidFill>
                <a:latin typeface="楷体" panose="02010609060101010101" pitchFamily="49" charset="-122"/>
                <a:ea typeface="楷体" panose="02010609060101010101" pitchFamily="49" charset="-122"/>
              </a:rPr>
              <a:t>    这种培养基与普通培养基相比，</a:t>
            </a:r>
            <a:r>
              <a:rPr lang="zh-CN" altLang="en-US" sz="3200" b="1">
                <a:solidFill>
                  <a:srgbClr val="C00000"/>
                </a:solidFill>
                <a:latin typeface="楷体" panose="02010609060101010101" pitchFamily="49" charset="-122"/>
                <a:ea typeface="楷体" panose="02010609060101010101" pitchFamily="49" charset="-122"/>
              </a:rPr>
              <a:t>只是</a:t>
            </a:r>
            <a:r>
              <a:rPr lang="zh-CN" altLang="en-US" sz="3200">
                <a:solidFill>
                  <a:srgbClr val="080808"/>
                </a:solidFill>
                <a:latin typeface="楷体" panose="02010609060101010101" pitchFamily="49" charset="-122"/>
                <a:ea typeface="楷体" panose="02010609060101010101" pitchFamily="49" charset="-122"/>
              </a:rPr>
              <a:t>用尿素作为唯一氮源，培养基的其他营养成分基本相同。</a:t>
            </a:r>
            <a:endParaRPr lang="zh-CN" altLang="en-US" sz="3200">
              <a:solidFill>
                <a:srgbClr val="080808"/>
              </a:solidFill>
              <a:latin typeface="楷体" panose="02010609060101010101" pitchFamily="49" charset="-122"/>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p:tgtEl>
                                          <p:spTgt spid="22"/>
                                        </p:tgtEl>
                                        <p:attrNameLst>
                                          <p:attrName>ppt_x</p:attrName>
                                        </p:attrNameLst>
                                      </p:cBhvr>
                                      <p:tavLst>
                                        <p:tav tm="0">
                                          <p:val>
                                            <p:strVal val="#ppt_x-#ppt_w*1.125000"/>
                                          </p:val>
                                        </p:tav>
                                        <p:tav tm="100000">
                                          <p:val>
                                            <p:strVal val="#ppt_x"/>
                                          </p:val>
                                        </p:tav>
                                      </p:tavLst>
                                    </p:anim>
                                    <p:animEffect transition="in" filter="wipe(right)">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randombar(horizontal)">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graphicFrame>
        <p:nvGraphicFramePr>
          <p:cNvPr id="2" name="表格 1"/>
          <p:cNvGraphicFramePr>
            <a:graphicFrameLocks noGrp="1"/>
          </p:cNvGraphicFramePr>
          <p:nvPr>
            <p:custDataLst>
              <p:tags r:id="rId4"/>
            </p:custDataLst>
          </p:nvPr>
        </p:nvGraphicFramePr>
        <p:xfrm>
          <a:off x="261938" y="1247177"/>
          <a:ext cx="3925570" cy="2103120"/>
        </p:xfrm>
        <a:graphic>
          <a:graphicData uri="http://schemas.openxmlformats.org/drawingml/2006/table">
            <a:tbl>
              <a:tblPr/>
              <a:tblGrid>
                <a:gridCol w="1367790"/>
                <a:gridCol w="2557780"/>
              </a:tblGrid>
              <a:tr h="420370">
                <a:tc>
                  <a:txBody>
                    <a:bodyPr wrap="square"/>
                    <a:lstStyle/>
                    <a:p>
                      <a:pPr marL="342900" lvl="0" indent="-342900" algn="ctr">
                        <a:lnSpc>
                          <a:spcPct val="90000"/>
                        </a:lnSpc>
                        <a:buNone/>
                      </a:pPr>
                      <a:r>
                        <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牛肉膏</a:t>
                      </a:r>
                      <a:endPar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5.0g</a:t>
                      </a:r>
                      <a:endPar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r>
              <a:tr h="420370">
                <a:tc>
                  <a:txBody>
                    <a:bodyPr wrap="square"/>
                    <a:lstStyle/>
                    <a:p>
                      <a:pPr marL="342900" lvl="0" indent="-342900" algn="ctr">
                        <a:lnSpc>
                          <a:spcPct val="90000"/>
                        </a:lnSpc>
                        <a:buNone/>
                      </a:pPr>
                      <a:r>
                        <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蛋白胨</a:t>
                      </a:r>
                      <a:endPar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10.0g</a:t>
                      </a:r>
                      <a:endPar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r>
              <a:tr h="420370">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NaCl</a:t>
                      </a:r>
                      <a:endPar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5.0g</a:t>
                      </a:r>
                      <a:endPar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r>
              <a:tr h="420370">
                <a:tc>
                  <a:txBody>
                    <a:bodyPr wrap="square"/>
                    <a:lstStyle/>
                    <a:p>
                      <a:pPr marL="342900" lvl="0" indent="-342900" algn="ctr">
                        <a:lnSpc>
                          <a:spcPct val="90000"/>
                        </a:lnSpc>
                        <a:buNone/>
                      </a:pPr>
                      <a:r>
                        <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琼脂</a:t>
                      </a:r>
                      <a:endPar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20.0g</a:t>
                      </a:r>
                      <a:endPar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r>
              <a:tr h="420370">
                <a:tc>
                  <a:txBody>
                    <a:bodyPr wrap="square"/>
                    <a:lstStyle/>
                    <a:p>
                      <a:pPr marL="342900" lvl="0" indent="-342900" algn="ctr">
                        <a:lnSpc>
                          <a:spcPct val="90000"/>
                        </a:lnSpc>
                        <a:buNone/>
                      </a:pPr>
                      <a:r>
                        <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蒸馏水</a:t>
                      </a:r>
                      <a:endPar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c>
                  <a:txBody>
                    <a:bodyPr wrap="square"/>
                    <a:lstStyle/>
                    <a:p>
                      <a:pPr marL="342900" lvl="0" indent="-342900" algn="ctr">
                        <a:lnSpc>
                          <a:spcPct val="90000"/>
                        </a:lnSpc>
                        <a:buNone/>
                      </a:pPr>
                      <a:r>
                        <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定容到</a:t>
                      </a: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1000ml</a:t>
                      </a:r>
                      <a:endPar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r>
            </a:tbl>
          </a:graphicData>
        </a:graphic>
      </p:graphicFrame>
      <p:sp>
        <p:nvSpPr>
          <p:cNvPr id="3" name="Text Box 297"/>
          <p:cNvSpPr/>
          <p:nvPr>
            <p:custDataLst>
              <p:tags r:id="rId5"/>
            </p:custDataLst>
          </p:nvPr>
        </p:nvSpPr>
        <p:spPr>
          <a:xfrm>
            <a:off x="1213845" y="789920"/>
            <a:ext cx="1652270" cy="491490"/>
          </a:xfrm>
          <a:prstGeom prst="rect">
            <a:avLst/>
          </a:prstGeom>
          <a:noFill/>
          <a:ln w="9525">
            <a:noFill/>
          </a:ln>
        </p:spPr>
        <p:txBody>
          <a:bodyPr wrap="square" anchor="t" anchorCtr="0">
            <a:spAutoFit/>
          </a:bodyPr>
          <a:lstStyle/>
          <a:p>
            <a:pPr algn="ctr">
              <a:spcBef>
                <a:spcPct val="50000"/>
              </a:spcBef>
            </a:pPr>
            <a:r>
              <a:rPr lang="zh-CN" altLang="en-US" sz="2600">
                <a:solidFill>
                  <a:srgbClr val="080808"/>
                </a:solidFill>
                <a:latin typeface="微软雅黑" panose="020B0503020204020204" pitchFamily="34" charset="-122"/>
                <a:ea typeface="微软雅黑" panose="020B0503020204020204" pitchFamily="34" charset="-122"/>
              </a:rPr>
              <a:t>培养基一</a:t>
            </a:r>
            <a:endParaRPr lang="zh-CN" altLang="en-US" sz="2600">
              <a:solidFill>
                <a:srgbClr val="080808"/>
              </a:solidFill>
              <a:latin typeface="微软雅黑" panose="020B0503020204020204" pitchFamily="34" charset="-122"/>
              <a:ea typeface="微软雅黑" panose="020B0503020204020204" pitchFamily="34" charset="-122"/>
            </a:endParaRPr>
          </a:p>
        </p:txBody>
      </p:sp>
      <p:graphicFrame>
        <p:nvGraphicFramePr>
          <p:cNvPr id="4" name="表格 3"/>
          <p:cNvGraphicFramePr>
            <a:graphicFrameLocks noGrp="1"/>
          </p:cNvGraphicFramePr>
          <p:nvPr>
            <p:custDataLst>
              <p:tags r:id="rId6"/>
            </p:custDataLst>
          </p:nvPr>
        </p:nvGraphicFramePr>
        <p:xfrm>
          <a:off x="56215" y="3856435"/>
          <a:ext cx="4487904" cy="2944368"/>
        </p:xfrm>
        <a:graphic>
          <a:graphicData uri="http://schemas.openxmlformats.org/drawingml/2006/table">
            <a:tbl>
              <a:tblPr/>
              <a:tblGrid>
                <a:gridCol w="2235034"/>
                <a:gridCol w="2252870"/>
              </a:tblGrid>
              <a:tr h="420370">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KH</a:t>
                      </a:r>
                      <a:r>
                        <a:rPr lang="en-US" altLang="zh-CN" sz="2400" b="0" baseline="-30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PO</a:t>
                      </a:r>
                      <a:r>
                        <a:rPr lang="en-US" altLang="zh-CN" sz="2400" b="0" baseline="-30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4</a:t>
                      </a:r>
                      <a:endParaRPr lang="en-US" altLang="zh-CN" sz="2400" b="0" baseline="-30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1.4g</a:t>
                      </a:r>
                      <a:endPar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r>
              <a:tr h="420370">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NaH</a:t>
                      </a:r>
                      <a:r>
                        <a:rPr lang="en-US" altLang="zh-CN" sz="2400" b="0" baseline="-30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PO</a:t>
                      </a:r>
                      <a:r>
                        <a:rPr lang="en-US" altLang="zh-CN" sz="2400" b="0" baseline="-30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4</a:t>
                      </a:r>
                      <a:endParaRPr lang="en-US" altLang="zh-CN" sz="2400" b="0" baseline="-30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2.1g</a:t>
                      </a:r>
                      <a:endPar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r>
              <a:tr h="420370">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MgSO</a:t>
                      </a:r>
                      <a:r>
                        <a:rPr lang="en-US" altLang="zh-CN" sz="2400" b="0" baseline="-30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·7H</a:t>
                      </a:r>
                      <a:r>
                        <a:rPr lang="en-US" altLang="zh-CN" sz="2400" b="0" baseline="-30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O</a:t>
                      </a:r>
                      <a:endPar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0.2g</a:t>
                      </a:r>
                      <a:endPar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r>
              <a:tr h="420370">
                <a:tc>
                  <a:txBody>
                    <a:bodyPr wrap="square"/>
                    <a:lstStyle/>
                    <a:p>
                      <a:pPr marL="342900" lvl="0" indent="-342900" algn="ctr">
                        <a:lnSpc>
                          <a:spcPct val="90000"/>
                        </a:lnSpc>
                        <a:buNone/>
                      </a:pPr>
                      <a:r>
                        <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葡萄糖</a:t>
                      </a:r>
                      <a:endPar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10.0g</a:t>
                      </a:r>
                      <a:endPar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r>
              <a:tr h="420370">
                <a:tc>
                  <a:txBody>
                    <a:bodyPr wrap="square"/>
                    <a:lstStyle/>
                    <a:p>
                      <a:pPr marL="342900" lvl="0" indent="-342900" algn="ctr">
                        <a:lnSpc>
                          <a:spcPct val="90000"/>
                        </a:lnSpc>
                        <a:buNone/>
                      </a:pPr>
                      <a:r>
                        <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尿素</a:t>
                      </a: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CO(NH</a:t>
                      </a:r>
                      <a:r>
                        <a:rPr lang="en-US" altLang="zh-CN" sz="2400" b="0" baseline="-30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b="0" baseline="-30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2</a:t>
                      </a:r>
                      <a:endParaRPr lang="en-US" altLang="zh-CN" sz="2400" b="0" baseline="-300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1.0g</a:t>
                      </a:r>
                      <a:endPar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r>
              <a:tr h="420370">
                <a:tc>
                  <a:txBody>
                    <a:bodyPr wrap="square"/>
                    <a:lstStyle/>
                    <a:p>
                      <a:pPr marL="342900" lvl="0" indent="-342900" algn="ctr">
                        <a:lnSpc>
                          <a:spcPct val="90000"/>
                        </a:lnSpc>
                        <a:buNone/>
                      </a:pPr>
                      <a:r>
                        <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琼脂</a:t>
                      </a:r>
                      <a:endPar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c>
                  <a:txBody>
                    <a:bodyPr wrap="square"/>
                    <a:lstStyle/>
                    <a:p>
                      <a:pPr marL="342900" lvl="0" indent="-342900" algn="ctr">
                        <a:lnSpc>
                          <a:spcPct val="90000"/>
                        </a:lnSpc>
                        <a:buNone/>
                      </a:pPr>
                      <a:r>
                        <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15.0g</a:t>
                      </a:r>
                      <a:endParaRPr lang="en-US" altLang="zh-CN"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r>
              <a:tr h="420370">
                <a:tc>
                  <a:txBody>
                    <a:bodyPr wrap="square"/>
                    <a:lstStyle/>
                    <a:p>
                      <a:pPr marL="342900" lvl="0" indent="-342900" algn="ctr">
                        <a:lnSpc>
                          <a:spcPct val="90000"/>
                        </a:lnSpc>
                        <a:buNone/>
                      </a:pPr>
                      <a:r>
                        <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蒸馏水</a:t>
                      </a:r>
                      <a:endParaRPr lang="zh-CN" altLang="en-US" sz="24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c>
                  <a:txBody>
                    <a:bodyPr wrap="square"/>
                    <a:lstStyle/>
                    <a:p>
                      <a:pPr marL="342900" lvl="0" indent="-342900" algn="l">
                        <a:lnSpc>
                          <a:spcPct val="90000"/>
                        </a:lnSpc>
                        <a:buNone/>
                      </a:pPr>
                      <a:r>
                        <a:rPr lang="zh-CN" altLang="en-US" sz="22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定容到</a:t>
                      </a:r>
                      <a:r>
                        <a:rPr lang="en-US" altLang="zh-CN" sz="22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1000ml</a:t>
                      </a:r>
                      <a:endParaRPr lang="en-US" altLang="zh-CN" sz="22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121920" marR="121920" vert="horz">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lnTlToBr>
                      <a:noFill/>
                    </a:lnTlToBr>
                    <a:lnBlToTr>
                      <a:noFill/>
                    </a:lnBlToTr>
                    <a:noFill/>
                  </a:tcPr>
                </a:tc>
              </a:tr>
            </a:tbl>
          </a:graphicData>
        </a:graphic>
      </p:graphicFrame>
      <p:sp>
        <p:nvSpPr>
          <p:cNvPr id="7" name="Text Box 297"/>
          <p:cNvSpPr/>
          <p:nvPr>
            <p:custDataLst>
              <p:tags r:id="rId7"/>
            </p:custDataLst>
          </p:nvPr>
        </p:nvSpPr>
        <p:spPr>
          <a:xfrm>
            <a:off x="1279473" y="3364945"/>
            <a:ext cx="1798955" cy="491490"/>
          </a:xfrm>
          <a:prstGeom prst="rect">
            <a:avLst/>
          </a:prstGeom>
          <a:noFill/>
          <a:ln w="9525">
            <a:noFill/>
          </a:ln>
        </p:spPr>
        <p:txBody>
          <a:bodyPr wrap="square" anchor="t" anchorCtr="0">
            <a:spAutoFit/>
          </a:bodyPr>
          <a:lstStyle/>
          <a:p>
            <a:pPr algn="ctr">
              <a:spcBef>
                <a:spcPct val="50000"/>
              </a:spcBef>
            </a:pPr>
            <a:r>
              <a:rPr lang="zh-CN" altLang="en-US" sz="2600">
                <a:solidFill>
                  <a:srgbClr val="080808"/>
                </a:solidFill>
                <a:latin typeface="微软雅黑" panose="020B0503020204020204" pitchFamily="34" charset="-122"/>
                <a:ea typeface="微软雅黑" panose="020B0503020204020204" pitchFamily="34" charset="-122"/>
              </a:rPr>
              <a:t>培养基二</a:t>
            </a:r>
            <a:endParaRPr lang="zh-CN" altLang="en-US" sz="2600">
              <a:solidFill>
                <a:srgbClr val="080808"/>
              </a:solidFill>
              <a:latin typeface="微软雅黑" panose="020B0503020204020204" pitchFamily="34" charset="-122"/>
              <a:ea typeface="微软雅黑" panose="020B0503020204020204" pitchFamily="34" charset="-122"/>
            </a:endParaRPr>
          </a:p>
        </p:txBody>
      </p:sp>
      <p:sp>
        <p:nvSpPr>
          <p:cNvPr id="8" name="文本框 7"/>
          <p:cNvSpPr txBox="1"/>
          <p:nvPr>
            <p:custDataLst>
              <p:tags r:id="rId8"/>
            </p:custDataLst>
          </p:nvPr>
        </p:nvSpPr>
        <p:spPr>
          <a:xfrm>
            <a:off x="4385781" y="2037576"/>
            <a:ext cx="7890314" cy="4763227"/>
          </a:xfrm>
          <a:prstGeom prst="rect">
            <a:avLst/>
          </a:prstGeom>
          <a:noFill/>
        </p:spPr>
        <p:txBody>
          <a:bodyPr wrap="square">
            <a:spAutoFit/>
          </a:bodyPr>
          <a:lstStyle/>
          <a:p>
            <a:pPr>
              <a:lnSpc>
                <a:spcPct val="120000"/>
              </a:lnSpc>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4.</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从用途上来讲，培养基二属于</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培养</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基，目的是为了获得</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5.</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两种培养基共有的培养基成分有：</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en-US" altLang="zh-CN"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培养基一的碳源为</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，氮源为</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endParaRPr lang="en-US" altLang="zh-CN"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；培养基二的碳源为</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氮源为</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9" name="文本框 8"/>
          <p:cNvSpPr txBox="1"/>
          <p:nvPr>
            <p:custDataLst>
              <p:tags r:id="rId9"/>
            </p:custDataLst>
          </p:nvPr>
        </p:nvSpPr>
        <p:spPr>
          <a:xfrm>
            <a:off x="4342657" y="320083"/>
            <a:ext cx="7587754" cy="1808572"/>
          </a:xfrm>
          <a:prstGeom prst="rect">
            <a:avLst/>
          </a:prstGeom>
          <a:noFill/>
        </p:spPr>
        <p:txBody>
          <a:bodyPr wrap="square">
            <a:spAutoFit/>
          </a:bodyPr>
          <a:lstStyle/>
          <a:p>
            <a:pPr>
              <a:lnSpc>
                <a:spcPct val="120000"/>
              </a:lnSpc>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3.</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从物理性质来讲，两者属于</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_____</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培养基，判断依据</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__________________</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该类培养基的主要用途为</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0" name="矩形 9"/>
          <p:cNvSpPr/>
          <p:nvPr>
            <p:custDataLst>
              <p:tags r:id="rId10"/>
            </p:custDataLst>
          </p:nvPr>
        </p:nvSpPr>
        <p:spPr>
          <a:xfrm>
            <a:off x="9613321" y="374387"/>
            <a:ext cx="1008609"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固体</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2" name="文本框 11"/>
          <p:cNvSpPr txBox="1"/>
          <p:nvPr>
            <p:custDataLst>
              <p:tags r:id="rId11"/>
            </p:custDataLst>
          </p:nvPr>
        </p:nvSpPr>
        <p:spPr>
          <a:xfrm>
            <a:off x="7097092" y="976881"/>
            <a:ext cx="3742028" cy="584775"/>
          </a:xfrm>
          <a:prstGeom prst="rect">
            <a:avLst/>
          </a:prstGeom>
          <a:noFill/>
        </p:spPr>
        <p:txBody>
          <a:bodyPr wrap="square">
            <a:spAutoFit/>
          </a:bodyPr>
          <a:lstStyle/>
          <a:p>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添加了凝固剂琼脂</a:t>
            </a:r>
            <a:endParaRPr lang="zh-CN" altLang="en-US" sz="3200"/>
          </a:p>
        </p:txBody>
      </p:sp>
      <p:sp>
        <p:nvSpPr>
          <p:cNvPr id="13" name="矩形 12"/>
          <p:cNvSpPr/>
          <p:nvPr>
            <p:custDataLst>
              <p:tags r:id="rId12"/>
            </p:custDataLst>
          </p:nvPr>
        </p:nvSpPr>
        <p:spPr>
          <a:xfrm>
            <a:off x="7668399" y="1510532"/>
            <a:ext cx="3480440"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分离、鉴定、计数</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4" name="矩形 13"/>
          <p:cNvSpPr/>
          <p:nvPr>
            <p:custDataLst>
              <p:tags r:id="rId13"/>
            </p:custDataLst>
          </p:nvPr>
        </p:nvSpPr>
        <p:spPr>
          <a:xfrm>
            <a:off x="9956108" y="2034346"/>
            <a:ext cx="1102299" cy="58477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选择</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5" name="矩形 14"/>
          <p:cNvSpPr/>
          <p:nvPr>
            <p:custDataLst>
              <p:tags r:id="rId14"/>
            </p:custDataLst>
          </p:nvPr>
        </p:nvSpPr>
        <p:spPr>
          <a:xfrm>
            <a:off x="5150886" y="3191029"/>
            <a:ext cx="3892412"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能分解尿素的微生物</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6" name="矩形 15"/>
          <p:cNvSpPr/>
          <p:nvPr>
            <p:custDataLst>
              <p:tags r:id="rId15"/>
            </p:custDataLst>
          </p:nvPr>
        </p:nvSpPr>
        <p:spPr>
          <a:xfrm>
            <a:off x="4938637" y="4371910"/>
            <a:ext cx="4716356"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碳源、氮源、无机盐、水</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7" name="矩形 16"/>
          <p:cNvSpPr/>
          <p:nvPr>
            <p:custDataLst>
              <p:tags r:id="rId16"/>
            </p:custDataLst>
          </p:nvPr>
        </p:nvSpPr>
        <p:spPr>
          <a:xfrm>
            <a:off x="7921440" y="4969920"/>
            <a:ext cx="1420582"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牛肉膏</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8" name="矩形 17"/>
          <p:cNvSpPr/>
          <p:nvPr>
            <p:custDataLst>
              <p:tags r:id="rId17"/>
            </p:custDataLst>
          </p:nvPr>
        </p:nvSpPr>
        <p:spPr>
          <a:xfrm>
            <a:off x="4782069" y="5581073"/>
            <a:ext cx="1420582"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蛋白胨</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9" name="矩形 18"/>
          <p:cNvSpPr/>
          <p:nvPr>
            <p:custDataLst>
              <p:tags r:id="rId18"/>
            </p:custDataLst>
          </p:nvPr>
        </p:nvSpPr>
        <p:spPr>
          <a:xfrm>
            <a:off x="9796966" y="5581072"/>
            <a:ext cx="1420582"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葡萄糖</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20" name="矩形 19"/>
          <p:cNvSpPr/>
          <p:nvPr>
            <p:custDataLst>
              <p:tags r:id="rId19"/>
            </p:custDataLst>
          </p:nvPr>
        </p:nvSpPr>
        <p:spPr>
          <a:xfrm>
            <a:off x="6088483" y="6116548"/>
            <a:ext cx="1008609"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尿素</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P spid="16" grpId="0"/>
      <p:bldP spid="17" grpId="0"/>
      <p:bldP spid="18" grpId="0"/>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5" y="266700"/>
            <a:ext cx="5173219" cy="56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nSpc>
                <a:spcPct val="120000"/>
              </a:lnSpc>
            </a:pPr>
            <a:r>
              <a:rPr lang="zh-CN" altLang="en-US" sz="2800" b="1">
                <a:solidFill>
                  <a:srgbClr val="007F58"/>
                </a:solidFill>
                <a:latin typeface="Times New Roman" panose="02020603050405020304" pitchFamily="18" charset="0"/>
                <a:cs typeface="Times New Roman" panose="02020603050405020304" pitchFamily="18" charset="0"/>
                <a:sym typeface="+mn-ea"/>
              </a:rPr>
              <a:t>微生物的基本培养技术</a:t>
            </a:r>
            <a:endParaRPr lang="zh-CN" altLang="zh-CN" sz="2800" b="1">
              <a:solidFill>
                <a:srgbClr val="007F58"/>
              </a:solidFill>
              <a:latin typeface="Times New Roman" panose="02020603050405020304" pitchFamily="18" charset="0"/>
              <a:cs typeface="Times New Roman" panose="02020603050405020304" pitchFamily="18" charset="0"/>
              <a:sym typeface="+mn-ea"/>
            </a:endParaRPr>
          </a:p>
        </p:txBody>
      </p:sp>
      <p:sp>
        <p:nvSpPr>
          <p:cNvPr id="31763" name="文本框 24"/>
          <p:cNvSpPr txBox="1">
            <a:spLocks noChangeArrowheads="1"/>
          </p:cNvSpPr>
          <p:nvPr>
            <p:custDataLst>
              <p:tags r:id="rId4"/>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1</a:t>
            </a:r>
            <a:endParaRPr lang="zh-CN" altLang="en-US" sz="3600">
              <a:solidFill>
                <a:schemeClr val="bg1"/>
              </a:solidFill>
              <a:latin typeface="Impact" panose="020B0806030902050204" pitchFamily="34" charset="0"/>
            </a:endParaRPr>
          </a:p>
        </p:txBody>
      </p:sp>
      <p:sp>
        <p:nvSpPr>
          <p:cNvPr id="2" name="文本框 23"/>
          <p:cNvSpPr txBox="1">
            <a:spLocks noChangeArrowheads="1"/>
          </p:cNvSpPr>
          <p:nvPr>
            <p:custDataLst>
              <p:tags r:id="rId5"/>
            </p:custDataLst>
          </p:nvPr>
        </p:nvSpPr>
        <p:spPr bwMode="auto">
          <a:xfrm>
            <a:off x="-1" y="1031014"/>
            <a:ext cx="2320291" cy="584775"/>
          </a:xfrm>
          <a:custGeom>
            <a:avLst/>
            <a:gdLst>
              <a:gd name="connsiteX0" fmla="*/ 0 w 2320291"/>
              <a:gd name="connsiteY0" fmla="*/ 0 h 584775"/>
              <a:gd name="connsiteX1" fmla="*/ 556870 w 2320291"/>
              <a:gd name="connsiteY1" fmla="*/ 0 h 584775"/>
              <a:gd name="connsiteX2" fmla="*/ 1160146 w 2320291"/>
              <a:gd name="connsiteY2" fmla="*/ 0 h 584775"/>
              <a:gd name="connsiteX3" fmla="*/ 1786624 w 2320291"/>
              <a:gd name="connsiteY3" fmla="*/ 0 h 584775"/>
              <a:gd name="connsiteX4" fmla="*/ 2320291 w 2320291"/>
              <a:gd name="connsiteY4" fmla="*/ 0 h 584775"/>
              <a:gd name="connsiteX5" fmla="*/ 2320291 w 2320291"/>
              <a:gd name="connsiteY5" fmla="*/ 584775 h 584775"/>
              <a:gd name="connsiteX6" fmla="*/ 1809827 w 2320291"/>
              <a:gd name="connsiteY6" fmla="*/ 584775 h 584775"/>
              <a:gd name="connsiteX7" fmla="*/ 1206551 w 2320291"/>
              <a:gd name="connsiteY7" fmla="*/ 584775 h 584775"/>
              <a:gd name="connsiteX8" fmla="*/ 580073 w 2320291"/>
              <a:gd name="connsiteY8" fmla="*/ 584775 h 584775"/>
              <a:gd name="connsiteX9" fmla="*/ 0 w 2320291"/>
              <a:gd name="connsiteY9" fmla="*/ 584775 h 584775"/>
              <a:gd name="connsiteX10" fmla="*/ 0 w 2320291"/>
              <a:gd name="connsiteY10"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20291" h="584775" extrusionOk="0">
                <a:moveTo>
                  <a:pt x="0" y="0"/>
                </a:moveTo>
                <a:cubicBezTo>
                  <a:pt x="201555" y="-49221"/>
                  <a:pt x="284878" y="42157"/>
                  <a:pt x="556870" y="0"/>
                </a:cubicBezTo>
                <a:cubicBezTo>
                  <a:pt x="828862" y="-42157"/>
                  <a:pt x="997767" y="2496"/>
                  <a:pt x="1160146" y="0"/>
                </a:cubicBezTo>
                <a:cubicBezTo>
                  <a:pt x="1322525" y="-2496"/>
                  <a:pt x="1522191" y="36033"/>
                  <a:pt x="1786624" y="0"/>
                </a:cubicBezTo>
                <a:cubicBezTo>
                  <a:pt x="2051057" y="-36033"/>
                  <a:pt x="2185628" y="1961"/>
                  <a:pt x="2320291" y="0"/>
                </a:cubicBezTo>
                <a:cubicBezTo>
                  <a:pt x="2370643" y="291181"/>
                  <a:pt x="2265639" y="461963"/>
                  <a:pt x="2320291" y="584775"/>
                </a:cubicBezTo>
                <a:cubicBezTo>
                  <a:pt x="2091311" y="602972"/>
                  <a:pt x="2058388" y="578992"/>
                  <a:pt x="1809827" y="584775"/>
                </a:cubicBezTo>
                <a:cubicBezTo>
                  <a:pt x="1561266" y="590558"/>
                  <a:pt x="1342448" y="535825"/>
                  <a:pt x="1206551" y="584775"/>
                </a:cubicBezTo>
                <a:cubicBezTo>
                  <a:pt x="1070654" y="633725"/>
                  <a:pt x="879027" y="549166"/>
                  <a:pt x="580073" y="584775"/>
                </a:cubicBezTo>
                <a:cubicBezTo>
                  <a:pt x="281119" y="620384"/>
                  <a:pt x="266918" y="581714"/>
                  <a:pt x="0" y="584775"/>
                </a:cubicBezTo>
                <a:cubicBezTo>
                  <a:pt x="-38522" y="389361"/>
                  <a:pt x="41265" y="210734"/>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一、微生物</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文本框 2"/>
          <p:cNvSpPr txBox="1"/>
          <p:nvPr>
            <p:custDataLst>
              <p:tags r:id="rId6"/>
            </p:custDataLst>
          </p:nvPr>
        </p:nvSpPr>
        <p:spPr>
          <a:xfrm>
            <a:off x="2449620" y="1042945"/>
            <a:ext cx="6782048" cy="584775"/>
          </a:xfrm>
          <a:prstGeom prst="rect">
            <a:avLst/>
          </a:prstGeom>
          <a:noFill/>
        </p:spPr>
        <p:txBody>
          <a:bodyPr wrap="square">
            <a:spAutoFit/>
          </a:bodyPr>
          <a:lstStyle/>
          <a:p>
            <a:r>
              <a:rPr lang="zh-CN" altLang="en-US" sz="3200" b="1">
                <a:solidFill>
                  <a:srgbClr val="0070C0"/>
                </a:solidFill>
                <a:latin typeface="楷体" panose="02010609060101010101" pitchFamily="49" charset="-122"/>
                <a:ea typeface="楷体" panose="02010609060101010101" pitchFamily="49" charset="-122"/>
                <a:sym typeface="+mn-ea"/>
              </a:rPr>
              <a:t>个体无法用肉眼观察的微小生物。</a:t>
            </a:r>
            <a:endParaRPr lang="zh-CN" altLang="en-US" sz="3200">
              <a:solidFill>
                <a:srgbClr val="0070C0"/>
              </a:solidFill>
              <a:latin typeface="楷体" panose="02010609060101010101" pitchFamily="49" charset="-122"/>
              <a:ea typeface="楷体" panose="02010609060101010101" pitchFamily="49" charset="-122"/>
            </a:endParaRPr>
          </a:p>
        </p:txBody>
      </p:sp>
      <p:sp>
        <p:nvSpPr>
          <p:cNvPr id="4" name="Rectangle 5"/>
          <p:cNvSpPr>
            <a:spLocks noChangeArrowheads="1"/>
          </p:cNvSpPr>
          <p:nvPr>
            <p:custDataLst>
              <p:tags r:id="rId7"/>
            </p:custDataLst>
          </p:nvPr>
        </p:nvSpPr>
        <p:spPr bwMode="gray">
          <a:xfrm>
            <a:off x="5490994" y="1967548"/>
            <a:ext cx="1188926" cy="417936"/>
          </a:xfrm>
          <a:prstGeom prst="rect">
            <a:avLst/>
          </a:prstGeom>
          <a:noFill/>
          <a:ln w="9525" algn="ctr">
            <a:noFill/>
            <a:miter lim="800000"/>
          </a:ln>
        </p:spPr>
        <p:txBody>
          <a:bodyPr wrap="none" anchor="ctr"/>
          <a:lstStyle/>
          <a:p>
            <a:pPr algn="ctr" eaLnBrk="1" fontAlgn="auto" hangingPunct="1">
              <a:lnSpc>
                <a:spcPct val="150000"/>
              </a:lnSpc>
              <a:spcBef>
                <a:spcPct val="0"/>
              </a:spcBef>
              <a:spcAft>
                <a:spcPct val="0"/>
              </a:spcAft>
              <a:defRPr/>
            </a:pP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5" name="组合 4"/>
          <p:cNvGrpSpPr/>
          <p:nvPr>
            <p:custDataLst>
              <p:tags r:id="rId8"/>
            </p:custDataLst>
          </p:nvPr>
        </p:nvGrpSpPr>
        <p:grpSpPr>
          <a:xfrm>
            <a:off x="904315" y="3895958"/>
            <a:ext cx="3372974" cy="584775"/>
            <a:chOff x="4660656" y="5653998"/>
            <a:chExt cx="6748916" cy="1170065"/>
          </a:xfrm>
        </p:grpSpPr>
        <p:sp>
          <p:nvSpPr>
            <p:cNvPr id="6" name="文本框 10249"/>
            <p:cNvSpPr txBox="1">
              <a:spLocks noChangeArrowheads="1"/>
            </p:cNvSpPr>
            <p:nvPr>
              <p:custDataLst>
                <p:tags r:id="rId9"/>
              </p:custDataLst>
            </p:nvPr>
          </p:nvSpPr>
          <p:spPr bwMode="auto">
            <a:xfrm>
              <a:off x="4660656" y="5653998"/>
              <a:ext cx="2028824" cy="117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endParaRPr lang="en-US" altLang="zh-CN" sz="3200">
                <a:solidFill>
                  <a:srgbClr val="080808"/>
                </a:solidFill>
                <a:ea typeface="楷体" panose="02010609060101010101" pitchFamily="49" charset="-122"/>
                <a:cs typeface="Times New Roman" panose="02020603050405020304" pitchFamily="18" charset="0"/>
              </a:endParaRPr>
            </a:p>
          </p:txBody>
        </p:sp>
        <p:sp>
          <p:nvSpPr>
            <p:cNvPr id="7" name="文本框 10265"/>
            <p:cNvSpPr txBox="1">
              <a:spLocks noChangeArrowheads="1"/>
            </p:cNvSpPr>
            <p:nvPr>
              <p:custDataLst>
                <p:tags r:id="rId10"/>
              </p:custDataLst>
            </p:nvPr>
          </p:nvSpPr>
          <p:spPr bwMode="auto">
            <a:xfrm>
              <a:off x="6111298" y="5653998"/>
              <a:ext cx="5298274" cy="1170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endParaRPr lang="zh-CN" altLang="en-US" sz="3200">
                <a:solidFill>
                  <a:srgbClr val="080808"/>
                </a:solidFill>
                <a:ea typeface="楷体" panose="02010609060101010101" pitchFamily="49" charset="-122"/>
                <a:cs typeface="Times New Roman" panose="02020603050405020304" pitchFamily="18" charset="0"/>
              </a:endParaRPr>
            </a:p>
          </p:txBody>
        </p:sp>
      </p:grpSp>
      <p:sp>
        <p:nvSpPr>
          <p:cNvPr id="8" name="文本框 7"/>
          <p:cNvSpPr txBox="1"/>
          <p:nvPr>
            <p:custDataLst>
              <p:tags r:id="rId11"/>
            </p:custDataLst>
          </p:nvPr>
        </p:nvSpPr>
        <p:spPr>
          <a:xfrm>
            <a:off x="1269181" y="3239594"/>
            <a:ext cx="2264521" cy="584775"/>
          </a:xfrm>
          <a:prstGeom prst="rect">
            <a:avLst/>
          </a:prstGeom>
          <a:solidFill>
            <a:schemeClr val="accent1">
              <a:lumMod val="20000"/>
              <a:lumOff val="80000"/>
            </a:schemeClr>
          </a:solidFill>
        </p:spPr>
        <p:txBody>
          <a:bodyPr wrap="square">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无细胞结构</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9" name="文本框 8"/>
          <p:cNvSpPr txBox="1"/>
          <p:nvPr>
            <p:custDataLst>
              <p:tags r:id="rId12"/>
            </p:custDataLst>
          </p:nvPr>
        </p:nvSpPr>
        <p:spPr>
          <a:xfrm>
            <a:off x="5130618" y="3219800"/>
            <a:ext cx="1813140" cy="584775"/>
          </a:xfrm>
          <a:prstGeom prst="rect">
            <a:avLst/>
          </a:prstGeom>
          <a:solidFill>
            <a:schemeClr val="accent1">
              <a:lumMod val="20000"/>
              <a:lumOff val="80000"/>
            </a:schemeClr>
          </a:solidFill>
        </p:spPr>
        <p:txBody>
          <a:bodyPr wrap="square">
            <a:spAutoFit/>
          </a:bodyPr>
          <a:lstStyle/>
          <a:p>
            <a:pPr algn="ct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原核细胞</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文本框 9"/>
          <p:cNvSpPr txBox="1"/>
          <p:nvPr>
            <p:custDataLst>
              <p:tags r:id="rId13"/>
            </p:custDataLst>
          </p:nvPr>
        </p:nvSpPr>
        <p:spPr>
          <a:xfrm>
            <a:off x="8381855" y="3215915"/>
            <a:ext cx="1899821" cy="584775"/>
          </a:xfrm>
          <a:prstGeom prst="rect">
            <a:avLst/>
          </a:prstGeom>
          <a:solidFill>
            <a:schemeClr val="accent1">
              <a:lumMod val="20000"/>
              <a:lumOff val="80000"/>
            </a:schemeClr>
          </a:solidFill>
        </p:spPr>
        <p:txBody>
          <a:bodyPr wrap="square">
            <a:spAutoFit/>
          </a:bodyPr>
          <a:lstStyle/>
          <a:p>
            <a:pPr algn="ct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真核细胞</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1" name="文本框 10"/>
          <p:cNvSpPr txBox="1"/>
          <p:nvPr>
            <p:custDataLst>
              <p:tags r:id="rId14"/>
            </p:custDataLst>
          </p:nvPr>
        </p:nvSpPr>
        <p:spPr>
          <a:xfrm>
            <a:off x="8381855" y="4487906"/>
            <a:ext cx="3113560" cy="2062103"/>
          </a:xfrm>
          <a:prstGeom prst="rect">
            <a:avLst/>
          </a:prstGeom>
          <a:solidFill>
            <a:schemeClr val="accent2">
              <a:lumMod val="40000"/>
              <a:lumOff val="60000"/>
            </a:schemeClr>
          </a:solidFill>
        </p:spPr>
        <p:txBody>
          <a:bodyPr wrap="squar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真菌：酵母菌、毛霉等；</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原生生物：草履虫、变形虫等</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2" name="文本框 11"/>
          <p:cNvSpPr txBox="1"/>
          <p:nvPr>
            <p:custDataLst>
              <p:tags r:id="rId15"/>
            </p:custDataLst>
          </p:nvPr>
        </p:nvSpPr>
        <p:spPr>
          <a:xfrm>
            <a:off x="4713749" y="1947581"/>
            <a:ext cx="2646878" cy="584775"/>
          </a:xfrm>
          <a:prstGeom prst="rect">
            <a:avLst/>
          </a:prstGeom>
          <a:solidFill>
            <a:srgbClr val="E3FFE4"/>
          </a:solidFill>
          <a:ln w="38100">
            <a:solidFill>
              <a:srgbClr val="DC4A00"/>
            </a:solidFill>
          </a:ln>
        </p:spPr>
        <p:txBody>
          <a:bodyPr wrap="non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微生物的类群</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3" name="文本框 12"/>
          <p:cNvSpPr txBox="1"/>
          <p:nvPr>
            <p:custDataLst>
              <p:tags r:id="rId16"/>
            </p:custDataLst>
          </p:nvPr>
        </p:nvSpPr>
        <p:spPr>
          <a:xfrm>
            <a:off x="357717" y="4515812"/>
            <a:ext cx="3995631" cy="1569660"/>
          </a:xfrm>
          <a:prstGeom prst="rect">
            <a:avLst/>
          </a:prstGeom>
          <a:solidFill>
            <a:schemeClr val="accent2">
              <a:lumMod val="40000"/>
              <a:lumOff val="60000"/>
            </a:schemeClr>
          </a:solidFill>
        </p:spPr>
        <p:txBody>
          <a:bodyPr wrap="square" rtlCol="0" anchor="t">
            <a:spAutoFit/>
          </a:bodyPr>
          <a:lstStyle/>
          <a:p>
            <a:pPr eaLnBrk="1" hangingPunct="1">
              <a:lnSpc>
                <a:spcPct val="100000"/>
              </a:lnSpc>
              <a:spcBef>
                <a:spcPct val="50000"/>
              </a:spcBef>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病毒：</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SARS</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病毒、新冠病毒等</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RAN</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病毒；噬菌体等</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DNA</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病毒</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4" name="文本框 13"/>
          <p:cNvSpPr txBox="1"/>
          <p:nvPr>
            <p:custDataLst>
              <p:tags r:id="rId17"/>
            </p:custDataLst>
          </p:nvPr>
        </p:nvSpPr>
        <p:spPr>
          <a:xfrm>
            <a:off x="4693646" y="4470119"/>
            <a:ext cx="3172835" cy="2062103"/>
          </a:xfrm>
          <a:prstGeom prst="rect">
            <a:avLst/>
          </a:prstGeom>
          <a:solidFill>
            <a:schemeClr val="accent2">
              <a:lumMod val="40000"/>
              <a:lumOff val="60000"/>
            </a:schemeClr>
          </a:solidFill>
        </p:spPr>
        <p:txBody>
          <a:bodyPr wrap="square" rtlCol="0" anchor="t">
            <a:spAutoFit/>
          </a:bodyPr>
          <a:lstStyle/>
          <a:p>
            <a:pPr eaLnBrk="1" hangingPunct="1"/>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细菌</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蓝细菌、</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eaLnBrk="1" hangingPunct="1"/>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大肠杆菌、</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eaLnBrk="1" hangingPunct="1"/>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乳酸菌等；</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eaLnBrk="1" hangingPunct="1"/>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放线菌</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链霉菌等</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15" name="组合 14"/>
          <p:cNvGrpSpPr/>
          <p:nvPr>
            <p:custDataLst>
              <p:tags r:id="rId18"/>
            </p:custDataLst>
          </p:nvPr>
        </p:nvGrpSpPr>
        <p:grpSpPr>
          <a:xfrm>
            <a:off x="2334638" y="2552150"/>
            <a:ext cx="7012012" cy="689666"/>
            <a:chOff x="2209676" y="1727559"/>
            <a:chExt cx="7012012" cy="689666"/>
          </a:xfrm>
        </p:grpSpPr>
        <p:cxnSp>
          <p:nvCxnSpPr>
            <p:cNvPr id="16" name="直接连接符 36"/>
            <p:cNvCxnSpPr/>
            <p:nvPr>
              <p:custDataLst>
                <p:tags r:id="rId19"/>
              </p:custDataLst>
            </p:nvPr>
          </p:nvCxnSpPr>
          <p:spPr>
            <a:xfrm flipH="1">
              <a:off x="5912226" y="1727559"/>
              <a:ext cx="0" cy="687444"/>
            </a:xfrm>
            <a:prstGeom prst="line">
              <a:avLst/>
            </a:prstGeom>
            <a:ln w="38100">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17" name="直接连接符 39"/>
            <p:cNvCxnSpPr/>
            <p:nvPr>
              <p:custDataLst>
                <p:tags r:id="rId20"/>
              </p:custDataLst>
            </p:nvPr>
          </p:nvCxnSpPr>
          <p:spPr>
            <a:xfrm flipV="1">
              <a:off x="2209676" y="2090149"/>
              <a:ext cx="7012012" cy="14059"/>
            </a:xfrm>
            <a:prstGeom prst="line">
              <a:avLst/>
            </a:prstGeom>
            <a:ln w="38100">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18" name="直接连接符 45"/>
            <p:cNvCxnSpPr/>
            <p:nvPr>
              <p:custDataLst>
                <p:tags r:id="rId21"/>
              </p:custDataLst>
            </p:nvPr>
          </p:nvCxnSpPr>
          <p:spPr>
            <a:xfrm flipH="1">
              <a:off x="2209676" y="2097178"/>
              <a:ext cx="0" cy="320047"/>
            </a:xfrm>
            <a:prstGeom prst="line">
              <a:avLst/>
            </a:prstGeom>
            <a:ln w="38100">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19" name="直接连接符 47"/>
            <p:cNvCxnSpPr/>
            <p:nvPr>
              <p:custDataLst>
                <p:tags r:id="rId22"/>
              </p:custDataLst>
            </p:nvPr>
          </p:nvCxnSpPr>
          <p:spPr>
            <a:xfrm flipH="1">
              <a:off x="9221688" y="2090149"/>
              <a:ext cx="0" cy="305060"/>
            </a:xfrm>
            <a:prstGeom prst="line">
              <a:avLst/>
            </a:prstGeom>
            <a:ln w="38100">
              <a:solidFill>
                <a:srgbClr val="009900"/>
              </a:solidFill>
            </a:ln>
          </p:spPr>
          <p:style>
            <a:lnRef idx="1">
              <a:schemeClr val="accent1"/>
            </a:lnRef>
            <a:fillRef idx="0">
              <a:schemeClr val="accent1"/>
            </a:fillRef>
            <a:effectRef idx="0">
              <a:schemeClr val="accent1"/>
            </a:effectRef>
            <a:fontRef idx="minor">
              <a:schemeClr val="tx1"/>
            </a:fontRef>
          </p:style>
        </p:cxnSp>
      </p:grpSp>
      <p:cxnSp>
        <p:nvCxnSpPr>
          <p:cNvPr id="20" name="直接箭头连接符 50"/>
          <p:cNvCxnSpPr/>
          <p:nvPr>
            <p:custDataLst>
              <p:tags r:id="rId23"/>
            </p:custDataLst>
          </p:nvPr>
        </p:nvCxnSpPr>
        <p:spPr>
          <a:xfrm flipH="1">
            <a:off x="2334638" y="3824153"/>
            <a:ext cx="0" cy="691659"/>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52"/>
          <p:cNvCxnSpPr/>
          <p:nvPr>
            <p:custDataLst>
              <p:tags r:id="rId24"/>
            </p:custDataLst>
          </p:nvPr>
        </p:nvCxnSpPr>
        <p:spPr>
          <a:xfrm flipH="1">
            <a:off x="6037188" y="3778461"/>
            <a:ext cx="0" cy="691659"/>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接箭头连接符 53"/>
          <p:cNvCxnSpPr/>
          <p:nvPr>
            <p:custDataLst>
              <p:tags r:id="rId25"/>
            </p:custDataLst>
          </p:nvPr>
        </p:nvCxnSpPr>
        <p:spPr>
          <a:xfrm flipH="1">
            <a:off x="9470934" y="3778460"/>
            <a:ext cx="0" cy="691659"/>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up)">
                                      <p:cBhvr>
                                        <p:cTn id="21" dur="500"/>
                                        <p:tgtEl>
                                          <p:spTgt spid="15"/>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up)">
                                      <p:cBhvr>
                                        <p:cTn id="24" dur="500"/>
                                        <p:tgtEl>
                                          <p:spTgt spid="8"/>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500"/>
                                        <p:tgtEl>
                                          <p:spTgt spid="9"/>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up)">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up)">
                                      <p:cBhvr>
                                        <p:cTn id="35" dur="500"/>
                                        <p:tgtEl>
                                          <p:spTgt spid="20"/>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up)">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up)">
                                      <p:cBhvr>
                                        <p:cTn id="43" dur="500"/>
                                        <p:tgtEl>
                                          <p:spTgt spid="21"/>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up)">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wipe(up)">
                                      <p:cBhvr>
                                        <p:cTn id="51" dur="500"/>
                                        <p:tgtEl>
                                          <p:spTgt spid="22"/>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wipe(up)">
                                      <p:cBhvr>
                                        <p:cTn id="5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8" grpId="0" animBg="1"/>
      <p:bldP spid="9" grpId="0" animBg="1"/>
      <p:bldP spid="10" grpId="0" animBg="1"/>
      <p:bldP spid="11" grpId="0" animBg="1"/>
      <p:bldP spid="12" grpId="0" animBg="1"/>
      <p:bldP spid="13" grpId="0" animBg="1"/>
      <p:bldP spid="1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6" y="259961"/>
            <a:ext cx="4207144"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zh-CN" altLang="en-US" sz="2800" b="1">
                <a:solidFill>
                  <a:srgbClr val="007F58"/>
                </a:solidFill>
                <a:latin typeface="Times New Roman" panose="02020603050405020304" pitchFamily="18" charset="0"/>
                <a:cs typeface="Times New Roman" panose="02020603050405020304" pitchFamily="18" charset="0"/>
              </a:rPr>
              <a:t>微生物的选择培养和计数</a:t>
            </a:r>
            <a:endParaRPr lang="zh-CN" altLang="en-US" sz="2400" b="1">
              <a:solidFill>
                <a:srgbClr val="007F58"/>
              </a:solidFill>
              <a:latin typeface="微软雅黑" panose="020B0503020204020204" pitchFamily="34" charset="-122"/>
            </a:endParaRPr>
          </a:p>
        </p:txBody>
      </p:sp>
      <p:sp>
        <p:nvSpPr>
          <p:cNvPr id="31763" name="文本框 24"/>
          <p:cNvSpPr txBox="1">
            <a:spLocks noChangeArrowheads="1"/>
          </p:cNvSpPr>
          <p:nvPr>
            <p:custDataLst>
              <p:tags r:id="rId4"/>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2</a:t>
            </a:r>
            <a:endParaRPr lang="zh-CN" altLang="en-US" sz="3600">
              <a:solidFill>
                <a:schemeClr val="bg1"/>
              </a:solidFill>
              <a:latin typeface="Impact" panose="020B0806030902050204" pitchFamily="34" charset="0"/>
            </a:endParaRPr>
          </a:p>
        </p:txBody>
      </p:sp>
      <p:sp>
        <p:nvSpPr>
          <p:cNvPr id="2" name="文本框 23"/>
          <p:cNvSpPr txBox="1">
            <a:spLocks noChangeArrowheads="1"/>
          </p:cNvSpPr>
          <p:nvPr>
            <p:custDataLst>
              <p:tags r:id="rId5"/>
            </p:custDataLst>
          </p:nvPr>
        </p:nvSpPr>
        <p:spPr bwMode="auto">
          <a:xfrm>
            <a:off x="0" y="1034855"/>
            <a:ext cx="10892788" cy="584775"/>
          </a:xfrm>
          <a:custGeom>
            <a:avLst/>
            <a:gdLst>
              <a:gd name="connsiteX0" fmla="*/ 0 w 10892788"/>
              <a:gd name="connsiteY0" fmla="*/ 0 h 584775"/>
              <a:gd name="connsiteX1" fmla="*/ 464377 w 10892788"/>
              <a:gd name="connsiteY1" fmla="*/ 0 h 584775"/>
              <a:gd name="connsiteX2" fmla="*/ 1146609 w 10892788"/>
              <a:gd name="connsiteY2" fmla="*/ 0 h 584775"/>
              <a:gd name="connsiteX3" fmla="*/ 1937770 w 10892788"/>
              <a:gd name="connsiteY3" fmla="*/ 0 h 584775"/>
              <a:gd name="connsiteX4" fmla="*/ 2402146 w 10892788"/>
              <a:gd name="connsiteY4" fmla="*/ 0 h 584775"/>
              <a:gd name="connsiteX5" fmla="*/ 2648667 w 10892788"/>
              <a:gd name="connsiteY5" fmla="*/ 0 h 584775"/>
              <a:gd name="connsiteX6" fmla="*/ 2895188 w 10892788"/>
              <a:gd name="connsiteY6" fmla="*/ 0 h 584775"/>
              <a:gd name="connsiteX7" fmla="*/ 3686349 w 10892788"/>
              <a:gd name="connsiteY7" fmla="*/ 0 h 584775"/>
              <a:gd name="connsiteX8" fmla="*/ 4041798 w 10892788"/>
              <a:gd name="connsiteY8" fmla="*/ 0 h 584775"/>
              <a:gd name="connsiteX9" fmla="*/ 4615102 w 10892788"/>
              <a:gd name="connsiteY9" fmla="*/ 0 h 584775"/>
              <a:gd name="connsiteX10" fmla="*/ 5406263 w 10892788"/>
              <a:gd name="connsiteY10" fmla="*/ 0 h 584775"/>
              <a:gd name="connsiteX11" fmla="*/ 5652784 w 10892788"/>
              <a:gd name="connsiteY11" fmla="*/ 0 h 584775"/>
              <a:gd name="connsiteX12" fmla="*/ 6335016 w 10892788"/>
              <a:gd name="connsiteY12" fmla="*/ 0 h 584775"/>
              <a:gd name="connsiteX13" fmla="*/ 6908321 w 10892788"/>
              <a:gd name="connsiteY13" fmla="*/ 0 h 584775"/>
              <a:gd name="connsiteX14" fmla="*/ 7699481 w 10892788"/>
              <a:gd name="connsiteY14" fmla="*/ 0 h 584775"/>
              <a:gd name="connsiteX15" fmla="*/ 8272786 w 10892788"/>
              <a:gd name="connsiteY15" fmla="*/ 0 h 584775"/>
              <a:gd name="connsiteX16" fmla="*/ 8737163 w 10892788"/>
              <a:gd name="connsiteY16" fmla="*/ 0 h 584775"/>
              <a:gd name="connsiteX17" fmla="*/ 9528323 w 10892788"/>
              <a:gd name="connsiteY17" fmla="*/ 0 h 584775"/>
              <a:gd name="connsiteX18" fmla="*/ 9774844 w 10892788"/>
              <a:gd name="connsiteY18" fmla="*/ 0 h 584775"/>
              <a:gd name="connsiteX19" fmla="*/ 10130293 w 10892788"/>
              <a:gd name="connsiteY19" fmla="*/ 0 h 584775"/>
              <a:gd name="connsiteX20" fmla="*/ 10892788 w 10892788"/>
              <a:gd name="connsiteY20" fmla="*/ 0 h 584775"/>
              <a:gd name="connsiteX21" fmla="*/ 10892788 w 10892788"/>
              <a:gd name="connsiteY21" fmla="*/ 584775 h 584775"/>
              <a:gd name="connsiteX22" fmla="*/ 10101628 w 10892788"/>
              <a:gd name="connsiteY22" fmla="*/ 584775 h 584775"/>
              <a:gd name="connsiteX23" fmla="*/ 9310467 w 10892788"/>
              <a:gd name="connsiteY23" fmla="*/ 584775 h 584775"/>
              <a:gd name="connsiteX24" fmla="*/ 8628235 w 10892788"/>
              <a:gd name="connsiteY24" fmla="*/ 584775 h 584775"/>
              <a:gd name="connsiteX25" fmla="*/ 7837074 w 10892788"/>
              <a:gd name="connsiteY25" fmla="*/ 584775 h 584775"/>
              <a:gd name="connsiteX26" fmla="*/ 7372698 w 10892788"/>
              <a:gd name="connsiteY26" fmla="*/ 584775 h 584775"/>
              <a:gd name="connsiteX27" fmla="*/ 6581537 w 10892788"/>
              <a:gd name="connsiteY27" fmla="*/ 584775 h 584775"/>
              <a:gd name="connsiteX28" fmla="*/ 6117160 w 10892788"/>
              <a:gd name="connsiteY28" fmla="*/ 584775 h 584775"/>
              <a:gd name="connsiteX29" fmla="*/ 5543856 w 10892788"/>
              <a:gd name="connsiteY29" fmla="*/ 584775 h 584775"/>
              <a:gd name="connsiteX30" fmla="*/ 5297335 w 10892788"/>
              <a:gd name="connsiteY30" fmla="*/ 584775 h 584775"/>
              <a:gd name="connsiteX31" fmla="*/ 4724030 w 10892788"/>
              <a:gd name="connsiteY31" fmla="*/ 584775 h 584775"/>
              <a:gd name="connsiteX32" fmla="*/ 3932870 w 10892788"/>
              <a:gd name="connsiteY32" fmla="*/ 584775 h 584775"/>
              <a:gd name="connsiteX33" fmla="*/ 3359565 w 10892788"/>
              <a:gd name="connsiteY33" fmla="*/ 584775 h 584775"/>
              <a:gd name="connsiteX34" fmla="*/ 2568405 w 10892788"/>
              <a:gd name="connsiteY34" fmla="*/ 584775 h 584775"/>
              <a:gd name="connsiteX35" fmla="*/ 2212956 w 10892788"/>
              <a:gd name="connsiteY35" fmla="*/ 584775 h 584775"/>
              <a:gd name="connsiteX36" fmla="*/ 1857507 w 10892788"/>
              <a:gd name="connsiteY36" fmla="*/ 584775 h 584775"/>
              <a:gd name="connsiteX37" fmla="*/ 1066347 w 10892788"/>
              <a:gd name="connsiteY37" fmla="*/ 584775 h 584775"/>
              <a:gd name="connsiteX38" fmla="*/ 0 w 10892788"/>
              <a:gd name="connsiteY38" fmla="*/ 584775 h 584775"/>
              <a:gd name="connsiteX39" fmla="*/ 0 w 10892788"/>
              <a:gd name="connsiteY39"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892788" h="584775" extrusionOk="0">
                <a:moveTo>
                  <a:pt x="0" y="0"/>
                </a:moveTo>
                <a:cubicBezTo>
                  <a:pt x="125617" y="-6172"/>
                  <a:pt x="340764" y="30426"/>
                  <a:pt x="464377" y="0"/>
                </a:cubicBezTo>
                <a:cubicBezTo>
                  <a:pt x="587990" y="-30426"/>
                  <a:pt x="918549" y="57300"/>
                  <a:pt x="1146609" y="0"/>
                </a:cubicBezTo>
                <a:cubicBezTo>
                  <a:pt x="1374669" y="-57300"/>
                  <a:pt x="1573923" y="52594"/>
                  <a:pt x="1937770" y="0"/>
                </a:cubicBezTo>
                <a:cubicBezTo>
                  <a:pt x="2301617" y="-52594"/>
                  <a:pt x="2257242" y="49346"/>
                  <a:pt x="2402146" y="0"/>
                </a:cubicBezTo>
                <a:cubicBezTo>
                  <a:pt x="2547050" y="-49346"/>
                  <a:pt x="2581571" y="7590"/>
                  <a:pt x="2648667" y="0"/>
                </a:cubicBezTo>
                <a:cubicBezTo>
                  <a:pt x="2715763" y="-7590"/>
                  <a:pt x="2840464" y="6531"/>
                  <a:pt x="2895188" y="0"/>
                </a:cubicBezTo>
                <a:cubicBezTo>
                  <a:pt x="2949912" y="-6531"/>
                  <a:pt x="3394243" y="93012"/>
                  <a:pt x="3686349" y="0"/>
                </a:cubicBezTo>
                <a:cubicBezTo>
                  <a:pt x="3978455" y="-93012"/>
                  <a:pt x="3942648" y="21800"/>
                  <a:pt x="4041798" y="0"/>
                </a:cubicBezTo>
                <a:cubicBezTo>
                  <a:pt x="4140948" y="-21800"/>
                  <a:pt x="4439613" y="51127"/>
                  <a:pt x="4615102" y="0"/>
                </a:cubicBezTo>
                <a:cubicBezTo>
                  <a:pt x="4790591" y="-51127"/>
                  <a:pt x="5211968" y="77817"/>
                  <a:pt x="5406263" y="0"/>
                </a:cubicBezTo>
                <a:cubicBezTo>
                  <a:pt x="5600558" y="-77817"/>
                  <a:pt x="5592965" y="1022"/>
                  <a:pt x="5652784" y="0"/>
                </a:cubicBezTo>
                <a:cubicBezTo>
                  <a:pt x="5712603" y="-1022"/>
                  <a:pt x="6164333" y="69448"/>
                  <a:pt x="6335016" y="0"/>
                </a:cubicBezTo>
                <a:cubicBezTo>
                  <a:pt x="6505699" y="-69448"/>
                  <a:pt x="6623565" y="53607"/>
                  <a:pt x="6908321" y="0"/>
                </a:cubicBezTo>
                <a:cubicBezTo>
                  <a:pt x="7193077" y="-53607"/>
                  <a:pt x="7491256" y="35544"/>
                  <a:pt x="7699481" y="0"/>
                </a:cubicBezTo>
                <a:cubicBezTo>
                  <a:pt x="7907706" y="-35544"/>
                  <a:pt x="8108915" y="2350"/>
                  <a:pt x="8272786" y="0"/>
                </a:cubicBezTo>
                <a:cubicBezTo>
                  <a:pt x="8436657" y="-2350"/>
                  <a:pt x="8580329" y="48435"/>
                  <a:pt x="8737163" y="0"/>
                </a:cubicBezTo>
                <a:cubicBezTo>
                  <a:pt x="8893997" y="-48435"/>
                  <a:pt x="9140391" y="46349"/>
                  <a:pt x="9528323" y="0"/>
                </a:cubicBezTo>
                <a:cubicBezTo>
                  <a:pt x="9916255" y="-46349"/>
                  <a:pt x="9655968" y="9501"/>
                  <a:pt x="9774844" y="0"/>
                </a:cubicBezTo>
                <a:cubicBezTo>
                  <a:pt x="9893720" y="-9501"/>
                  <a:pt x="9976842" y="19690"/>
                  <a:pt x="10130293" y="0"/>
                </a:cubicBezTo>
                <a:cubicBezTo>
                  <a:pt x="10283744" y="-19690"/>
                  <a:pt x="10663866" y="86374"/>
                  <a:pt x="10892788" y="0"/>
                </a:cubicBezTo>
                <a:cubicBezTo>
                  <a:pt x="10957990" y="139370"/>
                  <a:pt x="10838593" y="451888"/>
                  <a:pt x="10892788" y="584775"/>
                </a:cubicBezTo>
                <a:cubicBezTo>
                  <a:pt x="10534459" y="587341"/>
                  <a:pt x="10459309" y="577616"/>
                  <a:pt x="10101628" y="584775"/>
                </a:cubicBezTo>
                <a:cubicBezTo>
                  <a:pt x="9743947" y="591934"/>
                  <a:pt x="9504861" y="503031"/>
                  <a:pt x="9310467" y="584775"/>
                </a:cubicBezTo>
                <a:cubicBezTo>
                  <a:pt x="9116073" y="666519"/>
                  <a:pt x="8794487" y="516120"/>
                  <a:pt x="8628235" y="584775"/>
                </a:cubicBezTo>
                <a:cubicBezTo>
                  <a:pt x="8461983" y="653430"/>
                  <a:pt x="8180656" y="504487"/>
                  <a:pt x="7837074" y="584775"/>
                </a:cubicBezTo>
                <a:cubicBezTo>
                  <a:pt x="7493492" y="665063"/>
                  <a:pt x="7522063" y="538029"/>
                  <a:pt x="7372698" y="584775"/>
                </a:cubicBezTo>
                <a:cubicBezTo>
                  <a:pt x="7223333" y="631521"/>
                  <a:pt x="6773196" y="564344"/>
                  <a:pt x="6581537" y="584775"/>
                </a:cubicBezTo>
                <a:cubicBezTo>
                  <a:pt x="6389878" y="605206"/>
                  <a:pt x="6318698" y="544106"/>
                  <a:pt x="6117160" y="584775"/>
                </a:cubicBezTo>
                <a:cubicBezTo>
                  <a:pt x="5915622" y="625444"/>
                  <a:pt x="5705290" y="544162"/>
                  <a:pt x="5543856" y="584775"/>
                </a:cubicBezTo>
                <a:cubicBezTo>
                  <a:pt x="5382422" y="625388"/>
                  <a:pt x="5417089" y="565155"/>
                  <a:pt x="5297335" y="584775"/>
                </a:cubicBezTo>
                <a:cubicBezTo>
                  <a:pt x="5177581" y="604395"/>
                  <a:pt x="4998615" y="544249"/>
                  <a:pt x="4724030" y="584775"/>
                </a:cubicBezTo>
                <a:cubicBezTo>
                  <a:pt x="4449445" y="625301"/>
                  <a:pt x="4101830" y="522316"/>
                  <a:pt x="3932870" y="584775"/>
                </a:cubicBezTo>
                <a:cubicBezTo>
                  <a:pt x="3763910" y="647234"/>
                  <a:pt x="3485377" y="542238"/>
                  <a:pt x="3359565" y="584775"/>
                </a:cubicBezTo>
                <a:cubicBezTo>
                  <a:pt x="3233753" y="627312"/>
                  <a:pt x="2808870" y="526516"/>
                  <a:pt x="2568405" y="584775"/>
                </a:cubicBezTo>
                <a:cubicBezTo>
                  <a:pt x="2327940" y="643034"/>
                  <a:pt x="2387225" y="568648"/>
                  <a:pt x="2212956" y="584775"/>
                </a:cubicBezTo>
                <a:cubicBezTo>
                  <a:pt x="2038687" y="600902"/>
                  <a:pt x="1955430" y="581448"/>
                  <a:pt x="1857507" y="584775"/>
                </a:cubicBezTo>
                <a:cubicBezTo>
                  <a:pt x="1759584" y="588102"/>
                  <a:pt x="1246759" y="579337"/>
                  <a:pt x="1066347" y="584775"/>
                </a:cubicBezTo>
                <a:cubicBezTo>
                  <a:pt x="885935" y="590213"/>
                  <a:pt x="310834" y="515203"/>
                  <a:pt x="0" y="584775"/>
                </a:cubicBezTo>
                <a:cubicBezTo>
                  <a:pt x="-34166" y="317470"/>
                  <a:pt x="79" y="248126"/>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三、微生物的选择培养</a:t>
            </a:r>
            <a:r>
              <a:rPr lang="en-US" altLang="zh-CN" sz="3200">
                <a:solidFill>
                  <a:srgbClr val="080808"/>
                </a:solidFill>
                <a:latin typeface="Times New Roman" panose="02020603050405020304" pitchFamily="18" charset="0"/>
                <a:cs typeface="Times New Roman" panose="02020603050405020304" pitchFamily="18" charset="0"/>
              </a:rPr>
              <a:t>——</a:t>
            </a:r>
            <a:r>
              <a:rPr lang="zh-CN" altLang="en-US" sz="3200">
                <a:solidFill>
                  <a:srgbClr val="080808"/>
                </a:solidFill>
                <a:latin typeface="Times New Roman" panose="02020603050405020304" pitchFamily="18" charset="0"/>
                <a:cs typeface="Times New Roman" panose="02020603050405020304" pitchFamily="18" charset="0"/>
              </a:rPr>
              <a:t>获得分解尿素的细菌的</a:t>
            </a:r>
            <a:r>
              <a:rPr lang="zh-CN" altLang="en-US" sz="3200" b="1">
                <a:solidFill>
                  <a:srgbClr val="DA32CF"/>
                </a:solidFill>
                <a:latin typeface="Times New Roman" panose="02020603050405020304" pitchFamily="18" charset="0"/>
                <a:cs typeface="Times New Roman" panose="02020603050405020304" pitchFamily="18" charset="0"/>
              </a:rPr>
              <a:t>纯培养物</a:t>
            </a:r>
            <a:endParaRPr lang="zh-CN" altLang="en-US" sz="3200" b="1">
              <a:solidFill>
                <a:srgbClr val="DA32CF"/>
              </a:solidFill>
              <a:latin typeface="Times New Roman" panose="02020603050405020304" pitchFamily="18" charset="0"/>
              <a:cs typeface="Times New Roman" panose="02020603050405020304" pitchFamily="18" charset="0"/>
            </a:endParaRPr>
          </a:p>
        </p:txBody>
      </p:sp>
      <p:sp>
        <p:nvSpPr>
          <p:cNvPr id="3" name="文本框 2"/>
          <p:cNvSpPr txBox="1"/>
          <p:nvPr>
            <p:custDataLst>
              <p:tags r:id="rId6"/>
            </p:custDataLst>
          </p:nvPr>
        </p:nvSpPr>
        <p:spPr>
          <a:xfrm>
            <a:off x="465615" y="1797681"/>
            <a:ext cx="11181555" cy="1786643"/>
          </a:xfrm>
          <a:prstGeom prst="rect">
            <a:avLst/>
          </a:prstGeom>
          <a:noFill/>
        </p:spPr>
        <p:txBody>
          <a:bodyPr wrap="square">
            <a:spAutoFit/>
          </a:bodyPr>
          <a:lstStyle/>
          <a:p>
            <a:pPr algn="l" fontAlgn="auto">
              <a:lnSpc>
                <a:spcPct val="120000"/>
              </a:lnSpc>
              <a:buClrTx/>
              <a:buSzTx/>
              <a:buFontTx/>
            </a:pPr>
            <a:r>
              <a:rPr lang="en-US" altLang="zh-CN"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    由于土壤细菌的数量庞大，要想得到</a:t>
            </a:r>
            <a:r>
              <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特定微生物</a:t>
            </a:r>
            <a:r>
              <a:rPr lang="en-US" altLang="zh-CN" sz="3200" kern="100" err="1">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的纯培养物，必须要对土壤进行</a:t>
            </a:r>
            <a:r>
              <a:rPr lang="en-US" altLang="zh-CN" sz="3200" u="sng"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     </a:t>
            </a:r>
            <a:r>
              <a:rPr lang="zh-CN" altLang="en-US" sz="3200" u="sng"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 </a:t>
            </a:r>
            <a:r>
              <a:rPr lang="en-US" altLang="zh-CN" sz="3200" u="sng"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    </a:t>
            </a:r>
            <a:r>
              <a:rPr lang="en-US" altLang="zh-CN"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，然后再将菌液</a:t>
            </a:r>
            <a:r>
              <a:rPr lang="en-US" altLang="zh-CN" sz="3200" u="sng"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    </a:t>
            </a:r>
            <a:r>
              <a:rPr lang="zh-CN" altLang="en-US" sz="3200" u="sng"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 </a:t>
            </a:r>
            <a:r>
              <a:rPr lang="en-US" altLang="zh-CN" sz="3200" u="sng"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 </a:t>
            </a:r>
            <a:r>
              <a:rPr lang="en-US" altLang="zh-CN" sz="3200" kern="100" err="1">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到制备好的</a:t>
            </a:r>
            <a:r>
              <a:rPr lang="en-US" altLang="zh-CN" sz="3200" u="sng"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      </a:t>
            </a:r>
            <a:r>
              <a:rPr lang="zh-CN" altLang="en-US" sz="3200" u="sng"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 </a:t>
            </a:r>
            <a:r>
              <a:rPr lang="en-US" altLang="zh-CN" sz="3200" u="sng"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     </a:t>
            </a:r>
            <a:r>
              <a:rPr lang="en-US" altLang="zh-CN"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上</a:t>
            </a:r>
            <a:r>
              <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rPr>
              <a:t>。</a:t>
            </a:r>
            <a:endPar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4" name="矩形 3"/>
          <p:cNvSpPr/>
          <p:nvPr>
            <p:custDataLst>
              <p:tags r:id="rId7"/>
            </p:custDataLst>
          </p:nvPr>
        </p:nvSpPr>
        <p:spPr>
          <a:xfrm>
            <a:off x="4720489" y="2380332"/>
            <a:ext cx="1832553"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充分稀释</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5" name="矩形 4"/>
          <p:cNvSpPr/>
          <p:nvPr>
            <p:custDataLst>
              <p:tags r:id="rId8"/>
            </p:custDataLst>
          </p:nvPr>
        </p:nvSpPr>
        <p:spPr>
          <a:xfrm>
            <a:off x="9606401" y="2380332"/>
            <a:ext cx="1008609"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涂布</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6" name="矩形 5"/>
          <p:cNvSpPr/>
          <p:nvPr>
            <p:custDataLst>
              <p:tags r:id="rId9"/>
            </p:custDataLst>
          </p:nvPr>
        </p:nvSpPr>
        <p:spPr>
          <a:xfrm>
            <a:off x="1875560" y="2963209"/>
            <a:ext cx="2244525"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选择培养基</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9" name="文本框 8"/>
          <p:cNvSpPr txBox="1"/>
          <p:nvPr>
            <p:custDataLst>
              <p:tags r:id="rId10"/>
            </p:custDataLst>
          </p:nvPr>
        </p:nvSpPr>
        <p:spPr>
          <a:xfrm>
            <a:off x="9617" y="3770025"/>
            <a:ext cx="7716202" cy="597856"/>
          </a:xfrm>
          <a:prstGeom prst="rect">
            <a:avLst/>
          </a:prstGeom>
          <a:solidFill>
            <a:schemeClr val="accent2">
              <a:lumMod val="20000"/>
              <a:lumOff val="80000"/>
            </a:schemeClr>
          </a:solidFill>
        </p:spPr>
        <p:txBody>
          <a:bodyPr wrap="square">
            <a:spAutoFit/>
          </a:bodyPr>
          <a:lstStyle/>
          <a:p>
            <a:pPr algn="l" fontAlgn="auto">
              <a:lnSpc>
                <a:spcPct val="130000"/>
              </a:lnSpc>
              <a:buClrTx/>
              <a:buSzTx/>
              <a:buFontTx/>
            </a:pPr>
            <a:r>
              <a:rPr lang="zh-CN" altLang="en-US" sz="2800" b="1" kern="100">
                <a:solidFill>
                  <a:srgbClr val="0070C0"/>
                </a:solidFill>
                <a:latin typeface="微软雅黑" panose="020B0503020204020204" pitchFamily="34" charset="-122"/>
                <a:ea typeface="微软雅黑" panose="020B0503020204020204" pitchFamily="34" charset="-122"/>
                <a:sym typeface="+mn-ea"/>
              </a:rPr>
              <a:t>两个基本操作：</a:t>
            </a:r>
            <a:r>
              <a:rPr lang="zh-CN" altLang="en-US" sz="2800" b="1" u="sng" kern="100">
                <a:solidFill>
                  <a:srgbClr val="0070C0"/>
                </a:solidFill>
                <a:latin typeface="微软雅黑" panose="020B0503020204020204" pitchFamily="34" charset="-122"/>
                <a:ea typeface="微软雅黑" panose="020B0503020204020204" pitchFamily="34" charset="-122"/>
                <a:sym typeface="+mn-ea"/>
              </a:rPr>
              <a:t>                     </a:t>
            </a:r>
            <a:r>
              <a:rPr lang="zh-CN" altLang="en-US" sz="2800" b="1" kern="100">
                <a:solidFill>
                  <a:srgbClr val="0070C0"/>
                </a:solidFill>
                <a:latin typeface="微软雅黑" panose="020B0503020204020204" pitchFamily="34" charset="-122"/>
                <a:ea typeface="微软雅黑" panose="020B0503020204020204" pitchFamily="34" charset="-122"/>
                <a:sym typeface="+mn-ea"/>
              </a:rPr>
              <a:t>和</a:t>
            </a:r>
            <a:r>
              <a:rPr lang="zh-CN" altLang="en-US" sz="2800" b="1" u="sng" kern="100">
                <a:solidFill>
                  <a:srgbClr val="0070C0"/>
                </a:solidFill>
                <a:latin typeface="微软雅黑" panose="020B0503020204020204" pitchFamily="34" charset="-122"/>
                <a:ea typeface="微软雅黑" panose="020B0503020204020204" pitchFamily="34" charset="-122"/>
                <a:sym typeface="+mn-ea"/>
              </a:rPr>
              <a:t>                   </a:t>
            </a:r>
            <a:r>
              <a:rPr lang="zh-CN" altLang="en-US" sz="2800" b="1" kern="100">
                <a:solidFill>
                  <a:srgbClr val="0070C0"/>
                </a:solidFill>
                <a:latin typeface="微软雅黑" panose="020B0503020204020204" pitchFamily="34" charset="-122"/>
                <a:ea typeface="微软雅黑" panose="020B0503020204020204" pitchFamily="34" charset="-122"/>
                <a:sym typeface="+mn-ea"/>
              </a:rPr>
              <a:t>。</a:t>
            </a:r>
            <a:endParaRPr lang="en-US" altLang="zh-CN" sz="2800" b="1" kern="100">
              <a:solidFill>
                <a:srgbClr val="0070C0"/>
              </a:solidFill>
              <a:latin typeface="微软雅黑" panose="020B0503020204020204" pitchFamily="34" charset="-122"/>
              <a:ea typeface="微软雅黑" panose="020B0503020204020204" pitchFamily="34" charset="-122"/>
              <a:sym typeface="+mn-ea"/>
            </a:endParaRPr>
          </a:p>
        </p:txBody>
      </p:sp>
      <p:sp>
        <p:nvSpPr>
          <p:cNvPr id="10" name="矩形 9"/>
          <p:cNvSpPr/>
          <p:nvPr>
            <p:custDataLst>
              <p:tags r:id="rId11"/>
            </p:custDataLst>
          </p:nvPr>
        </p:nvSpPr>
        <p:spPr>
          <a:xfrm>
            <a:off x="2745501" y="3737664"/>
            <a:ext cx="1832553"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梯度稀释</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1" name="矩形 10"/>
          <p:cNvSpPr/>
          <p:nvPr>
            <p:custDataLst>
              <p:tags r:id="rId12"/>
            </p:custDataLst>
          </p:nvPr>
        </p:nvSpPr>
        <p:spPr>
          <a:xfrm>
            <a:off x="5276753" y="3760031"/>
            <a:ext cx="1832553"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涂布平板</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2" name="文本框 11"/>
          <p:cNvSpPr txBox="1"/>
          <p:nvPr>
            <p:custDataLst>
              <p:tags r:id="rId13"/>
            </p:custDataLst>
          </p:nvPr>
        </p:nvSpPr>
        <p:spPr>
          <a:xfrm>
            <a:off x="9617" y="4666972"/>
            <a:ext cx="2735884" cy="565539"/>
          </a:xfrm>
          <a:custGeom>
            <a:avLst/>
            <a:gdLst>
              <a:gd name="connsiteX0" fmla="*/ 0 w 2735884"/>
              <a:gd name="connsiteY0" fmla="*/ 0 h 565539"/>
              <a:gd name="connsiteX1" fmla="*/ 465100 w 2735884"/>
              <a:gd name="connsiteY1" fmla="*/ 0 h 565539"/>
              <a:gd name="connsiteX2" fmla="*/ 957559 w 2735884"/>
              <a:gd name="connsiteY2" fmla="*/ 0 h 565539"/>
              <a:gd name="connsiteX3" fmla="*/ 1532095 w 2735884"/>
              <a:gd name="connsiteY3" fmla="*/ 0 h 565539"/>
              <a:gd name="connsiteX4" fmla="*/ 2106631 w 2735884"/>
              <a:gd name="connsiteY4" fmla="*/ 0 h 565539"/>
              <a:gd name="connsiteX5" fmla="*/ 2735884 w 2735884"/>
              <a:gd name="connsiteY5" fmla="*/ 0 h 565539"/>
              <a:gd name="connsiteX6" fmla="*/ 2735884 w 2735884"/>
              <a:gd name="connsiteY6" fmla="*/ 565539 h 565539"/>
              <a:gd name="connsiteX7" fmla="*/ 2243425 w 2735884"/>
              <a:gd name="connsiteY7" fmla="*/ 565539 h 565539"/>
              <a:gd name="connsiteX8" fmla="*/ 1778325 w 2735884"/>
              <a:gd name="connsiteY8" fmla="*/ 565539 h 565539"/>
              <a:gd name="connsiteX9" fmla="*/ 1258507 w 2735884"/>
              <a:gd name="connsiteY9" fmla="*/ 565539 h 565539"/>
              <a:gd name="connsiteX10" fmla="*/ 711330 w 2735884"/>
              <a:gd name="connsiteY10" fmla="*/ 565539 h 565539"/>
              <a:gd name="connsiteX11" fmla="*/ 0 w 2735884"/>
              <a:gd name="connsiteY11" fmla="*/ 565539 h 565539"/>
              <a:gd name="connsiteX12" fmla="*/ 0 w 2735884"/>
              <a:gd name="connsiteY12" fmla="*/ 0 h 565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5884" h="565539" fill="none" extrusionOk="0">
                <a:moveTo>
                  <a:pt x="0" y="0"/>
                </a:moveTo>
                <a:cubicBezTo>
                  <a:pt x="158969" y="-11258"/>
                  <a:pt x="297203" y="4238"/>
                  <a:pt x="465100" y="0"/>
                </a:cubicBezTo>
                <a:cubicBezTo>
                  <a:pt x="632997" y="-4238"/>
                  <a:pt x="830513" y="45233"/>
                  <a:pt x="957559" y="0"/>
                </a:cubicBezTo>
                <a:cubicBezTo>
                  <a:pt x="1084605" y="-45233"/>
                  <a:pt x="1412204" y="15485"/>
                  <a:pt x="1532095" y="0"/>
                </a:cubicBezTo>
                <a:cubicBezTo>
                  <a:pt x="1651986" y="-15485"/>
                  <a:pt x="1953217" y="61475"/>
                  <a:pt x="2106631" y="0"/>
                </a:cubicBezTo>
                <a:cubicBezTo>
                  <a:pt x="2260045" y="-61475"/>
                  <a:pt x="2445148" y="64774"/>
                  <a:pt x="2735884" y="0"/>
                </a:cubicBezTo>
                <a:cubicBezTo>
                  <a:pt x="2783960" y="203559"/>
                  <a:pt x="2706493" y="410528"/>
                  <a:pt x="2735884" y="565539"/>
                </a:cubicBezTo>
                <a:cubicBezTo>
                  <a:pt x="2619073" y="595486"/>
                  <a:pt x="2464136" y="508525"/>
                  <a:pt x="2243425" y="565539"/>
                </a:cubicBezTo>
                <a:cubicBezTo>
                  <a:pt x="2022714" y="622553"/>
                  <a:pt x="1901956" y="562195"/>
                  <a:pt x="1778325" y="565539"/>
                </a:cubicBezTo>
                <a:cubicBezTo>
                  <a:pt x="1654694" y="568883"/>
                  <a:pt x="1398806" y="520027"/>
                  <a:pt x="1258507" y="565539"/>
                </a:cubicBezTo>
                <a:cubicBezTo>
                  <a:pt x="1118208" y="611051"/>
                  <a:pt x="853946" y="509738"/>
                  <a:pt x="711330" y="565539"/>
                </a:cubicBezTo>
                <a:cubicBezTo>
                  <a:pt x="568714" y="621340"/>
                  <a:pt x="331250" y="511563"/>
                  <a:pt x="0" y="565539"/>
                </a:cubicBezTo>
                <a:cubicBezTo>
                  <a:pt x="-19783" y="321778"/>
                  <a:pt x="2036" y="279538"/>
                  <a:pt x="0" y="0"/>
                </a:cubicBezTo>
                <a:close/>
              </a:path>
              <a:path w="2735884" h="565539" stroke="0" extrusionOk="0">
                <a:moveTo>
                  <a:pt x="0" y="0"/>
                </a:moveTo>
                <a:cubicBezTo>
                  <a:pt x="128321" y="-24094"/>
                  <a:pt x="393636" y="35750"/>
                  <a:pt x="574536" y="0"/>
                </a:cubicBezTo>
                <a:cubicBezTo>
                  <a:pt x="755436" y="-35750"/>
                  <a:pt x="870343" y="22530"/>
                  <a:pt x="1094354" y="0"/>
                </a:cubicBezTo>
                <a:cubicBezTo>
                  <a:pt x="1318365" y="-22530"/>
                  <a:pt x="1534239" y="40795"/>
                  <a:pt x="1696248" y="0"/>
                </a:cubicBezTo>
                <a:cubicBezTo>
                  <a:pt x="1858257" y="-40795"/>
                  <a:pt x="1935691" y="49757"/>
                  <a:pt x="2161348" y="0"/>
                </a:cubicBezTo>
                <a:cubicBezTo>
                  <a:pt x="2387005" y="-49757"/>
                  <a:pt x="2550460" y="42185"/>
                  <a:pt x="2735884" y="0"/>
                </a:cubicBezTo>
                <a:cubicBezTo>
                  <a:pt x="2800685" y="258652"/>
                  <a:pt x="2690172" y="351005"/>
                  <a:pt x="2735884" y="565539"/>
                </a:cubicBezTo>
                <a:cubicBezTo>
                  <a:pt x="2511698" y="590078"/>
                  <a:pt x="2448064" y="559093"/>
                  <a:pt x="2216066" y="565539"/>
                </a:cubicBezTo>
                <a:cubicBezTo>
                  <a:pt x="1984068" y="571985"/>
                  <a:pt x="1831561" y="550406"/>
                  <a:pt x="1696248" y="565539"/>
                </a:cubicBezTo>
                <a:cubicBezTo>
                  <a:pt x="1560935" y="580672"/>
                  <a:pt x="1362882" y="560717"/>
                  <a:pt x="1176430" y="565539"/>
                </a:cubicBezTo>
                <a:cubicBezTo>
                  <a:pt x="989978" y="570361"/>
                  <a:pt x="878008" y="527227"/>
                  <a:pt x="683971" y="565539"/>
                </a:cubicBezTo>
                <a:cubicBezTo>
                  <a:pt x="489934" y="603851"/>
                  <a:pt x="213094" y="491778"/>
                  <a:pt x="0" y="565539"/>
                </a:cubicBezTo>
                <a:cubicBezTo>
                  <a:pt x="-59533" y="437468"/>
                  <a:pt x="36427" y="161755"/>
                  <a:pt x="0" y="0"/>
                </a:cubicBezTo>
                <a:close/>
              </a:path>
            </a:pathLst>
          </a:custGeom>
          <a:solidFill>
            <a:srgbClr val="009986"/>
          </a:solidFill>
          <a:ln w="38100">
            <a:solidFill>
              <a:srgbClr val="00B0F0"/>
            </a:solidFill>
          </a:ln>
        </p:spPr>
        <p:txBody>
          <a:bodyPr wrap="square">
            <a:spAutoFit/>
          </a:bodyPr>
          <a:lstStyle/>
          <a:p>
            <a:pPr algn="l">
              <a:lnSpc>
                <a:spcPct val="120000"/>
              </a:lnSpc>
            </a:pP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稀释涂布平板法</a:t>
            </a:r>
            <a:endParaRPr lang="zh-CN" altLang="zh-CN" sz="2800" b="1" kern="100">
              <a:solidFill>
                <a:schemeClr val="bg1"/>
              </a:solidFill>
              <a:latin typeface="微软雅黑" panose="020B0503020204020204" pitchFamily="34" charset="-122"/>
              <a:ea typeface="微软雅黑" panose="020B0503020204020204" pitchFamily="34" charset="-122"/>
              <a:cs typeface="Times New Roman" panose="02020603050405020304"/>
              <a:sym typeface="+mn-ea"/>
            </a:endParaRPr>
          </a:p>
        </p:txBody>
      </p:sp>
      <p:sp>
        <p:nvSpPr>
          <p:cNvPr id="13" name="文本框 12"/>
          <p:cNvSpPr txBox="1"/>
          <p:nvPr>
            <p:custDataLst>
              <p:tags r:id="rId14"/>
            </p:custDataLst>
          </p:nvPr>
        </p:nvSpPr>
        <p:spPr>
          <a:xfrm>
            <a:off x="355709" y="5460639"/>
            <a:ext cx="11480582" cy="1195712"/>
          </a:xfrm>
          <a:prstGeom prst="rect">
            <a:avLst/>
          </a:prstGeom>
          <a:noFill/>
        </p:spPr>
        <p:txBody>
          <a:bodyPr wrap="square">
            <a:spAutoFit/>
          </a:bodyPr>
          <a:lstStyle/>
          <a:p>
            <a:pPr algn="l">
              <a:lnSpc>
                <a:spcPct val="120000"/>
              </a:lnSpc>
            </a:pPr>
            <a:r>
              <a:rPr lang="en-US" altLang="zh-CN" sz="3200" kern="100">
                <a:solidFill>
                  <a:srgbClr val="080808"/>
                </a:solidFill>
                <a:latin typeface="楷体" panose="02010609060101010101" pitchFamily="49" charset="-122"/>
                <a:ea typeface="楷体" panose="02010609060101010101" pitchFamily="49" charset="-122"/>
                <a:cs typeface="Times New Roman" panose="02020603050405020304"/>
                <a:sym typeface="+mn-ea"/>
              </a:rPr>
              <a:t>    </a:t>
            </a:r>
            <a:r>
              <a:rPr lang="zh-CN" altLang="zh-CN" sz="3200" kern="100">
                <a:solidFill>
                  <a:srgbClr val="080808"/>
                </a:solidFill>
                <a:latin typeface="楷体" panose="02010609060101010101" pitchFamily="49" charset="-122"/>
                <a:ea typeface="楷体" panose="02010609060101010101" pitchFamily="49" charset="-122"/>
                <a:cs typeface="Times New Roman" panose="02020603050405020304"/>
                <a:sym typeface="+mn-ea"/>
              </a:rPr>
              <a:t>将菌液进行一系列的</a:t>
            </a:r>
            <a:r>
              <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a:sym typeface="+mn-ea"/>
              </a:rPr>
              <a:t>梯度稀释</a:t>
            </a:r>
            <a:r>
              <a:rPr lang="zh-CN" altLang="zh-CN" sz="3200" kern="100">
                <a:solidFill>
                  <a:srgbClr val="080808"/>
                </a:solidFill>
                <a:latin typeface="楷体" panose="02010609060101010101" pitchFamily="49" charset="-122"/>
                <a:ea typeface="楷体" panose="02010609060101010101" pitchFamily="49" charset="-122"/>
                <a:cs typeface="Times New Roman" panose="02020603050405020304"/>
                <a:sym typeface="+mn-ea"/>
              </a:rPr>
              <a:t>，然后将不同稀释度的菌液分别</a:t>
            </a:r>
            <a:r>
              <a:rPr lang="zh-CN" altLang="zh-CN" sz="3200" b="1" kern="100">
                <a:solidFill>
                  <a:srgbClr val="C00000"/>
                </a:solidFill>
                <a:latin typeface="楷体" panose="02010609060101010101" pitchFamily="49" charset="-122"/>
                <a:ea typeface="楷体" panose="02010609060101010101" pitchFamily="49" charset="-122"/>
                <a:cs typeface="Times New Roman" panose="02020603050405020304"/>
                <a:sym typeface="+mn-ea"/>
              </a:rPr>
              <a:t>涂布</a:t>
            </a:r>
            <a:r>
              <a:rPr lang="zh-CN" altLang="zh-CN" sz="3200" kern="100">
                <a:solidFill>
                  <a:srgbClr val="080808"/>
                </a:solidFill>
                <a:latin typeface="楷体" panose="02010609060101010101" pitchFamily="49" charset="-122"/>
                <a:ea typeface="楷体" panose="02010609060101010101" pitchFamily="49" charset="-122"/>
                <a:cs typeface="Times New Roman" panose="02020603050405020304"/>
                <a:sym typeface="+mn-ea"/>
              </a:rPr>
              <a:t>到琼脂固体培养基的表面，进行培养。</a:t>
            </a:r>
            <a:endParaRPr lang="zh-CN" altLang="zh-CN" sz="3200" kern="100">
              <a:solidFill>
                <a:srgbClr val="080808"/>
              </a:solidFill>
              <a:latin typeface="楷体" panose="02010609060101010101" pitchFamily="49" charset="-122"/>
              <a:ea typeface="楷体" panose="02010609060101010101" pitchFamily="49" charset="-122"/>
              <a:cs typeface="Courier New" panose="02070309020205020404"/>
            </a:endParaRPr>
          </a:p>
        </p:txBody>
      </p:sp>
      <p:sp>
        <p:nvSpPr>
          <p:cNvPr id="14" name="文本框 13"/>
          <p:cNvSpPr txBox="1"/>
          <p:nvPr>
            <p:custDataLst>
              <p:tags r:id="rId15"/>
            </p:custDataLst>
          </p:nvPr>
        </p:nvSpPr>
        <p:spPr>
          <a:xfrm>
            <a:off x="2997822" y="4632140"/>
            <a:ext cx="8584010" cy="565604"/>
          </a:xfrm>
          <a:prstGeom prst="rect">
            <a:avLst/>
          </a:prstGeom>
          <a:noFill/>
        </p:spPr>
        <p:txBody>
          <a:bodyPr wrap="square">
            <a:spAutoFit/>
          </a:bodyPr>
          <a:lstStyle/>
          <a:p>
            <a:pPr algn="l">
              <a:lnSpc>
                <a:spcPct val="120000"/>
              </a:lnSpc>
            </a:pPr>
            <a:r>
              <a:rPr lang="zh-CN" altLang="zh-CN" sz="2800" b="1" kern="100">
                <a:solidFill>
                  <a:srgbClr val="7030A0"/>
                </a:solidFill>
                <a:latin typeface="微软雅黑" panose="020B0503020204020204" pitchFamily="34" charset="-122"/>
                <a:ea typeface="微软雅黑" panose="020B0503020204020204" pitchFamily="34" charset="-122"/>
                <a:cs typeface="Times New Roman" panose="02020603050405020304"/>
                <a:sym typeface="+mn-ea"/>
              </a:rPr>
              <a:t>稀释度足够高时，能在培养基表面形成单个菌落。</a:t>
            </a:r>
            <a:endParaRPr lang="zh-CN" altLang="zh-CN" sz="2800" b="1" kern="100">
              <a:solidFill>
                <a:srgbClr val="7030A0"/>
              </a:solidFill>
              <a:latin typeface="微软雅黑" panose="020B0503020204020204" pitchFamily="34" charset="-122"/>
              <a:ea typeface="微软雅黑" panose="020B0503020204020204" pitchFamily="34" charset="-122"/>
              <a:cs typeface="Times New Roman" panose="02020603050405020304"/>
              <a:sym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par>
                          <p:cTn id="28" fill="hold">
                            <p:stCondLst>
                              <p:cond delay="500"/>
                            </p:stCondLst>
                            <p:childTnLst>
                              <p:par>
                                <p:cTn id="29" presetID="12" presetClass="entr" presetSubtype="8"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p:tgtEl>
                                          <p:spTgt spid="9"/>
                                        </p:tgtEl>
                                        <p:attrNameLst>
                                          <p:attrName>ppt_x</p:attrName>
                                        </p:attrNameLst>
                                      </p:cBhvr>
                                      <p:tavLst>
                                        <p:tav tm="0">
                                          <p:val>
                                            <p:strVal val="#ppt_x-#ppt_w*1.125000"/>
                                          </p:val>
                                        </p:tav>
                                        <p:tav tm="100000">
                                          <p:val>
                                            <p:strVal val="#ppt_x"/>
                                          </p:val>
                                        </p:tav>
                                      </p:tavLst>
                                    </p:anim>
                                    <p:animEffect transition="in" filter="wipe(right)">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500"/>
                            </p:stCondLst>
                            <p:childTnLst>
                              <p:par>
                                <p:cTn id="44" presetID="12" presetClass="entr" presetSubtype="8" fill="hold" grpId="0" nodeType="after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500"/>
                                        <p:tgtEl>
                                          <p:spTgt spid="12"/>
                                        </p:tgtEl>
                                        <p:attrNameLst>
                                          <p:attrName>ppt_x</p:attrName>
                                        </p:attrNameLst>
                                      </p:cBhvr>
                                      <p:tavLst>
                                        <p:tav tm="0">
                                          <p:val>
                                            <p:strVal val="#ppt_x-#ppt_w*1.125000"/>
                                          </p:val>
                                        </p:tav>
                                        <p:tav tm="100000">
                                          <p:val>
                                            <p:strVal val="#ppt_x"/>
                                          </p:val>
                                        </p:tav>
                                      </p:tavLst>
                                    </p:anim>
                                    <p:animEffect transition="in" filter="wipe(right)">
                                      <p:cBhvr>
                                        <p:cTn id="47" dur="500"/>
                                        <p:tgtEl>
                                          <p:spTgt spid="12"/>
                                        </p:tgtEl>
                                      </p:cBhvr>
                                    </p:animEffect>
                                  </p:childTnLst>
                                </p:cTn>
                              </p:par>
                              <p:par>
                                <p:cTn id="48" presetID="5" presetClass="entr" presetSubtype="10" fill="hold" grpId="0" nodeType="with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checkerboard(across)">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38" presetClass="entr" presetSubtype="0" accel="50000" fill="hold" grpId="0" nodeType="clickEffect">
                                  <p:stCondLst>
                                    <p:cond delay="0"/>
                                  </p:stCondLst>
                                  <p:iterate type="lt">
                                    <p:tmPct val="49921"/>
                                  </p:iterate>
                                  <p:childTnLst>
                                    <p:set>
                                      <p:cBhvr>
                                        <p:cTn id="54" dur="1" fill="hold">
                                          <p:stCondLst>
                                            <p:cond delay="0"/>
                                          </p:stCondLst>
                                        </p:cTn>
                                        <p:tgtEl>
                                          <p:spTgt spid="14"/>
                                        </p:tgtEl>
                                        <p:attrNameLst>
                                          <p:attrName>style.visibility</p:attrName>
                                        </p:attrNameLst>
                                      </p:cBhvr>
                                      <p:to>
                                        <p:strVal val="visible"/>
                                      </p:to>
                                    </p:set>
                                    <p:set>
                                      <p:cBhvr>
                                        <p:cTn id="55" dur="114" fill="hold">
                                          <p:stCondLst>
                                            <p:cond delay="0"/>
                                          </p:stCondLst>
                                        </p:cTn>
                                        <p:tgtEl>
                                          <p:spTgt spid="14"/>
                                        </p:tgtEl>
                                        <p:attrNameLst>
                                          <p:attrName>style.rotation</p:attrName>
                                        </p:attrNameLst>
                                      </p:cBhvr>
                                      <p:to>
                                        <p:strVal val="-45.0"/>
                                      </p:to>
                                    </p:set>
                                    <p:anim calcmode="lin" valueType="num">
                                      <p:cBhvr>
                                        <p:cTn id="56" dur="114" fill="hold">
                                          <p:stCondLst>
                                            <p:cond delay="114"/>
                                          </p:stCondLst>
                                        </p:cTn>
                                        <p:tgtEl>
                                          <p:spTgt spid="14"/>
                                        </p:tgtEl>
                                        <p:attrNameLst>
                                          <p:attrName>style.rotation</p:attrName>
                                        </p:attrNameLst>
                                      </p:cBhvr>
                                      <p:tavLst>
                                        <p:tav tm="0">
                                          <p:val>
                                            <p:fltVal val="-45"/>
                                          </p:val>
                                        </p:tav>
                                        <p:tav tm="69900">
                                          <p:val>
                                            <p:fltVal val="45"/>
                                          </p:val>
                                        </p:tav>
                                        <p:tav tm="100000">
                                          <p:val>
                                            <p:fltVal val="0"/>
                                          </p:val>
                                        </p:tav>
                                      </p:tavLst>
                                    </p:anim>
                                    <p:anim calcmode="lin" valueType="num">
                                      <p:cBhvr>
                                        <p:cTn id="57" dur="114" fill="hold">
                                          <p:stCondLst>
                                            <p:cond delay="0"/>
                                          </p:stCondLst>
                                        </p:cTn>
                                        <p:tgtEl>
                                          <p:spTgt spid="14"/>
                                        </p:tgtEl>
                                        <p:attrNameLst>
                                          <p:attrName>ppt_y</p:attrName>
                                        </p:attrNameLst>
                                      </p:cBhvr>
                                      <p:tavLst>
                                        <p:tav tm="0">
                                          <p:val>
                                            <p:strVal val="#ppt_y-1"/>
                                          </p:val>
                                        </p:tav>
                                        <p:tav tm="100000">
                                          <p:val>
                                            <p:strVal val="#ppt_y-(0.354*#ppt_w-0.172*#ppt_h)"/>
                                          </p:val>
                                        </p:tav>
                                      </p:tavLst>
                                    </p:anim>
                                    <p:anim calcmode="lin" valueType="num">
                                      <p:cBhvr>
                                        <p:cTn id="58" dur="2" decel="50000" autoRev="1" fill="hold">
                                          <p:stCondLst>
                                            <p:cond delay="114"/>
                                          </p:stCondLst>
                                        </p:cTn>
                                        <p:tgtEl>
                                          <p:spTgt spid="14"/>
                                        </p:tgtEl>
                                        <p:attrNameLst>
                                          <p:attrName>ppt_y</p:attrName>
                                        </p:attrNameLst>
                                      </p:cBhvr>
                                      <p:tavLst>
                                        <p:tav tm="0">
                                          <p:val>
                                            <p:strVal val="#ppt_y-(0.354*#ppt_w-0.172*#ppt_h)"/>
                                          </p:val>
                                        </p:tav>
                                        <p:tav tm="100000">
                                          <p:val>
                                            <p:strVal val="#ppt_y-(0.354*#ppt_w-0.172*#ppt_h)-#ppt_h/2"/>
                                          </p:val>
                                        </p:tav>
                                      </p:tavLst>
                                    </p:anim>
                                    <p:anim calcmode="lin" valueType="num">
                                      <p:cBhvr>
                                        <p:cTn id="59" dur="1" fill="hold">
                                          <p:stCondLst>
                                            <p:cond delay="249"/>
                                          </p:stCondLst>
                                        </p:cTn>
                                        <p:tgtEl>
                                          <p:spTgt spid="1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9" grpId="0" animBg="1"/>
      <p:bldP spid="10" grpId="0"/>
      <p:bldP spid="11" grpId="0"/>
      <p:bldP spid="12" grpId="0" animBg="1"/>
      <p:bldP spid="13" grpId="0"/>
      <p:bldP spid="1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33430" y="710416"/>
            <a:ext cx="3397851"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1.</a:t>
            </a:r>
            <a:r>
              <a:rPr kumimoji="1" lang="zh-CN" altLang="en-US" sz="2800" b="1">
                <a:solidFill>
                  <a:srgbClr val="0070C0"/>
                </a:solidFill>
                <a:latin typeface="Times New Roman" panose="02020603050405020304" pitchFamily="18" charset="0"/>
                <a:ea typeface="+mn-ea"/>
                <a:cs typeface="Times New Roman" panose="02020603050405020304" pitchFamily="18" charset="0"/>
              </a:rPr>
              <a:t>选择培养基的制备</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graphicFrame>
        <p:nvGraphicFramePr>
          <p:cNvPr id="6" name="Group 518"/>
          <p:cNvGraphicFramePr>
            <a:graphicFrameLocks noGrp="1"/>
          </p:cNvGraphicFramePr>
          <p:nvPr>
            <p:custDataLst>
              <p:tags r:id="rId2"/>
            </p:custDataLst>
          </p:nvPr>
        </p:nvGraphicFramePr>
        <p:xfrm>
          <a:off x="149828" y="1600853"/>
          <a:ext cx="4361539" cy="4827158"/>
        </p:xfrm>
        <a:graphic>
          <a:graphicData uri="http://schemas.openxmlformats.org/drawingml/2006/table">
            <a:tbl>
              <a:tblPr/>
              <a:tblGrid>
                <a:gridCol w="2538740"/>
                <a:gridCol w="1822799"/>
              </a:tblGrid>
              <a:tr h="619760">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zh-CN" altLang="en-US"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葡萄糖</a:t>
                      </a:r>
                      <a:endParaRPr kumimoji="0" lang="zh-CN" altLang="en-US"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10.0g</a:t>
                      </a:r>
                      <a:endPar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r>
              <a:tr h="594360">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zh-CN" altLang="en-US" sz="3200" b="1" i="0" u="none" strike="noStrike" cap="none" normalizeH="0" baseline="0">
                          <a:ln>
                            <a:noFill/>
                          </a:ln>
                          <a:solidFill>
                            <a:srgbClr val="C00000"/>
                          </a:solidFill>
                          <a:effectLst/>
                          <a:latin typeface="Times New Roman" panose="02020603050405020304" pitchFamily="18" charset="0"/>
                          <a:ea typeface="楷体" panose="02010609060101010101" pitchFamily="49" charset="-122"/>
                          <a:cs typeface="Times New Roman" panose="02020603050405020304" pitchFamily="18" charset="0"/>
                        </a:rPr>
                        <a:t>尿素</a:t>
                      </a:r>
                      <a:endParaRPr kumimoji="0" lang="zh-CN" altLang="en-US" sz="3200" b="1" i="0" u="none" strike="noStrike" cap="none" normalizeH="0" baseline="0">
                        <a:ln>
                          <a:noFill/>
                        </a:ln>
                        <a:solidFill>
                          <a:srgbClr val="C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1.0g</a:t>
                      </a:r>
                      <a:endPar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9760">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KH</a:t>
                      </a:r>
                      <a:r>
                        <a:rPr kumimoji="0" lang="en-US" altLang="zh-CN" sz="3200" b="1" i="0" u="none" strike="noStrike" cap="none" normalizeH="0" baseline="-2500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2</a:t>
                      </a: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PO</a:t>
                      </a:r>
                      <a:r>
                        <a:rPr kumimoji="0" lang="en-US" altLang="zh-CN" sz="3200" b="1" i="0" u="none" strike="noStrike" cap="none" normalizeH="0" baseline="-2500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4</a:t>
                      </a:r>
                      <a:endParaRPr kumimoji="0" lang="en-US" altLang="zh-CN" sz="3200" b="1" i="0" u="none" strike="noStrike" cap="none" normalizeH="0" baseline="-2500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1.4g</a:t>
                      </a:r>
                      <a:endPar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r>
              <a:tr h="594360">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Na</a:t>
                      </a:r>
                      <a:r>
                        <a:rPr kumimoji="0" lang="en-US" altLang="zh-CN" sz="3200" b="1" i="0" u="none" strike="noStrike" cap="none" normalizeH="0" baseline="-2500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2</a:t>
                      </a: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HPO</a:t>
                      </a:r>
                      <a:r>
                        <a:rPr kumimoji="0" lang="en-US" altLang="zh-CN" sz="3200" b="1" i="0" u="none" strike="noStrike" cap="none" normalizeH="0" baseline="-2500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4</a:t>
                      </a:r>
                      <a:endParaRPr kumimoji="0" lang="en-US" altLang="zh-CN" sz="3200" b="1" i="0" u="none" strike="noStrike" cap="none" normalizeH="0" baseline="-2500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2.1g</a:t>
                      </a:r>
                      <a:endPar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4360">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MgSO</a:t>
                      </a:r>
                      <a:r>
                        <a:rPr kumimoji="0" lang="en-US" altLang="zh-CN" sz="3200" b="1" i="0" u="none" strike="noStrike" cap="none" normalizeH="0" baseline="-2500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4</a:t>
                      </a: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·7H</a:t>
                      </a:r>
                      <a:r>
                        <a:rPr kumimoji="0" lang="en-US" altLang="zh-CN" sz="3200" b="1" i="0" u="none" strike="noStrike" cap="none" normalizeH="0" baseline="-2500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2</a:t>
                      </a: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O</a:t>
                      </a:r>
                      <a:endPar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0.2g</a:t>
                      </a:r>
                      <a:endPar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r>
              <a:tr h="594360">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zh-CN" altLang="en-US"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琼脂</a:t>
                      </a:r>
                      <a:endParaRPr kumimoji="0" lang="zh-CN" altLang="en-US"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15.0g</a:t>
                      </a:r>
                      <a:endPar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4360">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zh-CN" altLang="en-US"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蒸馏水</a:t>
                      </a:r>
                      <a:endParaRPr kumimoji="0" lang="zh-CN" altLang="en-US"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50000"/>
                        </a:lnSpc>
                        <a:spcBef>
                          <a:spcPct val="0"/>
                        </a:spcBef>
                        <a:spcAft>
                          <a:spcPct val="0"/>
                        </a:spcAft>
                        <a:buClrTx/>
                        <a:buSzTx/>
                        <a:buFontTx/>
                        <a:buNone/>
                      </a:pPr>
                      <a:r>
                        <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rPr>
                        <a:t>1000ml</a:t>
                      </a:r>
                      <a:endParaRPr kumimoji="0" lang="en-US" altLang="zh-CN" sz="3200" b="1" i="0" u="none" strike="noStrike" cap="none" normalizeH="0" baseline="0">
                        <a:ln>
                          <a:noFill/>
                        </a:ln>
                        <a:solidFill>
                          <a:schemeClr val="tx1">
                            <a:lumMod val="50000"/>
                          </a:schemeClr>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45699" marR="45699" marT="22852" marB="22852"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r>
            </a:tbl>
          </a:graphicData>
        </a:graphic>
      </p:graphicFrame>
      <p:sp>
        <p:nvSpPr>
          <p:cNvPr id="7" name="矩形 6"/>
          <p:cNvSpPr/>
          <p:nvPr>
            <p:custDataLst>
              <p:tags r:id="rId3"/>
            </p:custDataLst>
          </p:nvPr>
        </p:nvSpPr>
        <p:spPr>
          <a:xfrm>
            <a:off x="296002" y="3100598"/>
            <a:ext cx="2034595" cy="1284777"/>
          </a:xfrm>
          <a:prstGeom prst="rect">
            <a:avLst/>
          </a:prstGeom>
          <a:noFill/>
          <a:ln w="38100" cap="flat" cmpd="sng">
            <a:solidFill>
              <a:srgbClr val="FF0000"/>
            </a:solidFill>
            <a:prstDash val="solid"/>
            <a:round/>
            <a:headEnd type="none" w="med" len="med"/>
            <a:tailEnd type="none" w="med" len="med"/>
          </a:ln>
        </p:spPr>
        <p:txBody>
          <a:bodyPr anchor="ctr" anchorCtr="0"/>
          <a:lstStyle/>
          <a:p>
            <a:pPr algn="ctr"/>
            <a:endParaRPr lang="zh-CN" altLang="en-US" sz="2400">
              <a:solidFill>
                <a:srgbClr val="FFFFFF"/>
              </a:solidFill>
              <a:latin typeface="微软雅黑" panose="020B0503020204020204" pitchFamily="34" charset="-122"/>
              <a:ea typeface="微软雅黑" panose="020B0503020204020204" pitchFamily="34" charset="-122"/>
            </a:endParaRPr>
          </a:p>
        </p:txBody>
      </p:sp>
      <p:sp>
        <p:nvSpPr>
          <p:cNvPr id="8" name="AutoShape 3"/>
          <p:cNvSpPr/>
          <p:nvPr>
            <p:custDataLst>
              <p:tags r:id="rId4"/>
            </p:custDataLst>
          </p:nvPr>
        </p:nvSpPr>
        <p:spPr>
          <a:xfrm>
            <a:off x="3526503" y="651087"/>
            <a:ext cx="2859321" cy="1106805"/>
          </a:xfrm>
          <a:prstGeom prst="wedgeRoundRectCallout">
            <a:avLst>
              <a:gd name="adj1" fmla="val -105214"/>
              <a:gd name="adj2" fmla="val 173317"/>
              <a:gd name="adj3" fmla="val 16667"/>
            </a:avLst>
          </a:prstGeom>
          <a:solidFill>
            <a:srgbClr val="F1FCEE"/>
          </a:solidFill>
          <a:ln w="12700" cap="flat" cmpd="sng">
            <a:solidFill>
              <a:srgbClr val="51B3A0"/>
            </a:solidFill>
            <a:prstDash val="solid"/>
            <a:miter/>
            <a:headEnd type="none" w="sm" len="sm"/>
            <a:tailEnd type="none" w="sm" len="sm"/>
          </a:ln>
        </p:spPr>
        <p:txBody>
          <a:bodyPr anchor="t" anchorCtr="0"/>
          <a:lstStyle/>
          <a:p>
            <a:pPr fontAlgn="auto">
              <a:lnSpc>
                <a:spcPct val="100000"/>
              </a:lnSpc>
            </a:pPr>
            <a:r>
              <a:rPr lang="zh-CN" altLang="en-US"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①提供无机盐</a:t>
            </a:r>
            <a:endParaRPr lang="zh-CN" altLang="en-US"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a:p>
            <a:pPr fontAlgn="auto">
              <a:lnSpc>
                <a:spcPct val="100000"/>
              </a:lnSpc>
            </a:pPr>
            <a:r>
              <a:rPr lang="zh-CN" altLang="en-US"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②调节</a:t>
            </a:r>
            <a:r>
              <a:rPr lang="en-US" altLang="zh-CN"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pH</a:t>
            </a:r>
            <a:r>
              <a:rPr lang="zh-CN" altLang="en-US"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a:t>
            </a:r>
            <a:endParaRPr lang="zh-CN" altLang="en-US"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9" name="文本框 23"/>
          <p:cNvSpPr txBox="1">
            <a:spLocks noChangeArrowheads="1"/>
          </p:cNvSpPr>
          <p:nvPr>
            <p:custDataLst>
              <p:tags r:id="rId5"/>
            </p:custDataLst>
          </p:nvPr>
        </p:nvSpPr>
        <p:spPr bwMode="auto">
          <a:xfrm>
            <a:off x="1" y="0"/>
            <a:ext cx="10824209" cy="584775"/>
          </a:xfrm>
          <a:custGeom>
            <a:avLst/>
            <a:gdLst>
              <a:gd name="connsiteX0" fmla="*/ 0 w 5882639"/>
              <a:gd name="connsiteY0" fmla="*/ 0 h 584775"/>
              <a:gd name="connsiteX1" fmla="*/ 529438 w 5882639"/>
              <a:gd name="connsiteY1" fmla="*/ 0 h 584775"/>
              <a:gd name="connsiteX2" fmla="*/ 1176528 w 5882639"/>
              <a:gd name="connsiteY2" fmla="*/ 0 h 584775"/>
              <a:gd name="connsiteX3" fmla="*/ 1882444 w 5882639"/>
              <a:gd name="connsiteY3" fmla="*/ 0 h 584775"/>
              <a:gd name="connsiteX4" fmla="*/ 2411882 w 5882639"/>
              <a:gd name="connsiteY4" fmla="*/ 0 h 584775"/>
              <a:gd name="connsiteX5" fmla="*/ 2823667 w 5882639"/>
              <a:gd name="connsiteY5" fmla="*/ 0 h 584775"/>
              <a:gd name="connsiteX6" fmla="*/ 3235451 w 5882639"/>
              <a:gd name="connsiteY6" fmla="*/ 0 h 584775"/>
              <a:gd name="connsiteX7" fmla="*/ 3941368 w 5882639"/>
              <a:gd name="connsiteY7" fmla="*/ 0 h 584775"/>
              <a:gd name="connsiteX8" fmla="*/ 4411979 w 5882639"/>
              <a:gd name="connsiteY8" fmla="*/ 0 h 584775"/>
              <a:gd name="connsiteX9" fmla="*/ 5000243 w 5882639"/>
              <a:gd name="connsiteY9" fmla="*/ 0 h 584775"/>
              <a:gd name="connsiteX10" fmla="*/ 5882639 w 5882639"/>
              <a:gd name="connsiteY10" fmla="*/ 0 h 584775"/>
              <a:gd name="connsiteX11" fmla="*/ 5882639 w 5882639"/>
              <a:gd name="connsiteY11" fmla="*/ 584775 h 584775"/>
              <a:gd name="connsiteX12" fmla="*/ 5470854 w 5882639"/>
              <a:gd name="connsiteY12" fmla="*/ 584775 h 584775"/>
              <a:gd name="connsiteX13" fmla="*/ 4941417 w 5882639"/>
              <a:gd name="connsiteY13" fmla="*/ 584775 h 584775"/>
              <a:gd name="connsiteX14" fmla="*/ 4470806 w 5882639"/>
              <a:gd name="connsiteY14" fmla="*/ 584775 h 584775"/>
              <a:gd name="connsiteX15" fmla="*/ 3882542 w 5882639"/>
              <a:gd name="connsiteY15" fmla="*/ 584775 h 584775"/>
              <a:gd name="connsiteX16" fmla="*/ 3411931 w 5882639"/>
              <a:gd name="connsiteY16" fmla="*/ 584775 h 584775"/>
              <a:gd name="connsiteX17" fmla="*/ 3000146 w 5882639"/>
              <a:gd name="connsiteY17" fmla="*/ 584775 h 584775"/>
              <a:gd name="connsiteX18" fmla="*/ 2294229 w 5882639"/>
              <a:gd name="connsiteY18" fmla="*/ 584775 h 584775"/>
              <a:gd name="connsiteX19" fmla="*/ 1882444 w 5882639"/>
              <a:gd name="connsiteY19" fmla="*/ 584775 h 584775"/>
              <a:gd name="connsiteX20" fmla="*/ 1176528 w 5882639"/>
              <a:gd name="connsiteY20" fmla="*/ 584775 h 584775"/>
              <a:gd name="connsiteX21" fmla="*/ 588264 w 5882639"/>
              <a:gd name="connsiteY21" fmla="*/ 584775 h 584775"/>
              <a:gd name="connsiteX22" fmla="*/ 0 w 5882639"/>
              <a:gd name="connsiteY22" fmla="*/ 584775 h 584775"/>
              <a:gd name="connsiteX23" fmla="*/ 0 w 5882639"/>
              <a:gd name="connsiteY23"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82639" h="584775" extrusionOk="0">
                <a:moveTo>
                  <a:pt x="0" y="0"/>
                </a:moveTo>
                <a:cubicBezTo>
                  <a:pt x="169606" y="-16004"/>
                  <a:pt x="322976" y="24222"/>
                  <a:pt x="529438" y="0"/>
                </a:cubicBezTo>
                <a:cubicBezTo>
                  <a:pt x="735900" y="-24222"/>
                  <a:pt x="1017478" y="20053"/>
                  <a:pt x="1176528" y="0"/>
                </a:cubicBezTo>
                <a:cubicBezTo>
                  <a:pt x="1335578" y="-20053"/>
                  <a:pt x="1601266" y="73655"/>
                  <a:pt x="1882444" y="0"/>
                </a:cubicBezTo>
                <a:cubicBezTo>
                  <a:pt x="2163622" y="-73655"/>
                  <a:pt x="2266303" y="47701"/>
                  <a:pt x="2411882" y="0"/>
                </a:cubicBezTo>
                <a:cubicBezTo>
                  <a:pt x="2557461" y="-47701"/>
                  <a:pt x="2667887" y="40528"/>
                  <a:pt x="2823667" y="0"/>
                </a:cubicBezTo>
                <a:cubicBezTo>
                  <a:pt x="2979447" y="-40528"/>
                  <a:pt x="3150452" y="26054"/>
                  <a:pt x="3235451" y="0"/>
                </a:cubicBezTo>
                <a:cubicBezTo>
                  <a:pt x="3320450" y="-26054"/>
                  <a:pt x="3593355" y="13616"/>
                  <a:pt x="3941368" y="0"/>
                </a:cubicBezTo>
                <a:cubicBezTo>
                  <a:pt x="4289381" y="-13616"/>
                  <a:pt x="4286782" y="54514"/>
                  <a:pt x="4411979" y="0"/>
                </a:cubicBezTo>
                <a:cubicBezTo>
                  <a:pt x="4537176" y="-54514"/>
                  <a:pt x="4872736" y="10170"/>
                  <a:pt x="5000243" y="0"/>
                </a:cubicBezTo>
                <a:cubicBezTo>
                  <a:pt x="5127750" y="-10170"/>
                  <a:pt x="5471891" y="63129"/>
                  <a:pt x="5882639" y="0"/>
                </a:cubicBezTo>
                <a:cubicBezTo>
                  <a:pt x="5942580" y="147294"/>
                  <a:pt x="5835389" y="441863"/>
                  <a:pt x="5882639" y="584775"/>
                </a:cubicBezTo>
                <a:cubicBezTo>
                  <a:pt x="5756464" y="627220"/>
                  <a:pt x="5667980" y="552606"/>
                  <a:pt x="5470854" y="584775"/>
                </a:cubicBezTo>
                <a:cubicBezTo>
                  <a:pt x="5273728" y="616944"/>
                  <a:pt x="5067488" y="539869"/>
                  <a:pt x="4941417" y="584775"/>
                </a:cubicBezTo>
                <a:cubicBezTo>
                  <a:pt x="4815346" y="629681"/>
                  <a:pt x="4607596" y="567442"/>
                  <a:pt x="4470806" y="584775"/>
                </a:cubicBezTo>
                <a:cubicBezTo>
                  <a:pt x="4334016" y="602108"/>
                  <a:pt x="4034518" y="547897"/>
                  <a:pt x="3882542" y="584775"/>
                </a:cubicBezTo>
                <a:cubicBezTo>
                  <a:pt x="3730566" y="621653"/>
                  <a:pt x="3532703" y="554092"/>
                  <a:pt x="3411931" y="584775"/>
                </a:cubicBezTo>
                <a:cubicBezTo>
                  <a:pt x="3291159" y="615458"/>
                  <a:pt x="3096416" y="569925"/>
                  <a:pt x="3000146" y="584775"/>
                </a:cubicBezTo>
                <a:cubicBezTo>
                  <a:pt x="2903877" y="599625"/>
                  <a:pt x="2636837" y="575462"/>
                  <a:pt x="2294229" y="584775"/>
                </a:cubicBezTo>
                <a:cubicBezTo>
                  <a:pt x="1951621" y="594088"/>
                  <a:pt x="1977063" y="558878"/>
                  <a:pt x="1882444" y="584775"/>
                </a:cubicBezTo>
                <a:cubicBezTo>
                  <a:pt x="1787825" y="610672"/>
                  <a:pt x="1392699" y="575251"/>
                  <a:pt x="1176528" y="584775"/>
                </a:cubicBezTo>
                <a:cubicBezTo>
                  <a:pt x="960357" y="594299"/>
                  <a:pt x="716427" y="516332"/>
                  <a:pt x="588264" y="584775"/>
                </a:cubicBezTo>
                <a:cubicBezTo>
                  <a:pt x="460101" y="653218"/>
                  <a:pt x="248341" y="533511"/>
                  <a:pt x="0" y="584775"/>
                </a:cubicBezTo>
                <a:cubicBezTo>
                  <a:pt x="-48666" y="352223"/>
                  <a:pt x="69234" y="213676"/>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三、微生物的选择培养</a:t>
            </a:r>
            <a:r>
              <a:rPr lang="en-US" altLang="zh-CN" sz="3200">
                <a:solidFill>
                  <a:srgbClr val="080808"/>
                </a:solidFill>
                <a:latin typeface="Times New Roman" panose="02020603050405020304" pitchFamily="18" charset="0"/>
                <a:cs typeface="Times New Roman" panose="02020603050405020304" pitchFamily="18" charset="0"/>
              </a:rPr>
              <a:t>——</a:t>
            </a:r>
            <a:r>
              <a:rPr lang="zh-CN" altLang="en-US" sz="3200">
                <a:solidFill>
                  <a:srgbClr val="080808"/>
                </a:solidFill>
                <a:latin typeface="Times New Roman" panose="02020603050405020304" pitchFamily="18" charset="0"/>
                <a:cs typeface="Times New Roman" panose="02020603050405020304" pitchFamily="18" charset="0"/>
              </a:rPr>
              <a:t>获得分解尿素的细菌的</a:t>
            </a:r>
            <a:r>
              <a:rPr lang="zh-CN" altLang="en-US" sz="3200" b="1">
                <a:solidFill>
                  <a:srgbClr val="DA32CF"/>
                </a:solidFill>
                <a:latin typeface="Times New Roman" panose="02020603050405020304" pitchFamily="18" charset="0"/>
                <a:cs typeface="Times New Roman" panose="02020603050405020304" pitchFamily="18" charset="0"/>
              </a:rPr>
              <a:t>纯培养物</a:t>
            </a:r>
            <a:endParaRPr lang="zh-CN" altLang="en-US" sz="3200" b="1">
              <a:solidFill>
                <a:srgbClr val="DA32CF"/>
              </a:solidFill>
              <a:latin typeface="Times New Roman" panose="02020603050405020304" pitchFamily="18" charset="0"/>
              <a:cs typeface="Times New Roman" panose="02020603050405020304" pitchFamily="18" charset="0"/>
            </a:endParaRPr>
          </a:p>
        </p:txBody>
      </p:sp>
      <p:sp>
        <p:nvSpPr>
          <p:cNvPr id="3" name="文本框 2"/>
          <p:cNvSpPr txBox="1"/>
          <p:nvPr>
            <p:custDataLst>
              <p:tags r:id="rId6"/>
            </p:custDataLst>
          </p:nvPr>
        </p:nvSpPr>
        <p:spPr>
          <a:xfrm>
            <a:off x="6532603" y="1436126"/>
            <a:ext cx="3068469" cy="584775"/>
          </a:xfrm>
          <a:prstGeom prst="rect">
            <a:avLst/>
          </a:prstGeom>
          <a:noFill/>
        </p:spPr>
        <p:txBody>
          <a:bodyPr wrap="none" rtlCol="0" anchor="t">
            <a:spAutoFit/>
          </a:bodyPr>
          <a:lstStyle/>
          <a:p>
            <a:pPr algn="l">
              <a:buClrTx/>
              <a:buSzTx/>
              <a:buFontTx/>
            </a:pPr>
            <a:r>
              <a:rPr lang="zh-CN" altLang="en-US" sz="3200" b="1"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①选择培养基：</a:t>
            </a:r>
            <a:endParaRPr lang="zh-CN" altLang="en-US" sz="3200" b="1"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4" name="文本框 3"/>
          <p:cNvSpPr txBox="1"/>
          <p:nvPr>
            <p:custDataLst>
              <p:tags r:id="rId7"/>
            </p:custDataLst>
          </p:nvPr>
        </p:nvSpPr>
        <p:spPr>
          <a:xfrm>
            <a:off x="7020108" y="2020901"/>
            <a:ext cx="3531736" cy="584775"/>
          </a:xfrm>
          <a:prstGeom prst="rect">
            <a:avLst/>
          </a:prstGeom>
          <a:noFill/>
        </p:spPr>
        <p:txBody>
          <a:bodyPr wrap="none" rtlCol="0" anchor="t">
            <a:spAutoFit/>
          </a:bodyPr>
          <a:lstStyle/>
          <a:p>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以尿素为唯一氮源</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10" name="文本框 9"/>
          <p:cNvSpPr txBox="1"/>
          <p:nvPr>
            <p:custDataLst>
              <p:tags r:id="rId8"/>
            </p:custDataLst>
          </p:nvPr>
        </p:nvSpPr>
        <p:spPr>
          <a:xfrm>
            <a:off x="6532603" y="2872252"/>
            <a:ext cx="4716356" cy="584775"/>
          </a:xfrm>
          <a:prstGeom prst="rect">
            <a:avLst/>
          </a:prstGeom>
          <a:noFill/>
        </p:spPr>
        <p:txBody>
          <a:bodyPr wrap="none" rtlCol="0" anchor="t">
            <a:spAutoFit/>
          </a:bodyPr>
          <a:lstStyle/>
          <a:p>
            <a:r>
              <a:rPr lang="zh-CN" altLang="en-US" sz="3200" b="1"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②牛肉膏蛋白胨培养基：</a:t>
            </a:r>
            <a:endParaRPr lang="zh-CN" altLang="en-US" sz="3200" b="1"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16" name="文本框 15"/>
          <p:cNvSpPr txBox="1"/>
          <p:nvPr>
            <p:custDataLst>
              <p:tags r:id="rId9"/>
            </p:custDataLst>
          </p:nvPr>
        </p:nvSpPr>
        <p:spPr>
          <a:xfrm>
            <a:off x="7020108" y="3513012"/>
            <a:ext cx="4790123" cy="1217641"/>
          </a:xfrm>
          <a:prstGeom prst="rect">
            <a:avLst/>
          </a:prstGeom>
          <a:noFill/>
        </p:spPr>
        <p:txBody>
          <a:bodyPr wrap="square" rtlCol="0" anchor="t">
            <a:spAutoFit/>
          </a:bodyPr>
          <a:lstStyle/>
          <a:p>
            <a:pPr>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作为对照组，来判断选择培养基是否具有选择作用</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17" name="文本框 16"/>
          <p:cNvSpPr txBox="1"/>
          <p:nvPr>
            <p:custDataLst>
              <p:tags r:id="rId10"/>
            </p:custDataLst>
          </p:nvPr>
        </p:nvSpPr>
        <p:spPr>
          <a:xfrm>
            <a:off x="5677164" y="4893153"/>
            <a:ext cx="6042039" cy="584775"/>
          </a:xfrm>
          <a:prstGeom prst="rect">
            <a:avLst/>
          </a:prstGeom>
          <a:noFill/>
        </p:spPr>
        <p:txBody>
          <a:bodyPr wrap="none" rtlCol="0" anchor="t">
            <a:spAutoFit/>
          </a:bodyPr>
          <a:lstStyle/>
          <a:p>
            <a:r>
              <a:rPr lang="zh-CN" altLang="en-US" sz="3200" b="1"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③不涂布稀释液的选择培养基：</a:t>
            </a:r>
            <a:endParaRPr lang="zh-CN" altLang="en-US" sz="3200" b="1"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18" name="文本框 17"/>
          <p:cNvSpPr txBox="1"/>
          <p:nvPr>
            <p:custDataLst>
              <p:tags r:id="rId11"/>
            </p:custDataLst>
          </p:nvPr>
        </p:nvSpPr>
        <p:spPr>
          <a:xfrm>
            <a:off x="6232835" y="5477928"/>
            <a:ext cx="3950120" cy="1217641"/>
          </a:xfrm>
          <a:prstGeom prst="rect">
            <a:avLst/>
          </a:prstGeom>
          <a:noFill/>
        </p:spPr>
        <p:txBody>
          <a:bodyPr wrap="none" rtlCol="0" anchor="t">
            <a:spAutoFit/>
          </a:bodyPr>
          <a:lstStyle/>
          <a:p>
            <a:pPr>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作为空白对照，</a:t>
            </a:r>
            <a:endPar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a:p>
            <a:pPr>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判断是否有杂菌污染</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randombar(horizontal)">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randombar(horizontal)">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randombar(horizontal)">
                                      <p:cBhvr>
                                        <p:cTn id="4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3" grpId="0"/>
      <p:bldP spid="4" grpId="0"/>
      <p:bldP spid="10" grpId="0"/>
      <p:bldP spid="16" grpId="0"/>
      <p:bldP spid="17" grpId="0"/>
      <p:bldP spid="1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81928" y="691793"/>
            <a:ext cx="3660498"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2.</a:t>
            </a:r>
            <a:r>
              <a:rPr kumimoji="1" lang="zh-CN" altLang="en-US" sz="2800" b="1">
                <a:solidFill>
                  <a:srgbClr val="0070C0"/>
                </a:solidFill>
                <a:latin typeface="Times New Roman" panose="02020603050405020304" pitchFamily="18" charset="0"/>
                <a:ea typeface="+mn-ea"/>
                <a:cs typeface="Times New Roman" panose="02020603050405020304" pitchFamily="18" charset="0"/>
              </a:rPr>
              <a:t>对土壤样品进行稀释</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4" name="Rectangle 5"/>
          <p:cNvSpPr>
            <a:spLocks noChangeArrowheads="1"/>
          </p:cNvSpPr>
          <p:nvPr>
            <p:custDataLst>
              <p:tags r:id="rId2"/>
            </p:custDataLst>
          </p:nvPr>
        </p:nvSpPr>
        <p:spPr bwMode="auto">
          <a:xfrm>
            <a:off x="452359" y="1934785"/>
            <a:ext cx="11218134" cy="1808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nSpc>
                <a:spcPct val="120000"/>
              </a:lnSpc>
              <a:spcBef>
                <a:spcPct val="0"/>
              </a:spcBef>
              <a:spcAft>
                <a:spcPct val="0"/>
              </a:spcAft>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细菌宜在酸碱度接近</a:t>
            </a:r>
            <a:r>
              <a:rPr lang="zh-CN" altLang="en-US" sz="3200">
                <a:solidFill>
                  <a:srgbClr val="080808"/>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中性</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的潮湿土壤中生长，绝大部分分布在距地表</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3~8cm</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的土壤层。铲去表层土</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3cm</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左右，取样，将样品装入事先准备好的信封中。</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 name="文本框 4"/>
          <p:cNvSpPr txBox="1"/>
          <p:nvPr>
            <p:custDataLst>
              <p:tags r:id="rId3"/>
            </p:custDataLst>
          </p:nvPr>
        </p:nvSpPr>
        <p:spPr>
          <a:xfrm>
            <a:off x="291185" y="1305218"/>
            <a:ext cx="2518638" cy="523220"/>
          </a:xfrm>
          <a:prstGeom prst="rect">
            <a:avLst/>
          </a:prstGeom>
          <a:noFill/>
        </p:spPr>
        <p:txBody>
          <a:bodyPr wrap="none" rtlCol="0" anchor="t">
            <a:spAutoFit/>
          </a:bodyPr>
          <a:lstStyle/>
          <a:p>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1</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）土壤取样</a:t>
            </a:r>
            <a:endPar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pic>
        <p:nvPicPr>
          <p:cNvPr id="6" name="图片 5"/>
          <p:cNvPicPr>
            <a:picLocks noChangeAspect="1"/>
          </p:cNvPicPr>
          <p:nvPr>
            <p:custDataLst>
              <p:tags r:id="rId4"/>
            </p:custDataLst>
          </p:nvPr>
        </p:nvPicPr>
        <p:blipFill>
          <a:blip r:embed="rId5"/>
          <a:stretch>
            <a:fillRect/>
          </a:stretch>
        </p:blipFill>
        <p:spPr>
          <a:xfrm>
            <a:off x="5885829" y="3292016"/>
            <a:ext cx="3258185" cy="3258185"/>
          </a:xfrm>
          <a:prstGeom prst="rect">
            <a:avLst/>
          </a:prstGeom>
        </p:spPr>
      </p:pic>
      <p:pic>
        <p:nvPicPr>
          <p:cNvPr id="7" name="图片 6"/>
          <p:cNvPicPr>
            <a:picLocks noChangeAspect="1"/>
          </p:cNvPicPr>
          <p:nvPr>
            <p:custDataLst>
              <p:tags r:id="rId6"/>
            </p:custDataLst>
          </p:nvPr>
        </p:nvPicPr>
        <p:blipFill>
          <a:blip r:embed="rId7"/>
          <a:stretch>
            <a:fillRect/>
          </a:stretch>
        </p:blipFill>
        <p:spPr>
          <a:xfrm flipH="1">
            <a:off x="8570609" y="2860216"/>
            <a:ext cx="2557145" cy="2557145"/>
          </a:xfrm>
          <a:prstGeom prst="rect">
            <a:avLst/>
          </a:prstGeom>
        </p:spPr>
      </p:pic>
      <p:pic>
        <p:nvPicPr>
          <p:cNvPr id="8" name="图片 7"/>
          <p:cNvPicPr>
            <a:picLocks noChangeAspect="1"/>
          </p:cNvPicPr>
          <p:nvPr>
            <p:custDataLst>
              <p:tags r:id="rId8"/>
            </p:custDataLst>
          </p:nvPr>
        </p:nvPicPr>
        <p:blipFill>
          <a:blip r:embed="rId9"/>
          <a:stretch>
            <a:fillRect/>
          </a:stretch>
        </p:blipFill>
        <p:spPr>
          <a:xfrm>
            <a:off x="8953514" y="4210226"/>
            <a:ext cx="2690495" cy="2694940"/>
          </a:xfrm>
          <a:prstGeom prst="rect">
            <a:avLst/>
          </a:prstGeom>
        </p:spPr>
      </p:pic>
      <p:sp>
        <p:nvSpPr>
          <p:cNvPr id="9" name="文本框 8"/>
          <p:cNvSpPr txBox="1"/>
          <p:nvPr>
            <p:custDataLst>
              <p:tags r:id="rId10"/>
            </p:custDataLst>
          </p:nvPr>
        </p:nvSpPr>
        <p:spPr>
          <a:xfrm>
            <a:off x="452359" y="4230425"/>
            <a:ext cx="5191254" cy="1808572"/>
          </a:xfrm>
          <a:prstGeom prst="rect">
            <a:avLst/>
          </a:prstGeom>
          <a:noFill/>
        </p:spPr>
        <p:txBody>
          <a:bodyPr wrap="square">
            <a:spAutoFit/>
          </a:bodyPr>
          <a:lstStyle/>
          <a:p>
            <a:pPr lvl="0" fontAlgn="auto">
              <a:lnSpc>
                <a:spcPct val="120000"/>
              </a:lnSpc>
            </a:pPr>
            <a:r>
              <a:rPr lang="zh-CN" altLang="en-US" sz="3200" b="1">
                <a:solidFill>
                  <a:srgbClr val="00206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        取土样时用的铁铲和取样袋在使用前都需要</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灭菌</a:t>
            </a:r>
            <a:r>
              <a:rPr lang="zh-CN" altLang="en-US" sz="3200" b="1">
                <a:solidFill>
                  <a:srgbClr val="00206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。操作完成后，一定要洗手。</a:t>
            </a:r>
            <a:endParaRPr lang="zh-CN" altLang="en-US" sz="3200" b="1">
              <a:solidFill>
                <a:srgbClr val="00206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10" name="文本框 23"/>
          <p:cNvSpPr txBox="1">
            <a:spLocks noChangeArrowheads="1"/>
          </p:cNvSpPr>
          <p:nvPr>
            <p:custDataLst>
              <p:tags r:id="rId11"/>
            </p:custDataLst>
          </p:nvPr>
        </p:nvSpPr>
        <p:spPr bwMode="auto">
          <a:xfrm>
            <a:off x="1" y="0"/>
            <a:ext cx="10824209" cy="584775"/>
          </a:xfrm>
          <a:custGeom>
            <a:avLst/>
            <a:gdLst>
              <a:gd name="connsiteX0" fmla="*/ 0 w 5882639"/>
              <a:gd name="connsiteY0" fmla="*/ 0 h 584775"/>
              <a:gd name="connsiteX1" fmla="*/ 529438 w 5882639"/>
              <a:gd name="connsiteY1" fmla="*/ 0 h 584775"/>
              <a:gd name="connsiteX2" fmla="*/ 1176528 w 5882639"/>
              <a:gd name="connsiteY2" fmla="*/ 0 h 584775"/>
              <a:gd name="connsiteX3" fmla="*/ 1882444 w 5882639"/>
              <a:gd name="connsiteY3" fmla="*/ 0 h 584775"/>
              <a:gd name="connsiteX4" fmla="*/ 2411882 w 5882639"/>
              <a:gd name="connsiteY4" fmla="*/ 0 h 584775"/>
              <a:gd name="connsiteX5" fmla="*/ 2823667 w 5882639"/>
              <a:gd name="connsiteY5" fmla="*/ 0 h 584775"/>
              <a:gd name="connsiteX6" fmla="*/ 3235451 w 5882639"/>
              <a:gd name="connsiteY6" fmla="*/ 0 h 584775"/>
              <a:gd name="connsiteX7" fmla="*/ 3941368 w 5882639"/>
              <a:gd name="connsiteY7" fmla="*/ 0 h 584775"/>
              <a:gd name="connsiteX8" fmla="*/ 4411979 w 5882639"/>
              <a:gd name="connsiteY8" fmla="*/ 0 h 584775"/>
              <a:gd name="connsiteX9" fmla="*/ 5000243 w 5882639"/>
              <a:gd name="connsiteY9" fmla="*/ 0 h 584775"/>
              <a:gd name="connsiteX10" fmla="*/ 5882639 w 5882639"/>
              <a:gd name="connsiteY10" fmla="*/ 0 h 584775"/>
              <a:gd name="connsiteX11" fmla="*/ 5882639 w 5882639"/>
              <a:gd name="connsiteY11" fmla="*/ 584775 h 584775"/>
              <a:gd name="connsiteX12" fmla="*/ 5470854 w 5882639"/>
              <a:gd name="connsiteY12" fmla="*/ 584775 h 584775"/>
              <a:gd name="connsiteX13" fmla="*/ 4941417 w 5882639"/>
              <a:gd name="connsiteY13" fmla="*/ 584775 h 584775"/>
              <a:gd name="connsiteX14" fmla="*/ 4470806 w 5882639"/>
              <a:gd name="connsiteY14" fmla="*/ 584775 h 584775"/>
              <a:gd name="connsiteX15" fmla="*/ 3882542 w 5882639"/>
              <a:gd name="connsiteY15" fmla="*/ 584775 h 584775"/>
              <a:gd name="connsiteX16" fmla="*/ 3411931 w 5882639"/>
              <a:gd name="connsiteY16" fmla="*/ 584775 h 584775"/>
              <a:gd name="connsiteX17" fmla="*/ 3000146 w 5882639"/>
              <a:gd name="connsiteY17" fmla="*/ 584775 h 584775"/>
              <a:gd name="connsiteX18" fmla="*/ 2294229 w 5882639"/>
              <a:gd name="connsiteY18" fmla="*/ 584775 h 584775"/>
              <a:gd name="connsiteX19" fmla="*/ 1882444 w 5882639"/>
              <a:gd name="connsiteY19" fmla="*/ 584775 h 584775"/>
              <a:gd name="connsiteX20" fmla="*/ 1176528 w 5882639"/>
              <a:gd name="connsiteY20" fmla="*/ 584775 h 584775"/>
              <a:gd name="connsiteX21" fmla="*/ 588264 w 5882639"/>
              <a:gd name="connsiteY21" fmla="*/ 584775 h 584775"/>
              <a:gd name="connsiteX22" fmla="*/ 0 w 5882639"/>
              <a:gd name="connsiteY22" fmla="*/ 584775 h 584775"/>
              <a:gd name="connsiteX23" fmla="*/ 0 w 5882639"/>
              <a:gd name="connsiteY23"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82639" h="584775" extrusionOk="0">
                <a:moveTo>
                  <a:pt x="0" y="0"/>
                </a:moveTo>
                <a:cubicBezTo>
                  <a:pt x="169606" y="-16004"/>
                  <a:pt x="322976" y="24222"/>
                  <a:pt x="529438" y="0"/>
                </a:cubicBezTo>
                <a:cubicBezTo>
                  <a:pt x="735900" y="-24222"/>
                  <a:pt x="1017478" y="20053"/>
                  <a:pt x="1176528" y="0"/>
                </a:cubicBezTo>
                <a:cubicBezTo>
                  <a:pt x="1335578" y="-20053"/>
                  <a:pt x="1601266" y="73655"/>
                  <a:pt x="1882444" y="0"/>
                </a:cubicBezTo>
                <a:cubicBezTo>
                  <a:pt x="2163622" y="-73655"/>
                  <a:pt x="2266303" y="47701"/>
                  <a:pt x="2411882" y="0"/>
                </a:cubicBezTo>
                <a:cubicBezTo>
                  <a:pt x="2557461" y="-47701"/>
                  <a:pt x="2667887" y="40528"/>
                  <a:pt x="2823667" y="0"/>
                </a:cubicBezTo>
                <a:cubicBezTo>
                  <a:pt x="2979447" y="-40528"/>
                  <a:pt x="3150452" y="26054"/>
                  <a:pt x="3235451" y="0"/>
                </a:cubicBezTo>
                <a:cubicBezTo>
                  <a:pt x="3320450" y="-26054"/>
                  <a:pt x="3593355" y="13616"/>
                  <a:pt x="3941368" y="0"/>
                </a:cubicBezTo>
                <a:cubicBezTo>
                  <a:pt x="4289381" y="-13616"/>
                  <a:pt x="4286782" y="54514"/>
                  <a:pt x="4411979" y="0"/>
                </a:cubicBezTo>
                <a:cubicBezTo>
                  <a:pt x="4537176" y="-54514"/>
                  <a:pt x="4872736" y="10170"/>
                  <a:pt x="5000243" y="0"/>
                </a:cubicBezTo>
                <a:cubicBezTo>
                  <a:pt x="5127750" y="-10170"/>
                  <a:pt x="5471891" y="63129"/>
                  <a:pt x="5882639" y="0"/>
                </a:cubicBezTo>
                <a:cubicBezTo>
                  <a:pt x="5942580" y="147294"/>
                  <a:pt x="5835389" y="441863"/>
                  <a:pt x="5882639" y="584775"/>
                </a:cubicBezTo>
                <a:cubicBezTo>
                  <a:pt x="5756464" y="627220"/>
                  <a:pt x="5667980" y="552606"/>
                  <a:pt x="5470854" y="584775"/>
                </a:cubicBezTo>
                <a:cubicBezTo>
                  <a:pt x="5273728" y="616944"/>
                  <a:pt x="5067488" y="539869"/>
                  <a:pt x="4941417" y="584775"/>
                </a:cubicBezTo>
                <a:cubicBezTo>
                  <a:pt x="4815346" y="629681"/>
                  <a:pt x="4607596" y="567442"/>
                  <a:pt x="4470806" y="584775"/>
                </a:cubicBezTo>
                <a:cubicBezTo>
                  <a:pt x="4334016" y="602108"/>
                  <a:pt x="4034518" y="547897"/>
                  <a:pt x="3882542" y="584775"/>
                </a:cubicBezTo>
                <a:cubicBezTo>
                  <a:pt x="3730566" y="621653"/>
                  <a:pt x="3532703" y="554092"/>
                  <a:pt x="3411931" y="584775"/>
                </a:cubicBezTo>
                <a:cubicBezTo>
                  <a:pt x="3291159" y="615458"/>
                  <a:pt x="3096416" y="569925"/>
                  <a:pt x="3000146" y="584775"/>
                </a:cubicBezTo>
                <a:cubicBezTo>
                  <a:pt x="2903877" y="599625"/>
                  <a:pt x="2636837" y="575462"/>
                  <a:pt x="2294229" y="584775"/>
                </a:cubicBezTo>
                <a:cubicBezTo>
                  <a:pt x="1951621" y="594088"/>
                  <a:pt x="1977063" y="558878"/>
                  <a:pt x="1882444" y="584775"/>
                </a:cubicBezTo>
                <a:cubicBezTo>
                  <a:pt x="1787825" y="610672"/>
                  <a:pt x="1392699" y="575251"/>
                  <a:pt x="1176528" y="584775"/>
                </a:cubicBezTo>
                <a:cubicBezTo>
                  <a:pt x="960357" y="594299"/>
                  <a:pt x="716427" y="516332"/>
                  <a:pt x="588264" y="584775"/>
                </a:cubicBezTo>
                <a:cubicBezTo>
                  <a:pt x="460101" y="653218"/>
                  <a:pt x="248341" y="533511"/>
                  <a:pt x="0" y="584775"/>
                </a:cubicBezTo>
                <a:cubicBezTo>
                  <a:pt x="-48666" y="352223"/>
                  <a:pt x="69234" y="213676"/>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三、微生物的选择培养</a:t>
            </a:r>
            <a:r>
              <a:rPr lang="en-US" altLang="zh-CN" sz="3200">
                <a:solidFill>
                  <a:srgbClr val="080808"/>
                </a:solidFill>
                <a:latin typeface="Times New Roman" panose="02020603050405020304" pitchFamily="18" charset="0"/>
                <a:cs typeface="Times New Roman" panose="02020603050405020304" pitchFamily="18" charset="0"/>
              </a:rPr>
              <a:t>——</a:t>
            </a:r>
            <a:r>
              <a:rPr lang="zh-CN" altLang="en-US" sz="3200">
                <a:solidFill>
                  <a:srgbClr val="080808"/>
                </a:solidFill>
                <a:latin typeface="Times New Roman" panose="02020603050405020304" pitchFamily="18" charset="0"/>
                <a:cs typeface="Times New Roman" panose="02020603050405020304" pitchFamily="18" charset="0"/>
              </a:rPr>
              <a:t>获得分解尿素的细菌的</a:t>
            </a:r>
            <a:r>
              <a:rPr lang="zh-CN" altLang="en-US" sz="3200" b="1">
                <a:solidFill>
                  <a:srgbClr val="DA32CF"/>
                </a:solidFill>
                <a:latin typeface="Times New Roman" panose="02020603050405020304" pitchFamily="18" charset="0"/>
                <a:cs typeface="Times New Roman" panose="02020603050405020304" pitchFamily="18" charset="0"/>
              </a:rPr>
              <a:t>纯培养物</a:t>
            </a:r>
            <a:endParaRPr lang="zh-CN" altLang="en-US" sz="3200" b="1">
              <a:solidFill>
                <a:srgbClr val="DA32CF"/>
              </a:solidFill>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p:tgtEl>
                                          <p:spTgt spid="5"/>
                                        </p:tgtEl>
                                        <p:attrNameLst>
                                          <p:attrName>ppt_x</p:attrName>
                                        </p:attrNameLst>
                                      </p:cBhvr>
                                      <p:tavLst>
                                        <p:tav tm="0">
                                          <p:val>
                                            <p:strVal val="#ppt_x-#ppt_w*1.125000"/>
                                          </p:val>
                                        </p:tav>
                                        <p:tav tm="100000">
                                          <p:val>
                                            <p:strVal val="#ppt_x"/>
                                          </p:val>
                                        </p:tav>
                                      </p:tavLst>
                                    </p:anim>
                                    <p:animEffect transition="in" filter="wipe(righ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heckerboard(across)">
                                      <p:cBhvr>
                                        <p:cTn id="18" dur="500"/>
                                        <p:tgtEl>
                                          <p:spTgt spid="4"/>
                                        </p:tgtEl>
                                      </p:cBhvr>
                                    </p:animEffec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par>
                          <p:cTn id="23" fill="hold">
                            <p:stCondLst>
                              <p:cond delay="500"/>
                            </p:stCondLst>
                            <p:childTnLst>
                              <p:par>
                                <p:cTn id="24" presetID="1" presetClass="entr" presetSubtype="0"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childTnLst>
                                </p:cTn>
                              </p:par>
                              <p:par>
                                <p:cTn id="26" presetID="0" presetClass="path" presetSubtype="0" accel="50000" decel="50000" fill="hold" nodeType="withEffect">
                                  <p:stCondLst>
                                    <p:cond delay="0"/>
                                  </p:stCondLst>
                                  <p:childTnLst>
                                    <p:animMotion origin="layout" path="M -0.16172 0.08334 C -0.13502 0.04584 -0.06536 -0.07847 -0.0194 -0.09537 C 0.02657 -0.11227 0.05339 -0.02338 0.0681 -0.00092" pathEditMode="relative" rAng="0" ptsTypes="AAA">
                                      <p:cBhvr>
                                        <p:cTn id="27" dur="2000" fill="hold"/>
                                        <p:tgtEl>
                                          <p:spTgt spid="7"/>
                                        </p:tgtEl>
                                        <p:attrNameLst>
                                          <p:attrName>ppt_x</p:attrName>
                                          <p:attrName>ppt_y</p:attrName>
                                        </p:attrNameLst>
                                      </p:cBhvr>
                                      <p:rCtr x="11484" y="-9051"/>
                                    </p:animMotion>
                                  </p:childTnLst>
                                </p:cTn>
                              </p:par>
                            </p:childTnLst>
                          </p:cTn>
                        </p:par>
                        <p:par>
                          <p:cTn id="28" fill="hold">
                            <p:stCondLst>
                              <p:cond delay="500"/>
                            </p:stCondLst>
                            <p:childTnLst>
                              <p:par>
                                <p:cTn id="29" presetID="9"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dissolv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9"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81928" y="691793"/>
            <a:ext cx="3660498"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2.</a:t>
            </a:r>
            <a:r>
              <a:rPr kumimoji="1" lang="zh-CN" altLang="en-US" sz="2800" b="1">
                <a:solidFill>
                  <a:srgbClr val="0070C0"/>
                </a:solidFill>
                <a:latin typeface="Times New Roman" panose="02020603050405020304" pitchFamily="18" charset="0"/>
                <a:ea typeface="+mn-ea"/>
                <a:cs typeface="Times New Roman" panose="02020603050405020304" pitchFamily="18" charset="0"/>
              </a:rPr>
              <a:t>对土壤样品进行稀释</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4" name="文本框 3"/>
          <p:cNvSpPr txBox="1"/>
          <p:nvPr>
            <p:custDataLst>
              <p:tags r:id="rId2"/>
            </p:custDataLst>
          </p:nvPr>
        </p:nvSpPr>
        <p:spPr>
          <a:xfrm>
            <a:off x="196133" y="1337438"/>
            <a:ext cx="2877711" cy="523220"/>
          </a:xfrm>
          <a:prstGeom prst="rect">
            <a:avLst/>
          </a:prstGeom>
          <a:noFill/>
        </p:spPr>
        <p:txBody>
          <a:bodyPr wrap="none" rtlCol="0" anchor="t">
            <a:spAutoFit/>
          </a:bodyPr>
          <a:lstStyle/>
          <a:p>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）样品的稀释</a:t>
            </a:r>
            <a:endPar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5" name="文本框 4"/>
          <p:cNvSpPr txBox="1"/>
          <p:nvPr>
            <p:custDataLst>
              <p:tags r:id="rId3"/>
            </p:custDataLst>
          </p:nvPr>
        </p:nvSpPr>
        <p:spPr>
          <a:xfrm>
            <a:off x="921803" y="1862054"/>
            <a:ext cx="11027907" cy="1217641"/>
          </a:xfrm>
          <a:prstGeom prst="rect">
            <a:avLst/>
          </a:prstGeom>
          <a:noFill/>
        </p:spPr>
        <p:txBody>
          <a:bodyPr wrap="square">
            <a:spAutoFit/>
          </a:bodyPr>
          <a:lstStyle/>
          <a:p>
            <a:pPr>
              <a:lnSpc>
                <a:spcPct val="120000"/>
              </a:lnSpc>
            </a:pPr>
            <a:r>
              <a:rPr kumimoji="0" lang="zh-CN" altLang="en-US" sz="3200" b="1" i="0" u="none" strike="noStrike" kern="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将</a:t>
            </a:r>
            <a:r>
              <a:rPr kumimoji="0" lang="en-US" altLang="zh-CN" sz="3200" b="1" i="0" u="none" strike="noStrike" kern="0" cap="none" spc="0" normalizeH="0" baseline="0" noProof="0">
                <a:ln>
                  <a:noFill/>
                </a:ln>
                <a:solidFill>
                  <a:srgbClr val="C0000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10g</a:t>
            </a:r>
            <a:r>
              <a:rPr kumimoji="0" lang="zh-CN" altLang="en-US" sz="3200" b="1" i="0" u="none" strike="noStrike" kern="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土样加入盛有</a:t>
            </a:r>
            <a:r>
              <a:rPr kumimoji="0" lang="en-US" altLang="zh-CN" sz="3200" b="1" i="0" u="none" strike="noStrike" kern="0" cap="none" spc="0" normalizeH="0" baseline="0" noProof="0">
                <a:ln>
                  <a:noFill/>
                </a:ln>
                <a:solidFill>
                  <a:srgbClr val="C0000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90mL</a:t>
            </a:r>
            <a:r>
              <a:rPr kumimoji="0" lang="zh-CN" altLang="en-US" sz="3200" b="1" i="0" u="none" strike="noStrike" kern="0" cap="none" spc="0" normalizeH="0" baseline="0" noProof="0">
                <a:ln>
                  <a:noFill/>
                </a:ln>
                <a:solidFill>
                  <a:srgbClr val="C0000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无菌水</a:t>
            </a:r>
            <a:r>
              <a:rPr kumimoji="0" lang="zh-CN" altLang="en-US" sz="3200" b="1" i="0" u="none" strike="noStrike" kern="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的锥形瓶中，充分摇匀。取</a:t>
            </a:r>
            <a:r>
              <a:rPr kumimoji="0" lang="en-US" altLang="zh-CN" sz="3200" b="1" i="0" u="none" strike="noStrike" kern="0" cap="none" spc="0" normalizeH="0" baseline="0" noProof="0">
                <a:ln>
                  <a:noFill/>
                </a:ln>
                <a:solidFill>
                  <a:srgbClr val="C0000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1mL</a:t>
            </a:r>
            <a:r>
              <a:rPr kumimoji="0" lang="zh-CN" altLang="en-US" sz="3200" b="1" i="0" u="none" strike="noStrike" kern="0" cap="none" spc="0" normalizeH="0" baseline="0" noProof="0">
                <a:ln>
                  <a:noFill/>
                </a:ln>
                <a:solidFill>
                  <a:srgbClr val="C0000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上清液</a:t>
            </a:r>
            <a:r>
              <a:rPr kumimoji="0" lang="zh-CN" altLang="en-US" sz="3200" b="1" i="0" u="none" strike="noStrike" kern="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加入盛有</a:t>
            </a:r>
            <a:r>
              <a:rPr kumimoji="0" lang="en-US" altLang="zh-CN" sz="3200" b="1" i="0" u="none" strike="noStrike" kern="0" cap="none" spc="0" normalizeH="0" baseline="0" noProof="0">
                <a:ln>
                  <a:noFill/>
                </a:ln>
                <a:solidFill>
                  <a:srgbClr val="C0000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9mL</a:t>
            </a:r>
            <a:r>
              <a:rPr kumimoji="0" lang="zh-CN" altLang="en-US" sz="3200" b="1" i="0" u="none" strike="noStrike" kern="0" cap="none" spc="0" normalizeH="0" baseline="0" noProof="0">
                <a:ln>
                  <a:noFill/>
                </a:ln>
                <a:solidFill>
                  <a:srgbClr val="C0000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无菌水</a:t>
            </a:r>
            <a:r>
              <a:rPr kumimoji="0" lang="zh-CN" altLang="en-US" sz="3200" b="1" i="0" u="none" strike="noStrike" kern="0" cap="none" spc="0" normalizeH="0" baseline="0" noProof="0">
                <a:ln>
                  <a:noFill/>
                </a:ln>
                <a:solidFill>
                  <a:srgbClr val="080808"/>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的试管中，依次等比稀释。</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6" name="图片 5"/>
          <p:cNvPicPr>
            <a:picLocks noChangeAspect="1"/>
          </p:cNvPicPr>
          <p:nvPr>
            <p:custDataLst>
              <p:tags r:id="rId4"/>
            </p:custDataLst>
          </p:nvPr>
        </p:nvPicPr>
        <p:blipFill>
          <a:blip r:embed="rId5"/>
          <a:stretch>
            <a:fillRect/>
          </a:stretch>
        </p:blipFill>
        <p:spPr>
          <a:xfrm>
            <a:off x="714596" y="3644267"/>
            <a:ext cx="1957553" cy="2412000"/>
          </a:xfrm>
          <a:prstGeom prst="rect">
            <a:avLst/>
          </a:prstGeom>
        </p:spPr>
      </p:pic>
      <p:grpSp>
        <p:nvGrpSpPr>
          <p:cNvPr id="7" name="组合 6"/>
          <p:cNvGrpSpPr/>
          <p:nvPr>
            <p:custDataLst>
              <p:tags r:id="rId6"/>
            </p:custDataLst>
          </p:nvPr>
        </p:nvGrpSpPr>
        <p:grpSpPr>
          <a:xfrm>
            <a:off x="2283492" y="3634300"/>
            <a:ext cx="2198370" cy="2612390"/>
            <a:chOff x="2988" y="4975"/>
            <a:chExt cx="3462" cy="4114"/>
          </a:xfrm>
        </p:grpSpPr>
        <p:grpSp>
          <p:nvGrpSpPr>
            <p:cNvPr id="8" name="组合 7"/>
            <p:cNvGrpSpPr/>
            <p:nvPr>
              <p:custDataLst>
                <p:tags r:id="rId7"/>
              </p:custDataLst>
            </p:nvPr>
          </p:nvGrpSpPr>
          <p:grpSpPr>
            <a:xfrm>
              <a:off x="4080" y="4975"/>
              <a:ext cx="2370" cy="4114"/>
              <a:chOff x="6644" y="3343"/>
              <a:chExt cx="2370" cy="4114"/>
            </a:xfrm>
          </p:grpSpPr>
          <p:pic>
            <p:nvPicPr>
              <p:cNvPr id="10" name="图片 9" descr="千库网_卡通蓝色锥形瓶插画_元素编号11995972"/>
              <p:cNvPicPr>
                <a:picLocks noChangeAspect="1"/>
              </p:cNvPicPr>
              <p:nvPr>
                <p:custDataLst>
                  <p:tags r:id="rId8"/>
                </p:custDataLst>
              </p:nvPr>
            </p:nvPicPr>
            <p:blipFill>
              <a:blip r:embed="rId9"/>
              <a:srcRect l="25463" t="8102" r="26037" b="7704"/>
              <a:stretch>
                <a:fillRect/>
              </a:stretch>
            </p:blipFill>
            <p:spPr>
              <a:xfrm>
                <a:off x="6644" y="3343"/>
                <a:ext cx="2370" cy="4114"/>
              </a:xfrm>
              <a:prstGeom prst="rect">
                <a:avLst/>
              </a:prstGeom>
            </p:spPr>
          </p:pic>
          <p:sp>
            <p:nvSpPr>
              <p:cNvPr id="11" name="文本框 10"/>
              <p:cNvSpPr txBox="1"/>
              <p:nvPr>
                <p:custDataLst>
                  <p:tags r:id="rId10"/>
                </p:custDataLst>
              </p:nvPr>
            </p:nvSpPr>
            <p:spPr>
              <a:xfrm>
                <a:off x="6840" y="5638"/>
                <a:ext cx="1808" cy="824"/>
              </a:xfrm>
              <a:prstGeom prst="rect">
                <a:avLst/>
              </a:prstGeom>
              <a:noFill/>
            </p:spPr>
            <p:txBody>
              <a:bodyPr wrap="square" rtlCol="0">
                <a:spAutoFit/>
              </a:bodyPr>
              <a:lstStyle/>
              <a:p>
                <a:pPr algn="ctr"/>
                <a:r>
                  <a:rPr lang="en-US" altLang="zh-CN" sz="28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1×10</a:t>
                </a:r>
                <a:endParaRPr lang="en-US" altLang="zh-CN" sz="28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pic>
          <p:nvPicPr>
            <p:cNvPr id="9" name="图片 8" descr="343435383139303b333633373534393bbcfdcdb7"/>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rot="2280000">
              <a:off x="2988" y="5832"/>
              <a:ext cx="1440" cy="1440"/>
            </a:xfrm>
            <a:prstGeom prst="rect">
              <a:avLst/>
            </a:prstGeom>
          </p:spPr>
        </p:pic>
      </p:grpSp>
      <p:grpSp>
        <p:nvGrpSpPr>
          <p:cNvPr id="12" name="组合 11"/>
          <p:cNvGrpSpPr/>
          <p:nvPr>
            <p:custDataLst>
              <p:tags r:id="rId14"/>
            </p:custDataLst>
          </p:nvPr>
        </p:nvGrpSpPr>
        <p:grpSpPr>
          <a:xfrm>
            <a:off x="3993547" y="3164400"/>
            <a:ext cx="1022350" cy="730250"/>
            <a:chOff x="5748" y="4392"/>
            <a:chExt cx="1610" cy="1150"/>
          </a:xfrm>
        </p:grpSpPr>
        <p:pic>
          <p:nvPicPr>
            <p:cNvPr id="13" name="图片 18" descr="32313536313530353b32313536313538393bbcfdcdb7"/>
            <p:cNvPicPr>
              <a:picLocks noChangeAspect="1"/>
            </p:cNvPicPr>
            <p:nvPr>
              <p:custDataLst>
                <p:tags r:id="rId15"/>
              </p:custDataLst>
            </p:nvPr>
          </p:nvPicPr>
          <p:blipFill>
            <a:blip r:embed="rId16">
              <a:extLst>
                <a:ext uri="{96DAC541-7B7A-43D3-8B79-37D633B846F1}">
                  <asvg:svgBlip xmlns:asvg="http://schemas.microsoft.com/office/drawing/2016/SVG/main" r:embed="rId17"/>
                </a:ext>
              </a:extLst>
            </a:blip>
            <a:stretch>
              <a:fillRect/>
            </a:stretch>
          </p:blipFill>
          <p:spPr>
            <a:xfrm>
              <a:off x="5918" y="4712"/>
              <a:ext cx="1440" cy="830"/>
            </a:xfrm>
            <a:prstGeom prst="rect">
              <a:avLst/>
            </a:prstGeom>
          </p:spPr>
        </p:pic>
        <p:sp>
          <p:nvSpPr>
            <p:cNvPr id="14" name="文本框 13"/>
            <p:cNvSpPr txBox="1"/>
            <p:nvPr>
              <p:custDataLst>
                <p:tags r:id="rId18"/>
              </p:custDataLst>
            </p:nvPr>
          </p:nvSpPr>
          <p:spPr>
            <a:xfrm>
              <a:off x="5748" y="4392"/>
              <a:ext cx="1542" cy="727"/>
            </a:xfrm>
            <a:prstGeom prst="rect">
              <a:avLst/>
            </a:prstGeom>
            <a:noFill/>
          </p:spPr>
          <p:txBody>
            <a:bodyPr wrap="square" rtlCol="0">
              <a:spAutoFit/>
            </a:bodyPr>
            <a:lstStyle/>
            <a:p>
              <a:pPr algn="ctr"/>
              <a:r>
                <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 mL</a:t>
              </a:r>
              <a:endPar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15" name="组合 14"/>
          <p:cNvGrpSpPr/>
          <p:nvPr>
            <p:custDataLst>
              <p:tags r:id="rId19"/>
            </p:custDataLst>
          </p:nvPr>
        </p:nvGrpSpPr>
        <p:grpSpPr>
          <a:xfrm>
            <a:off x="5408327" y="3164400"/>
            <a:ext cx="1070610" cy="730250"/>
            <a:chOff x="5672" y="4392"/>
            <a:chExt cx="1686" cy="1150"/>
          </a:xfrm>
        </p:grpSpPr>
        <p:pic>
          <p:nvPicPr>
            <p:cNvPr id="16" name="图片 22" descr="32313536313530353b32313536313538393bbcfdcdb7"/>
            <p:cNvPicPr>
              <a:picLocks noChangeAspect="1"/>
            </p:cNvPicPr>
            <p:nvPr>
              <p:custDataLst>
                <p:tags r:id="rId20"/>
              </p:custDataLst>
            </p:nvPr>
          </p:nvPicPr>
          <p:blipFill>
            <a:blip r:embed="rId16">
              <a:extLst>
                <a:ext uri="{96DAC541-7B7A-43D3-8B79-37D633B846F1}">
                  <asvg:svgBlip xmlns:asvg="http://schemas.microsoft.com/office/drawing/2016/SVG/main" r:embed="rId17"/>
                </a:ext>
              </a:extLst>
            </a:blip>
            <a:stretch>
              <a:fillRect/>
            </a:stretch>
          </p:blipFill>
          <p:spPr>
            <a:xfrm>
              <a:off x="5918" y="4712"/>
              <a:ext cx="1440" cy="830"/>
            </a:xfrm>
            <a:prstGeom prst="rect">
              <a:avLst/>
            </a:prstGeom>
          </p:spPr>
        </p:pic>
        <p:sp>
          <p:nvSpPr>
            <p:cNvPr id="17" name="文本框 16"/>
            <p:cNvSpPr txBox="1"/>
            <p:nvPr>
              <p:custDataLst>
                <p:tags r:id="rId21"/>
              </p:custDataLst>
            </p:nvPr>
          </p:nvSpPr>
          <p:spPr>
            <a:xfrm>
              <a:off x="5672" y="4392"/>
              <a:ext cx="1618" cy="727"/>
            </a:xfrm>
            <a:prstGeom prst="rect">
              <a:avLst/>
            </a:prstGeom>
            <a:noFill/>
          </p:spPr>
          <p:txBody>
            <a:bodyPr wrap="square" rtlCol="0">
              <a:spAutoFit/>
            </a:bodyPr>
            <a:lstStyle/>
            <a:p>
              <a:pPr algn="ctr"/>
              <a:r>
                <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 mL</a:t>
              </a:r>
              <a:endPar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18" name="组合 17"/>
          <p:cNvGrpSpPr/>
          <p:nvPr>
            <p:custDataLst>
              <p:tags r:id="rId22"/>
            </p:custDataLst>
          </p:nvPr>
        </p:nvGrpSpPr>
        <p:grpSpPr>
          <a:xfrm>
            <a:off x="6510687" y="3164400"/>
            <a:ext cx="1022350" cy="730250"/>
            <a:chOff x="5748" y="4392"/>
            <a:chExt cx="1610" cy="1150"/>
          </a:xfrm>
        </p:grpSpPr>
        <p:pic>
          <p:nvPicPr>
            <p:cNvPr id="19" name="图片 25" descr="32313536313530353b32313536313538393bbcfdcdb7"/>
            <p:cNvPicPr>
              <a:picLocks noChangeAspect="1"/>
            </p:cNvPicPr>
            <p:nvPr>
              <p:custDataLst>
                <p:tags r:id="rId23"/>
              </p:custDataLst>
            </p:nvPr>
          </p:nvPicPr>
          <p:blipFill>
            <a:blip r:embed="rId16">
              <a:extLst>
                <a:ext uri="{96DAC541-7B7A-43D3-8B79-37D633B846F1}">
                  <asvg:svgBlip xmlns:asvg="http://schemas.microsoft.com/office/drawing/2016/SVG/main" r:embed="rId17"/>
                </a:ext>
              </a:extLst>
            </a:blip>
            <a:stretch>
              <a:fillRect/>
            </a:stretch>
          </p:blipFill>
          <p:spPr>
            <a:xfrm>
              <a:off x="5918" y="4712"/>
              <a:ext cx="1440" cy="830"/>
            </a:xfrm>
            <a:prstGeom prst="rect">
              <a:avLst/>
            </a:prstGeom>
          </p:spPr>
        </p:pic>
        <p:sp>
          <p:nvSpPr>
            <p:cNvPr id="20" name="文本框 19"/>
            <p:cNvSpPr txBox="1"/>
            <p:nvPr>
              <p:custDataLst>
                <p:tags r:id="rId24"/>
              </p:custDataLst>
            </p:nvPr>
          </p:nvSpPr>
          <p:spPr>
            <a:xfrm>
              <a:off x="5748" y="4392"/>
              <a:ext cx="1542" cy="727"/>
            </a:xfrm>
            <a:prstGeom prst="rect">
              <a:avLst/>
            </a:prstGeom>
            <a:noFill/>
          </p:spPr>
          <p:txBody>
            <a:bodyPr wrap="square" rtlCol="0">
              <a:spAutoFit/>
            </a:bodyPr>
            <a:lstStyle/>
            <a:p>
              <a:pPr algn="ctr"/>
              <a:r>
                <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 mL</a:t>
              </a:r>
              <a:endPar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21" name="组合 20"/>
          <p:cNvGrpSpPr/>
          <p:nvPr>
            <p:custDataLst>
              <p:tags r:id="rId25"/>
            </p:custDataLst>
          </p:nvPr>
        </p:nvGrpSpPr>
        <p:grpSpPr>
          <a:xfrm>
            <a:off x="7575582" y="3164400"/>
            <a:ext cx="1010920" cy="730250"/>
            <a:chOff x="5766" y="4392"/>
            <a:chExt cx="1592" cy="1150"/>
          </a:xfrm>
        </p:grpSpPr>
        <p:pic>
          <p:nvPicPr>
            <p:cNvPr id="22" name="图片 28" descr="32313536313530353b32313536313538393bbcfdcdb7"/>
            <p:cNvPicPr>
              <a:picLocks noChangeAspect="1"/>
            </p:cNvPicPr>
            <p:nvPr>
              <p:custDataLst>
                <p:tags r:id="rId26"/>
              </p:custDataLst>
            </p:nvPr>
          </p:nvPicPr>
          <p:blipFill>
            <a:blip r:embed="rId16">
              <a:extLst>
                <a:ext uri="{96DAC541-7B7A-43D3-8B79-37D633B846F1}">
                  <asvg:svgBlip xmlns:asvg="http://schemas.microsoft.com/office/drawing/2016/SVG/main" r:embed="rId17"/>
                </a:ext>
              </a:extLst>
            </a:blip>
            <a:stretch>
              <a:fillRect/>
            </a:stretch>
          </p:blipFill>
          <p:spPr>
            <a:xfrm>
              <a:off x="5918" y="4712"/>
              <a:ext cx="1440" cy="830"/>
            </a:xfrm>
            <a:prstGeom prst="rect">
              <a:avLst/>
            </a:prstGeom>
          </p:spPr>
        </p:pic>
        <p:sp>
          <p:nvSpPr>
            <p:cNvPr id="23" name="文本框 22"/>
            <p:cNvSpPr txBox="1"/>
            <p:nvPr>
              <p:custDataLst>
                <p:tags r:id="rId27"/>
              </p:custDataLst>
            </p:nvPr>
          </p:nvSpPr>
          <p:spPr>
            <a:xfrm>
              <a:off x="5766" y="4392"/>
              <a:ext cx="1524" cy="727"/>
            </a:xfrm>
            <a:prstGeom prst="rect">
              <a:avLst/>
            </a:prstGeom>
            <a:noFill/>
          </p:spPr>
          <p:txBody>
            <a:bodyPr wrap="square" rtlCol="0">
              <a:spAutoFit/>
            </a:bodyPr>
            <a:lstStyle/>
            <a:p>
              <a:pPr algn="ctr"/>
              <a:r>
                <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 mL</a:t>
              </a:r>
              <a:endPar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24" name="组合 23"/>
          <p:cNvGrpSpPr/>
          <p:nvPr>
            <p:custDataLst>
              <p:tags r:id="rId28"/>
            </p:custDataLst>
          </p:nvPr>
        </p:nvGrpSpPr>
        <p:grpSpPr>
          <a:xfrm>
            <a:off x="8543322" y="3164400"/>
            <a:ext cx="1022350" cy="730250"/>
            <a:chOff x="5748" y="4392"/>
            <a:chExt cx="1610" cy="1150"/>
          </a:xfrm>
        </p:grpSpPr>
        <p:pic>
          <p:nvPicPr>
            <p:cNvPr id="25" name="图片 31" descr="32313536313530353b32313536313538393bbcfdcdb7"/>
            <p:cNvPicPr>
              <a:picLocks noChangeAspect="1"/>
            </p:cNvPicPr>
            <p:nvPr>
              <p:custDataLst>
                <p:tags r:id="rId29"/>
              </p:custDataLst>
            </p:nvPr>
          </p:nvPicPr>
          <p:blipFill>
            <a:blip r:embed="rId16">
              <a:extLst>
                <a:ext uri="{96DAC541-7B7A-43D3-8B79-37D633B846F1}">
                  <asvg:svgBlip xmlns:asvg="http://schemas.microsoft.com/office/drawing/2016/SVG/main" r:embed="rId17"/>
                </a:ext>
              </a:extLst>
            </a:blip>
            <a:stretch>
              <a:fillRect/>
            </a:stretch>
          </p:blipFill>
          <p:spPr>
            <a:xfrm>
              <a:off x="5918" y="4712"/>
              <a:ext cx="1440" cy="830"/>
            </a:xfrm>
            <a:prstGeom prst="rect">
              <a:avLst/>
            </a:prstGeom>
          </p:spPr>
        </p:pic>
        <p:sp>
          <p:nvSpPr>
            <p:cNvPr id="26" name="文本框 25"/>
            <p:cNvSpPr txBox="1"/>
            <p:nvPr>
              <p:custDataLst>
                <p:tags r:id="rId30"/>
              </p:custDataLst>
            </p:nvPr>
          </p:nvSpPr>
          <p:spPr>
            <a:xfrm>
              <a:off x="5748" y="4392"/>
              <a:ext cx="1542" cy="727"/>
            </a:xfrm>
            <a:prstGeom prst="rect">
              <a:avLst/>
            </a:prstGeom>
            <a:noFill/>
          </p:spPr>
          <p:txBody>
            <a:bodyPr wrap="square" rtlCol="0">
              <a:spAutoFit/>
            </a:bodyPr>
            <a:lstStyle/>
            <a:p>
              <a:pPr algn="ctr"/>
              <a:r>
                <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 mL</a:t>
              </a:r>
              <a:endPar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27" name="组合 26"/>
          <p:cNvGrpSpPr/>
          <p:nvPr>
            <p:custDataLst>
              <p:tags r:id="rId31"/>
            </p:custDataLst>
          </p:nvPr>
        </p:nvGrpSpPr>
        <p:grpSpPr>
          <a:xfrm>
            <a:off x="9587262" y="3164400"/>
            <a:ext cx="1000760" cy="730250"/>
            <a:chOff x="5782" y="4392"/>
            <a:chExt cx="1576" cy="1150"/>
          </a:xfrm>
        </p:grpSpPr>
        <p:pic>
          <p:nvPicPr>
            <p:cNvPr id="28" name="图片 34" descr="32313536313530353b32313536313538393bbcfdcdb7"/>
            <p:cNvPicPr>
              <a:picLocks noChangeAspect="1"/>
            </p:cNvPicPr>
            <p:nvPr>
              <p:custDataLst>
                <p:tags r:id="rId32"/>
              </p:custDataLst>
            </p:nvPr>
          </p:nvPicPr>
          <p:blipFill>
            <a:blip r:embed="rId16">
              <a:extLst>
                <a:ext uri="{96DAC541-7B7A-43D3-8B79-37D633B846F1}">
                  <asvg:svgBlip xmlns:asvg="http://schemas.microsoft.com/office/drawing/2016/SVG/main" r:embed="rId17"/>
                </a:ext>
              </a:extLst>
            </a:blip>
            <a:stretch>
              <a:fillRect/>
            </a:stretch>
          </p:blipFill>
          <p:spPr>
            <a:xfrm>
              <a:off x="5918" y="4712"/>
              <a:ext cx="1440" cy="830"/>
            </a:xfrm>
            <a:prstGeom prst="rect">
              <a:avLst/>
            </a:prstGeom>
          </p:spPr>
        </p:pic>
        <p:sp>
          <p:nvSpPr>
            <p:cNvPr id="29" name="文本框 28"/>
            <p:cNvSpPr txBox="1"/>
            <p:nvPr>
              <p:custDataLst>
                <p:tags r:id="rId33"/>
              </p:custDataLst>
            </p:nvPr>
          </p:nvSpPr>
          <p:spPr>
            <a:xfrm>
              <a:off x="5782" y="4392"/>
              <a:ext cx="1508" cy="727"/>
            </a:xfrm>
            <a:prstGeom prst="rect">
              <a:avLst/>
            </a:prstGeom>
            <a:noFill/>
          </p:spPr>
          <p:txBody>
            <a:bodyPr wrap="square" rtlCol="0">
              <a:spAutoFit/>
            </a:bodyPr>
            <a:lstStyle/>
            <a:p>
              <a:pPr algn="ctr"/>
              <a:r>
                <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 mL</a:t>
              </a:r>
              <a:endPar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30" name="组合 29"/>
          <p:cNvGrpSpPr/>
          <p:nvPr>
            <p:custDataLst>
              <p:tags r:id="rId34"/>
            </p:custDataLst>
          </p:nvPr>
        </p:nvGrpSpPr>
        <p:grpSpPr>
          <a:xfrm>
            <a:off x="4968907" y="3724470"/>
            <a:ext cx="1108075" cy="2480945"/>
            <a:chOff x="7217" y="5117"/>
            <a:chExt cx="1745" cy="3907"/>
          </a:xfrm>
        </p:grpSpPr>
        <p:pic>
          <p:nvPicPr>
            <p:cNvPr id="31" name="图片 30" descr="千库网_实验器材试管插画_元素编号11993552"/>
            <p:cNvPicPr>
              <a:picLocks noChangeAspect="1"/>
            </p:cNvPicPr>
            <p:nvPr>
              <p:custDataLst>
                <p:tags r:id="rId35"/>
              </p:custDataLst>
            </p:nvPr>
          </p:nvPicPr>
          <p:blipFill>
            <a:blip r:embed="rId36"/>
            <a:srcRect l="31333" t="2204" r="38264" b="1102"/>
            <a:stretch>
              <a:fillRect/>
            </a:stretch>
          </p:blipFill>
          <p:spPr>
            <a:xfrm flipH="1">
              <a:off x="7634" y="5117"/>
              <a:ext cx="807" cy="3907"/>
            </a:xfrm>
            <a:prstGeom prst="rect">
              <a:avLst/>
            </a:prstGeom>
          </p:spPr>
        </p:pic>
        <p:sp>
          <p:nvSpPr>
            <p:cNvPr id="32" name="文本框 31"/>
            <p:cNvSpPr txBox="1"/>
            <p:nvPr>
              <p:custDataLst>
                <p:tags r:id="rId37"/>
              </p:custDataLst>
            </p:nvPr>
          </p:nvSpPr>
          <p:spPr>
            <a:xfrm>
              <a:off x="7217" y="6262"/>
              <a:ext cx="1745" cy="727"/>
            </a:xfrm>
            <a:prstGeom prst="rect">
              <a:avLst/>
            </a:prstGeom>
            <a:noFill/>
          </p:spPr>
          <p:txBody>
            <a:bodyPr wrap="square" rtlCol="0">
              <a:spAutoFit/>
            </a:bodyPr>
            <a:lstStyle/>
            <a:p>
              <a:pPr algn="ctr"/>
              <a:r>
                <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1×10</a:t>
              </a:r>
              <a:r>
                <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endPar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33" name="组合 32"/>
          <p:cNvGrpSpPr/>
          <p:nvPr>
            <p:custDataLst>
              <p:tags r:id="rId38"/>
            </p:custDataLst>
          </p:nvPr>
        </p:nvGrpSpPr>
        <p:grpSpPr>
          <a:xfrm>
            <a:off x="6010942" y="3724470"/>
            <a:ext cx="1109980" cy="2480945"/>
            <a:chOff x="8858" y="5117"/>
            <a:chExt cx="1748" cy="3907"/>
          </a:xfrm>
        </p:grpSpPr>
        <p:pic>
          <p:nvPicPr>
            <p:cNvPr id="34" name="图片 33" descr="千库网_实验器材试管插画_元素编号11993552"/>
            <p:cNvPicPr>
              <a:picLocks noChangeAspect="1"/>
            </p:cNvPicPr>
            <p:nvPr>
              <p:custDataLst>
                <p:tags r:id="rId39"/>
              </p:custDataLst>
            </p:nvPr>
          </p:nvPicPr>
          <p:blipFill>
            <a:blip r:embed="rId36"/>
            <a:srcRect l="31333" t="2204" r="38264" b="1102"/>
            <a:stretch>
              <a:fillRect/>
            </a:stretch>
          </p:blipFill>
          <p:spPr>
            <a:xfrm flipH="1">
              <a:off x="9262" y="5117"/>
              <a:ext cx="807" cy="3907"/>
            </a:xfrm>
            <a:prstGeom prst="rect">
              <a:avLst/>
            </a:prstGeom>
          </p:spPr>
        </p:pic>
        <p:sp>
          <p:nvSpPr>
            <p:cNvPr id="35" name="文本框 34"/>
            <p:cNvSpPr txBox="1"/>
            <p:nvPr>
              <p:custDataLst>
                <p:tags r:id="rId40"/>
              </p:custDataLst>
            </p:nvPr>
          </p:nvSpPr>
          <p:spPr>
            <a:xfrm>
              <a:off x="8858" y="6262"/>
              <a:ext cx="1748" cy="727"/>
            </a:xfrm>
            <a:prstGeom prst="rect">
              <a:avLst/>
            </a:prstGeom>
            <a:noFill/>
          </p:spPr>
          <p:txBody>
            <a:bodyPr wrap="square" rtlCol="0">
              <a:spAutoFit/>
            </a:bodyPr>
            <a:lstStyle/>
            <a:p>
              <a:pPr algn="ctr"/>
              <a:r>
                <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1×10</a:t>
              </a:r>
              <a:r>
                <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endPar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36" name="组合 35"/>
          <p:cNvGrpSpPr/>
          <p:nvPr>
            <p:custDataLst>
              <p:tags r:id="rId41"/>
            </p:custDataLst>
          </p:nvPr>
        </p:nvGrpSpPr>
        <p:grpSpPr>
          <a:xfrm>
            <a:off x="7050437" y="3724470"/>
            <a:ext cx="1073150" cy="2480945"/>
            <a:chOff x="10495" y="5117"/>
            <a:chExt cx="1690" cy="3907"/>
          </a:xfrm>
        </p:grpSpPr>
        <p:pic>
          <p:nvPicPr>
            <p:cNvPr id="37" name="图片 36" descr="千库网_实验器材试管插画_元素编号11993552"/>
            <p:cNvPicPr>
              <a:picLocks noChangeAspect="1"/>
            </p:cNvPicPr>
            <p:nvPr>
              <p:custDataLst>
                <p:tags r:id="rId42"/>
              </p:custDataLst>
            </p:nvPr>
          </p:nvPicPr>
          <p:blipFill>
            <a:blip r:embed="rId36"/>
            <a:srcRect l="31333" t="2204" r="38264" b="1102"/>
            <a:stretch>
              <a:fillRect/>
            </a:stretch>
          </p:blipFill>
          <p:spPr>
            <a:xfrm flipH="1">
              <a:off x="10890" y="5117"/>
              <a:ext cx="807" cy="3907"/>
            </a:xfrm>
            <a:prstGeom prst="rect">
              <a:avLst/>
            </a:prstGeom>
          </p:spPr>
        </p:pic>
        <p:sp>
          <p:nvSpPr>
            <p:cNvPr id="38" name="文本框 37"/>
            <p:cNvSpPr txBox="1"/>
            <p:nvPr>
              <p:custDataLst>
                <p:tags r:id="rId43"/>
              </p:custDataLst>
            </p:nvPr>
          </p:nvSpPr>
          <p:spPr>
            <a:xfrm>
              <a:off x="10495" y="6239"/>
              <a:ext cx="1690" cy="727"/>
            </a:xfrm>
            <a:prstGeom prst="rect">
              <a:avLst/>
            </a:prstGeom>
            <a:noFill/>
          </p:spPr>
          <p:txBody>
            <a:bodyPr wrap="square" rtlCol="0">
              <a:spAutoFit/>
            </a:bodyPr>
            <a:lstStyle/>
            <a:p>
              <a:pPr algn="ctr"/>
              <a:r>
                <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1×10</a:t>
              </a:r>
              <a:r>
                <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4</a:t>
              </a:r>
              <a:endPar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39" name="组合 38"/>
          <p:cNvGrpSpPr/>
          <p:nvPr>
            <p:custDataLst>
              <p:tags r:id="rId44"/>
            </p:custDataLst>
          </p:nvPr>
        </p:nvGrpSpPr>
        <p:grpSpPr>
          <a:xfrm>
            <a:off x="8084217" y="3724470"/>
            <a:ext cx="1122045" cy="2480945"/>
            <a:chOff x="12123" y="5117"/>
            <a:chExt cx="1767" cy="3907"/>
          </a:xfrm>
        </p:grpSpPr>
        <p:pic>
          <p:nvPicPr>
            <p:cNvPr id="40" name="图片 39" descr="千库网_实验器材试管插画_元素编号11993552"/>
            <p:cNvPicPr>
              <a:picLocks noChangeAspect="1"/>
            </p:cNvPicPr>
            <p:nvPr>
              <p:custDataLst>
                <p:tags r:id="rId45"/>
              </p:custDataLst>
            </p:nvPr>
          </p:nvPicPr>
          <p:blipFill>
            <a:blip r:embed="rId36"/>
            <a:srcRect l="31333" t="2204" r="38264" b="1102"/>
            <a:stretch>
              <a:fillRect/>
            </a:stretch>
          </p:blipFill>
          <p:spPr>
            <a:xfrm flipH="1">
              <a:off x="12518" y="5117"/>
              <a:ext cx="807" cy="3907"/>
            </a:xfrm>
            <a:prstGeom prst="rect">
              <a:avLst/>
            </a:prstGeom>
          </p:spPr>
        </p:pic>
        <p:sp>
          <p:nvSpPr>
            <p:cNvPr id="41" name="文本框 40"/>
            <p:cNvSpPr txBox="1"/>
            <p:nvPr>
              <p:custDataLst>
                <p:tags r:id="rId46"/>
              </p:custDataLst>
            </p:nvPr>
          </p:nvSpPr>
          <p:spPr>
            <a:xfrm>
              <a:off x="12123" y="6262"/>
              <a:ext cx="1767" cy="727"/>
            </a:xfrm>
            <a:prstGeom prst="rect">
              <a:avLst/>
            </a:prstGeom>
            <a:noFill/>
          </p:spPr>
          <p:txBody>
            <a:bodyPr wrap="square" rtlCol="0">
              <a:spAutoFit/>
            </a:bodyPr>
            <a:lstStyle/>
            <a:p>
              <a:pPr algn="ctr"/>
              <a:r>
                <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1×10</a:t>
              </a:r>
              <a:r>
                <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5</a:t>
              </a:r>
              <a:endPar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42" name="组合 41"/>
          <p:cNvGrpSpPr/>
          <p:nvPr>
            <p:custDataLst>
              <p:tags r:id="rId47"/>
            </p:custDataLst>
          </p:nvPr>
        </p:nvGrpSpPr>
        <p:grpSpPr>
          <a:xfrm>
            <a:off x="9098312" y="3724470"/>
            <a:ext cx="1214120" cy="2480945"/>
            <a:chOff x="13720" y="5117"/>
            <a:chExt cx="1912" cy="3907"/>
          </a:xfrm>
        </p:grpSpPr>
        <p:pic>
          <p:nvPicPr>
            <p:cNvPr id="43" name="图片 42" descr="千库网_实验器材试管插画_元素编号11993552"/>
            <p:cNvPicPr>
              <a:picLocks noChangeAspect="1"/>
            </p:cNvPicPr>
            <p:nvPr>
              <p:custDataLst>
                <p:tags r:id="rId48"/>
              </p:custDataLst>
            </p:nvPr>
          </p:nvPicPr>
          <p:blipFill>
            <a:blip r:embed="rId36"/>
            <a:srcRect l="31333" t="2204" r="38264" b="1102"/>
            <a:stretch>
              <a:fillRect/>
            </a:stretch>
          </p:blipFill>
          <p:spPr>
            <a:xfrm flipH="1">
              <a:off x="14146" y="5117"/>
              <a:ext cx="807" cy="3907"/>
            </a:xfrm>
            <a:prstGeom prst="rect">
              <a:avLst/>
            </a:prstGeom>
          </p:spPr>
        </p:pic>
        <p:sp>
          <p:nvSpPr>
            <p:cNvPr id="44" name="文本框 43"/>
            <p:cNvSpPr txBox="1"/>
            <p:nvPr>
              <p:custDataLst>
                <p:tags r:id="rId49"/>
              </p:custDataLst>
            </p:nvPr>
          </p:nvSpPr>
          <p:spPr>
            <a:xfrm>
              <a:off x="13720" y="6262"/>
              <a:ext cx="1912" cy="727"/>
            </a:xfrm>
            <a:prstGeom prst="rect">
              <a:avLst/>
            </a:prstGeom>
            <a:noFill/>
          </p:spPr>
          <p:txBody>
            <a:bodyPr wrap="square" rtlCol="0">
              <a:spAutoFit/>
            </a:bodyPr>
            <a:lstStyle/>
            <a:p>
              <a:pPr algn="ctr"/>
              <a:r>
                <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1×10</a:t>
              </a:r>
              <a:r>
                <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6</a:t>
              </a:r>
              <a:endPar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45" name="组合 44"/>
          <p:cNvGrpSpPr/>
          <p:nvPr>
            <p:custDataLst>
              <p:tags r:id="rId50"/>
            </p:custDataLst>
          </p:nvPr>
        </p:nvGrpSpPr>
        <p:grpSpPr>
          <a:xfrm>
            <a:off x="10151777" y="3724470"/>
            <a:ext cx="1227455" cy="2480945"/>
            <a:chOff x="15379" y="5117"/>
            <a:chExt cx="1933" cy="3907"/>
          </a:xfrm>
        </p:grpSpPr>
        <p:pic>
          <p:nvPicPr>
            <p:cNvPr id="46" name="图片 45" descr="千库网_实验器材试管插画_元素编号11993552"/>
            <p:cNvPicPr>
              <a:picLocks noChangeAspect="1"/>
            </p:cNvPicPr>
            <p:nvPr>
              <p:custDataLst>
                <p:tags r:id="rId51"/>
              </p:custDataLst>
            </p:nvPr>
          </p:nvPicPr>
          <p:blipFill>
            <a:blip r:embed="rId36"/>
            <a:srcRect l="31333" t="2204" r="38264" b="1102"/>
            <a:stretch>
              <a:fillRect/>
            </a:stretch>
          </p:blipFill>
          <p:spPr>
            <a:xfrm flipH="1">
              <a:off x="15774" y="5117"/>
              <a:ext cx="807" cy="3907"/>
            </a:xfrm>
            <a:prstGeom prst="rect">
              <a:avLst/>
            </a:prstGeom>
          </p:spPr>
        </p:pic>
        <p:sp>
          <p:nvSpPr>
            <p:cNvPr id="47" name="文本框 46"/>
            <p:cNvSpPr txBox="1"/>
            <p:nvPr>
              <p:custDataLst>
                <p:tags r:id="rId52"/>
              </p:custDataLst>
            </p:nvPr>
          </p:nvSpPr>
          <p:spPr>
            <a:xfrm>
              <a:off x="15379" y="6262"/>
              <a:ext cx="1933" cy="727"/>
            </a:xfrm>
            <a:prstGeom prst="rect">
              <a:avLst/>
            </a:prstGeom>
            <a:noFill/>
          </p:spPr>
          <p:txBody>
            <a:bodyPr wrap="square" rtlCol="0">
              <a:spAutoFit/>
            </a:bodyPr>
            <a:lstStyle/>
            <a:p>
              <a:pPr algn="ctr"/>
              <a:r>
                <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1×10</a:t>
              </a:r>
              <a:r>
                <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7</a:t>
              </a:r>
              <a:endPar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48" name="文本框 47"/>
          <p:cNvSpPr txBox="1"/>
          <p:nvPr>
            <p:custDataLst>
              <p:tags r:id="rId53"/>
            </p:custDataLst>
          </p:nvPr>
        </p:nvSpPr>
        <p:spPr>
          <a:xfrm>
            <a:off x="7301262" y="6246690"/>
            <a:ext cx="2511425" cy="584775"/>
          </a:xfrm>
          <a:prstGeom prst="rect">
            <a:avLst/>
          </a:prstGeom>
          <a:noFill/>
        </p:spPr>
        <p:txBody>
          <a:bodyPr wrap="square" rtlCol="0">
            <a:spAutoFit/>
          </a:bodyPr>
          <a:lstStyle/>
          <a:p>
            <a:pPr algn="ct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9 mL </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无菌水</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9" name="文本框 48"/>
          <p:cNvSpPr txBox="1"/>
          <p:nvPr>
            <p:custDataLst>
              <p:tags r:id="rId54"/>
            </p:custDataLst>
          </p:nvPr>
        </p:nvSpPr>
        <p:spPr>
          <a:xfrm>
            <a:off x="2672600" y="6272110"/>
            <a:ext cx="2465740" cy="584775"/>
          </a:xfrm>
          <a:prstGeom prst="rect">
            <a:avLst/>
          </a:prstGeom>
          <a:noFill/>
        </p:spPr>
        <p:txBody>
          <a:bodyPr wrap="none" rtlCol="0">
            <a:spAutoFit/>
          </a:bodyPr>
          <a:lstStyle>
            <a:defPPr>
              <a:defRPr lang="en-US"/>
            </a:defPPr>
            <a:lvl1pPr>
              <a:defRPr sz="3600"/>
            </a:lvl1pPr>
          </a:lstStyle>
          <a:p>
            <a:pPr algn="l"/>
            <a:r>
              <a:rPr lang="en-US" altLang="zh-CN"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rPr>
              <a:t>90mL</a:t>
            </a:r>
            <a:r>
              <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rPr>
              <a:t>无菌水</a:t>
            </a:r>
            <a:endParaRPr lang="zh-CN" altLang="en-US" sz="3200" b="1">
              <a:solidFill>
                <a:srgbClr val="0000FF"/>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0" name="文本框 49"/>
          <p:cNvSpPr txBox="1"/>
          <p:nvPr>
            <p:custDataLst>
              <p:tags r:id="rId55"/>
            </p:custDataLst>
          </p:nvPr>
        </p:nvSpPr>
        <p:spPr>
          <a:xfrm flipH="1">
            <a:off x="2364902" y="4684910"/>
            <a:ext cx="914400" cy="584775"/>
          </a:xfrm>
          <a:prstGeom prst="rect">
            <a:avLst/>
          </a:prstGeom>
          <a:noFill/>
        </p:spPr>
        <p:txBody>
          <a:bodyPr wrap="square" rtlCol="0">
            <a:spAutoFit/>
          </a:bodyPr>
          <a:lstStyle/>
          <a:p>
            <a:pPr algn="l"/>
            <a:r>
              <a:rPr lang="en-US" altLang="zh-CN" sz="3200" b="1">
                <a:solidFill>
                  <a:srgbClr val="0000FF"/>
                </a:solidFill>
                <a:latin typeface="Times New Roman" panose="02020603050405020304" pitchFamily="18" charset="0"/>
                <a:ea typeface="宋体" panose="02010600030101010101" pitchFamily="2" charset="-122"/>
                <a:cs typeface="Times New Roman" panose="02020603050405020304" pitchFamily="18" charset="0"/>
              </a:rPr>
              <a:t>10g</a:t>
            </a:r>
            <a:endParaRPr lang="en-US" altLang="zh-CN" sz="3200" b="1">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51" name="文本框 23"/>
          <p:cNvSpPr txBox="1">
            <a:spLocks noChangeArrowheads="1"/>
          </p:cNvSpPr>
          <p:nvPr>
            <p:custDataLst>
              <p:tags r:id="rId56"/>
            </p:custDataLst>
          </p:nvPr>
        </p:nvSpPr>
        <p:spPr bwMode="auto">
          <a:xfrm>
            <a:off x="1" y="0"/>
            <a:ext cx="10824209" cy="584775"/>
          </a:xfrm>
          <a:custGeom>
            <a:avLst/>
            <a:gdLst>
              <a:gd name="connsiteX0" fmla="*/ 0 w 5882639"/>
              <a:gd name="connsiteY0" fmla="*/ 0 h 584775"/>
              <a:gd name="connsiteX1" fmla="*/ 529438 w 5882639"/>
              <a:gd name="connsiteY1" fmla="*/ 0 h 584775"/>
              <a:gd name="connsiteX2" fmla="*/ 1176528 w 5882639"/>
              <a:gd name="connsiteY2" fmla="*/ 0 h 584775"/>
              <a:gd name="connsiteX3" fmla="*/ 1882444 w 5882639"/>
              <a:gd name="connsiteY3" fmla="*/ 0 h 584775"/>
              <a:gd name="connsiteX4" fmla="*/ 2411882 w 5882639"/>
              <a:gd name="connsiteY4" fmla="*/ 0 h 584775"/>
              <a:gd name="connsiteX5" fmla="*/ 2823667 w 5882639"/>
              <a:gd name="connsiteY5" fmla="*/ 0 h 584775"/>
              <a:gd name="connsiteX6" fmla="*/ 3235451 w 5882639"/>
              <a:gd name="connsiteY6" fmla="*/ 0 h 584775"/>
              <a:gd name="connsiteX7" fmla="*/ 3941368 w 5882639"/>
              <a:gd name="connsiteY7" fmla="*/ 0 h 584775"/>
              <a:gd name="connsiteX8" fmla="*/ 4411979 w 5882639"/>
              <a:gd name="connsiteY8" fmla="*/ 0 h 584775"/>
              <a:gd name="connsiteX9" fmla="*/ 5000243 w 5882639"/>
              <a:gd name="connsiteY9" fmla="*/ 0 h 584775"/>
              <a:gd name="connsiteX10" fmla="*/ 5882639 w 5882639"/>
              <a:gd name="connsiteY10" fmla="*/ 0 h 584775"/>
              <a:gd name="connsiteX11" fmla="*/ 5882639 w 5882639"/>
              <a:gd name="connsiteY11" fmla="*/ 584775 h 584775"/>
              <a:gd name="connsiteX12" fmla="*/ 5470854 w 5882639"/>
              <a:gd name="connsiteY12" fmla="*/ 584775 h 584775"/>
              <a:gd name="connsiteX13" fmla="*/ 4941417 w 5882639"/>
              <a:gd name="connsiteY13" fmla="*/ 584775 h 584775"/>
              <a:gd name="connsiteX14" fmla="*/ 4470806 w 5882639"/>
              <a:gd name="connsiteY14" fmla="*/ 584775 h 584775"/>
              <a:gd name="connsiteX15" fmla="*/ 3882542 w 5882639"/>
              <a:gd name="connsiteY15" fmla="*/ 584775 h 584775"/>
              <a:gd name="connsiteX16" fmla="*/ 3411931 w 5882639"/>
              <a:gd name="connsiteY16" fmla="*/ 584775 h 584775"/>
              <a:gd name="connsiteX17" fmla="*/ 3000146 w 5882639"/>
              <a:gd name="connsiteY17" fmla="*/ 584775 h 584775"/>
              <a:gd name="connsiteX18" fmla="*/ 2294229 w 5882639"/>
              <a:gd name="connsiteY18" fmla="*/ 584775 h 584775"/>
              <a:gd name="connsiteX19" fmla="*/ 1882444 w 5882639"/>
              <a:gd name="connsiteY19" fmla="*/ 584775 h 584775"/>
              <a:gd name="connsiteX20" fmla="*/ 1176528 w 5882639"/>
              <a:gd name="connsiteY20" fmla="*/ 584775 h 584775"/>
              <a:gd name="connsiteX21" fmla="*/ 588264 w 5882639"/>
              <a:gd name="connsiteY21" fmla="*/ 584775 h 584775"/>
              <a:gd name="connsiteX22" fmla="*/ 0 w 5882639"/>
              <a:gd name="connsiteY22" fmla="*/ 584775 h 584775"/>
              <a:gd name="connsiteX23" fmla="*/ 0 w 5882639"/>
              <a:gd name="connsiteY23"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82639" h="584775" extrusionOk="0">
                <a:moveTo>
                  <a:pt x="0" y="0"/>
                </a:moveTo>
                <a:cubicBezTo>
                  <a:pt x="169606" y="-16004"/>
                  <a:pt x="322976" y="24222"/>
                  <a:pt x="529438" y="0"/>
                </a:cubicBezTo>
                <a:cubicBezTo>
                  <a:pt x="735900" y="-24222"/>
                  <a:pt x="1017478" y="20053"/>
                  <a:pt x="1176528" y="0"/>
                </a:cubicBezTo>
                <a:cubicBezTo>
                  <a:pt x="1335578" y="-20053"/>
                  <a:pt x="1601266" y="73655"/>
                  <a:pt x="1882444" y="0"/>
                </a:cubicBezTo>
                <a:cubicBezTo>
                  <a:pt x="2163622" y="-73655"/>
                  <a:pt x="2266303" y="47701"/>
                  <a:pt x="2411882" y="0"/>
                </a:cubicBezTo>
                <a:cubicBezTo>
                  <a:pt x="2557461" y="-47701"/>
                  <a:pt x="2667887" y="40528"/>
                  <a:pt x="2823667" y="0"/>
                </a:cubicBezTo>
                <a:cubicBezTo>
                  <a:pt x="2979447" y="-40528"/>
                  <a:pt x="3150452" y="26054"/>
                  <a:pt x="3235451" y="0"/>
                </a:cubicBezTo>
                <a:cubicBezTo>
                  <a:pt x="3320450" y="-26054"/>
                  <a:pt x="3593355" y="13616"/>
                  <a:pt x="3941368" y="0"/>
                </a:cubicBezTo>
                <a:cubicBezTo>
                  <a:pt x="4289381" y="-13616"/>
                  <a:pt x="4286782" y="54514"/>
                  <a:pt x="4411979" y="0"/>
                </a:cubicBezTo>
                <a:cubicBezTo>
                  <a:pt x="4537176" y="-54514"/>
                  <a:pt x="4872736" y="10170"/>
                  <a:pt x="5000243" y="0"/>
                </a:cubicBezTo>
                <a:cubicBezTo>
                  <a:pt x="5127750" y="-10170"/>
                  <a:pt x="5471891" y="63129"/>
                  <a:pt x="5882639" y="0"/>
                </a:cubicBezTo>
                <a:cubicBezTo>
                  <a:pt x="5942580" y="147294"/>
                  <a:pt x="5835389" y="441863"/>
                  <a:pt x="5882639" y="584775"/>
                </a:cubicBezTo>
                <a:cubicBezTo>
                  <a:pt x="5756464" y="627220"/>
                  <a:pt x="5667980" y="552606"/>
                  <a:pt x="5470854" y="584775"/>
                </a:cubicBezTo>
                <a:cubicBezTo>
                  <a:pt x="5273728" y="616944"/>
                  <a:pt x="5067488" y="539869"/>
                  <a:pt x="4941417" y="584775"/>
                </a:cubicBezTo>
                <a:cubicBezTo>
                  <a:pt x="4815346" y="629681"/>
                  <a:pt x="4607596" y="567442"/>
                  <a:pt x="4470806" y="584775"/>
                </a:cubicBezTo>
                <a:cubicBezTo>
                  <a:pt x="4334016" y="602108"/>
                  <a:pt x="4034518" y="547897"/>
                  <a:pt x="3882542" y="584775"/>
                </a:cubicBezTo>
                <a:cubicBezTo>
                  <a:pt x="3730566" y="621653"/>
                  <a:pt x="3532703" y="554092"/>
                  <a:pt x="3411931" y="584775"/>
                </a:cubicBezTo>
                <a:cubicBezTo>
                  <a:pt x="3291159" y="615458"/>
                  <a:pt x="3096416" y="569925"/>
                  <a:pt x="3000146" y="584775"/>
                </a:cubicBezTo>
                <a:cubicBezTo>
                  <a:pt x="2903877" y="599625"/>
                  <a:pt x="2636837" y="575462"/>
                  <a:pt x="2294229" y="584775"/>
                </a:cubicBezTo>
                <a:cubicBezTo>
                  <a:pt x="1951621" y="594088"/>
                  <a:pt x="1977063" y="558878"/>
                  <a:pt x="1882444" y="584775"/>
                </a:cubicBezTo>
                <a:cubicBezTo>
                  <a:pt x="1787825" y="610672"/>
                  <a:pt x="1392699" y="575251"/>
                  <a:pt x="1176528" y="584775"/>
                </a:cubicBezTo>
                <a:cubicBezTo>
                  <a:pt x="960357" y="594299"/>
                  <a:pt x="716427" y="516332"/>
                  <a:pt x="588264" y="584775"/>
                </a:cubicBezTo>
                <a:cubicBezTo>
                  <a:pt x="460101" y="653218"/>
                  <a:pt x="248341" y="533511"/>
                  <a:pt x="0" y="584775"/>
                </a:cubicBezTo>
                <a:cubicBezTo>
                  <a:pt x="-48666" y="352223"/>
                  <a:pt x="69234" y="213676"/>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三、微生物的选择培养</a:t>
            </a:r>
            <a:r>
              <a:rPr lang="en-US" altLang="zh-CN" sz="3200">
                <a:solidFill>
                  <a:srgbClr val="080808"/>
                </a:solidFill>
                <a:latin typeface="Times New Roman" panose="02020603050405020304" pitchFamily="18" charset="0"/>
                <a:cs typeface="Times New Roman" panose="02020603050405020304" pitchFamily="18" charset="0"/>
              </a:rPr>
              <a:t>——</a:t>
            </a:r>
            <a:r>
              <a:rPr lang="zh-CN" altLang="en-US" sz="3200">
                <a:solidFill>
                  <a:srgbClr val="080808"/>
                </a:solidFill>
                <a:latin typeface="Times New Roman" panose="02020603050405020304" pitchFamily="18" charset="0"/>
                <a:cs typeface="Times New Roman" panose="02020603050405020304" pitchFamily="18" charset="0"/>
              </a:rPr>
              <a:t>获得分解尿素的细菌的</a:t>
            </a:r>
            <a:r>
              <a:rPr lang="zh-CN" altLang="en-US" sz="3200" b="1">
                <a:solidFill>
                  <a:srgbClr val="DA32CF"/>
                </a:solidFill>
                <a:latin typeface="Times New Roman" panose="02020603050405020304" pitchFamily="18" charset="0"/>
                <a:cs typeface="Times New Roman" panose="02020603050405020304" pitchFamily="18" charset="0"/>
              </a:rPr>
              <a:t>纯培养物</a:t>
            </a:r>
            <a:endParaRPr lang="zh-CN" altLang="en-US" sz="3200" b="1">
              <a:solidFill>
                <a:srgbClr val="DA32CF"/>
              </a:solidFill>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5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3"/>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39"/>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24"/>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42"/>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27"/>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45"/>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49"/>
                                        </p:tgtEl>
                                        <p:attrNameLst>
                                          <p:attrName>style.visibility</p:attrName>
                                        </p:attrNameLst>
                                      </p:cBhvr>
                                      <p:to>
                                        <p:strVal val="visible"/>
                                      </p:to>
                                    </p:set>
                                    <p:animEffect transition="in" filter="fade">
                                      <p:cBhvr>
                                        <p:cTn id="74" dur="500"/>
                                        <p:tgtEl>
                                          <p:spTgt spid="49"/>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48"/>
                                        </p:tgtEl>
                                        <p:attrNameLst>
                                          <p:attrName>style.visibility</p:attrName>
                                        </p:attrNameLst>
                                      </p:cBhvr>
                                      <p:to>
                                        <p:strVal val="visible"/>
                                      </p:to>
                                    </p:set>
                                    <p:animEffect transition="in" filter="fade">
                                      <p:cBhvr>
                                        <p:cTn id="7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48" grpId="0"/>
      <p:bldP spid="49" grpId="0"/>
      <p:bldP spid="5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81928" y="691793"/>
            <a:ext cx="2716915"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3.</a:t>
            </a:r>
            <a:r>
              <a:rPr kumimoji="1" lang="zh-CN" altLang="en-US" sz="2800" b="1">
                <a:solidFill>
                  <a:srgbClr val="0070C0"/>
                </a:solidFill>
                <a:latin typeface="Times New Roman" panose="02020603050405020304" pitchFamily="18" charset="0"/>
                <a:ea typeface="+mn-ea"/>
                <a:cs typeface="Times New Roman" panose="02020603050405020304" pitchFamily="18" charset="0"/>
              </a:rPr>
              <a:t>涂布平板操作</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4" name="文本框 3"/>
          <p:cNvSpPr txBox="1"/>
          <p:nvPr>
            <p:custDataLst>
              <p:tags r:id="rId2"/>
            </p:custDataLst>
          </p:nvPr>
        </p:nvSpPr>
        <p:spPr>
          <a:xfrm>
            <a:off x="348649" y="1331687"/>
            <a:ext cx="3884758" cy="1077216"/>
          </a:xfrm>
          <a:prstGeom prst="rect">
            <a:avLst/>
          </a:prstGeom>
          <a:noFill/>
          <a:ln w="12700" cap="flat">
            <a:noFill/>
            <a:miter lim="400000"/>
          </a:ln>
          <a:effectLst/>
        </p:spPr>
        <p:txBody>
          <a:bodyPr rot="0" vertOverflow="overflow" horzOverflow="overflow" vert="horz" wrap="square" lIns="45719" tIns="45719" rIns="45719" bIns="45719" numCol="1" spcCol="38100" rtlCol="0" anchor="t" forceAA="0">
            <a:spAutoFit/>
          </a:bodyPr>
          <a:lstStyle/>
          <a:p>
            <a:pPr marL="0" marR="0" lvl="0" indent="0" defTabSz="914400" eaLnBrk="1" fontAlgn="auto" latinLnBrk="1" hangingPunct="0">
              <a:lnSpc>
                <a:spcPct val="100000"/>
              </a:lnSpc>
              <a:spcBef>
                <a:spcPct val="0"/>
              </a:spcBef>
              <a:spcAft>
                <a:spcPct val="0"/>
              </a:spcAft>
              <a:buClrTx/>
              <a:buSzTx/>
              <a:buFontTx/>
              <a:buNone/>
              <a:defRPr/>
            </a:pPr>
            <a:r>
              <a:rPr kumimoji="0" lang="zh-CN" altLang="en-US" sz="3200" b="1" i="0" u="none" strike="noStrike" kern="0" cap="none" spc="0" normalizeH="0" baseline="0" noProof="0">
                <a:ln>
                  <a:noFill/>
                </a:ln>
                <a:solidFill>
                  <a:srgbClr val="00206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①取</a:t>
            </a:r>
            <a:r>
              <a:rPr kumimoji="0" lang="en-US" altLang="zh-CN" sz="3200" b="1" i="0" u="none" strike="noStrike" kern="0" cap="none" spc="0" normalizeH="0" baseline="0" noProof="0">
                <a:ln>
                  <a:noFill/>
                </a:ln>
                <a:solidFill>
                  <a:srgbClr val="00206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0.1mL </a:t>
            </a:r>
            <a:r>
              <a:rPr kumimoji="0" lang="zh-CN" altLang="en-US" sz="3200" b="1" i="0" u="none" strike="noStrike" kern="0" cap="none" spc="0" normalizeH="0" baseline="0" noProof="0">
                <a:ln>
                  <a:noFill/>
                </a:ln>
                <a:solidFill>
                  <a:srgbClr val="00206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菌液滴加</a:t>
            </a:r>
            <a:endParaRPr kumimoji="0" lang="en-US" altLang="zh-CN" sz="3200" b="1" i="0" u="none" strike="noStrike" kern="0" cap="none" spc="0" normalizeH="0" baseline="0" noProof="0">
              <a:ln>
                <a:noFill/>
              </a:ln>
              <a:solidFill>
                <a:srgbClr val="00206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endParaRPr>
          </a:p>
          <a:p>
            <a:pPr marL="0" marR="0" lvl="0" indent="0" defTabSz="914400" eaLnBrk="1" fontAlgn="auto" latinLnBrk="1" hangingPunct="0">
              <a:lnSpc>
                <a:spcPct val="100000"/>
              </a:lnSpc>
              <a:spcBef>
                <a:spcPct val="0"/>
              </a:spcBef>
              <a:spcAft>
                <a:spcPct val="0"/>
              </a:spcAft>
              <a:buClrTx/>
              <a:buSzTx/>
              <a:buFontTx/>
              <a:buNone/>
              <a:defRPr/>
            </a:pPr>
            <a:r>
              <a:rPr lang="zh-CN" altLang="en-US" sz="3200" b="1" kern="0">
                <a:solidFill>
                  <a:srgbClr val="002060"/>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kumimoji="0" lang="zh-CN" altLang="en-US" sz="3200" b="1" i="0" u="none" strike="noStrike" kern="0" cap="none" spc="0" normalizeH="0" baseline="0" noProof="0">
                <a:ln>
                  <a:noFill/>
                </a:ln>
                <a:solidFill>
                  <a:srgbClr val="00206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到培养基表面</a:t>
            </a:r>
            <a:endParaRPr kumimoji="0" lang="zh-CN" altLang="en-US" sz="3200" b="1" i="0" u="none" strike="noStrike" kern="0" cap="none" spc="0" normalizeH="0" baseline="0" noProof="0">
              <a:ln>
                <a:noFill/>
              </a:ln>
              <a:solidFill>
                <a:srgbClr val="00206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endParaRPr>
          </a:p>
        </p:txBody>
      </p:sp>
      <p:grpSp>
        <p:nvGrpSpPr>
          <p:cNvPr id="5" name="组合 4"/>
          <p:cNvGrpSpPr/>
          <p:nvPr>
            <p:custDataLst>
              <p:tags r:id="rId3"/>
            </p:custDataLst>
          </p:nvPr>
        </p:nvGrpSpPr>
        <p:grpSpPr>
          <a:xfrm>
            <a:off x="633211" y="2597794"/>
            <a:ext cx="1182370" cy="2480945"/>
            <a:chOff x="15142" y="5117"/>
            <a:chExt cx="1862" cy="3907"/>
          </a:xfrm>
        </p:grpSpPr>
        <p:pic>
          <p:nvPicPr>
            <p:cNvPr id="6" name="图片 5" descr="千库网_实验器材试管插画_元素编号11993552"/>
            <p:cNvPicPr>
              <a:picLocks noChangeAspect="1"/>
            </p:cNvPicPr>
            <p:nvPr>
              <p:custDataLst>
                <p:tags r:id="rId4"/>
              </p:custDataLst>
            </p:nvPr>
          </p:nvPicPr>
          <p:blipFill>
            <a:blip r:embed="rId5"/>
            <a:srcRect l="31333" t="2204" r="38264" b="1102"/>
            <a:stretch>
              <a:fillRect/>
            </a:stretch>
          </p:blipFill>
          <p:spPr>
            <a:xfrm flipH="1">
              <a:off x="15774" y="5117"/>
              <a:ext cx="807" cy="3907"/>
            </a:xfrm>
            <a:prstGeom prst="rect">
              <a:avLst/>
            </a:prstGeom>
          </p:spPr>
        </p:pic>
        <p:sp>
          <p:nvSpPr>
            <p:cNvPr id="7" name="文本框 6"/>
            <p:cNvSpPr txBox="1"/>
            <p:nvPr>
              <p:custDataLst>
                <p:tags r:id="rId6"/>
              </p:custDataLst>
            </p:nvPr>
          </p:nvSpPr>
          <p:spPr>
            <a:xfrm>
              <a:off x="15142" y="6262"/>
              <a:ext cx="1862" cy="727"/>
            </a:xfrm>
            <a:prstGeom prst="rect">
              <a:avLst/>
            </a:prstGeom>
            <a:noFill/>
          </p:spPr>
          <p:txBody>
            <a:bodyPr wrap="square" rtlCol="0">
              <a:spAutoFit/>
            </a:bodyPr>
            <a:lstStyle/>
            <a:p>
              <a:pPr algn="ctr"/>
              <a:r>
                <a:rPr lang="en-US" altLang="zh-CN" sz="24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1×10</a:t>
              </a:r>
              <a:r>
                <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7</a:t>
              </a:r>
              <a:endParaRPr lang="en-US" altLang="zh-CN" sz="2400" b="1"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grpSp>
      <p:pic>
        <p:nvPicPr>
          <p:cNvPr id="8" name="图片 8"/>
          <p:cNvPicPr>
            <a:picLocks noChangeAspect="1"/>
          </p:cNvPicPr>
          <p:nvPr>
            <p:custDataLst>
              <p:tags r:id="rId7"/>
            </p:custDataLst>
          </p:nvPr>
        </p:nvPicPr>
        <p:blipFill>
          <a:blip r:embed="rId8">
            <a:extLst>
              <a:ext uri="{96DAC541-7B7A-43D3-8B79-37D633B846F1}">
                <asvg:svgBlip xmlns:asvg="http://schemas.microsoft.com/office/drawing/2016/SVG/main" r:embed="rId9"/>
              </a:ext>
            </a:extLst>
          </a:blip>
          <a:stretch>
            <a:fillRect/>
          </a:stretch>
        </p:blipFill>
        <p:spPr>
          <a:xfrm rot="4260000">
            <a:off x="1730688" y="2838167"/>
            <a:ext cx="930275" cy="930275"/>
          </a:xfrm>
          <a:prstGeom prst="rect">
            <a:avLst/>
          </a:prstGeom>
        </p:spPr>
      </p:pic>
      <p:grpSp>
        <p:nvGrpSpPr>
          <p:cNvPr id="9" name="组合 8"/>
          <p:cNvGrpSpPr/>
          <p:nvPr>
            <p:custDataLst>
              <p:tags r:id="rId10"/>
            </p:custDataLst>
          </p:nvPr>
        </p:nvGrpSpPr>
        <p:grpSpPr>
          <a:xfrm>
            <a:off x="2086610" y="2075180"/>
            <a:ext cx="4009390" cy="2707640"/>
            <a:chOff x="2079621" y="1791314"/>
            <a:chExt cx="4009390" cy="2707640"/>
          </a:xfrm>
        </p:grpSpPr>
        <p:pic>
          <p:nvPicPr>
            <p:cNvPr id="10" name="图片 24"/>
            <p:cNvPicPr>
              <a:picLocks noChangeAspect="1"/>
            </p:cNvPicPr>
            <p:nvPr>
              <p:custDataLst>
                <p:tags r:id="rId11"/>
              </p:custDataLst>
            </p:nvPr>
          </p:nvPicPr>
          <p:blipFill>
            <a:blip r:embed="rId12">
              <a:clrChange>
                <a:clrFrom>
                  <a:srgbClr val="FFFFFF"/>
                </a:clrFrom>
                <a:clrTo>
                  <a:srgbClr val="FFFFFF">
                    <a:alpha val="0"/>
                  </a:srgbClr>
                </a:clrTo>
              </a:clrChange>
            </a:blip>
            <a:stretch>
              <a:fillRect/>
            </a:stretch>
          </p:blipFill>
          <p:spPr>
            <a:xfrm>
              <a:off x="2079621" y="1791314"/>
              <a:ext cx="4009390" cy="2707640"/>
            </a:xfrm>
            <a:prstGeom prst="rect">
              <a:avLst/>
            </a:prstGeom>
            <a:noFill/>
            <a:ln w="9525">
              <a:noFill/>
            </a:ln>
          </p:spPr>
        </p:pic>
        <p:sp>
          <p:nvSpPr>
            <p:cNvPr id="11" name="TextBox 1"/>
            <p:cNvSpPr txBox="1"/>
            <p:nvPr>
              <p:custDataLst>
                <p:tags r:id="rId13"/>
              </p:custDataLst>
            </p:nvPr>
          </p:nvSpPr>
          <p:spPr>
            <a:xfrm rot="19440000">
              <a:off x="4257978" y="2033374"/>
              <a:ext cx="1475105" cy="523220"/>
            </a:xfrm>
            <a:prstGeom prst="rect">
              <a:avLst/>
            </a:prstGeom>
            <a:noFill/>
          </p:spPr>
          <p:txBody>
            <a:bodyPr wrap="square" rtlCol="0">
              <a:spAutoFit/>
            </a:bodyPr>
            <a:lstStyle/>
            <a:p>
              <a:pPr algn="ctr">
                <a:lnSpc>
                  <a:spcPct val="100000"/>
                </a:lnSpc>
              </a:pPr>
              <a:r>
                <a:rPr lang="zh-CN" altLang="en-US" sz="2800">
                  <a:solidFill>
                    <a:srgbClr val="0000FF"/>
                  </a:solidFill>
                  <a:latin typeface="微软雅黑" panose="020B0503020204020204" pitchFamily="34" charset="-122"/>
                  <a:ea typeface="微软雅黑" panose="020B0503020204020204" pitchFamily="34" charset="-122"/>
                </a:rPr>
                <a:t>移液枪</a:t>
              </a:r>
              <a:endParaRPr lang="zh-CN" altLang="en-US" sz="2800">
                <a:solidFill>
                  <a:srgbClr val="0000FF"/>
                </a:solidFill>
                <a:latin typeface="微软雅黑" panose="020B0503020204020204" pitchFamily="34" charset="-122"/>
                <a:ea typeface="微软雅黑" panose="020B0503020204020204" pitchFamily="34" charset="-122"/>
              </a:endParaRPr>
            </a:p>
          </p:txBody>
        </p:sp>
      </p:grpSp>
      <p:pic>
        <p:nvPicPr>
          <p:cNvPr id="12" name="图片 31"/>
          <p:cNvPicPr>
            <a:picLocks noChangeAspect="1"/>
          </p:cNvPicPr>
          <p:nvPr>
            <p:custDataLst>
              <p:tags r:id="rId14"/>
            </p:custDataLst>
          </p:nvPr>
        </p:nvPicPr>
        <p:blipFill>
          <a:blip r:embed="rId15">
            <a:clrChange>
              <a:clrFrom>
                <a:srgbClr val="FFFFFF"/>
              </a:clrFrom>
              <a:clrTo>
                <a:srgbClr val="FFFFFF">
                  <a:alpha val="0"/>
                </a:srgbClr>
              </a:clrTo>
            </a:clrChange>
          </a:blip>
          <a:stretch>
            <a:fillRect/>
          </a:stretch>
        </p:blipFill>
        <p:spPr>
          <a:xfrm>
            <a:off x="2715630" y="4680237"/>
            <a:ext cx="1910715" cy="2174240"/>
          </a:xfrm>
          <a:prstGeom prst="rect">
            <a:avLst/>
          </a:prstGeom>
          <a:noFill/>
          <a:ln w="9525">
            <a:noFill/>
          </a:ln>
        </p:spPr>
      </p:pic>
      <p:sp>
        <p:nvSpPr>
          <p:cNvPr id="13" name="文本框 12"/>
          <p:cNvSpPr txBox="1"/>
          <p:nvPr>
            <p:custDataLst>
              <p:tags r:id="rId16"/>
            </p:custDataLst>
          </p:nvPr>
        </p:nvSpPr>
        <p:spPr>
          <a:xfrm>
            <a:off x="181928" y="5216336"/>
            <a:ext cx="2600502" cy="1569658"/>
          </a:xfrm>
          <a:prstGeom prst="rect">
            <a:avLst/>
          </a:prstGeom>
          <a:noFill/>
          <a:ln w="12700" cap="flat">
            <a:noFill/>
            <a:miter lim="400000"/>
          </a:ln>
          <a:effectLst/>
        </p:spPr>
        <p:txBody>
          <a:bodyPr rot="0" vertOverflow="overflow" horzOverflow="overflow" vert="horz" wrap="square" lIns="45719" tIns="45719" rIns="45719" bIns="45719" numCol="1" spcCol="38100" rtlCol="0" anchor="t" forceAA="0">
            <a:spAutoFit/>
          </a:bodyPr>
          <a:lstStyle/>
          <a:p>
            <a:pPr marL="0" marR="0" lvl="0" indent="0" defTabSz="914400" eaLnBrk="1" fontAlgn="auto" latinLnBrk="1" hangingPunct="0">
              <a:lnSpc>
                <a:spcPct val="100000"/>
              </a:lnSpc>
              <a:spcBef>
                <a:spcPct val="0"/>
              </a:spcBef>
              <a:spcAft>
                <a:spcPct val="0"/>
              </a:spcAft>
              <a:buClrTx/>
              <a:buSzTx/>
              <a:buFontTx/>
              <a:buNone/>
              <a:defRPr/>
            </a:pPr>
            <a:r>
              <a:rPr lang="zh-CN" altLang="en-US" sz="3200" b="1" kern="0">
                <a:solidFill>
                  <a:srgbClr val="002060"/>
                </a:solidFill>
                <a:latin typeface="Times New Roman" panose="02020603050405020304" pitchFamily="18" charset="0"/>
                <a:ea typeface="楷体" panose="02010609060101010101" pitchFamily="49" charset="-122"/>
                <a:cs typeface="Times New Roman" panose="02020603050405020304" pitchFamily="18" charset="0"/>
                <a:sym typeface="+mn-ea"/>
              </a:rPr>
              <a:t>②</a:t>
            </a:r>
            <a:r>
              <a:rPr lang="zh-CN" sz="3200" b="1" kern="0">
                <a:solidFill>
                  <a:srgbClr val="002060"/>
                </a:solidFill>
                <a:latin typeface="Times New Roman" panose="02020603050405020304" pitchFamily="18" charset="0"/>
                <a:ea typeface="楷体" panose="02010609060101010101" pitchFamily="49" charset="-122"/>
                <a:cs typeface="Times New Roman" panose="02020603050405020304" pitchFamily="18" charset="0"/>
                <a:sym typeface="+mn-ea"/>
              </a:rPr>
              <a:t>将涂布器浸在盛有酒精的烧杯中</a:t>
            </a:r>
            <a:endParaRPr lang="zh-CN" sz="3200" b="1" kern="0">
              <a:solidFill>
                <a:srgbClr val="00206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pic>
        <p:nvPicPr>
          <p:cNvPr id="14" name="Picture 2"/>
          <p:cNvPicPr>
            <a:picLocks noChangeAspect="1" noChangeArrowheads="1"/>
          </p:cNvPicPr>
          <p:nvPr>
            <p:custDataLst>
              <p:tags r:id="rId17"/>
            </p:custDataLst>
          </p:nvPr>
        </p:nvPicPr>
        <p:blipFill>
          <a:blip r:embed="rId18">
            <a:duotone>
              <a:prstClr val="black"/>
              <a:srgbClr val="FF0000">
                <a:tint val="45000"/>
                <a:satMod val="400000"/>
              </a:srgbClr>
            </a:duotone>
            <a:extLst>
              <a:ext uri="{BEBA8EAE-BF5A-486C-A8C5-ECC9F3942E4B}">
                <a14:imgProps xmlns:a14="http://schemas.microsoft.com/office/drawing/2010/main">
                  <a14:imgLayer r:embed="rId19">
                    <a14:imgEffect>
                      <a14:colorTemperature colorTemp="4700"/>
                    </a14:imgEffect>
                    <a14:imgEffect>
                      <a14:saturation sat="200000"/>
                    </a14:imgEffect>
                  </a14:imgLayer>
                </a14:imgProps>
              </a:ext>
              <a:ext uri="{28A0092B-C50C-407E-A947-70E740481C1C}">
                <a14:useLocalDpi xmlns:a14="http://schemas.microsoft.com/office/drawing/2010/main" val="0"/>
              </a:ext>
            </a:extLst>
          </a:blip>
          <a:stretch>
            <a:fillRect/>
          </a:stretch>
        </p:blipFill>
        <p:spPr bwMode="auto">
          <a:xfrm rot="3629392">
            <a:off x="4426857" y="5674852"/>
            <a:ext cx="483758" cy="521849"/>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32"/>
          <p:cNvPicPr>
            <a:picLocks noChangeAspect="1"/>
          </p:cNvPicPr>
          <p:nvPr>
            <p:custDataLst>
              <p:tags r:id="rId20"/>
            </p:custDataLst>
          </p:nvPr>
        </p:nvPicPr>
        <p:blipFill>
          <a:blip r:embed="rId21">
            <a:clrChange>
              <a:clrFrom>
                <a:srgbClr val="FFFFFF"/>
              </a:clrFrom>
              <a:clrTo>
                <a:srgbClr val="FFFFFF">
                  <a:alpha val="0"/>
                </a:srgbClr>
              </a:clrTo>
            </a:clrChange>
          </a:blip>
          <a:stretch>
            <a:fillRect/>
          </a:stretch>
        </p:blipFill>
        <p:spPr>
          <a:xfrm>
            <a:off x="5205042" y="4453542"/>
            <a:ext cx="1922780" cy="2400935"/>
          </a:xfrm>
          <a:prstGeom prst="rect">
            <a:avLst/>
          </a:prstGeom>
          <a:noFill/>
          <a:ln w="9525">
            <a:noFill/>
          </a:ln>
        </p:spPr>
      </p:pic>
      <p:pic>
        <p:nvPicPr>
          <p:cNvPr id="16" name="图片 15"/>
          <p:cNvPicPr>
            <a:picLocks noChangeAspect="1"/>
          </p:cNvPicPr>
          <p:nvPr>
            <p:custDataLst>
              <p:tags r:id="rId22"/>
            </p:custDataLst>
          </p:nvPr>
        </p:nvPicPr>
        <p:blipFill>
          <a:blip r:embed="rId23">
            <a:extLst>
              <a:ext uri="{BEBA8EAE-BF5A-486C-A8C5-ECC9F3942E4B}">
                <a14:imgProps xmlns:a14="http://schemas.microsoft.com/office/drawing/2010/main">
                  <a14:imgLayer r:embed="rId24">
                    <a14:imgEffect>
                      <a14:saturation sat="300000"/>
                    </a14:imgEffect>
                  </a14:imgLayer>
                </a14:imgProps>
              </a:ext>
            </a:extLst>
          </a:blip>
          <a:stretch>
            <a:fillRect/>
          </a:stretch>
        </p:blipFill>
        <p:spPr>
          <a:xfrm>
            <a:off x="7193119" y="4933758"/>
            <a:ext cx="740874" cy="1725531"/>
          </a:xfrm>
          <a:prstGeom prst="rect">
            <a:avLst/>
          </a:prstGeom>
        </p:spPr>
      </p:pic>
      <p:sp>
        <p:nvSpPr>
          <p:cNvPr id="17" name="弧形 28"/>
          <p:cNvSpPr/>
          <p:nvPr>
            <p:custDataLst>
              <p:tags r:id="rId25"/>
            </p:custDataLst>
          </p:nvPr>
        </p:nvSpPr>
        <p:spPr>
          <a:xfrm rot="14326347" flipH="1">
            <a:off x="6383789" y="5281597"/>
            <a:ext cx="790162" cy="855784"/>
          </a:xfrm>
          <a:custGeom>
            <a:avLst/>
            <a:gdLst>
              <a:gd name="connsiteX0" fmla="*/ 1974643 w 3949286"/>
              <a:gd name="connsiteY0" fmla="*/ 0 h 2629228"/>
              <a:gd name="connsiteX1" fmla="*/ 3949286 w 3949286"/>
              <a:gd name="connsiteY1" fmla="*/ 1314614 h 2629228"/>
              <a:gd name="connsiteX2" fmla="*/ 1974643 w 3949286"/>
              <a:gd name="connsiteY2" fmla="*/ 1314614 h 2629228"/>
              <a:gd name="connsiteX3" fmla="*/ 1974643 w 3949286"/>
              <a:gd name="connsiteY3" fmla="*/ 0 h 2629228"/>
              <a:gd name="connsiteX0-1" fmla="*/ 1974643 w 3949286"/>
              <a:gd name="connsiteY0-2" fmla="*/ 0 h 2629228"/>
              <a:gd name="connsiteX1-3" fmla="*/ 3949286 w 3949286"/>
              <a:gd name="connsiteY1-4" fmla="*/ 1314614 h 2629228"/>
              <a:gd name="connsiteX0-5" fmla="*/ 0 w 2211835"/>
              <a:gd name="connsiteY0-6" fmla="*/ 0 h 1598189"/>
              <a:gd name="connsiteX1-7" fmla="*/ 1974643 w 2211835"/>
              <a:gd name="connsiteY1-8" fmla="*/ 1314614 h 1598189"/>
              <a:gd name="connsiteX2-9" fmla="*/ 0 w 2211835"/>
              <a:gd name="connsiteY2-10" fmla="*/ 1314614 h 1598189"/>
              <a:gd name="connsiteX3-11" fmla="*/ 0 w 2211835"/>
              <a:gd name="connsiteY3-12" fmla="*/ 0 h 1598189"/>
              <a:gd name="connsiteX0-13" fmla="*/ 0 w 2211835"/>
              <a:gd name="connsiteY0-14" fmla="*/ 0 h 1598189"/>
              <a:gd name="connsiteX1-15" fmla="*/ 2211835 w 2211835"/>
              <a:gd name="connsiteY1-16" fmla="*/ 1598189 h 1598189"/>
              <a:gd name="connsiteX0-17" fmla="*/ 0 w 2211835"/>
              <a:gd name="connsiteY0-18" fmla="*/ 0 h 1598189"/>
              <a:gd name="connsiteX1-19" fmla="*/ 1974643 w 2211835"/>
              <a:gd name="connsiteY1-20" fmla="*/ 1314614 h 1598189"/>
              <a:gd name="connsiteX2-21" fmla="*/ 244767 w 2211835"/>
              <a:gd name="connsiteY2-22" fmla="*/ 1113154 h 1598189"/>
              <a:gd name="connsiteX3-23" fmla="*/ 0 w 2211835"/>
              <a:gd name="connsiteY3-24" fmla="*/ 0 h 1598189"/>
              <a:gd name="connsiteX0-25" fmla="*/ 0 w 2211835"/>
              <a:gd name="connsiteY0-26" fmla="*/ 0 h 1598189"/>
              <a:gd name="connsiteX1-27" fmla="*/ 2211835 w 2211835"/>
              <a:gd name="connsiteY1-28" fmla="*/ 1598189 h 1598189"/>
              <a:gd name="connsiteX0-29" fmla="*/ 0 w 2238734"/>
              <a:gd name="connsiteY0-30" fmla="*/ 0 h 1598189"/>
              <a:gd name="connsiteX1-31" fmla="*/ 2238734 w 2238734"/>
              <a:gd name="connsiteY1-32" fmla="*/ 1549520 h 1598189"/>
              <a:gd name="connsiteX2-33" fmla="*/ 244767 w 2238734"/>
              <a:gd name="connsiteY2-34" fmla="*/ 1113154 h 1598189"/>
              <a:gd name="connsiteX3-35" fmla="*/ 0 w 2238734"/>
              <a:gd name="connsiteY3-36" fmla="*/ 0 h 1598189"/>
              <a:gd name="connsiteX0-37" fmla="*/ 0 w 2238734"/>
              <a:gd name="connsiteY0-38" fmla="*/ 0 h 1598189"/>
              <a:gd name="connsiteX1-39" fmla="*/ 2211835 w 2238734"/>
              <a:gd name="connsiteY1-40" fmla="*/ 1598189 h 1598189"/>
            </a:gdLst>
            <a:ahLst/>
            <a:cxnLst>
              <a:cxn ang="0">
                <a:pos x="connsiteX0-1" y="connsiteY0-2"/>
              </a:cxn>
              <a:cxn ang="0">
                <a:pos x="connsiteX1-3" y="connsiteY1-4"/>
              </a:cxn>
            </a:cxnLst>
            <a:rect l="l" t="t" r="r" b="b"/>
            <a:pathLst>
              <a:path w="2238734" h="1598189" stroke="0" extrusionOk="0">
                <a:moveTo>
                  <a:pt x="0" y="0"/>
                </a:moveTo>
                <a:cubicBezTo>
                  <a:pt x="1090565" y="0"/>
                  <a:pt x="2238734" y="823479"/>
                  <a:pt x="2238734" y="1549520"/>
                </a:cubicBezTo>
                <a:lnTo>
                  <a:pt x="244767" y="1113154"/>
                </a:lnTo>
                <a:lnTo>
                  <a:pt x="0" y="0"/>
                </a:lnTo>
                <a:close/>
              </a:path>
              <a:path w="2238734" h="1598189" fill="none">
                <a:moveTo>
                  <a:pt x="0" y="0"/>
                </a:moveTo>
                <a:cubicBezTo>
                  <a:pt x="1090565" y="0"/>
                  <a:pt x="2211835" y="872148"/>
                  <a:pt x="2211835" y="1598189"/>
                </a:cubicBezTo>
              </a:path>
            </a:pathLst>
          </a:custGeom>
          <a:ln w="38100" cap="sq">
            <a:solidFill>
              <a:srgbClr val="C00000"/>
            </a:solidFill>
            <a:headEnd type="none" w="med" len="med"/>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200">
              <a:latin typeface="Times New Roman" panose="02020603050405020304" pitchFamily="18" charset="0"/>
              <a:ea typeface="微软雅黑" panose="020B0503020204020204" pitchFamily="34" charset="-122"/>
            </a:endParaRPr>
          </a:p>
        </p:txBody>
      </p:sp>
      <p:pic>
        <p:nvPicPr>
          <p:cNvPr id="18" name="Picture 2"/>
          <p:cNvPicPr>
            <a:picLocks noChangeAspect="1" noChangeArrowheads="1"/>
          </p:cNvPicPr>
          <p:nvPr>
            <p:custDataLst>
              <p:tags r:id="rId26"/>
            </p:custDataLst>
          </p:nvPr>
        </p:nvPicPr>
        <p:blipFill>
          <a:blip r:embed="rId27">
            <a:duotone>
              <a:prstClr val="black"/>
              <a:srgbClr val="FF0000">
                <a:tint val="45000"/>
                <a:satMod val="400000"/>
              </a:srgbClr>
            </a:duotone>
            <a:extLst>
              <a:ext uri="{BEBA8EAE-BF5A-486C-A8C5-ECC9F3942E4B}">
                <a14:imgProps xmlns:a14="http://schemas.microsoft.com/office/drawing/2010/main">
                  <a14:imgLayer r:embed="rId28">
                    <a14:imgEffect>
                      <a14:colorTemperature colorTemp="4700"/>
                    </a14:imgEffect>
                    <a14:imgEffect>
                      <a14:saturation sat="200000"/>
                    </a14:imgEffect>
                  </a14:imgLayer>
                </a14:imgProps>
              </a:ext>
              <a:ext uri="{28A0092B-C50C-407E-A947-70E740481C1C}">
                <a14:useLocalDpi xmlns:a14="http://schemas.microsoft.com/office/drawing/2010/main" val="0"/>
              </a:ext>
            </a:extLst>
          </a:blip>
          <a:stretch>
            <a:fillRect/>
          </a:stretch>
        </p:blipFill>
        <p:spPr bwMode="auto">
          <a:xfrm rot="224648">
            <a:off x="7705940" y="4422624"/>
            <a:ext cx="778385" cy="829433"/>
          </a:xfrm>
          <a:prstGeom prst="rect">
            <a:avLst/>
          </a:prstGeom>
          <a:noFill/>
          <a:extLst>
            <a:ext uri="{909E8E84-426E-40DD-AFC4-6F175D3DCCD1}">
              <a14:hiddenFill xmlns:a14="http://schemas.microsoft.com/office/drawing/2010/main">
                <a:solidFill>
                  <a:srgbClr val="FFFFFF"/>
                </a:solidFill>
              </a14:hiddenFill>
            </a:ext>
          </a:extLst>
        </p:spPr>
      </p:pic>
      <p:sp>
        <p:nvSpPr>
          <p:cNvPr id="19" name="文本框 18"/>
          <p:cNvSpPr txBox="1"/>
          <p:nvPr>
            <p:custDataLst>
              <p:tags r:id="rId29"/>
            </p:custDataLst>
          </p:nvPr>
        </p:nvSpPr>
        <p:spPr>
          <a:xfrm>
            <a:off x="8389637" y="4622958"/>
            <a:ext cx="3495176" cy="2062101"/>
          </a:xfrm>
          <a:prstGeom prst="rect">
            <a:avLst/>
          </a:prstGeom>
          <a:noFill/>
          <a:ln w="12700" cap="flat">
            <a:noFill/>
            <a:miter lim="400000"/>
          </a:ln>
          <a:effectLst/>
        </p:spPr>
        <p:txBody>
          <a:bodyPr rot="0" vertOverflow="overflow" horzOverflow="overflow" vert="horz" wrap="square" lIns="45719" tIns="45719" rIns="45719" bIns="45719" numCol="1" spcCol="38100" rtlCol="0" anchor="t" forceAA="0">
            <a:spAutoFit/>
          </a:bodyPr>
          <a:lstStyle/>
          <a:p>
            <a:pPr marL="0" marR="0" lvl="0" indent="0" defTabSz="914400" eaLnBrk="1" fontAlgn="auto" latinLnBrk="1" hangingPunct="0">
              <a:lnSpc>
                <a:spcPct val="100000"/>
              </a:lnSpc>
              <a:spcBef>
                <a:spcPct val="0"/>
              </a:spcBef>
              <a:spcAft>
                <a:spcPct val="0"/>
              </a:spcAft>
              <a:buClrTx/>
              <a:buSzTx/>
              <a:buFontTx/>
              <a:buNone/>
              <a:defRPr/>
            </a:pPr>
            <a:r>
              <a:rPr lang="zh-CN" altLang="en-US" sz="3200" b="1" kern="0">
                <a:solidFill>
                  <a:srgbClr val="002060"/>
                </a:solidFill>
                <a:latin typeface="Times New Roman" panose="02020603050405020304" pitchFamily="18" charset="0"/>
                <a:ea typeface="楷体" panose="02010609060101010101" pitchFamily="49" charset="-122"/>
                <a:cs typeface="Times New Roman" panose="02020603050405020304" pitchFamily="18" charset="0"/>
                <a:sym typeface="+mn-ea"/>
              </a:rPr>
              <a:t>③将涂布器放在火焰上灼烧，待酒精燃尽、涂布器</a:t>
            </a:r>
            <a:r>
              <a:rPr lang="zh-CN" altLang="en-US" sz="3200" b="1" kern="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冷却后，再进行涂布</a:t>
            </a:r>
            <a:endParaRPr lang="zh-CN" sz="3200" b="1" kern="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pic>
        <p:nvPicPr>
          <p:cNvPr id="20" name="图片 38"/>
          <p:cNvPicPr>
            <a:picLocks noChangeAspect="1"/>
          </p:cNvPicPr>
          <p:nvPr>
            <p:custDataLst>
              <p:tags r:id="rId30"/>
            </p:custDataLst>
          </p:nvPr>
        </p:nvPicPr>
        <p:blipFill>
          <a:blip r:embed="rId31">
            <a:clrChange>
              <a:clrFrom>
                <a:srgbClr val="FFFFFF"/>
              </a:clrFrom>
              <a:clrTo>
                <a:srgbClr val="FFFFFF">
                  <a:alpha val="0"/>
                </a:srgbClr>
              </a:clrTo>
            </a:clrChange>
          </a:blip>
          <a:stretch>
            <a:fillRect/>
          </a:stretch>
        </p:blipFill>
        <p:spPr>
          <a:xfrm>
            <a:off x="7127822" y="2116818"/>
            <a:ext cx="3505200" cy="2313305"/>
          </a:xfrm>
          <a:prstGeom prst="rect">
            <a:avLst/>
          </a:prstGeom>
          <a:noFill/>
          <a:ln w="9525">
            <a:noFill/>
          </a:ln>
        </p:spPr>
      </p:pic>
      <p:pic>
        <p:nvPicPr>
          <p:cNvPr id="21" name="图片 8"/>
          <p:cNvPicPr>
            <a:picLocks noChangeAspect="1"/>
          </p:cNvPicPr>
          <p:nvPr>
            <p:custDataLst>
              <p:tags r:id="rId32"/>
            </p:custDataLst>
          </p:nvPr>
        </p:nvPicPr>
        <p:blipFill>
          <a:blip r:embed="rId8">
            <a:extLst>
              <a:ext uri="{96DAC541-7B7A-43D3-8B79-37D633B846F1}">
                <asvg:svgBlip xmlns:asvg="http://schemas.microsoft.com/office/drawing/2016/SVG/main" r:embed="rId9"/>
              </a:ext>
            </a:extLst>
          </a:blip>
          <a:stretch>
            <a:fillRect/>
          </a:stretch>
        </p:blipFill>
        <p:spPr>
          <a:xfrm rot="3132934">
            <a:off x="5615480" y="2433193"/>
            <a:ext cx="1586230" cy="1586230"/>
          </a:xfrm>
          <a:prstGeom prst="rect">
            <a:avLst/>
          </a:prstGeom>
        </p:spPr>
      </p:pic>
      <p:sp>
        <p:nvSpPr>
          <p:cNvPr id="22" name="Text Box 12"/>
          <p:cNvSpPr/>
          <p:nvPr>
            <p:custDataLst>
              <p:tags r:id="rId33"/>
            </p:custDataLst>
          </p:nvPr>
        </p:nvSpPr>
        <p:spPr>
          <a:xfrm>
            <a:off x="5981027" y="606884"/>
            <a:ext cx="5862324" cy="1569660"/>
          </a:xfrm>
          <a:prstGeom prst="rect">
            <a:avLst/>
          </a:prstGeom>
          <a:noFill/>
          <a:ln w="9525">
            <a:noFill/>
          </a:ln>
        </p:spPr>
        <p:txBody>
          <a:bodyPr wrap="square" anchor="t" anchorCtr="0">
            <a:spAutoFit/>
          </a:bodyPr>
          <a:lstStyle/>
          <a:p>
            <a:pPr algn="l" fontAlgn="auto" latinLnBrk="1" hangingPunct="0">
              <a:spcBef>
                <a:spcPct val="50000"/>
              </a:spcBef>
              <a:buClrTx/>
              <a:buSzTx/>
              <a:buFontTx/>
              <a:defRPr/>
            </a:pPr>
            <a:r>
              <a:rPr lang="zh-CN" altLang="en-US" sz="3200" b="1" kern="0">
                <a:solidFill>
                  <a:srgbClr val="002060"/>
                </a:solidFill>
                <a:latin typeface="Times New Roman" panose="02020603050405020304" pitchFamily="18" charset="0"/>
                <a:ea typeface="楷体" panose="02010609060101010101" pitchFamily="49" charset="-122"/>
                <a:cs typeface="Times New Roman" panose="02020603050405020304" pitchFamily="18" charset="0"/>
              </a:rPr>
              <a:t>④用涂布器将菌液均匀地涂布在培养基表面。涂布时可转动培养皿，使涂布均匀</a:t>
            </a:r>
            <a:endParaRPr lang="zh-CN" altLang="en-US" sz="3200" b="1" kern="0">
              <a:solidFill>
                <a:srgbClr val="00206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3" name="文本框 23"/>
          <p:cNvSpPr txBox="1">
            <a:spLocks noChangeArrowheads="1"/>
          </p:cNvSpPr>
          <p:nvPr>
            <p:custDataLst>
              <p:tags r:id="rId34"/>
            </p:custDataLst>
          </p:nvPr>
        </p:nvSpPr>
        <p:spPr bwMode="auto">
          <a:xfrm>
            <a:off x="1" y="0"/>
            <a:ext cx="10824209" cy="584775"/>
          </a:xfrm>
          <a:custGeom>
            <a:avLst/>
            <a:gdLst>
              <a:gd name="connsiteX0" fmla="*/ 0 w 5882639"/>
              <a:gd name="connsiteY0" fmla="*/ 0 h 584775"/>
              <a:gd name="connsiteX1" fmla="*/ 529438 w 5882639"/>
              <a:gd name="connsiteY1" fmla="*/ 0 h 584775"/>
              <a:gd name="connsiteX2" fmla="*/ 1176528 w 5882639"/>
              <a:gd name="connsiteY2" fmla="*/ 0 h 584775"/>
              <a:gd name="connsiteX3" fmla="*/ 1882444 w 5882639"/>
              <a:gd name="connsiteY3" fmla="*/ 0 h 584775"/>
              <a:gd name="connsiteX4" fmla="*/ 2411882 w 5882639"/>
              <a:gd name="connsiteY4" fmla="*/ 0 h 584775"/>
              <a:gd name="connsiteX5" fmla="*/ 2823667 w 5882639"/>
              <a:gd name="connsiteY5" fmla="*/ 0 h 584775"/>
              <a:gd name="connsiteX6" fmla="*/ 3235451 w 5882639"/>
              <a:gd name="connsiteY6" fmla="*/ 0 h 584775"/>
              <a:gd name="connsiteX7" fmla="*/ 3941368 w 5882639"/>
              <a:gd name="connsiteY7" fmla="*/ 0 h 584775"/>
              <a:gd name="connsiteX8" fmla="*/ 4411979 w 5882639"/>
              <a:gd name="connsiteY8" fmla="*/ 0 h 584775"/>
              <a:gd name="connsiteX9" fmla="*/ 5000243 w 5882639"/>
              <a:gd name="connsiteY9" fmla="*/ 0 h 584775"/>
              <a:gd name="connsiteX10" fmla="*/ 5882639 w 5882639"/>
              <a:gd name="connsiteY10" fmla="*/ 0 h 584775"/>
              <a:gd name="connsiteX11" fmla="*/ 5882639 w 5882639"/>
              <a:gd name="connsiteY11" fmla="*/ 584775 h 584775"/>
              <a:gd name="connsiteX12" fmla="*/ 5470854 w 5882639"/>
              <a:gd name="connsiteY12" fmla="*/ 584775 h 584775"/>
              <a:gd name="connsiteX13" fmla="*/ 4941417 w 5882639"/>
              <a:gd name="connsiteY13" fmla="*/ 584775 h 584775"/>
              <a:gd name="connsiteX14" fmla="*/ 4470806 w 5882639"/>
              <a:gd name="connsiteY14" fmla="*/ 584775 h 584775"/>
              <a:gd name="connsiteX15" fmla="*/ 3882542 w 5882639"/>
              <a:gd name="connsiteY15" fmla="*/ 584775 h 584775"/>
              <a:gd name="connsiteX16" fmla="*/ 3411931 w 5882639"/>
              <a:gd name="connsiteY16" fmla="*/ 584775 h 584775"/>
              <a:gd name="connsiteX17" fmla="*/ 3000146 w 5882639"/>
              <a:gd name="connsiteY17" fmla="*/ 584775 h 584775"/>
              <a:gd name="connsiteX18" fmla="*/ 2294229 w 5882639"/>
              <a:gd name="connsiteY18" fmla="*/ 584775 h 584775"/>
              <a:gd name="connsiteX19" fmla="*/ 1882444 w 5882639"/>
              <a:gd name="connsiteY19" fmla="*/ 584775 h 584775"/>
              <a:gd name="connsiteX20" fmla="*/ 1176528 w 5882639"/>
              <a:gd name="connsiteY20" fmla="*/ 584775 h 584775"/>
              <a:gd name="connsiteX21" fmla="*/ 588264 w 5882639"/>
              <a:gd name="connsiteY21" fmla="*/ 584775 h 584775"/>
              <a:gd name="connsiteX22" fmla="*/ 0 w 5882639"/>
              <a:gd name="connsiteY22" fmla="*/ 584775 h 584775"/>
              <a:gd name="connsiteX23" fmla="*/ 0 w 5882639"/>
              <a:gd name="connsiteY23"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82639" h="584775" extrusionOk="0">
                <a:moveTo>
                  <a:pt x="0" y="0"/>
                </a:moveTo>
                <a:cubicBezTo>
                  <a:pt x="169606" y="-16004"/>
                  <a:pt x="322976" y="24222"/>
                  <a:pt x="529438" y="0"/>
                </a:cubicBezTo>
                <a:cubicBezTo>
                  <a:pt x="735900" y="-24222"/>
                  <a:pt x="1017478" y="20053"/>
                  <a:pt x="1176528" y="0"/>
                </a:cubicBezTo>
                <a:cubicBezTo>
                  <a:pt x="1335578" y="-20053"/>
                  <a:pt x="1601266" y="73655"/>
                  <a:pt x="1882444" y="0"/>
                </a:cubicBezTo>
                <a:cubicBezTo>
                  <a:pt x="2163622" y="-73655"/>
                  <a:pt x="2266303" y="47701"/>
                  <a:pt x="2411882" y="0"/>
                </a:cubicBezTo>
                <a:cubicBezTo>
                  <a:pt x="2557461" y="-47701"/>
                  <a:pt x="2667887" y="40528"/>
                  <a:pt x="2823667" y="0"/>
                </a:cubicBezTo>
                <a:cubicBezTo>
                  <a:pt x="2979447" y="-40528"/>
                  <a:pt x="3150452" y="26054"/>
                  <a:pt x="3235451" y="0"/>
                </a:cubicBezTo>
                <a:cubicBezTo>
                  <a:pt x="3320450" y="-26054"/>
                  <a:pt x="3593355" y="13616"/>
                  <a:pt x="3941368" y="0"/>
                </a:cubicBezTo>
                <a:cubicBezTo>
                  <a:pt x="4289381" y="-13616"/>
                  <a:pt x="4286782" y="54514"/>
                  <a:pt x="4411979" y="0"/>
                </a:cubicBezTo>
                <a:cubicBezTo>
                  <a:pt x="4537176" y="-54514"/>
                  <a:pt x="4872736" y="10170"/>
                  <a:pt x="5000243" y="0"/>
                </a:cubicBezTo>
                <a:cubicBezTo>
                  <a:pt x="5127750" y="-10170"/>
                  <a:pt x="5471891" y="63129"/>
                  <a:pt x="5882639" y="0"/>
                </a:cubicBezTo>
                <a:cubicBezTo>
                  <a:pt x="5942580" y="147294"/>
                  <a:pt x="5835389" y="441863"/>
                  <a:pt x="5882639" y="584775"/>
                </a:cubicBezTo>
                <a:cubicBezTo>
                  <a:pt x="5756464" y="627220"/>
                  <a:pt x="5667980" y="552606"/>
                  <a:pt x="5470854" y="584775"/>
                </a:cubicBezTo>
                <a:cubicBezTo>
                  <a:pt x="5273728" y="616944"/>
                  <a:pt x="5067488" y="539869"/>
                  <a:pt x="4941417" y="584775"/>
                </a:cubicBezTo>
                <a:cubicBezTo>
                  <a:pt x="4815346" y="629681"/>
                  <a:pt x="4607596" y="567442"/>
                  <a:pt x="4470806" y="584775"/>
                </a:cubicBezTo>
                <a:cubicBezTo>
                  <a:pt x="4334016" y="602108"/>
                  <a:pt x="4034518" y="547897"/>
                  <a:pt x="3882542" y="584775"/>
                </a:cubicBezTo>
                <a:cubicBezTo>
                  <a:pt x="3730566" y="621653"/>
                  <a:pt x="3532703" y="554092"/>
                  <a:pt x="3411931" y="584775"/>
                </a:cubicBezTo>
                <a:cubicBezTo>
                  <a:pt x="3291159" y="615458"/>
                  <a:pt x="3096416" y="569925"/>
                  <a:pt x="3000146" y="584775"/>
                </a:cubicBezTo>
                <a:cubicBezTo>
                  <a:pt x="2903877" y="599625"/>
                  <a:pt x="2636837" y="575462"/>
                  <a:pt x="2294229" y="584775"/>
                </a:cubicBezTo>
                <a:cubicBezTo>
                  <a:pt x="1951621" y="594088"/>
                  <a:pt x="1977063" y="558878"/>
                  <a:pt x="1882444" y="584775"/>
                </a:cubicBezTo>
                <a:cubicBezTo>
                  <a:pt x="1787825" y="610672"/>
                  <a:pt x="1392699" y="575251"/>
                  <a:pt x="1176528" y="584775"/>
                </a:cubicBezTo>
                <a:cubicBezTo>
                  <a:pt x="960357" y="594299"/>
                  <a:pt x="716427" y="516332"/>
                  <a:pt x="588264" y="584775"/>
                </a:cubicBezTo>
                <a:cubicBezTo>
                  <a:pt x="460101" y="653218"/>
                  <a:pt x="248341" y="533511"/>
                  <a:pt x="0" y="584775"/>
                </a:cubicBezTo>
                <a:cubicBezTo>
                  <a:pt x="-48666" y="352223"/>
                  <a:pt x="69234" y="213676"/>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三、微生物的选择培养</a:t>
            </a:r>
            <a:r>
              <a:rPr lang="en-US" altLang="zh-CN" sz="3200">
                <a:solidFill>
                  <a:srgbClr val="080808"/>
                </a:solidFill>
                <a:latin typeface="Times New Roman" panose="02020603050405020304" pitchFamily="18" charset="0"/>
                <a:cs typeface="Times New Roman" panose="02020603050405020304" pitchFamily="18" charset="0"/>
              </a:rPr>
              <a:t>——</a:t>
            </a:r>
            <a:r>
              <a:rPr lang="zh-CN" altLang="en-US" sz="3200">
                <a:solidFill>
                  <a:srgbClr val="080808"/>
                </a:solidFill>
                <a:latin typeface="Times New Roman" panose="02020603050405020304" pitchFamily="18" charset="0"/>
                <a:cs typeface="Times New Roman" panose="02020603050405020304" pitchFamily="18" charset="0"/>
              </a:rPr>
              <a:t>获得分解尿素的细菌的</a:t>
            </a:r>
            <a:r>
              <a:rPr lang="zh-CN" altLang="en-US" sz="3200" b="1">
                <a:solidFill>
                  <a:srgbClr val="DA32CF"/>
                </a:solidFill>
                <a:latin typeface="Times New Roman" panose="02020603050405020304" pitchFamily="18" charset="0"/>
                <a:cs typeface="Times New Roman" panose="02020603050405020304" pitchFamily="18" charset="0"/>
              </a:rPr>
              <a:t>纯培养物</a:t>
            </a:r>
            <a:endParaRPr lang="zh-CN" altLang="en-US" sz="3200" b="1">
              <a:solidFill>
                <a:srgbClr val="DA32CF"/>
              </a:solidFill>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500"/>
                                        <p:tgtEl>
                                          <p:spTgt spid="14"/>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up)">
                                      <p:cBhvr>
                                        <p:cTn id="47" dur="500"/>
                                        <p:tgtEl>
                                          <p:spTgt spid="17"/>
                                        </p:tgtEl>
                                      </p:cBhvr>
                                    </p:animEffect>
                                  </p:childTnLst>
                                </p:cTn>
                              </p:par>
                            </p:childTnLst>
                          </p:cTn>
                        </p:par>
                        <p:par>
                          <p:cTn id="48" fill="hold">
                            <p:stCondLst>
                              <p:cond delay="500"/>
                            </p:stCondLst>
                            <p:childTnLst>
                              <p:par>
                                <p:cTn id="49" presetID="10" presetClass="entr" presetSubtype="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wipe(left)">
                                      <p:cBhvr>
                                        <p:cTn id="55" dur="5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wipe(up)">
                                      <p:cBhvr>
                                        <p:cTn id="60" dur="500"/>
                                        <p:tgtEl>
                                          <p:spTgt spid="21"/>
                                        </p:tgtEl>
                                      </p:cBhvr>
                                    </p:animEffect>
                                  </p:childTnLst>
                                </p:cTn>
                              </p:par>
                              <p:par>
                                <p:cTn id="61" presetID="22" presetClass="entr" presetSubtype="4" fill="hold"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down)">
                                      <p:cBhvr>
                                        <p:cTn id="63" dur="500"/>
                                        <p:tgtEl>
                                          <p:spTgt spid="18"/>
                                        </p:tgtEl>
                                      </p:cBhvr>
                                    </p:animEffect>
                                  </p:childTnLst>
                                </p:cTn>
                              </p:par>
                            </p:childTnLst>
                          </p:cTn>
                        </p:par>
                        <p:par>
                          <p:cTn id="64" fill="hold">
                            <p:stCondLst>
                              <p:cond delay="500"/>
                            </p:stCondLst>
                            <p:childTnLst>
                              <p:par>
                                <p:cTn id="65" presetID="10" presetClass="entr" presetSubtype="0"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wipe(left)">
                                      <p:cBhvr>
                                        <p:cTn id="7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3" grpId="0"/>
      <p:bldP spid="17" grpId="0" animBg="1"/>
      <p:bldP spid="19" grpId="0"/>
      <p:bldP spid="2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81928" y="691793"/>
            <a:ext cx="4409527"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4.</a:t>
            </a:r>
            <a:r>
              <a:rPr kumimoji="1" lang="zh-CN" altLang="en-US" sz="2800" b="1">
                <a:solidFill>
                  <a:srgbClr val="0070C0"/>
                </a:solidFill>
                <a:latin typeface="Times New Roman" panose="02020603050405020304" pitchFamily="18" charset="0"/>
                <a:ea typeface="+mn-ea"/>
                <a:cs typeface="Times New Roman" panose="02020603050405020304" pitchFamily="18" charset="0"/>
                <a:sym typeface="+mn-ea"/>
              </a:rPr>
              <a:t>培养并观察培养基菌落</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4" name="矩形 3"/>
          <p:cNvSpPr/>
          <p:nvPr>
            <p:custDataLst>
              <p:tags r:id="rId2"/>
            </p:custDataLst>
          </p:nvPr>
        </p:nvSpPr>
        <p:spPr>
          <a:xfrm>
            <a:off x="509206" y="1312399"/>
            <a:ext cx="10437089" cy="1808572"/>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20000"/>
              </a:lnSpc>
            </a:pPr>
            <a:r>
              <a:rPr lang="en-US" sz="3200" b="1"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待涂布的菌液被</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后，将平板</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，放入        </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gn="l">
              <a:lnSpc>
                <a:spcPct val="120000"/>
              </a:lnSpc>
            </a:pPr>
            <a:r>
              <a:rPr lang="en-US" altLang="zh-CN"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中培养</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d</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，在涂布有</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菌液的平板上就可以观察到分离的</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5" name="矩形 4"/>
          <p:cNvSpPr/>
          <p:nvPr>
            <p:custDataLst>
              <p:tags r:id="rId3"/>
            </p:custDataLst>
          </p:nvPr>
        </p:nvSpPr>
        <p:spPr>
          <a:xfrm>
            <a:off x="4079224" y="1298195"/>
            <a:ext cx="2244525" cy="6267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培养基吸收</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6" name="矩形 5"/>
          <p:cNvSpPr/>
          <p:nvPr>
            <p:custDataLst>
              <p:tags r:id="rId4"/>
            </p:custDataLst>
          </p:nvPr>
        </p:nvSpPr>
        <p:spPr>
          <a:xfrm>
            <a:off x="8466080" y="1327221"/>
            <a:ext cx="1008609" cy="6267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倒置</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7" name="矩形 6"/>
          <p:cNvSpPr/>
          <p:nvPr>
            <p:custDataLst>
              <p:tags r:id="rId5"/>
            </p:custDataLst>
          </p:nvPr>
        </p:nvSpPr>
        <p:spPr>
          <a:xfrm>
            <a:off x="539334" y="1899423"/>
            <a:ext cx="2244525" cy="6267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恒温培养箱</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8" name="矩形 7"/>
          <p:cNvSpPr/>
          <p:nvPr>
            <p:custDataLst>
              <p:tags r:id="rId6"/>
            </p:custDataLst>
          </p:nvPr>
        </p:nvSpPr>
        <p:spPr>
          <a:xfrm>
            <a:off x="4011968" y="1876970"/>
            <a:ext cx="808235" cy="63171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20000"/>
              </a:lnSpc>
            </a:pPr>
            <a:r>
              <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1~2</a:t>
            </a:r>
            <a:endPar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9" name="矩形 8"/>
          <p:cNvSpPr/>
          <p:nvPr>
            <p:custDataLst>
              <p:tags r:id="rId7"/>
            </p:custDataLst>
          </p:nvPr>
        </p:nvSpPr>
        <p:spPr>
          <a:xfrm>
            <a:off x="7211121" y="1863604"/>
            <a:ext cx="1832553" cy="6267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合适浓度</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0" name="矩形 9"/>
          <p:cNvSpPr/>
          <p:nvPr>
            <p:custDataLst>
              <p:tags r:id="rId8"/>
            </p:custDataLst>
          </p:nvPr>
        </p:nvSpPr>
        <p:spPr>
          <a:xfrm>
            <a:off x="5194831" y="2475137"/>
            <a:ext cx="1420582" cy="62671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单菌落</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grpSp>
        <p:nvGrpSpPr>
          <p:cNvPr id="11" name="组合 10"/>
          <p:cNvGrpSpPr/>
          <p:nvPr>
            <p:custDataLst>
              <p:tags r:id="rId9"/>
            </p:custDataLst>
          </p:nvPr>
        </p:nvGrpSpPr>
        <p:grpSpPr>
          <a:xfrm>
            <a:off x="425112" y="3429000"/>
            <a:ext cx="3295015" cy="3458825"/>
            <a:chOff x="539334" y="3135041"/>
            <a:chExt cx="3295015" cy="3458825"/>
          </a:xfrm>
        </p:grpSpPr>
        <p:pic>
          <p:nvPicPr>
            <p:cNvPr id="12" name="Picture 2"/>
            <p:cNvPicPr>
              <a:picLocks noChangeAspect="1" noChangeArrowheads="1"/>
            </p:cNvPicPr>
            <p:nvPr>
              <p:custDataLst>
                <p:tags r:id="rId10"/>
              </p:custDataLst>
            </p:nvPr>
          </p:nvPicPr>
          <p:blipFill>
            <a:blip r:embed="rId11">
              <a:extLst>
                <a:ext uri="{28A0092B-C50C-407E-A947-70E740481C1C}">
                  <a14:useLocalDpi xmlns:a14="http://schemas.microsoft.com/office/drawing/2010/main" val="0"/>
                </a:ext>
              </a:extLst>
            </a:blip>
            <a:stretch>
              <a:fillRect/>
            </a:stretch>
          </p:blipFill>
          <p:spPr bwMode="auto">
            <a:xfrm>
              <a:off x="539334" y="3135041"/>
              <a:ext cx="3295015" cy="293560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
            <p:cNvSpPr txBox="1"/>
            <p:nvPr>
              <p:custDataLst>
                <p:tags r:id="rId12"/>
              </p:custDataLst>
            </p:nvPr>
          </p:nvSpPr>
          <p:spPr>
            <a:xfrm>
              <a:off x="845901" y="6070646"/>
              <a:ext cx="2074188" cy="523220"/>
            </a:xfrm>
            <a:prstGeom prst="rect">
              <a:avLst/>
            </a:prstGeom>
            <a:noFill/>
          </p:spPr>
          <p:txBody>
            <a:bodyPr wrap="square" rtlCol="0">
              <a:spAutoFit/>
            </a:bodyPr>
            <a:lstStyle/>
            <a:p>
              <a:pPr algn="ctr">
                <a:lnSpc>
                  <a:spcPct val="100000"/>
                </a:lnSpc>
              </a:pPr>
              <a:r>
                <a:rPr lang="zh-CN" altLang="en-US" sz="2800" b="1">
                  <a:solidFill>
                    <a:srgbClr val="0000FF"/>
                  </a:solidFill>
                  <a:latin typeface="微软雅黑" panose="020B0503020204020204" pitchFamily="34" charset="-122"/>
                  <a:ea typeface="微软雅黑" panose="020B0503020204020204" pitchFamily="34" charset="-122"/>
                </a:rPr>
                <a:t>恒温培养箱</a:t>
              </a:r>
              <a:endParaRPr lang="zh-CN" altLang="en-US" sz="2800" b="1">
                <a:solidFill>
                  <a:srgbClr val="0000FF"/>
                </a:solidFill>
                <a:latin typeface="微软雅黑" panose="020B0503020204020204" pitchFamily="34" charset="-122"/>
                <a:ea typeface="微软雅黑" panose="020B0503020204020204" pitchFamily="34" charset="-122"/>
              </a:endParaRPr>
            </a:p>
          </p:txBody>
        </p:sp>
      </p:grpSp>
      <p:grpSp>
        <p:nvGrpSpPr>
          <p:cNvPr id="14" name="组合 13"/>
          <p:cNvGrpSpPr/>
          <p:nvPr>
            <p:custDataLst>
              <p:tags r:id="rId13"/>
            </p:custDataLst>
          </p:nvPr>
        </p:nvGrpSpPr>
        <p:grpSpPr>
          <a:xfrm>
            <a:off x="3833314" y="3636962"/>
            <a:ext cx="8016875" cy="2519680"/>
            <a:chOff x="508" y="3318"/>
            <a:chExt cx="12625" cy="3968"/>
          </a:xfrm>
        </p:grpSpPr>
        <p:pic>
          <p:nvPicPr>
            <p:cNvPr id="15" name="图片 14" descr="cdbf6c81800a19d82fc9bb1f3cfa828ba71e46e5"/>
            <p:cNvPicPr>
              <a:picLocks noChangeAspect="1"/>
            </p:cNvPicPr>
            <p:nvPr>
              <p:custDataLst>
                <p:tags r:id="rId14"/>
              </p:custDataLst>
            </p:nvPr>
          </p:nvPicPr>
          <p:blipFill>
            <a:blip r:embed="rId15"/>
            <a:srcRect l="16199" r="19686"/>
            <a:stretch>
              <a:fillRect/>
            </a:stretch>
          </p:blipFill>
          <p:spPr>
            <a:xfrm>
              <a:off x="508" y="3318"/>
              <a:ext cx="4053" cy="3969"/>
            </a:xfrm>
            <a:prstGeom prst="rect">
              <a:avLst/>
            </a:prstGeom>
          </p:spPr>
        </p:pic>
        <p:pic>
          <p:nvPicPr>
            <p:cNvPr id="16" name="图片 15" descr="C:\Users\Administrator\Desktop\Rfb65c1711f28409d2d953d3faa559928_副本.pngRfb65c1711f28409d2d953d3faa559928_副本"/>
            <p:cNvPicPr>
              <a:picLocks noChangeAspect="1"/>
            </p:cNvPicPr>
            <p:nvPr>
              <p:custDataLst>
                <p:tags r:id="rId16"/>
              </p:custDataLst>
            </p:nvPr>
          </p:nvPicPr>
          <p:blipFill>
            <a:blip r:embed="rId17"/>
            <a:stretch>
              <a:fillRect/>
            </a:stretch>
          </p:blipFill>
          <p:spPr>
            <a:xfrm>
              <a:off x="8943" y="3318"/>
              <a:ext cx="4191" cy="3969"/>
            </a:xfrm>
            <a:prstGeom prst="rect">
              <a:avLst/>
            </a:prstGeom>
          </p:spPr>
        </p:pic>
        <p:pic>
          <p:nvPicPr>
            <p:cNvPr id="17" name="图片 16" descr="u=1817022242,3657476733&amp;fm=26&amp;gp=0_副本"/>
            <p:cNvPicPr>
              <a:picLocks noChangeAspect="1"/>
            </p:cNvPicPr>
            <p:nvPr>
              <p:custDataLst>
                <p:tags r:id="rId18"/>
              </p:custDataLst>
            </p:nvPr>
          </p:nvPicPr>
          <p:blipFill>
            <a:blip r:embed="rId19"/>
            <a:stretch>
              <a:fillRect/>
            </a:stretch>
          </p:blipFill>
          <p:spPr>
            <a:xfrm>
              <a:off x="4768" y="3318"/>
              <a:ext cx="3968" cy="3969"/>
            </a:xfrm>
            <a:prstGeom prst="rect">
              <a:avLst/>
            </a:prstGeom>
          </p:spPr>
        </p:pic>
      </p:grpSp>
      <p:sp>
        <p:nvSpPr>
          <p:cNvPr id="19" name="文本框 23"/>
          <p:cNvSpPr txBox="1">
            <a:spLocks noChangeArrowheads="1"/>
          </p:cNvSpPr>
          <p:nvPr>
            <p:custDataLst>
              <p:tags r:id="rId20"/>
            </p:custDataLst>
          </p:nvPr>
        </p:nvSpPr>
        <p:spPr bwMode="auto">
          <a:xfrm>
            <a:off x="1" y="0"/>
            <a:ext cx="10824209" cy="584775"/>
          </a:xfrm>
          <a:custGeom>
            <a:avLst/>
            <a:gdLst>
              <a:gd name="connsiteX0" fmla="*/ 0 w 5882639"/>
              <a:gd name="connsiteY0" fmla="*/ 0 h 584775"/>
              <a:gd name="connsiteX1" fmla="*/ 529438 w 5882639"/>
              <a:gd name="connsiteY1" fmla="*/ 0 h 584775"/>
              <a:gd name="connsiteX2" fmla="*/ 1176528 w 5882639"/>
              <a:gd name="connsiteY2" fmla="*/ 0 h 584775"/>
              <a:gd name="connsiteX3" fmla="*/ 1882444 w 5882639"/>
              <a:gd name="connsiteY3" fmla="*/ 0 h 584775"/>
              <a:gd name="connsiteX4" fmla="*/ 2411882 w 5882639"/>
              <a:gd name="connsiteY4" fmla="*/ 0 h 584775"/>
              <a:gd name="connsiteX5" fmla="*/ 2823667 w 5882639"/>
              <a:gd name="connsiteY5" fmla="*/ 0 h 584775"/>
              <a:gd name="connsiteX6" fmla="*/ 3235451 w 5882639"/>
              <a:gd name="connsiteY6" fmla="*/ 0 h 584775"/>
              <a:gd name="connsiteX7" fmla="*/ 3941368 w 5882639"/>
              <a:gd name="connsiteY7" fmla="*/ 0 h 584775"/>
              <a:gd name="connsiteX8" fmla="*/ 4411979 w 5882639"/>
              <a:gd name="connsiteY8" fmla="*/ 0 h 584775"/>
              <a:gd name="connsiteX9" fmla="*/ 5000243 w 5882639"/>
              <a:gd name="connsiteY9" fmla="*/ 0 h 584775"/>
              <a:gd name="connsiteX10" fmla="*/ 5882639 w 5882639"/>
              <a:gd name="connsiteY10" fmla="*/ 0 h 584775"/>
              <a:gd name="connsiteX11" fmla="*/ 5882639 w 5882639"/>
              <a:gd name="connsiteY11" fmla="*/ 584775 h 584775"/>
              <a:gd name="connsiteX12" fmla="*/ 5470854 w 5882639"/>
              <a:gd name="connsiteY12" fmla="*/ 584775 h 584775"/>
              <a:gd name="connsiteX13" fmla="*/ 4941417 w 5882639"/>
              <a:gd name="connsiteY13" fmla="*/ 584775 h 584775"/>
              <a:gd name="connsiteX14" fmla="*/ 4470806 w 5882639"/>
              <a:gd name="connsiteY14" fmla="*/ 584775 h 584775"/>
              <a:gd name="connsiteX15" fmla="*/ 3882542 w 5882639"/>
              <a:gd name="connsiteY15" fmla="*/ 584775 h 584775"/>
              <a:gd name="connsiteX16" fmla="*/ 3411931 w 5882639"/>
              <a:gd name="connsiteY16" fmla="*/ 584775 h 584775"/>
              <a:gd name="connsiteX17" fmla="*/ 3000146 w 5882639"/>
              <a:gd name="connsiteY17" fmla="*/ 584775 h 584775"/>
              <a:gd name="connsiteX18" fmla="*/ 2294229 w 5882639"/>
              <a:gd name="connsiteY18" fmla="*/ 584775 h 584775"/>
              <a:gd name="connsiteX19" fmla="*/ 1882444 w 5882639"/>
              <a:gd name="connsiteY19" fmla="*/ 584775 h 584775"/>
              <a:gd name="connsiteX20" fmla="*/ 1176528 w 5882639"/>
              <a:gd name="connsiteY20" fmla="*/ 584775 h 584775"/>
              <a:gd name="connsiteX21" fmla="*/ 588264 w 5882639"/>
              <a:gd name="connsiteY21" fmla="*/ 584775 h 584775"/>
              <a:gd name="connsiteX22" fmla="*/ 0 w 5882639"/>
              <a:gd name="connsiteY22" fmla="*/ 584775 h 584775"/>
              <a:gd name="connsiteX23" fmla="*/ 0 w 5882639"/>
              <a:gd name="connsiteY23"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82639" h="584775" extrusionOk="0">
                <a:moveTo>
                  <a:pt x="0" y="0"/>
                </a:moveTo>
                <a:cubicBezTo>
                  <a:pt x="169606" y="-16004"/>
                  <a:pt x="322976" y="24222"/>
                  <a:pt x="529438" y="0"/>
                </a:cubicBezTo>
                <a:cubicBezTo>
                  <a:pt x="735900" y="-24222"/>
                  <a:pt x="1017478" y="20053"/>
                  <a:pt x="1176528" y="0"/>
                </a:cubicBezTo>
                <a:cubicBezTo>
                  <a:pt x="1335578" y="-20053"/>
                  <a:pt x="1601266" y="73655"/>
                  <a:pt x="1882444" y="0"/>
                </a:cubicBezTo>
                <a:cubicBezTo>
                  <a:pt x="2163622" y="-73655"/>
                  <a:pt x="2266303" y="47701"/>
                  <a:pt x="2411882" y="0"/>
                </a:cubicBezTo>
                <a:cubicBezTo>
                  <a:pt x="2557461" y="-47701"/>
                  <a:pt x="2667887" y="40528"/>
                  <a:pt x="2823667" y="0"/>
                </a:cubicBezTo>
                <a:cubicBezTo>
                  <a:pt x="2979447" y="-40528"/>
                  <a:pt x="3150452" y="26054"/>
                  <a:pt x="3235451" y="0"/>
                </a:cubicBezTo>
                <a:cubicBezTo>
                  <a:pt x="3320450" y="-26054"/>
                  <a:pt x="3593355" y="13616"/>
                  <a:pt x="3941368" y="0"/>
                </a:cubicBezTo>
                <a:cubicBezTo>
                  <a:pt x="4289381" y="-13616"/>
                  <a:pt x="4286782" y="54514"/>
                  <a:pt x="4411979" y="0"/>
                </a:cubicBezTo>
                <a:cubicBezTo>
                  <a:pt x="4537176" y="-54514"/>
                  <a:pt x="4872736" y="10170"/>
                  <a:pt x="5000243" y="0"/>
                </a:cubicBezTo>
                <a:cubicBezTo>
                  <a:pt x="5127750" y="-10170"/>
                  <a:pt x="5471891" y="63129"/>
                  <a:pt x="5882639" y="0"/>
                </a:cubicBezTo>
                <a:cubicBezTo>
                  <a:pt x="5942580" y="147294"/>
                  <a:pt x="5835389" y="441863"/>
                  <a:pt x="5882639" y="584775"/>
                </a:cubicBezTo>
                <a:cubicBezTo>
                  <a:pt x="5756464" y="627220"/>
                  <a:pt x="5667980" y="552606"/>
                  <a:pt x="5470854" y="584775"/>
                </a:cubicBezTo>
                <a:cubicBezTo>
                  <a:pt x="5273728" y="616944"/>
                  <a:pt x="5067488" y="539869"/>
                  <a:pt x="4941417" y="584775"/>
                </a:cubicBezTo>
                <a:cubicBezTo>
                  <a:pt x="4815346" y="629681"/>
                  <a:pt x="4607596" y="567442"/>
                  <a:pt x="4470806" y="584775"/>
                </a:cubicBezTo>
                <a:cubicBezTo>
                  <a:pt x="4334016" y="602108"/>
                  <a:pt x="4034518" y="547897"/>
                  <a:pt x="3882542" y="584775"/>
                </a:cubicBezTo>
                <a:cubicBezTo>
                  <a:pt x="3730566" y="621653"/>
                  <a:pt x="3532703" y="554092"/>
                  <a:pt x="3411931" y="584775"/>
                </a:cubicBezTo>
                <a:cubicBezTo>
                  <a:pt x="3291159" y="615458"/>
                  <a:pt x="3096416" y="569925"/>
                  <a:pt x="3000146" y="584775"/>
                </a:cubicBezTo>
                <a:cubicBezTo>
                  <a:pt x="2903877" y="599625"/>
                  <a:pt x="2636837" y="575462"/>
                  <a:pt x="2294229" y="584775"/>
                </a:cubicBezTo>
                <a:cubicBezTo>
                  <a:pt x="1951621" y="594088"/>
                  <a:pt x="1977063" y="558878"/>
                  <a:pt x="1882444" y="584775"/>
                </a:cubicBezTo>
                <a:cubicBezTo>
                  <a:pt x="1787825" y="610672"/>
                  <a:pt x="1392699" y="575251"/>
                  <a:pt x="1176528" y="584775"/>
                </a:cubicBezTo>
                <a:cubicBezTo>
                  <a:pt x="960357" y="594299"/>
                  <a:pt x="716427" y="516332"/>
                  <a:pt x="588264" y="584775"/>
                </a:cubicBezTo>
                <a:cubicBezTo>
                  <a:pt x="460101" y="653218"/>
                  <a:pt x="248341" y="533511"/>
                  <a:pt x="0" y="584775"/>
                </a:cubicBezTo>
                <a:cubicBezTo>
                  <a:pt x="-48666" y="352223"/>
                  <a:pt x="69234" y="213676"/>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三、微生物的选择培养</a:t>
            </a:r>
            <a:r>
              <a:rPr lang="en-US" altLang="zh-CN" sz="3200">
                <a:solidFill>
                  <a:srgbClr val="080808"/>
                </a:solidFill>
                <a:latin typeface="Times New Roman" panose="02020603050405020304" pitchFamily="18" charset="0"/>
                <a:cs typeface="Times New Roman" panose="02020603050405020304" pitchFamily="18" charset="0"/>
              </a:rPr>
              <a:t>——</a:t>
            </a:r>
            <a:r>
              <a:rPr lang="zh-CN" altLang="en-US" sz="3200">
                <a:solidFill>
                  <a:srgbClr val="080808"/>
                </a:solidFill>
                <a:latin typeface="Times New Roman" panose="02020603050405020304" pitchFamily="18" charset="0"/>
                <a:cs typeface="Times New Roman" panose="02020603050405020304" pitchFamily="18" charset="0"/>
              </a:rPr>
              <a:t>获得分解尿素的细菌的</a:t>
            </a:r>
            <a:r>
              <a:rPr lang="zh-CN" altLang="en-US" sz="3200" b="1">
                <a:solidFill>
                  <a:srgbClr val="DA32CF"/>
                </a:solidFill>
                <a:latin typeface="Times New Roman" panose="02020603050405020304" pitchFamily="18" charset="0"/>
                <a:cs typeface="Times New Roman" panose="02020603050405020304" pitchFamily="18" charset="0"/>
              </a:rPr>
              <a:t>纯培养物</a:t>
            </a:r>
            <a:endParaRPr lang="zh-CN" altLang="en-US" sz="3200" b="1">
              <a:solidFill>
                <a:srgbClr val="DA32CF"/>
              </a:solidFill>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10"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par>
                                <p:cTn id="46" presetID="10" presetClass="entr" presetSubtype="0"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8" grpId="0"/>
      <p:bldP spid="9" grpId="0"/>
      <p:bldP spid="1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文本框 1"/>
          <p:cNvSpPr txBox="1"/>
          <p:nvPr>
            <p:custDataLst>
              <p:tags r:id="rId4"/>
            </p:custDataLst>
          </p:nvPr>
        </p:nvSpPr>
        <p:spPr>
          <a:xfrm>
            <a:off x="261938" y="985064"/>
            <a:ext cx="11930062" cy="1599412"/>
          </a:xfrm>
          <a:prstGeom prst="rect">
            <a:avLst/>
          </a:prstGeom>
          <a:noFill/>
          <a:ln>
            <a:noFill/>
          </a:ln>
          <a:effectLst/>
        </p:spPr>
        <p:style>
          <a:lnRef idx="3">
            <a:schemeClr val="lt1"/>
          </a:lnRef>
          <a:fillRef idx="1">
            <a:schemeClr val="accent5"/>
          </a:fillRef>
          <a:effectRef idx="1">
            <a:schemeClr val="accent5"/>
          </a:effectRef>
          <a:fontRef idx="minor">
            <a:schemeClr val="lt1"/>
          </a:fontRef>
        </p:style>
        <p:txBody>
          <a:bodyPr wrap="square">
            <a:spAutoFit/>
          </a:bodyPr>
          <a:lstStyle/>
          <a:p>
            <a:pPr>
              <a:lnSpc>
                <a:spcPct val="120000"/>
              </a:lnSpc>
            </a:pPr>
            <a:r>
              <a:rPr kumimoji="1" lang="en-US" altLang="zh-CN" sz="2800" b="1">
                <a:solidFill>
                  <a:srgbClr val="0070C0"/>
                </a:solidFill>
                <a:latin typeface="Times New Roman" panose="02020603050405020304" pitchFamily="18" charset="0"/>
                <a:cs typeface="Times New Roman" panose="02020603050405020304" pitchFamily="18" charset="0"/>
              </a:rPr>
              <a:t>6.</a:t>
            </a:r>
            <a:r>
              <a:rPr kumimoji="1" lang="zh-CN" altLang="en-US" sz="2800" b="1">
                <a:solidFill>
                  <a:srgbClr val="0070C0"/>
                </a:solidFill>
                <a:latin typeface="Times New Roman" panose="02020603050405020304" pitchFamily="18" charset="0"/>
                <a:cs typeface="Times New Roman" panose="02020603050405020304" pitchFamily="18" charset="0"/>
              </a:rPr>
              <a:t>培养时要将一个未接种的培养基和一个已接种的培养基放在一起培养，</a:t>
            </a:r>
            <a:endParaRPr kumimoji="1" lang="en-US" altLang="zh-CN" sz="2800" b="1">
              <a:solidFill>
                <a:srgbClr val="0070C0"/>
              </a:solidFill>
              <a:latin typeface="Times New Roman" panose="02020603050405020304" pitchFamily="18" charset="0"/>
              <a:cs typeface="Times New Roman" panose="02020603050405020304" pitchFamily="18" charset="0"/>
            </a:endParaRPr>
          </a:p>
          <a:p>
            <a:pPr>
              <a:lnSpc>
                <a:spcPct val="120000"/>
              </a:lnSpc>
            </a:pPr>
            <a:r>
              <a:rPr kumimoji="1" lang="zh-CN" altLang="en-US" sz="2800" b="1">
                <a:solidFill>
                  <a:srgbClr val="0070C0"/>
                </a:solidFill>
                <a:latin typeface="Times New Roman" panose="02020603050405020304" pitchFamily="18" charset="0"/>
                <a:cs typeface="Times New Roman" panose="02020603050405020304" pitchFamily="18" charset="0"/>
              </a:rPr>
              <a:t>   为什么？未接种的培养基表面是否有菌落生长很关键，如果无菌落生长，</a:t>
            </a:r>
            <a:endParaRPr kumimoji="1" lang="en-US" altLang="zh-CN" sz="2800" b="1">
              <a:solidFill>
                <a:srgbClr val="0070C0"/>
              </a:solidFill>
              <a:latin typeface="Times New Roman" panose="02020603050405020304" pitchFamily="18" charset="0"/>
              <a:cs typeface="Times New Roman" panose="02020603050405020304" pitchFamily="18" charset="0"/>
            </a:endParaRPr>
          </a:p>
          <a:p>
            <a:pPr>
              <a:lnSpc>
                <a:spcPct val="120000"/>
              </a:lnSpc>
            </a:pPr>
            <a:r>
              <a:rPr kumimoji="1" lang="zh-CN" altLang="en-US" sz="2800" b="1">
                <a:solidFill>
                  <a:srgbClr val="0070C0"/>
                </a:solidFill>
                <a:latin typeface="Times New Roman" panose="02020603050405020304" pitchFamily="18" charset="0"/>
                <a:cs typeface="Times New Roman" panose="02020603050405020304" pitchFamily="18" charset="0"/>
              </a:rPr>
              <a:t>   说明了什么？</a:t>
            </a:r>
            <a:endParaRPr kumimoji="1" lang="zh-CN" altLang="en-US" sz="2800" b="1">
              <a:solidFill>
                <a:srgbClr val="0070C0"/>
              </a:solidFill>
              <a:latin typeface="Times New Roman" panose="02020603050405020304" pitchFamily="18" charset="0"/>
              <a:cs typeface="Times New Roman" panose="02020603050405020304" pitchFamily="18" charset="0"/>
            </a:endParaRPr>
          </a:p>
        </p:txBody>
      </p:sp>
      <p:sp>
        <p:nvSpPr>
          <p:cNvPr id="3" name="文本框 2"/>
          <p:cNvSpPr txBox="1"/>
          <p:nvPr>
            <p:custDataLst>
              <p:tags r:id="rId5"/>
            </p:custDataLst>
          </p:nvPr>
        </p:nvSpPr>
        <p:spPr>
          <a:xfrm>
            <a:off x="576192" y="2848200"/>
            <a:ext cx="11039616" cy="1786643"/>
          </a:xfrm>
          <a:prstGeom prst="rect">
            <a:avLst/>
          </a:prstGeom>
          <a:noFill/>
          <a:ln w="9525">
            <a:noFill/>
          </a:ln>
        </p:spPr>
        <p:txBody>
          <a:bodyPr wrap="square">
            <a:spAutoFit/>
          </a:bodyPr>
          <a:lstStyle/>
          <a:p>
            <a:pPr>
              <a:lnSpc>
                <a:spcPct val="120000"/>
              </a:lnSpc>
            </a:pPr>
            <a:r>
              <a:rPr lang="zh-CN" altLang="en-US" sz="3200" spc="150">
                <a:solidFill>
                  <a:srgbClr val="080808"/>
                </a:solidFill>
                <a:latin typeface="楷体" panose="02010609060101010101" pitchFamily="49" charset="-122"/>
                <a:ea typeface="楷体" panose="02010609060101010101" pitchFamily="49" charset="-122"/>
              </a:rPr>
              <a:t>    培养未接种的培养基的作用是</a:t>
            </a:r>
            <a:r>
              <a:rPr lang="zh-CN" altLang="en-US" sz="3200" b="1" spc="150">
                <a:solidFill>
                  <a:srgbClr val="C00000"/>
                </a:solidFill>
                <a:latin typeface="楷体" panose="02010609060101010101" pitchFamily="49" charset="-122"/>
                <a:ea typeface="楷体" panose="02010609060101010101" pitchFamily="49" charset="-122"/>
              </a:rPr>
              <a:t>对照</a:t>
            </a:r>
            <a:r>
              <a:rPr lang="zh-CN" altLang="en-US" sz="3200" spc="150">
                <a:solidFill>
                  <a:srgbClr val="080808"/>
                </a:solidFill>
                <a:latin typeface="楷体" panose="02010609060101010101" pitchFamily="49" charset="-122"/>
                <a:ea typeface="楷体" panose="02010609060101010101" pitchFamily="49" charset="-122"/>
              </a:rPr>
              <a:t>。未接种的培养基在恒温箱中保温一段时间后，</a:t>
            </a:r>
            <a:r>
              <a:rPr lang="zh-CN" altLang="en-US" sz="3200" spc="150">
                <a:solidFill>
                  <a:srgbClr val="C00000"/>
                </a:solidFill>
                <a:latin typeface="楷体" panose="02010609060101010101" pitchFamily="49" charset="-122"/>
                <a:ea typeface="楷体" panose="02010609060101010101" pitchFamily="49" charset="-122"/>
              </a:rPr>
              <a:t>如果无菌落生长，说明培养基制备成功、合格，未受到污染</a:t>
            </a:r>
            <a:r>
              <a:rPr lang="zh-CN" altLang="en-US" sz="3200" spc="150">
                <a:solidFill>
                  <a:srgbClr val="080808"/>
                </a:solidFill>
                <a:latin typeface="楷体" panose="02010609060101010101" pitchFamily="49" charset="-122"/>
                <a:ea typeface="楷体" panose="02010609060101010101" pitchFamily="49" charset="-122"/>
              </a:rPr>
              <a:t>。</a:t>
            </a:r>
            <a:endParaRPr lang="zh-CN" altLang="en-US" sz="3200" spc="150">
              <a:solidFill>
                <a:srgbClr val="080808"/>
              </a:solidFill>
              <a:latin typeface="楷体" panose="02010609060101010101" pitchFamily="49" charset="-122"/>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chemeClr val="accent6">
                    <a:lumMod val="75000"/>
                  </a:schemeClr>
                </a:solidFill>
                <a:latin typeface="微软雅黑" panose="020B0503020204020204" pitchFamily="34" charset="-122"/>
              </a:rPr>
              <a:t>注意事项</a:t>
            </a:r>
            <a:endParaRPr lang="zh-CN" altLang="en-US" sz="2800" b="1">
              <a:solidFill>
                <a:schemeClr val="accent6">
                  <a:lumMod val="75000"/>
                </a:schemeClr>
              </a:solidFill>
              <a:latin typeface="微软雅黑" panose="020B0503020204020204" pitchFamily="34" charset="-122"/>
            </a:endParaRPr>
          </a:p>
        </p:txBody>
      </p:sp>
      <p:sp>
        <p:nvSpPr>
          <p:cNvPr id="2" name="矩形 1"/>
          <p:cNvSpPr/>
          <p:nvPr>
            <p:custDataLst>
              <p:tags r:id="rId4"/>
            </p:custDataLst>
          </p:nvPr>
        </p:nvSpPr>
        <p:spPr>
          <a:xfrm>
            <a:off x="130969" y="1019411"/>
            <a:ext cx="11930062" cy="5354158"/>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1.10g</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土样</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加入盛</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有90mL无菌水中后，</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已稀释</a:t>
            </a:r>
            <a:r>
              <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10</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倍</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，再计算时，</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不要忽略；</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2.</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由于使用的是选择培养基，所以一般情况下，获得的单菌落即</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目的菌，但因为</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有些微生物可以利用目的菌的代谢产物来生长</a:t>
            </a:r>
            <a:endPar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  繁殖</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，所以还需要</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进一步验证</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3.</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过程中所有操作都应在</a:t>
            </a:r>
            <a:r>
              <a:rPr lang="zh-CN" altLang="en-US" sz="3200" b="1" kern="100">
                <a:solidFill>
                  <a:srgbClr val="C00000"/>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sym typeface="+mn-ea"/>
              </a:rPr>
              <a:t>酒精灯火焰旁</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进行；</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4.</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将涂布器从酒精中取出时，要让多余的酒精在烧杯中滴尽，</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然后再放在火焰上灼烧；</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不要将过热的涂布器放在盛有酒精的</a:t>
            </a:r>
            <a:endPar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   烧杯中，以免引燃酒精</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Tree>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42460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C00000"/>
                </a:solidFill>
                <a:latin typeface="微软雅黑" panose="020B0503020204020204" pitchFamily="34" charset="-122"/>
              </a:rPr>
              <a:t>常用微生物分离方法比较</a:t>
            </a:r>
            <a:endParaRPr lang="zh-CN" altLang="en-US" sz="2800" b="1">
              <a:solidFill>
                <a:srgbClr val="C00000"/>
              </a:solidFill>
              <a:latin typeface="微软雅黑" panose="020B0503020204020204" pitchFamily="34" charset="-122"/>
            </a:endParaRPr>
          </a:p>
        </p:txBody>
      </p:sp>
      <p:graphicFrame>
        <p:nvGraphicFramePr>
          <p:cNvPr id="2" name="表格 1"/>
          <p:cNvGraphicFramePr>
            <a:graphicFrameLocks noGrp="1"/>
          </p:cNvGraphicFramePr>
          <p:nvPr>
            <p:custDataLst>
              <p:tags r:id="rId4"/>
            </p:custDataLst>
          </p:nvPr>
        </p:nvGraphicFramePr>
        <p:xfrm>
          <a:off x="0" y="1033115"/>
          <a:ext cx="12188757" cy="5632926"/>
        </p:xfrm>
        <a:graphic>
          <a:graphicData uri="http://schemas.openxmlformats.org/drawingml/2006/table">
            <a:tbl>
              <a:tblPr firstRow="1" bandRow="1">
                <a:tableStyleId>{7DF18680-E054-41AD-8BC1-D1AEF772440D}</a:tableStyleId>
              </a:tblPr>
              <a:tblGrid>
                <a:gridCol w="1420238"/>
                <a:gridCol w="4893013"/>
                <a:gridCol w="5875506"/>
              </a:tblGrid>
              <a:tr h="568200">
                <a:tc>
                  <a:txBody>
                    <a:bodyPr wrap="square"/>
                    <a:lstStyle/>
                    <a:p>
                      <a:pPr indent="0" algn="ctr">
                        <a:buNone/>
                      </a:pPr>
                      <a:r>
                        <a:rPr lang="en-US" sz="2800" err="1">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比较</a:t>
                      </a:r>
                      <a:endParaRPr lang="en-US" altLang="en-US" sz="28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a:txBody>
                  <a:tcPr marL="68562" marR="68562" marT="0" marB="0" vert="horz" anchor="ctr">
                    <a:solidFill>
                      <a:srgbClr val="AA7C80"/>
                    </a:solidFill>
                  </a:tcPr>
                </a:tc>
                <a:tc>
                  <a:txBody>
                    <a:bodyPr wrap="square"/>
                    <a:lstStyle/>
                    <a:p>
                      <a:pPr indent="0" algn="ctr">
                        <a:buNone/>
                      </a:pPr>
                      <a:r>
                        <a:rPr lang="en-US" sz="2800" err="1">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平板划线法</a:t>
                      </a:r>
                      <a:endParaRPr lang="en-US" altLang="en-US" sz="28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a:txBody>
                  <a:tcPr marL="68562" marR="68562" marT="0" marB="0" vert="horz" anchor="ctr">
                    <a:solidFill>
                      <a:srgbClr val="AA7C80"/>
                    </a:solidFill>
                  </a:tcPr>
                </a:tc>
                <a:tc>
                  <a:txBody>
                    <a:bodyPr wrap="square"/>
                    <a:lstStyle/>
                    <a:p>
                      <a:pPr indent="0" algn="ctr">
                        <a:buNone/>
                      </a:pPr>
                      <a:r>
                        <a:rPr lang="en-US" sz="2800" err="1">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稀释涂布平板法</a:t>
                      </a:r>
                      <a:endParaRPr lang="en-US" altLang="en-US" sz="28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a:txBody>
                  <a:tcPr marL="68562" marR="68562" marT="0" marB="0" vert="horz" anchor="ctr">
                    <a:solidFill>
                      <a:srgbClr val="AA7C80"/>
                    </a:solidFill>
                  </a:tcPr>
                </a:tc>
              </a:tr>
              <a:tr h="645774">
                <a:tc>
                  <a:txBody>
                    <a:bodyPr wrap="square"/>
                    <a:lstStyle/>
                    <a:p>
                      <a:pPr indent="0" algn="ctr">
                        <a:buNone/>
                      </a:pPr>
                      <a:r>
                        <a:rPr lang="en-US" sz="2800" b="1" err="1">
                          <a:solidFill>
                            <a:srgbClr val="080808"/>
                          </a:solidFill>
                          <a:effectLst/>
                          <a:latin typeface="微软雅黑" panose="020B0503020204020204" pitchFamily="34" charset="-122"/>
                          <a:ea typeface="微软雅黑" panose="020B0503020204020204" pitchFamily="34" charset="-122"/>
                        </a:rPr>
                        <a:t>工具</a:t>
                      </a:r>
                      <a:endParaRPr lang="en-US" altLang="en-US" sz="2800" b="1">
                        <a:solidFill>
                          <a:srgbClr val="080808"/>
                        </a:solidFill>
                        <a:effectLst/>
                        <a:latin typeface="微软雅黑" panose="020B0503020204020204" pitchFamily="34" charset="-122"/>
                        <a:ea typeface="微软雅黑" panose="020B0503020204020204" pitchFamily="34" charset="-122"/>
                      </a:endParaRPr>
                    </a:p>
                  </a:txBody>
                  <a:tcPr marL="68562" marR="68562" marT="0" marB="0" vert="horz" anchor="ctr"/>
                </a:tc>
                <a:tc>
                  <a:txBody>
                    <a:bodyPr wrap="square"/>
                    <a:lstStyle/>
                    <a:p>
                      <a:pPr indent="0" algn="ctr">
                        <a:buNone/>
                      </a:pPr>
                      <a:r>
                        <a:rPr lang="en-US" sz="3200" err="1">
                          <a:solidFill>
                            <a:srgbClr val="080808"/>
                          </a:solidFill>
                          <a:latin typeface="楷体" panose="02010609060101010101" pitchFamily="49" charset="-122"/>
                          <a:ea typeface="楷体" panose="02010609060101010101" pitchFamily="49" charset="-122"/>
                        </a:rPr>
                        <a:t>接种环</a:t>
                      </a:r>
                      <a:endParaRPr lang="en-US" altLang="en-US" sz="3200">
                        <a:solidFill>
                          <a:srgbClr val="080808"/>
                        </a:solidFill>
                        <a:latin typeface="楷体" panose="02010609060101010101" pitchFamily="49" charset="-122"/>
                        <a:ea typeface="楷体" panose="02010609060101010101" pitchFamily="49" charset="-122"/>
                      </a:endParaRPr>
                    </a:p>
                  </a:txBody>
                  <a:tcPr marL="68562" marR="68562" marT="0" marB="0" vert="horz" anchor="ctr"/>
                </a:tc>
                <a:tc>
                  <a:txBody>
                    <a:bodyPr wrap="square"/>
                    <a:lstStyle/>
                    <a:p>
                      <a:pPr indent="0" algn="ctr">
                        <a:buNone/>
                      </a:pPr>
                      <a:r>
                        <a:rPr lang="en-US" sz="3200" err="1">
                          <a:solidFill>
                            <a:srgbClr val="080808"/>
                          </a:solidFill>
                          <a:latin typeface="楷体" panose="02010609060101010101" pitchFamily="49" charset="-122"/>
                          <a:ea typeface="楷体" panose="02010609060101010101" pitchFamily="49" charset="-122"/>
                        </a:rPr>
                        <a:t>涂布器</a:t>
                      </a:r>
                      <a:endParaRPr lang="en-US" altLang="en-US" sz="3200">
                        <a:solidFill>
                          <a:srgbClr val="080808"/>
                        </a:solidFill>
                        <a:latin typeface="楷体" panose="02010609060101010101" pitchFamily="49" charset="-122"/>
                        <a:ea typeface="楷体" panose="02010609060101010101" pitchFamily="49" charset="-122"/>
                      </a:endParaRPr>
                    </a:p>
                  </a:txBody>
                  <a:tcPr marL="68562" marR="68562" marT="0" marB="0" vert="horz" anchor="ctr"/>
                </a:tc>
              </a:tr>
              <a:tr h="2217907">
                <a:tc>
                  <a:txBody>
                    <a:bodyPr wrap="square"/>
                    <a:lstStyle/>
                    <a:p>
                      <a:pPr indent="0" algn="ctr">
                        <a:buNone/>
                      </a:pPr>
                      <a:r>
                        <a:rPr lang="en-US" sz="2800" b="1" err="1">
                          <a:solidFill>
                            <a:srgbClr val="080808"/>
                          </a:solidFill>
                          <a:effectLst/>
                          <a:latin typeface="微软雅黑" panose="020B0503020204020204" pitchFamily="34" charset="-122"/>
                          <a:ea typeface="微软雅黑" panose="020B0503020204020204" pitchFamily="34" charset="-122"/>
                        </a:rPr>
                        <a:t>原理</a:t>
                      </a:r>
                      <a:endParaRPr lang="en-US" altLang="en-US" sz="2800" b="1">
                        <a:solidFill>
                          <a:srgbClr val="080808"/>
                        </a:solidFill>
                        <a:effectLst/>
                        <a:latin typeface="微软雅黑" panose="020B0503020204020204" pitchFamily="34" charset="-122"/>
                        <a:ea typeface="微软雅黑" panose="020B0503020204020204" pitchFamily="34" charset="-122"/>
                      </a:endParaRPr>
                    </a:p>
                  </a:txBody>
                  <a:tcPr marL="68562" marR="68562" marT="0" marB="0" vert="horz" anchor="ctr"/>
                </a:tc>
                <a:tc>
                  <a:txBody>
                    <a:bodyPr wrap="square"/>
                    <a:lstStyle/>
                    <a:p>
                      <a:pPr indent="0">
                        <a:buNone/>
                      </a:pPr>
                      <a:r>
                        <a:rPr lang="en-US" sz="3200" err="1">
                          <a:solidFill>
                            <a:srgbClr val="080808"/>
                          </a:solidFill>
                          <a:latin typeface="楷体" panose="02010609060101010101" pitchFamily="49" charset="-122"/>
                          <a:ea typeface="楷体" panose="02010609060101010101" pitchFamily="49" charset="-122"/>
                        </a:rPr>
                        <a:t>在</a:t>
                      </a:r>
                      <a:r>
                        <a:rPr lang="en-US" sz="3200" b="1" err="1">
                          <a:solidFill>
                            <a:srgbClr val="C00000"/>
                          </a:solidFill>
                          <a:latin typeface="楷体" panose="02010609060101010101" pitchFamily="49" charset="-122"/>
                          <a:ea typeface="楷体" panose="02010609060101010101" pitchFamily="49" charset="-122"/>
                        </a:rPr>
                        <a:t>数次划线后</a:t>
                      </a:r>
                      <a:r>
                        <a:rPr lang="en-US" sz="3200" err="1">
                          <a:solidFill>
                            <a:srgbClr val="080808"/>
                          </a:solidFill>
                          <a:latin typeface="楷体" panose="02010609060101010101" pitchFamily="49" charset="-122"/>
                          <a:ea typeface="楷体" panose="02010609060101010101" pitchFamily="49" charset="-122"/>
                        </a:rPr>
                        <a:t>培养，可以分离到由一个细菌细胞繁殖而来的肉眼可见的细胞群体，即菌落</a:t>
                      </a:r>
                      <a:endParaRPr lang="en-US" altLang="en-US" sz="3200">
                        <a:solidFill>
                          <a:srgbClr val="080808"/>
                        </a:solidFill>
                        <a:latin typeface="楷体" panose="02010609060101010101" pitchFamily="49" charset="-122"/>
                        <a:ea typeface="楷体" panose="02010609060101010101" pitchFamily="49" charset="-122"/>
                      </a:endParaRPr>
                    </a:p>
                  </a:txBody>
                  <a:tcPr marL="68562" marR="68562" marT="0" marB="0" vert="horz" anchor="ctr"/>
                </a:tc>
                <a:tc>
                  <a:txBody>
                    <a:bodyPr wrap="square"/>
                    <a:lstStyle/>
                    <a:p>
                      <a:pPr indent="0">
                        <a:buNone/>
                      </a:pPr>
                      <a:r>
                        <a:rPr lang="en-US" sz="3200" err="1">
                          <a:solidFill>
                            <a:srgbClr val="080808"/>
                          </a:solidFill>
                          <a:latin typeface="楷体" panose="02010609060101010101" pitchFamily="49" charset="-122"/>
                          <a:ea typeface="楷体" panose="02010609060101010101" pitchFamily="49" charset="-122"/>
                        </a:rPr>
                        <a:t>在</a:t>
                      </a:r>
                      <a:r>
                        <a:rPr lang="en-US" sz="3200" b="1" err="1">
                          <a:solidFill>
                            <a:srgbClr val="C00000"/>
                          </a:solidFill>
                          <a:latin typeface="楷体" panose="02010609060101010101" pitchFamily="49" charset="-122"/>
                          <a:ea typeface="楷体" panose="02010609060101010101" pitchFamily="49" charset="-122"/>
                        </a:rPr>
                        <a:t>稀释度足够高</a:t>
                      </a:r>
                      <a:r>
                        <a:rPr lang="en-US" sz="3200" err="1">
                          <a:solidFill>
                            <a:srgbClr val="080808"/>
                          </a:solidFill>
                          <a:latin typeface="楷体" panose="02010609060101010101" pitchFamily="49" charset="-122"/>
                          <a:ea typeface="楷体" panose="02010609060101010101" pitchFamily="49" charset="-122"/>
                        </a:rPr>
                        <a:t>的菌液里，聚集在一起的微生物将被分散成单个细菌细胞，从而能在培养基表面形成单个的菌落</a:t>
                      </a:r>
                      <a:endParaRPr lang="en-US" altLang="en-US" sz="3200">
                        <a:solidFill>
                          <a:srgbClr val="080808"/>
                        </a:solidFill>
                        <a:latin typeface="楷体" panose="02010609060101010101" pitchFamily="49" charset="-122"/>
                        <a:ea typeface="楷体" panose="02010609060101010101" pitchFamily="49" charset="-122"/>
                      </a:endParaRPr>
                    </a:p>
                  </a:txBody>
                  <a:tcPr marL="68562" marR="68562" marT="0" marB="0" vert="horz" anchor="ctr"/>
                </a:tc>
              </a:tr>
              <a:tr h="1225685">
                <a:tc>
                  <a:txBody>
                    <a:bodyPr wrap="square"/>
                    <a:lstStyle/>
                    <a:p>
                      <a:pPr indent="0" algn="ctr">
                        <a:buNone/>
                      </a:pPr>
                      <a:r>
                        <a:rPr lang="en-US" sz="2800" b="1" err="1">
                          <a:solidFill>
                            <a:srgbClr val="080808"/>
                          </a:solidFill>
                          <a:effectLst/>
                          <a:latin typeface="微软雅黑" panose="020B0503020204020204" pitchFamily="34" charset="-122"/>
                          <a:ea typeface="微软雅黑" panose="020B0503020204020204" pitchFamily="34" charset="-122"/>
                        </a:rPr>
                        <a:t>特点</a:t>
                      </a:r>
                      <a:endParaRPr lang="en-US" altLang="en-US" sz="2800" b="1">
                        <a:solidFill>
                          <a:srgbClr val="080808"/>
                        </a:solidFill>
                        <a:effectLst/>
                        <a:latin typeface="微软雅黑" panose="020B0503020204020204" pitchFamily="34" charset="-122"/>
                        <a:ea typeface="微软雅黑" panose="020B0503020204020204" pitchFamily="34" charset="-122"/>
                      </a:endParaRPr>
                    </a:p>
                  </a:txBody>
                  <a:tcPr marL="68562" marR="68562" marT="0" marB="0" vert="horz" anchor="ctr"/>
                </a:tc>
                <a:tc>
                  <a:txBody>
                    <a:bodyPr wrap="square"/>
                    <a:lstStyle/>
                    <a:p>
                      <a:pPr indent="0" algn="ctr">
                        <a:buNone/>
                      </a:pPr>
                      <a:r>
                        <a:rPr lang="en-US" sz="3200" err="1">
                          <a:solidFill>
                            <a:srgbClr val="080808"/>
                          </a:solidFill>
                          <a:latin typeface="楷体" panose="02010609060101010101" pitchFamily="49" charset="-122"/>
                          <a:ea typeface="楷体" panose="02010609060101010101" pitchFamily="49" charset="-122"/>
                        </a:rPr>
                        <a:t>方法简单，但不适宜计数</a:t>
                      </a:r>
                      <a:endParaRPr lang="en-US" altLang="en-US" sz="3200">
                        <a:solidFill>
                          <a:srgbClr val="080808"/>
                        </a:solidFill>
                        <a:latin typeface="楷体" panose="02010609060101010101" pitchFamily="49" charset="-122"/>
                        <a:ea typeface="楷体" panose="02010609060101010101" pitchFamily="49" charset="-122"/>
                      </a:endParaRPr>
                    </a:p>
                  </a:txBody>
                  <a:tcPr marL="68562" marR="68562" marT="0" marB="0" vert="horz" anchor="ctr"/>
                </a:tc>
                <a:tc>
                  <a:txBody>
                    <a:bodyPr wrap="square"/>
                    <a:lstStyle/>
                    <a:p>
                      <a:pPr indent="0">
                        <a:buNone/>
                      </a:pPr>
                      <a:r>
                        <a:rPr lang="en-US" sz="3200" err="1">
                          <a:solidFill>
                            <a:srgbClr val="080808"/>
                          </a:solidFill>
                          <a:latin typeface="楷体" panose="02010609060101010101" pitchFamily="49" charset="-122"/>
                          <a:ea typeface="楷体" panose="02010609060101010101" pitchFamily="49" charset="-122"/>
                        </a:rPr>
                        <a:t>单菌落更易分开，</a:t>
                      </a:r>
                      <a:r>
                        <a:rPr lang="en-US" sz="3200" b="1" err="1">
                          <a:solidFill>
                            <a:srgbClr val="C00000"/>
                          </a:solidFill>
                          <a:latin typeface="楷体" panose="02010609060101010101" pitchFamily="49" charset="-122"/>
                          <a:ea typeface="楷体" panose="02010609060101010101" pitchFamily="49" charset="-122"/>
                        </a:rPr>
                        <a:t>可以计数</a:t>
                      </a:r>
                      <a:r>
                        <a:rPr lang="en-US" sz="3200">
                          <a:solidFill>
                            <a:srgbClr val="080808"/>
                          </a:solidFill>
                          <a:latin typeface="楷体" panose="02010609060101010101" pitchFamily="49" charset="-122"/>
                          <a:ea typeface="楷体" panose="02010609060101010101" pitchFamily="49" charset="-122"/>
                        </a:rPr>
                        <a:t>，</a:t>
                      </a:r>
                      <a:endParaRPr lang="en-US" sz="3200">
                        <a:solidFill>
                          <a:srgbClr val="080808"/>
                        </a:solidFill>
                        <a:latin typeface="楷体" panose="02010609060101010101" pitchFamily="49" charset="-122"/>
                        <a:ea typeface="楷体" panose="02010609060101010101" pitchFamily="49" charset="-122"/>
                      </a:endParaRPr>
                    </a:p>
                    <a:p>
                      <a:pPr indent="0">
                        <a:buNone/>
                      </a:pPr>
                      <a:r>
                        <a:rPr lang="en-US" sz="3200" err="1">
                          <a:solidFill>
                            <a:srgbClr val="080808"/>
                          </a:solidFill>
                          <a:latin typeface="楷体" panose="02010609060101010101" pitchFamily="49" charset="-122"/>
                          <a:ea typeface="楷体" panose="02010609060101010101" pitchFamily="49" charset="-122"/>
                        </a:rPr>
                        <a:t>但操作复杂</a:t>
                      </a:r>
                      <a:endParaRPr lang="en-US" altLang="en-US" sz="3200">
                        <a:solidFill>
                          <a:srgbClr val="080808"/>
                        </a:solidFill>
                        <a:latin typeface="楷体" panose="02010609060101010101" pitchFamily="49" charset="-122"/>
                        <a:ea typeface="楷体" panose="02010609060101010101" pitchFamily="49" charset="-122"/>
                      </a:endParaRPr>
                    </a:p>
                  </a:txBody>
                  <a:tcPr marL="68562" marR="68562" marT="0" marB="0" vert="horz" anchor="ctr"/>
                </a:tc>
              </a:tr>
              <a:tr h="543720">
                <a:tc>
                  <a:txBody>
                    <a:bodyPr wrap="square"/>
                    <a:lstStyle/>
                    <a:p>
                      <a:pPr indent="0" algn="ctr">
                        <a:buNone/>
                      </a:pPr>
                      <a:r>
                        <a:rPr lang="zh-CN" altLang="en-US" sz="2800" b="1">
                          <a:solidFill>
                            <a:srgbClr val="080808"/>
                          </a:solidFill>
                          <a:effectLst/>
                          <a:latin typeface="微软雅黑" panose="020B0503020204020204" pitchFamily="34" charset="-122"/>
                          <a:ea typeface="微软雅黑" panose="020B0503020204020204" pitchFamily="34" charset="-122"/>
                        </a:rPr>
                        <a:t>共同点</a:t>
                      </a:r>
                      <a:endParaRPr lang="zh-CN" altLang="en-US" sz="2800" b="1">
                        <a:solidFill>
                          <a:srgbClr val="080808"/>
                        </a:solidFill>
                        <a:effectLst/>
                        <a:latin typeface="微软雅黑" panose="020B0503020204020204" pitchFamily="34" charset="-122"/>
                        <a:ea typeface="微软雅黑" panose="020B0503020204020204" pitchFamily="34" charset="-122"/>
                      </a:endParaRPr>
                    </a:p>
                  </a:txBody>
                  <a:tcPr marL="68562" marR="68562" marT="0" marB="0" vert="horz" anchor="ctr"/>
                </a:tc>
                <a:tc gridSpan="2">
                  <a:txBody>
                    <a:bodyPr wrap="square"/>
                    <a:lstStyle/>
                    <a:p>
                      <a:pPr indent="0" algn="ctr">
                        <a:buNone/>
                      </a:pPr>
                      <a:r>
                        <a:rPr lang="en-US" sz="3200" err="1">
                          <a:solidFill>
                            <a:srgbClr val="080808"/>
                          </a:solidFill>
                          <a:latin typeface="楷体" panose="02010609060101010101" pitchFamily="49" charset="-122"/>
                          <a:ea typeface="楷体" panose="02010609060101010101" pitchFamily="49" charset="-122"/>
                        </a:rPr>
                        <a:t>使培养基上形成由单个细菌细胞繁殖而来的子细胞群体</a:t>
                      </a:r>
                      <a:endParaRPr lang="en-US" sz="3200">
                        <a:solidFill>
                          <a:srgbClr val="080808"/>
                        </a:solidFill>
                        <a:latin typeface="楷体" panose="02010609060101010101" pitchFamily="49" charset="-122"/>
                        <a:ea typeface="楷体" panose="02010609060101010101" pitchFamily="49" charset="-122"/>
                      </a:endParaRPr>
                    </a:p>
                    <a:p>
                      <a:pPr indent="0" algn="ctr">
                        <a:buNone/>
                      </a:pPr>
                      <a:r>
                        <a:rPr lang="zh-CN" altLang="en-US" sz="3200">
                          <a:solidFill>
                            <a:srgbClr val="080808"/>
                          </a:solidFill>
                          <a:latin typeface="楷体" panose="02010609060101010101" pitchFamily="49" charset="-122"/>
                          <a:ea typeface="楷体" panose="02010609060101010101" pitchFamily="49" charset="-122"/>
                        </a:rPr>
                        <a:t>                                        </a:t>
                      </a:r>
                      <a:r>
                        <a:rPr lang="en-US" sz="3200">
                          <a:solidFill>
                            <a:srgbClr val="080808"/>
                          </a:solidFill>
                          <a:latin typeface="楷体" panose="02010609060101010101" pitchFamily="49" charset="-122"/>
                          <a:ea typeface="楷体" panose="02010609060101010101" pitchFamily="49" charset="-122"/>
                        </a:rPr>
                        <a:t>——菌落</a:t>
                      </a:r>
                      <a:endParaRPr lang="en-US" altLang="en-US" sz="3200">
                        <a:solidFill>
                          <a:srgbClr val="080808"/>
                        </a:solidFill>
                        <a:latin typeface="楷体" panose="02010609060101010101" pitchFamily="49" charset="-122"/>
                        <a:ea typeface="楷体" panose="02010609060101010101" pitchFamily="49" charset="-122"/>
                      </a:endParaRPr>
                    </a:p>
                  </a:txBody>
                  <a:tcPr marL="68562" marR="68562" marT="0" marB="0" vert="horz" anchor="ctr"/>
                </a:tc>
                <a:tc hMerge="1">
                  <a:tcPr marL="68580" marR="68580" marT="0" marB="0" anchor="ctr">
                    <a:lnR w="12700">
                      <a:solidFill>
                        <a:schemeClr val="tx1"/>
                      </a:solidFill>
                      <a:prstDash val="solid"/>
                    </a:lnR>
                    <a:lnT w="12700">
                      <a:solidFill>
                        <a:schemeClr val="tx1"/>
                      </a:solidFill>
                      <a:prstDash val="solid"/>
                    </a:lnT>
                    <a:lnB w="12700" cmpd="sng">
                      <a:solidFill>
                        <a:schemeClr val="tx1"/>
                      </a:solidFill>
                      <a:prstDash val="solid"/>
                    </a:lnB>
                  </a:tcPr>
                </a:tc>
              </a:tr>
            </a:tbl>
          </a:graphicData>
        </a:graphic>
      </p:graphicFrame>
      <p:pic>
        <p:nvPicPr>
          <p:cNvPr id="7" name="图片 6"/>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2612972" y="2163439"/>
            <a:ext cx="2620509" cy="2304000"/>
          </a:xfrm>
          <a:prstGeom prst="rect">
            <a:avLst/>
          </a:prstGeom>
        </p:spPr>
      </p:pic>
      <p:pic>
        <p:nvPicPr>
          <p:cNvPr id="8" name="图片 23560"/>
          <p:cNvPicPr>
            <a:picLocks noChangeAspect="1"/>
          </p:cNvPicPr>
          <p:nvPr>
            <p:custDataLst>
              <p:tags r:id="rId7"/>
            </p:custDataLst>
          </p:nvPr>
        </p:nvPicPr>
        <p:blipFill>
          <a:blip r:embed="rId8"/>
          <a:srcRect l="24602" t="25255" r="51548" b="42478"/>
          <a:stretch>
            <a:fillRect/>
          </a:stretch>
        </p:blipFill>
        <p:spPr>
          <a:xfrm>
            <a:off x="8269556" y="2163439"/>
            <a:ext cx="2353454" cy="2304000"/>
          </a:xfrm>
          <a:prstGeom prst="rect">
            <a:avLst/>
          </a:prstGeom>
          <a:noFill/>
          <a:ln>
            <a:noFill/>
            <a:rou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Picture 5"/>
          <p:cNvPicPr>
            <a:picLocks noChangeAspect="1" noChangeArrowheads="1"/>
          </p:cNvPicPr>
          <p:nvPr>
            <p:custDataLst>
              <p:tags r:id="rId1"/>
            </p:custDataLst>
          </p:nvPr>
        </p:nvPicPr>
        <p:blipFill>
          <a:blip r:embed="rId2"/>
          <a:srcRect r="1324" b="10173"/>
          <a:stretch>
            <a:fillRect/>
          </a:stretch>
        </p:blipFill>
        <p:spPr bwMode="auto">
          <a:xfrm>
            <a:off x="5756275" y="474325"/>
            <a:ext cx="3013075" cy="2625725"/>
          </a:xfrm>
          <a:prstGeom prst="rect">
            <a:avLst/>
          </a:prstGeom>
          <a:noFill/>
          <a:ln w="9525">
            <a:solidFill>
              <a:schemeClr val="tx1"/>
            </a:solidFill>
            <a:miter lim="800000"/>
            <a:headEnd/>
            <a:tailEnd/>
          </a:ln>
        </p:spPr>
      </p:pic>
      <p:pic>
        <p:nvPicPr>
          <p:cNvPr id="17" name="Picture 43"/>
          <p:cNvPicPr>
            <a:picLocks noChangeAspect="1" noChangeArrowheads="1"/>
          </p:cNvPicPr>
          <p:nvPr>
            <p:custDataLst>
              <p:tags r:id="rId3"/>
            </p:custDataLst>
          </p:nvPr>
        </p:nvPicPr>
        <p:blipFill>
          <a:blip r:embed="rId4"/>
          <a:srcRect l="5904" b="22427"/>
          <a:stretch>
            <a:fillRect/>
          </a:stretch>
        </p:blipFill>
        <p:spPr bwMode="auto">
          <a:xfrm>
            <a:off x="2496185" y="474325"/>
            <a:ext cx="2719705" cy="2613025"/>
          </a:xfrm>
          <a:prstGeom prst="rect">
            <a:avLst/>
          </a:prstGeom>
          <a:noFill/>
          <a:ln w="9525">
            <a:noFill/>
            <a:miter lim="800000"/>
            <a:headEnd/>
            <a:tailEnd/>
          </a:ln>
        </p:spPr>
      </p:pic>
      <p:pic>
        <p:nvPicPr>
          <p:cNvPr id="8" name="图片 7"/>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9244330" y="523220"/>
            <a:ext cx="2860040" cy="2514600"/>
          </a:xfrm>
          <a:prstGeom prst="rect">
            <a:avLst/>
          </a:prstGeom>
        </p:spPr>
      </p:pic>
      <p:pic>
        <p:nvPicPr>
          <p:cNvPr id="28680" name="图片 23560"/>
          <p:cNvPicPr/>
          <p:nvPr>
            <p:custDataLst>
              <p:tags r:id="rId7"/>
            </p:custDataLst>
          </p:nvPr>
        </p:nvPicPr>
        <p:blipFill>
          <a:blip r:embed="rId8"/>
          <a:srcRect l="24602" t="25255" r="51548" b="42478"/>
          <a:stretch>
            <a:fillRect/>
          </a:stretch>
        </p:blipFill>
        <p:spPr>
          <a:xfrm>
            <a:off x="2496185" y="4081145"/>
            <a:ext cx="2719705" cy="2662555"/>
          </a:xfrm>
          <a:prstGeom prst="rect">
            <a:avLst/>
          </a:prstGeom>
          <a:noFill/>
          <a:ln>
            <a:noFill/>
            <a:round/>
          </a:ln>
        </p:spPr>
      </p:pic>
      <p:pic>
        <p:nvPicPr>
          <p:cNvPr id="14" name="图片 13"/>
          <p:cNvPicPr/>
          <p:nvPr>
            <p:custDataLst>
              <p:tags r:id="rId9"/>
            </p:custDataLst>
          </p:nvPr>
        </p:nvPicPr>
        <p:blipFill>
          <a:blip r:embed="rId10"/>
          <a:stretch>
            <a:fillRect/>
          </a:stretch>
        </p:blipFill>
        <p:spPr>
          <a:xfrm>
            <a:off x="5786755" y="4080510"/>
            <a:ext cx="2901950" cy="2663190"/>
          </a:xfrm>
          <a:prstGeom prst="rect">
            <a:avLst/>
          </a:prstGeom>
          <a:noFill/>
          <a:ln w="9525">
            <a:noFill/>
          </a:ln>
        </p:spPr>
      </p:pic>
      <p:sp>
        <p:nvSpPr>
          <p:cNvPr id="28" name="文本框 27"/>
          <p:cNvSpPr txBox="1"/>
          <p:nvPr>
            <p:custDataLst>
              <p:tags r:id="rId11"/>
            </p:custDataLst>
          </p:nvPr>
        </p:nvSpPr>
        <p:spPr>
          <a:xfrm>
            <a:off x="0" y="3557290"/>
            <a:ext cx="2698175" cy="523220"/>
          </a:xfrm>
          <a:prstGeom prst="rect">
            <a:avLst/>
          </a:prstGeom>
          <a:solidFill>
            <a:srgbClr val="00B0F0"/>
          </a:solidFill>
        </p:spPr>
        <p:txBody>
          <a:bodyPr wrap="none" rtlCol="0" anchor="t">
            <a:spAutoFit/>
          </a:bodyPr>
          <a:lstStyle/>
          <a:p>
            <a:pPr>
              <a:buClrTx/>
              <a:buSzTx/>
              <a:buFontTx/>
            </a:pPr>
            <a:r>
              <a:rPr lang="zh-CN" altLang="en-US" sz="2800" b="1">
                <a:solidFill>
                  <a:schemeClr val="bg1"/>
                </a:solidFill>
                <a:latin typeface="微软雅黑" panose="020B0503020204020204" pitchFamily="34" charset="-122"/>
                <a:ea typeface="微软雅黑" panose="020B0503020204020204" pitchFamily="34" charset="-122"/>
                <a:sym typeface="+mn-ea"/>
              </a:rPr>
              <a:t>稀释涂布平板法</a:t>
            </a:r>
            <a:endParaRPr lang="zh-CN" altLang="en-US" sz="2800" b="1">
              <a:solidFill>
                <a:schemeClr val="bg1"/>
              </a:solidFill>
              <a:latin typeface="微软雅黑" panose="020B0503020204020204" pitchFamily="34" charset="-122"/>
              <a:ea typeface="微软雅黑" panose="020B0503020204020204" pitchFamily="34" charset="-122"/>
              <a:sym typeface="+mn-ea"/>
            </a:endParaRPr>
          </a:p>
        </p:txBody>
      </p:sp>
      <p:sp>
        <p:nvSpPr>
          <p:cNvPr id="31" name="文本框 30"/>
          <p:cNvSpPr txBox="1"/>
          <p:nvPr>
            <p:custDataLst>
              <p:tags r:id="rId12"/>
            </p:custDataLst>
          </p:nvPr>
        </p:nvSpPr>
        <p:spPr>
          <a:xfrm>
            <a:off x="26571" y="0"/>
            <a:ext cx="1980029" cy="523220"/>
          </a:xfrm>
          <a:prstGeom prst="rect">
            <a:avLst/>
          </a:prstGeom>
          <a:solidFill>
            <a:srgbClr val="00B0F0"/>
          </a:solidFill>
        </p:spPr>
        <p:txBody>
          <a:bodyPr wrap="none" rtlCol="0" anchor="t">
            <a:spAutoFit/>
          </a:bodyPr>
          <a:lstStyle/>
          <a:p>
            <a:pPr>
              <a:buClrTx/>
              <a:buSzTx/>
              <a:buFontTx/>
            </a:pPr>
            <a:r>
              <a:rPr lang="zh-CN" altLang="en-US" sz="2800" b="1">
                <a:solidFill>
                  <a:schemeClr val="bg1"/>
                </a:solidFill>
                <a:latin typeface="微软雅黑" panose="020B0503020204020204" pitchFamily="34" charset="-122"/>
                <a:ea typeface="微软雅黑" panose="020B0503020204020204" pitchFamily="34" charset="-122"/>
                <a:sym typeface="+mn-ea"/>
              </a:rPr>
              <a:t>平板划线法</a:t>
            </a:r>
            <a:endParaRPr lang="zh-CN" altLang="en-US" sz="2800" b="1">
              <a:solidFill>
                <a:schemeClr val="bg1"/>
              </a:solidFill>
              <a:latin typeface="微软雅黑" panose="020B0503020204020204" pitchFamily="34" charset="-122"/>
              <a:ea typeface="微软雅黑" panose="020B0503020204020204" pitchFamily="34" charset="-122"/>
              <a:sym typeface="+mn-ea"/>
            </a:endParaRPr>
          </a:p>
        </p:txBody>
      </p:sp>
      <p:pic>
        <p:nvPicPr>
          <p:cNvPr id="100" name="图片 99"/>
          <p:cNvPicPr/>
          <p:nvPr>
            <p:custDataLst>
              <p:tags r:id="rId13"/>
            </p:custDataLst>
          </p:nvPr>
        </p:nvPicPr>
        <p:blipFill>
          <a:blip r:embed="rId14"/>
          <a:srcRect l="23290" r="17830"/>
          <a:stretch>
            <a:fillRect/>
          </a:stretch>
        </p:blipFill>
        <p:spPr>
          <a:xfrm>
            <a:off x="9274810" y="4081145"/>
            <a:ext cx="2675255" cy="2538095"/>
          </a:xfrm>
          <a:prstGeom prst="rect">
            <a:avLst/>
          </a:prstGeom>
          <a:noFill/>
          <a:ln w="9525">
            <a:noFill/>
          </a:ln>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3"/>
          <p:cNvSpPr txBox="1">
            <a:spLocks noChangeArrowheads="1"/>
          </p:cNvSpPr>
          <p:nvPr>
            <p:custDataLst>
              <p:tags r:id="rId1"/>
            </p:custDataLst>
          </p:nvPr>
        </p:nvSpPr>
        <p:spPr bwMode="auto">
          <a:xfrm>
            <a:off x="0" y="0"/>
            <a:ext cx="2335131" cy="584775"/>
          </a:xfrm>
          <a:custGeom>
            <a:avLst/>
            <a:gdLst>
              <a:gd name="connsiteX0" fmla="*/ 0 w 2335131"/>
              <a:gd name="connsiteY0" fmla="*/ 0 h 584775"/>
              <a:gd name="connsiteX1" fmla="*/ 560431 w 2335131"/>
              <a:gd name="connsiteY1" fmla="*/ 0 h 584775"/>
              <a:gd name="connsiteX2" fmla="*/ 1167566 w 2335131"/>
              <a:gd name="connsiteY2" fmla="*/ 0 h 584775"/>
              <a:gd name="connsiteX3" fmla="*/ 1798051 w 2335131"/>
              <a:gd name="connsiteY3" fmla="*/ 0 h 584775"/>
              <a:gd name="connsiteX4" fmla="*/ 2335131 w 2335131"/>
              <a:gd name="connsiteY4" fmla="*/ 0 h 584775"/>
              <a:gd name="connsiteX5" fmla="*/ 2335131 w 2335131"/>
              <a:gd name="connsiteY5" fmla="*/ 584775 h 584775"/>
              <a:gd name="connsiteX6" fmla="*/ 1821402 w 2335131"/>
              <a:gd name="connsiteY6" fmla="*/ 584775 h 584775"/>
              <a:gd name="connsiteX7" fmla="*/ 1214268 w 2335131"/>
              <a:gd name="connsiteY7" fmla="*/ 584775 h 584775"/>
              <a:gd name="connsiteX8" fmla="*/ 583783 w 2335131"/>
              <a:gd name="connsiteY8" fmla="*/ 584775 h 584775"/>
              <a:gd name="connsiteX9" fmla="*/ 0 w 2335131"/>
              <a:gd name="connsiteY9" fmla="*/ 584775 h 584775"/>
              <a:gd name="connsiteX10" fmla="*/ 0 w 2335131"/>
              <a:gd name="connsiteY10"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5131" h="584775" extrusionOk="0">
                <a:moveTo>
                  <a:pt x="0" y="0"/>
                </a:moveTo>
                <a:cubicBezTo>
                  <a:pt x="209036" y="-43650"/>
                  <a:pt x="354522" y="14643"/>
                  <a:pt x="560431" y="0"/>
                </a:cubicBezTo>
                <a:cubicBezTo>
                  <a:pt x="766340" y="-14643"/>
                  <a:pt x="940554" y="1200"/>
                  <a:pt x="1167566" y="0"/>
                </a:cubicBezTo>
                <a:cubicBezTo>
                  <a:pt x="1394578" y="-1200"/>
                  <a:pt x="1613043" y="64469"/>
                  <a:pt x="1798051" y="0"/>
                </a:cubicBezTo>
                <a:cubicBezTo>
                  <a:pt x="1983060" y="-64469"/>
                  <a:pt x="2067285" y="23358"/>
                  <a:pt x="2335131" y="0"/>
                </a:cubicBezTo>
                <a:cubicBezTo>
                  <a:pt x="2385483" y="291181"/>
                  <a:pt x="2280479" y="461963"/>
                  <a:pt x="2335131" y="584775"/>
                </a:cubicBezTo>
                <a:cubicBezTo>
                  <a:pt x="2199909" y="606486"/>
                  <a:pt x="1994936" y="557842"/>
                  <a:pt x="1821402" y="584775"/>
                </a:cubicBezTo>
                <a:cubicBezTo>
                  <a:pt x="1647868" y="611708"/>
                  <a:pt x="1405779" y="550144"/>
                  <a:pt x="1214268" y="584775"/>
                </a:cubicBezTo>
                <a:cubicBezTo>
                  <a:pt x="1022757" y="619406"/>
                  <a:pt x="851397" y="517722"/>
                  <a:pt x="583783" y="584775"/>
                </a:cubicBezTo>
                <a:cubicBezTo>
                  <a:pt x="316170" y="651828"/>
                  <a:pt x="270825" y="567971"/>
                  <a:pt x="0" y="584775"/>
                </a:cubicBezTo>
                <a:cubicBezTo>
                  <a:pt x="-38522" y="389361"/>
                  <a:pt x="41265" y="210734"/>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微软雅黑" panose="020B0503020204020204" pitchFamily="34" charset="-122"/>
              </a:rPr>
              <a:t>一、微生物</a:t>
            </a:r>
            <a:endParaRPr lang="zh-CN" altLang="en-US" sz="3200" b="1">
              <a:solidFill>
                <a:schemeClr val="accent1">
                  <a:lumMod val="50000"/>
                </a:schemeClr>
              </a:solidFill>
              <a:latin typeface="微软雅黑" panose="020B0503020204020204" pitchFamily="34" charset="-122"/>
            </a:endParaRPr>
          </a:p>
        </p:txBody>
      </p:sp>
      <p:sp>
        <p:nvSpPr>
          <p:cNvPr id="2" name="文本框 1"/>
          <p:cNvSpPr txBox="1"/>
          <p:nvPr>
            <p:custDataLst>
              <p:tags r:id="rId2"/>
            </p:custDataLst>
          </p:nvPr>
        </p:nvSpPr>
        <p:spPr>
          <a:xfrm>
            <a:off x="530287" y="3662581"/>
            <a:ext cx="10269158" cy="584775"/>
          </a:xfrm>
          <a:prstGeom prst="rect">
            <a:avLst/>
          </a:prstGeom>
          <a:noFill/>
        </p:spPr>
        <p:txBody>
          <a:bodyPr wrap="none" rtlCol="0" anchor="t">
            <a:spAutoFit/>
          </a:bodyPr>
          <a:lstStyle/>
          <a:p>
            <a:pPr algn="l"/>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①要为人们需要的微生物提供合适的</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Arial" panose="020B0604020202020204" pitchFamily="34" charset="0"/>
              </a:rPr>
              <a:t>___________</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条件。</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3" name="文本框 2"/>
          <p:cNvSpPr txBox="1"/>
          <p:nvPr>
            <p:custDataLst>
              <p:tags r:id="rId3"/>
            </p:custDataLst>
          </p:nvPr>
        </p:nvSpPr>
        <p:spPr>
          <a:xfrm>
            <a:off x="530287" y="5244087"/>
            <a:ext cx="11367214" cy="584775"/>
          </a:xfrm>
          <a:prstGeom prst="rect">
            <a:avLst/>
          </a:prstGeom>
          <a:noFill/>
        </p:spPr>
        <p:txBody>
          <a:bodyPr wrap="none" rtlCol="0" anchor="t">
            <a:spAutoFit/>
          </a:bodyPr>
          <a:lstStyle/>
          <a:p>
            <a:pPr algn="l"/>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②要确保</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，并将需要的微生物分离出来。</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4" name="文本框 3"/>
          <p:cNvSpPr txBox="1"/>
          <p:nvPr>
            <p:custDataLst>
              <p:tags r:id="rId4"/>
            </p:custDataLst>
          </p:nvPr>
        </p:nvSpPr>
        <p:spPr>
          <a:xfrm>
            <a:off x="7076758" y="3662581"/>
            <a:ext cx="2244525" cy="584775"/>
          </a:xfrm>
          <a:prstGeom prst="rect">
            <a:avLst/>
          </a:prstGeom>
          <a:noFill/>
        </p:spPr>
        <p:txBody>
          <a:bodyPr wrap="none" rtlCol="0" anchor="t">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营养和环境</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 name="文本框 4"/>
          <p:cNvSpPr txBox="1"/>
          <p:nvPr>
            <p:custDataLst>
              <p:tags r:id="rId5"/>
            </p:custDataLst>
          </p:nvPr>
        </p:nvSpPr>
        <p:spPr>
          <a:xfrm>
            <a:off x="2203588" y="5211923"/>
            <a:ext cx="3892412" cy="584775"/>
          </a:xfrm>
          <a:prstGeom prst="rect">
            <a:avLst/>
          </a:prstGeom>
          <a:noFill/>
        </p:spPr>
        <p:txBody>
          <a:bodyPr wrap="none" rtlCol="0" anchor="t">
            <a:spAutoFit/>
          </a:bodyPr>
          <a:lstStyle/>
          <a:p>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其他微生物无法混入</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6" name="文本框 5"/>
          <p:cNvSpPr txBox="1"/>
          <p:nvPr>
            <p:custDataLst>
              <p:tags r:id="rId6"/>
            </p:custDataLst>
          </p:nvPr>
        </p:nvSpPr>
        <p:spPr>
          <a:xfrm>
            <a:off x="746737" y="1032070"/>
            <a:ext cx="10483353" cy="1195712"/>
          </a:xfrm>
          <a:custGeom>
            <a:avLst/>
            <a:gdLst>
              <a:gd name="connsiteX0" fmla="*/ 0 w 10483353"/>
              <a:gd name="connsiteY0" fmla="*/ 0 h 1195712"/>
              <a:gd name="connsiteX1" fmla="*/ 267908 w 10483353"/>
              <a:gd name="connsiteY1" fmla="*/ 0 h 1195712"/>
              <a:gd name="connsiteX2" fmla="*/ 640649 w 10483353"/>
              <a:gd name="connsiteY2" fmla="*/ 0 h 1195712"/>
              <a:gd name="connsiteX3" fmla="*/ 908557 w 10483353"/>
              <a:gd name="connsiteY3" fmla="*/ 0 h 1195712"/>
              <a:gd name="connsiteX4" fmla="*/ 1700633 w 10483353"/>
              <a:gd name="connsiteY4" fmla="*/ 0 h 1195712"/>
              <a:gd name="connsiteX5" fmla="*/ 2387875 w 10483353"/>
              <a:gd name="connsiteY5" fmla="*/ 0 h 1195712"/>
              <a:gd name="connsiteX6" fmla="*/ 2865450 w 10483353"/>
              <a:gd name="connsiteY6" fmla="*/ 0 h 1195712"/>
              <a:gd name="connsiteX7" fmla="*/ 3238191 w 10483353"/>
              <a:gd name="connsiteY7" fmla="*/ 0 h 1195712"/>
              <a:gd name="connsiteX8" fmla="*/ 3610933 w 10483353"/>
              <a:gd name="connsiteY8" fmla="*/ 0 h 1195712"/>
              <a:gd name="connsiteX9" fmla="*/ 4298175 w 10483353"/>
              <a:gd name="connsiteY9" fmla="*/ 0 h 1195712"/>
              <a:gd name="connsiteX10" fmla="*/ 4775750 w 10483353"/>
              <a:gd name="connsiteY10" fmla="*/ 0 h 1195712"/>
              <a:gd name="connsiteX11" fmla="*/ 5567825 w 10483353"/>
              <a:gd name="connsiteY11" fmla="*/ 0 h 1195712"/>
              <a:gd name="connsiteX12" fmla="*/ 6045400 w 10483353"/>
              <a:gd name="connsiteY12" fmla="*/ 0 h 1195712"/>
              <a:gd name="connsiteX13" fmla="*/ 6313308 w 10483353"/>
              <a:gd name="connsiteY13" fmla="*/ 0 h 1195712"/>
              <a:gd name="connsiteX14" fmla="*/ 6686050 w 10483353"/>
              <a:gd name="connsiteY14" fmla="*/ 0 h 1195712"/>
              <a:gd name="connsiteX15" fmla="*/ 7268458 w 10483353"/>
              <a:gd name="connsiteY15" fmla="*/ 0 h 1195712"/>
              <a:gd name="connsiteX16" fmla="*/ 8060534 w 10483353"/>
              <a:gd name="connsiteY16" fmla="*/ 0 h 1195712"/>
              <a:gd name="connsiteX17" fmla="*/ 8538109 w 10483353"/>
              <a:gd name="connsiteY17" fmla="*/ 0 h 1195712"/>
              <a:gd name="connsiteX18" fmla="*/ 9015684 w 10483353"/>
              <a:gd name="connsiteY18" fmla="*/ 0 h 1195712"/>
              <a:gd name="connsiteX19" fmla="*/ 9598092 w 10483353"/>
              <a:gd name="connsiteY19" fmla="*/ 0 h 1195712"/>
              <a:gd name="connsiteX20" fmla="*/ 10483353 w 10483353"/>
              <a:gd name="connsiteY20" fmla="*/ 0 h 1195712"/>
              <a:gd name="connsiteX21" fmla="*/ 10483353 w 10483353"/>
              <a:gd name="connsiteY21" fmla="*/ 609813 h 1195712"/>
              <a:gd name="connsiteX22" fmla="*/ 10483353 w 10483353"/>
              <a:gd name="connsiteY22" fmla="*/ 1195712 h 1195712"/>
              <a:gd name="connsiteX23" fmla="*/ 10110612 w 10483353"/>
              <a:gd name="connsiteY23" fmla="*/ 1195712 h 1195712"/>
              <a:gd name="connsiteX24" fmla="*/ 9842704 w 10483353"/>
              <a:gd name="connsiteY24" fmla="*/ 1195712 h 1195712"/>
              <a:gd name="connsiteX25" fmla="*/ 9155462 w 10483353"/>
              <a:gd name="connsiteY25" fmla="*/ 1195712 h 1195712"/>
              <a:gd name="connsiteX26" fmla="*/ 8468220 w 10483353"/>
              <a:gd name="connsiteY26" fmla="*/ 1195712 h 1195712"/>
              <a:gd name="connsiteX27" fmla="*/ 7780978 w 10483353"/>
              <a:gd name="connsiteY27" fmla="*/ 1195712 h 1195712"/>
              <a:gd name="connsiteX28" fmla="*/ 7198569 w 10483353"/>
              <a:gd name="connsiteY28" fmla="*/ 1195712 h 1195712"/>
              <a:gd name="connsiteX29" fmla="*/ 6930661 w 10483353"/>
              <a:gd name="connsiteY29" fmla="*/ 1195712 h 1195712"/>
              <a:gd name="connsiteX30" fmla="*/ 6557920 w 10483353"/>
              <a:gd name="connsiteY30" fmla="*/ 1195712 h 1195712"/>
              <a:gd name="connsiteX31" fmla="*/ 6290012 w 10483353"/>
              <a:gd name="connsiteY31" fmla="*/ 1195712 h 1195712"/>
              <a:gd name="connsiteX32" fmla="*/ 5602770 w 10483353"/>
              <a:gd name="connsiteY32" fmla="*/ 1195712 h 1195712"/>
              <a:gd name="connsiteX33" fmla="*/ 5334862 w 10483353"/>
              <a:gd name="connsiteY33" fmla="*/ 1195712 h 1195712"/>
              <a:gd name="connsiteX34" fmla="*/ 4962120 w 10483353"/>
              <a:gd name="connsiteY34" fmla="*/ 1195712 h 1195712"/>
              <a:gd name="connsiteX35" fmla="*/ 4274878 w 10483353"/>
              <a:gd name="connsiteY35" fmla="*/ 1195712 h 1195712"/>
              <a:gd name="connsiteX36" fmla="*/ 3902137 w 10483353"/>
              <a:gd name="connsiteY36" fmla="*/ 1195712 h 1195712"/>
              <a:gd name="connsiteX37" fmla="*/ 3214895 w 10483353"/>
              <a:gd name="connsiteY37" fmla="*/ 1195712 h 1195712"/>
              <a:gd name="connsiteX38" fmla="*/ 2737320 w 10483353"/>
              <a:gd name="connsiteY38" fmla="*/ 1195712 h 1195712"/>
              <a:gd name="connsiteX39" fmla="*/ 1945244 w 10483353"/>
              <a:gd name="connsiteY39" fmla="*/ 1195712 h 1195712"/>
              <a:gd name="connsiteX40" fmla="*/ 1572503 w 10483353"/>
              <a:gd name="connsiteY40" fmla="*/ 1195712 h 1195712"/>
              <a:gd name="connsiteX41" fmla="*/ 1199762 w 10483353"/>
              <a:gd name="connsiteY41" fmla="*/ 1195712 h 1195712"/>
              <a:gd name="connsiteX42" fmla="*/ 722187 w 10483353"/>
              <a:gd name="connsiteY42" fmla="*/ 1195712 h 1195712"/>
              <a:gd name="connsiteX43" fmla="*/ 0 w 10483353"/>
              <a:gd name="connsiteY43" fmla="*/ 1195712 h 1195712"/>
              <a:gd name="connsiteX44" fmla="*/ 0 w 10483353"/>
              <a:gd name="connsiteY44" fmla="*/ 585899 h 1195712"/>
              <a:gd name="connsiteX45" fmla="*/ 0 w 10483353"/>
              <a:gd name="connsiteY45" fmla="*/ 0 h 1195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483353" h="1195712" extrusionOk="0">
                <a:moveTo>
                  <a:pt x="0" y="0"/>
                </a:moveTo>
                <a:cubicBezTo>
                  <a:pt x="67692" y="-11432"/>
                  <a:pt x="204294" y="22757"/>
                  <a:pt x="267908" y="0"/>
                </a:cubicBezTo>
                <a:cubicBezTo>
                  <a:pt x="331522" y="-22757"/>
                  <a:pt x="519442" y="37655"/>
                  <a:pt x="640649" y="0"/>
                </a:cubicBezTo>
                <a:cubicBezTo>
                  <a:pt x="761856" y="-37655"/>
                  <a:pt x="805468" y="5310"/>
                  <a:pt x="908557" y="0"/>
                </a:cubicBezTo>
                <a:cubicBezTo>
                  <a:pt x="1011646" y="-5310"/>
                  <a:pt x="1536772" y="58143"/>
                  <a:pt x="1700633" y="0"/>
                </a:cubicBezTo>
                <a:cubicBezTo>
                  <a:pt x="1864494" y="-58143"/>
                  <a:pt x="2123504" y="39058"/>
                  <a:pt x="2387875" y="0"/>
                </a:cubicBezTo>
                <a:cubicBezTo>
                  <a:pt x="2652246" y="-39058"/>
                  <a:pt x="2638170" y="5245"/>
                  <a:pt x="2865450" y="0"/>
                </a:cubicBezTo>
                <a:cubicBezTo>
                  <a:pt x="3092731" y="-5245"/>
                  <a:pt x="3089486" y="4161"/>
                  <a:pt x="3238191" y="0"/>
                </a:cubicBezTo>
                <a:cubicBezTo>
                  <a:pt x="3386896" y="-4161"/>
                  <a:pt x="3425738" y="40884"/>
                  <a:pt x="3610933" y="0"/>
                </a:cubicBezTo>
                <a:cubicBezTo>
                  <a:pt x="3796128" y="-40884"/>
                  <a:pt x="4056090" y="5471"/>
                  <a:pt x="4298175" y="0"/>
                </a:cubicBezTo>
                <a:cubicBezTo>
                  <a:pt x="4540260" y="-5471"/>
                  <a:pt x="4586589" y="21093"/>
                  <a:pt x="4775750" y="0"/>
                </a:cubicBezTo>
                <a:cubicBezTo>
                  <a:pt x="4964911" y="-21093"/>
                  <a:pt x="5282224" y="92272"/>
                  <a:pt x="5567825" y="0"/>
                </a:cubicBezTo>
                <a:cubicBezTo>
                  <a:pt x="5853426" y="-92272"/>
                  <a:pt x="5852098" y="8891"/>
                  <a:pt x="6045400" y="0"/>
                </a:cubicBezTo>
                <a:cubicBezTo>
                  <a:pt x="6238703" y="-8891"/>
                  <a:pt x="6244608" y="30173"/>
                  <a:pt x="6313308" y="0"/>
                </a:cubicBezTo>
                <a:cubicBezTo>
                  <a:pt x="6382008" y="-30173"/>
                  <a:pt x="6596133" y="37744"/>
                  <a:pt x="6686050" y="0"/>
                </a:cubicBezTo>
                <a:cubicBezTo>
                  <a:pt x="6775967" y="-37744"/>
                  <a:pt x="7118938" y="50835"/>
                  <a:pt x="7268458" y="0"/>
                </a:cubicBezTo>
                <a:cubicBezTo>
                  <a:pt x="7417978" y="-50835"/>
                  <a:pt x="7743005" y="75426"/>
                  <a:pt x="8060534" y="0"/>
                </a:cubicBezTo>
                <a:cubicBezTo>
                  <a:pt x="8378063" y="-75426"/>
                  <a:pt x="8430541" y="622"/>
                  <a:pt x="8538109" y="0"/>
                </a:cubicBezTo>
                <a:cubicBezTo>
                  <a:pt x="8645677" y="-622"/>
                  <a:pt x="8897364" y="775"/>
                  <a:pt x="9015684" y="0"/>
                </a:cubicBezTo>
                <a:cubicBezTo>
                  <a:pt x="9134005" y="-775"/>
                  <a:pt x="9357026" y="153"/>
                  <a:pt x="9598092" y="0"/>
                </a:cubicBezTo>
                <a:cubicBezTo>
                  <a:pt x="9839158" y="-153"/>
                  <a:pt x="10231709" y="67142"/>
                  <a:pt x="10483353" y="0"/>
                </a:cubicBezTo>
                <a:cubicBezTo>
                  <a:pt x="10485536" y="275004"/>
                  <a:pt x="10482353" y="404695"/>
                  <a:pt x="10483353" y="609813"/>
                </a:cubicBezTo>
                <a:cubicBezTo>
                  <a:pt x="10484353" y="814931"/>
                  <a:pt x="10434955" y="1045529"/>
                  <a:pt x="10483353" y="1195712"/>
                </a:cubicBezTo>
                <a:cubicBezTo>
                  <a:pt x="10333562" y="1214283"/>
                  <a:pt x="10279611" y="1153060"/>
                  <a:pt x="10110612" y="1195712"/>
                </a:cubicBezTo>
                <a:cubicBezTo>
                  <a:pt x="9941613" y="1238364"/>
                  <a:pt x="9922540" y="1168302"/>
                  <a:pt x="9842704" y="1195712"/>
                </a:cubicBezTo>
                <a:cubicBezTo>
                  <a:pt x="9762868" y="1223122"/>
                  <a:pt x="9475556" y="1157170"/>
                  <a:pt x="9155462" y="1195712"/>
                </a:cubicBezTo>
                <a:cubicBezTo>
                  <a:pt x="8835368" y="1234254"/>
                  <a:pt x="8670698" y="1169937"/>
                  <a:pt x="8468220" y="1195712"/>
                </a:cubicBezTo>
                <a:cubicBezTo>
                  <a:pt x="8265742" y="1221487"/>
                  <a:pt x="7949529" y="1164311"/>
                  <a:pt x="7780978" y="1195712"/>
                </a:cubicBezTo>
                <a:cubicBezTo>
                  <a:pt x="7612427" y="1227113"/>
                  <a:pt x="7485513" y="1143789"/>
                  <a:pt x="7198569" y="1195712"/>
                </a:cubicBezTo>
                <a:cubicBezTo>
                  <a:pt x="6911625" y="1247635"/>
                  <a:pt x="6991513" y="1168807"/>
                  <a:pt x="6930661" y="1195712"/>
                </a:cubicBezTo>
                <a:cubicBezTo>
                  <a:pt x="6869809" y="1222617"/>
                  <a:pt x="6734466" y="1190749"/>
                  <a:pt x="6557920" y="1195712"/>
                </a:cubicBezTo>
                <a:cubicBezTo>
                  <a:pt x="6381374" y="1200675"/>
                  <a:pt x="6344147" y="1163805"/>
                  <a:pt x="6290012" y="1195712"/>
                </a:cubicBezTo>
                <a:cubicBezTo>
                  <a:pt x="6235877" y="1227619"/>
                  <a:pt x="5824431" y="1181350"/>
                  <a:pt x="5602770" y="1195712"/>
                </a:cubicBezTo>
                <a:cubicBezTo>
                  <a:pt x="5381109" y="1210074"/>
                  <a:pt x="5426703" y="1191656"/>
                  <a:pt x="5334862" y="1195712"/>
                </a:cubicBezTo>
                <a:cubicBezTo>
                  <a:pt x="5243021" y="1199768"/>
                  <a:pt x="5137802" y="1176433"/>
                  <a:pt x="4962120" y="1195712"/>
                </a:cubicBezTo>
                <a:cubicBezTo>
                  <a:pt x="4786438" y="1214991"/>
                  <a:pt x="4526877" y="1168720"/>
                  <a:pt x="4274878" y="1195712"/>
                </a:cubicBezTo>
                <a:cubicBezTo>
                  <a:pt x="4022879" y="1222704"/>
                  <a:pt x="4046545" y="1179241"/>
                  <a:pt x="3902137" y="1195712"/>
                </a:cubicBezTo>
                <a:cubicBezTo>
                  <a:pt x="3757729" y="1212183"/>
                  <a:pt x="3367313" y="1121702"/>
                  <a:pt x="3214895" y="1195712"/>
                </a:cubicBezTo>
                <a:cubicBezTo>
                  <a:pt x="3062477" y="1269722"/>
                  <a:pt x="2842817" y="1172968"/>
                  <a:pt x="2737320" y="1195712"/>
                </a:cubicBezTo>
                <a:cubicBezTo>
                  <a:pt x="2631823" y="1218456"/>
                  <a:pt x="2201444" y="1171114"/>
                  <a:pt x="1945244" y="1195712"/>
                </a:cubicBezTo>
                <a:cubicBezTo>
                  <a:pt x="1689044" y="1220310"/>
                  <a:pt x="1741601" y="1191974"/>
                  <a:pt x="1572503" y="1195712"/>
                </a:cubicBezTo>
                <a:cubicBezTo>
                  <a:pt x="1403405" y="1199450"/>
                  <a:pt x="1314165" y="1182290"/>
                  <a:pt x="1199762" y="1195712"/>
                </a:cubicBezTo>
                <a:cubicBezTo>
                  <a:pt x="1085359" y="1209134"/>
                  <a:pt x="920573" y="1147130"/>
                  <a:pt x="722187" y="1195712"/>
                </a:cubicBezTo>
                <a:cubicBezTo>
                  <a:pt x="523802" y="1244294"/>
                  <a:pt x="153014" y="1173176"/>
                  <a:pt x="0" y="1195712"/>
                </a:cubicBezTo>
                <a:cubicBezTo>
                  <a:pt x="-51882" y="1008424"/>
                  <a:pt x="21593" y="768550"/>
                  <a:pt x="0" y="585899"/>
                </a:cubicBezTo>
                <a:cubicBezTo>
                  <a:pt x="-21593" y="403248"/>
                  <a:pt x="22931" y="200800"/>
                  <a:pt x="0" y="0"/>
                </a:cubicBezTo>
                <a:close/>
              </a:path>
            </a:pathLst>
          </a:custGeom>
          <a:noFill/>
          <a:ln w="38100">
            <a:solidFill>
              <a:srgbClr val="0070C0"/>
            </a:solidFill>
          </a:ln>
        </p:spPr>
        <p:txBody>
          <a:bodyPr wrap="square" rtlCol="0" anchor="t">
            <a:spAutoFit/>
          </a:bodyPr>
          <a:lstStyle/>
          <a:p>
            <a:pPr marL="0" lvl="0" indent="0" algn="l" eaLnBrk="1" hangingPunct="1">
              <a:lnSpc>
                <a:spcPct val="120000"/>
              </a:lnSpc>
              <a:spcBef>
                <a:spcPct val="0"/>
              </a:spcBef>
              <a:buClrTx/>
              <a:buSzTx/>
              <a:buFontTx/>
              <a:buNone/>
            </a:pPr>
            <a:r>
              <a:rPr lang="zh-CN" altLang="en-US" sz="3200">
                <a:solidFill>
                  <a:srgbClr val="000000"/>
                </a:solidFill>
                <a:latin typeface="楷体" panose="02010609060101010101" pitchFamily="49" charset="-122"/>
                <a:ea typeface="楷体" panose="02010609060101010101" pitchFamily="49" charset="-122"/>
                <a:cs typeface="微软雅黑" panose="020B0503020204020204" pitchFamily="34" charset="-122"/>
                <a:sym typeface="+mn-ea"/>
              </a:rPr>
              <a:t>    微生物</a:t>
            </a:r>
            <a:r>
              <a:rPr lang="zh-CN" altLang="en-US" sz="3200">
                <a:solidFill>
                  <a:srgbClr val="FF0000"/>
                </a:solidFill>
                <a:latin typeface="楷体" panose="02010609060101010101" pitchFamily="49" charset="-122"/>
                <a:ea typeface="楷体" panose="02010609060101010101" pitchFamily="49" charset="-122"/>
                <a:cs typeface="微软雅黑" panose="020B0503020204020204" pitchFamily="34" charset="-122"/>
                <a:sym typeface="+mn-ea"/>
              </a:rPr>
              <a:t>结构简单、形体微小</a:t>
            </a:r>
            <a:r>
              <a:rPr lang="zh-CN" altLang="en-US" sz="3200">
                <a:solidFill>
                  <a:srgbClr val="000000"/>
                </a:solidFill>
                <a:latin typeface="楷体" panose="02010609060101010101" pitchFamily="49" charset="-122"/>
                <a:ea typeface="楷体" panose="02010609060101010101" pitchFamily="49" charset="-122"/>
                <a:cs typeface="微软雅黑" panose="020B0503020204020204" pitchFamily="34" charset="-122"/>
                <a:sym typeface="+mn-ea"/>
              </a:rPr>
              <a:t>，眼睛看不到，若想得到纯净的微生物，就必须对其进行</a:t>
            </a:r>
            <a:r>
              <a:rPr lang="zh-CN" altLang="en-US" sz="3200">
                <a:solidFill>
                  <a:srgbClr val="FF0000"/>
                </a:solidFill>
                <a:latin typeface="楷体" panose="02010609060101010101" pitchFamily="49" charset="-122"/>
                <a:ea typeface="楷体" panose="02010609060101010101" pitchFamily="49" charset="-122"/>
                <a:cs typeface="微软雅黑" panose="020B0503020204020204" pitchFamily="34" charset="-122"/>
                <a:sym typeface="+mn-ea"/>
              </a:rPr>
              <a:t>培养和分离</a:t>
            </a:r>
            <a:r>
              <a:rPr lang="zh-CN" altLang="en-US" sz="3200">
                <a:solidFill>
                  <a:srgbClr val="000000"/>
                </a:solidFill>
                <a:latin typeface="楷体" panose="02010609060101010101" pitchFamily="49" charset="-122"/>
                <a:ea typeface="楷体" panose="02010609060101010101" pitchFamily="49" charset="-122"/>
                <a:cs typeface="微软雅黑" panose="020B0503020204020204" pitchFamily="34" charset="-122"/>
                <a:sym typeface="+mn-ea"/>
              </a:rPr>
              <a:t>。</a:t>
            </a:r>
            <a:endParaRPr lang="zh-CN" altLang="en-US" sz="3200">
              <a:latin typeface="楷体" panose="02010609060101010101" pitchFamily="49" charset="-122"/>
              <a:ea typeface="楷体" panose="02010609060101010101" pitchFamily="49" charset="-122"/>
              <a:cs typeface="微软雅黑" panose="020B0503020204020204" pitchFamily="34" charset="-122"/>
            </a:endParaRPr>
          </a:p>
        </p:txBody>
      </p:sp>
      <p:sp>
        <p:nvSpPr>
          <p:cNvPr id="7" name="文本框 6"/>
          <p:cNvSpPr txBox="1"/>
          <p:nvPr>
            <p:custDataLst>
              <p:tags r:id="rId7"/>
            </p:custDataLst>
          </p:nvPr>
        </p:nvSpPr>
        <p:spPr>
          <a:xfrm>
            <a:off x="0" y="2659750"/>
            <a:ext cx="4698722" cy="584775"/>
          </a:xfrm>
          <a:prstGeom prst="rect">
            <a:avLst/>
          </a:prstGeom>
          <a:solidFill>
            <a:srgbClr val="F1FCEE"/>
          </a:solidFill>
          <a:ln w="38100">
            <a:solidFill>
              <a:srgbClr val="DC4A00"/>
            </a:solidFill>
          </a:ln>
        </p:spPr>
        <p:txBody>
          <a:bodyPr wrap="none" rtlCol="0" anchor="t">
            <a:spAutoFit/>
          </a:bodyPr>
          <a:lstStyle/>
          <a:p>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实验室培养微生物的条件</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矩形 7"/>
          <p:cNvSpPr/>
          <p:nvPr>
            <p:custDataLst>
              <p:tags r:id="rId8"/>
            </p:custDataLst>
          </p:nvPr>
        </p:nvSpPr>
        <p:spPr>
          <a:xfrm>
            <a:off x="8199496" y="4277711"/>
            <a:ext cx="2276585" cy="584775"/>
          </a:xfrm>
          <a:prstGeom prst="rect">
            <a:avLst/>
          </a:prstGeom>
        </p:spPr>
        <p:txBody>
          <a:bodyPr wrap="none">
            <a:spAutoFit/>
          </a:bodyPr>
          <a:lstStyle/>
          <a:p>
            <a:pPr>
              <a:spcBef>
                <a:spcPct val="50000"/>
              </a:spcBef>
            </a:pPr>
            <a:r>
              <a:rPr lang="en-US" altLang="zh-CN" sz="3200" b="1">
                <a:solidFill>
                  <a:srgbClr val="A8259D"/>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rPr>
              <a:t>——</a:t>
            </a:r>
            <a:r>
              <a:rPr lang="zh-CN" altLang="en-US" sz="3200" b="1">
                <a:solidFill>
                  <a:srgbClr val="A8259D"/>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rPr>
              <a:t>培养基</a:t>
            </a:r>
            <a:endParaRPr lang="zh-CN" altLang="en-US" sz="3200" b="1">
              <a:solidFill>
                <a:srgbClr val="A8259D"/>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endParaRPr>
          </a:p>
        </p:txBody>
      </p:sp>
      <p:sp>
        <p:nvSpPr>
          <p:cNvPr id="9" name="矩形 8"/>
          <p:cNvSpPr/>
          <p:nvPr>
            <p:custDataLst>
              <p:tags r:id="rId9"/>
            </p:custDataLst>
          </p:nvPr>
        </p:nvSpPr>
        <p:spPr>
          <a:xfrm>
            <a:off x="9005217" y="5907734"/>
            <a:ext cx="2694969" cy="584775"/>
          </a:xfrm>
          <a:prstGeom prst="rect">
            <a:avLst/>
          </a:prstGeom>
        </p:spPr>
        <p:txBody>
          <a:bodyPr wrap="none">
            <a:spAutoFit/>
          </a:bodyPr>
          <a:lstStyle/>
          <a:p>
            <a:pPr>
              <a:spcBef>
                <a:spcPct val="50000"/>
              </a:spcBef>
            </a:pPr>
            <a:r>
              <a:rPr lang="en-US" altLang="zh-CN" sz="3200" b="1">
                <a:solidFill>
                  <a:srgbClr val="A8259D"/>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rPr>
              <a:t>——</a:t>
            </a:r>
            <a:r>
              <a:rPr lang="zh-CN" altLang="en-US" sz="3200" b="1">
                <a:solidFill>
                  <a:srgbClr val="A8259D"/>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rPr>
              <a:t>无菌技术</a:t>
            </a:r>
            <a:endParaRPr lang="zh-CN" altLang="en-US" sz="3200" b="1">
              <a:solidFill>
                <a:srgbClr val="A8259D"/>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500"/>
                                        <p:tgtEl>
                                          <p:spTgt spid="2"/>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left)">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animBg="1"/>
      <p:bldP spid="7" grpId="0" animBg="1"/>
      <p:bldP spid="8" grpId="0"/>
      <p:bldP spid="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6" y="259961"/>
            <a:ext cx="4207144"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zh-CN" altLang="en-US" sz="2800" b="1">
                <a:solidFill>
                  <a:srgbClr val="007F58"/>
                </a:solidFill>
                <a:latin typeface="Times New Roman" panose="02020603050405020304" pitchFamily="18" charset="0"/>
                <a:cs typeface="Times New Roman" panose="02020603050405020304" pitchFamily="18" charset="0"/>
              </a:rPr>
              <a:t>微生物的选择培养和计数</a:t>
            </a:r>
            <a:endParaRPr lang="zh-CN" altLang="en-US" sz="2400" b="1">
              <a:solidFill>
                <a:srgbClr val="007F58"/>
              </a:solidFill>
              <a:latin typeface="微软雅黑" panose="020B0503020204020204" pitchFamily="34" charset="-122"/>
            </a:endParaRPr>
          </a:p>
        </p:txBody>
      </p:sp>
      <p:sp>
        <p:nvSpPr>
          <p:cNvPr id="31763" name="文本框 24"/>
          <p:cNvSpPr txBox="1">
            <a:spLocks noChangeArrowheads="1"/>
          </p:cNvSpPr>
          <p:nvPr>
            <p:custDataLst>
              <p:tags r:id="rId4"/>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2</a:t>
            </a:r>
            <a:endParaRPr lang="zh-CN" altLang="en-US" sz="3600">
              <a:solidFill>
                <a:schemeClr val="bg1"/>
              </a:solidFill>
              <a:latin typeface="Impact" panose="020B0806030902050204" pitchFamily="34" charset="0"/>
            </a:endParaRPr>
          </a:p>
        </p:txBody>
      </p:sp>
      <p:sp>
        <p:nvSpPr>
          <p:cNvPr id="2" name="文本框 23"/>
          <p:cNvSpPr txBox="1">
            <a:spLocks noChangeArrowheads="1"/>
          </p:cNvSpPr>
          <p:nvPr>
            <p:custDataLst>
              <p:tags r:id="rId5"/>
            </p:custDataLst>
          </p:nvPr>
        </p:nvSpPr>
        <p:spPr bwMode="auto">
          <a:xfrm>
            <a:off x="1" y="937780"/>
            <a:ext cx="4423409" cy="584775"/>
          </a:xfrm>
          <a:custGeom>
            <a:avLst/>
            <a:gdLst>
              <a:gd name="connsiteX0" fmla="*/ 0 w 4423409"/>
              <a:gd name="connsiteY0" fmla="*/ 0 h 584775"/>
              <a:gd name="connsiteX1" fmla="*/ 508692 w 4423409"/>
              <a:gd name="connsiteY1" fmla="*/ 0 h 584775"/>
              <a:gd name="connsiteX2" fmla="*/ 1105852 w 4423409"/>
              <a:gd name="connsiteY2" fmla="*/ 0 h 584775"/>
              <a:gd name="connsiteX3" fmla="*/ 1747247 w 4423409"/>
              <a:gd name="connsiteY3" fmla="*/ 0 h 584775"/>
              <a:gd name="connsiteX4" fmla="*/ 2255939 w 4423409"/>
              <a:gd name="connsiteY4" fmla="*/ 0 h 584775"/>
              <a:gd name="connsiteX5" fmla="*/ 2676162 w 4423409"/>
              <a:gd name="connsiteY5" fmla="*/ 0 h 584775"/>
              <a:gd name="connsiteX6" fmla="*/ 3096386 w 4423409"/>
              <a:gd name="connsiteY6" fmla="*/ 0 h 584775"/>
              <a:gd name="connsiteX7" fmla="*/ 3737781 w 4423409"/>
              <a:gd name="connsiteY7" fmla="*/ 0 h 584775"/>
              <a:gd name="connsiteX8" fmla="*/ 4423409 w 4423409"/>
              <a:gd name="connsiteY8" fmla="*/ 0 h 584775"/>
              <a:gd name="connsiteX9" fmla="*/ 4423409 w 4423409"/>
              <a:gd name="connsiteY9" fmla="*/ 584775 h 584775"/>
              <a:gd name="connsiteX10" fmla="*/ 4003185 w 4423409"/>
              <a:gd name="connsiteY10" fmla="*/ 584775 h 584775"/>
              <a:gd name="connsiteX11" fmla="*/ 3582961 w 4423409"/>
              <a:gd name="connsiteY11" fmla="*/ 584775 h 584775"/>
              <a:gd name="connsiteX12" fmla="*/ 3030035 w 4423409"/>
              <a:gd name="connsiteY12" fmla="*/ 584775 h 584775"/>
              <a:gd name="connsiteX13" fmla="*/ 2521343 w 4423409"/>
              <a:gd name="connsiteY13" fmla="*/ 584775 h 584775"/>
              <a:gd name="connsiteX14" fmla="*/ 2056885 w 4423409"/>
              <a:gd name="connsiteY14" fmla="*/ 584775 h 584775"/>
              <a:gd name="connsiteX15" fmla="*/ 1503959 w 4423409"/>
              <a:gd name="connsiteY15" fmla="*/ 584775 h 584775"/>
              <a:gd name="connsiteX16" fmla="*/ 1039501 w 4423409"/>
              <a:gd name="connsiteY16" fmla="*/ 584775 h 584775"/>
              <a:gd name="connsiteX17" fmla="*/ 619277 w 4423409"/>
              <a:gd name="connsiteY17" fmla="*/ 584775 h 584775"/>
              <a:gd name="connsiteX18" fmla="*/ 0 w 4423409"/>
              <a:gd name="connsiteY18" fmla="*/ 584775 h 584775"/>
              <a:gd name="connsiteX19" fmla="*/ 0 w 4423409"/>
              <a:gd name="connsiteY19"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23409" h="584775" extrusionOk="0">
                <a:moveTo>
                  <a:pt x="0" y="0"/>
                </a:moveTo>
                <a:cubicBezTo>
                  <a:pt x="203450" y="-31345"/>
                  <a:pt x="353158" y="35150"/>
                  <a:pt x="508692" y="0"/>
                </a:cubicBezTo>
                <a:cubicBezTo>
                  <a:pt x="664226" y="-35150"/>
                  <a:pt x="839240" y="34469"/>
                  <a:pt x="1105852" y="0"/>
                </a:cubicBezTo>
                <a:cubicBezTo>
                  <a:pt x="1372464" y="-34469"/>
                  <a:pt x="1441178" y="49347"/>
                  <a:pt x="1747247" y="0"/>
                </a:cubicBezTo>
                <a:cubicBezTo>
                  <a:pt x="2053316" y="-49347"/>
                  <a:pt x="2016066" y="57149"/>
                  <a:pt x="2255939" y="0"/>
                </a:cubicBezTo>
                <a:cubicBezTo>
                  <a:pt x="2495812" y="-57149"/>
                  <a:pt x="2560074" y="29637"/>
                  <a:pt x="2676162" y="0"/>
                </a:cubicBezTo>
                <a:cubicBezTo>
                  <a:pt x="2792250" y="-29637"/>
                  <a:pt x="2955138" y="12000"/>
                  <a:pt x="3096386" y="0"/>
                </a:cubicBezTo>
                <a:cubicBezTo>
                  <a:pt x="3237634" y="-12000"/>
                  <a:pt x="3490067" y="51891"/>
                  <a:pt x="3737781" y="0"/>
                </a:cubicBezTo>
                <a:cubicBezTo>
                  <a:pt x="3985496" y="-51891"/>
                  <a:pt x="4255131" y="62845"/>
                  <a:pt x="4423409" y="0"/>
                </a:cubicBezTo>
                <a:cubicBezTo>
                  <a:pt x="4447180" y="205869"/>
                  <a:pt x="4413868" y="381885"/>
                  <a:pt x="4423409" y="584775"/>
                </a:cubicBezTo>
                <a:cubicBezTo>
                  <a:pt x="4278310" y="606663"/>
                  <a:pt x="4133933" y="570622"/>
                  <a:pt x="4003185" y="584775"/>
                </a:cubicBezTo>
                <a:cubicBezTo>
                  <a:pt x="3872437" y="598928"/>
                  <a:pt x="3674307" y="541641"/>
                  <a:pt x="3582961" y="584775"/>
                </a:cubicBezTo>
                <a:cubicBezTo>
                  <a:pt x="3491615" y="627909"/>
                  <a:pt x="3300256" y="581224"/>
                  <a:pt x="3030035" y="584775"/>
                </a:cubicBezTo>
                <a:cubicBezTo>
                  <a:pt x="2759814" y="588326"/>
                  <a:pt x="2677167" y="570381"/>
                  <a:pt x="2521343" y="584775"/>
                </a:cubicBezTo>
                <a:cubicBezTo>
                  <a:pt x="2365519" y="599169"/>
                  <a:pt x="2212431" y="576188"/>
                  <a:pt x="2056885" y="584775"/>
                </a:cubicBezTo>
                <a:cubicBezTo>
                  <a:pt x="1901339" y="593362"/>
                  <a:pt x="1751693" y="562485"/>
                  <a:pt x="1503959" y="584775"/>
                </a:cubicBezTo>
                <a:cubicBezTo>
                  <a:pt x="1256225" y="607065"/>
                  <a:pt x="1264536" y="548269"/>
                  <a:pt x="1039501" y="584775"/>
                </a:cubicBezTo>
                <a:cubicBezTo>
                  <a:pt x="814466" y="621281"/>
                  <a:pt x="733763" y="576674"/>
                  <a:pt x="619277" y="584775"/>
                </a:cubicBezTo>
                <a:cubicBezTo>
                  <a:pt x="504791" y="592876"/>
                  <a:pt x="210523" y="523769"/>
                  <a:pt x="0" y="584775"/>
                </a:cubicBezTo>
                <a:cubicBezTo>
                  <a:pt x="-21237" y="342086"/>
                  <a:pt x="4971" y="269973"/>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四、微生物的数量测定</a:t>
            </a:r>
            <a:endParaRPr lang="zh-CN" altLang="en-US" sz="3200">
              <a:solidFill>
                <a:srgbClr val="080808"/>
              </a:solidFill>
              <a:latin typeface="Times New Roman" panose="02020603050405020304" pitchFamily="18" charset="0"/>
              <a:cs typeface="Times New Roman" panose="02020603050405020304" pitchFamily="18" charset="0"/>
            </a:endParaRPr>
          </a:p>
        </p:txBody>
      </p:sp>
      <p:sp>
        <p:nvSpPr>
          <p:cNvPr id="4" name="Rectangle 4"/>
          <p:cNvSpPr>
            <a:spLocks noChangeArrowheads="1"/>
          </p:cNvSpPr>
          <p:nvPr>
            <p:custDataLst>
              <p:tags r:id="rId6"/>
            </p:custDataLst>
          </p:nvPr>
        </p:nvSpPr>
        <p:spPr bwMode="auto">
          <a:xfrm>
            <a:off x="146091" y="1713500"/>
            <a:ext cx="3469916" cy="523220"/>
          </a:xfrm>
          <a:prstGeom prst="rect">
            <a:avLst/>
          </a:prstGeom>
          <a:noFill/>
          <a:ln w="50800">
            <a:noFill/>
          </a:ln>
          <a:effectLst/>
          <a:extLst>
            <a:ext uri="{909E8E84-426E-40DD-AFC4-6F175D3DCCD1}">
              <a14:hiddenFill xmlns:a14="http://schemas.microsoft.com/office/drawing/2010/main">
                <a:solidFill>
                  <a:srgbClr val="EEB00B"/>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auto">
              <a:lnSpc>
                <a:spcPct val="100000"/>
              </a:lnSpc>
              <a:spcBef>
                <a:spcPct val="0"/>
              </a:spcBef>
              <a:spcAft>
                <a:spcPct val="0"/>
              </a:spcAft>
            </a:pPr>
            <a:r>
              <a:rPr kumimoji="1" lang="en-US" altLang="zh-CN"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1.</a:t>
            </a:r>
            <a:r>
              <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稀释涂布平板法</a:t>
            </a:r>
            <a:endPar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5" name="Rectangle 6"/>
          <p:cNvSpPr>
            <a:spLocks noChangeArrowheads="1"/>
          </p:cNvSpPr>
          <p:nvPr>
            <p:custDataLst>
              <p:tags r:id="rId7"/>
            </p:custDataLst>
          </p:nvPr>
        </p:nvSpPr>
        <p:spPr bwMode="auto">
          <a:xfrm>
            <a:off x="146091" y="2340581"/>
            <a:ext cx="4037965" cy="523220"/>
          </a:xfrm>
          <a:prstGeom prst="rect">
            <a:avLst/>
          </a:prstGeom>
          <a:noFill/>
          <a:ln w="50800">
            <a:noFill/>
          </a:ln>
          <a:effectLst/>
          <a:extLst>
            <a:ext uri="{909E8E84-426E-40DD-AFC4-6F175D3DCCD1}">
              <a14:hiddenFill xmlns:a14="http://schemas.microsoft.com/office/drawing/2010/main">
                <a:solidFill>
                  <a:srgbClr val="EEB00B"/>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fontAlgn="auto">
              <a:lnSpc>
                <a:spcPct val="100000"/>
              </a:lnSpc>
              <a:spcBef>
                <a:spcPct val="0"/>
              </a:spcBef>
              <a:spcAft>
                <a:spcPct val="0"/>
              </a:spcAft>
            </a:pPr>
            <a:r>
              <a:rPr kumimoji="1" lang="en-US" altLang="zh-CN"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2.</a:t>
            </a:r>
            <a:r>
              <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显微镜直接计数法</a:t>
            </a:r>
            <a:endPar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6" name="文本框 5"/>
          <p:cNvSpPr txBox="1"/>
          <p:nvPr>
            <p:custDataLst>
              <p:tags r:id="rId8"/>
            </p:custDataLst>
          </p:nvPr>
        </p:nvSpPr>
        <p:spPr>
          <a:xfrm>
            <a:off x="3281642" y="1636349"/>
            <a:ext cx="3065263" cy="584775"/>
          </a:xfrm>
          <a:prstGeom prst="rect">
            <a:avLst/>
          </a:prstGeom>
          <a:noFill/>
        </p:spPr>
        <p:txBody>
          <a:bodyPr wrap="none" rtlCol="0" anchor="t">
            <a:spAutoFit/>
          </a:bodyPr>
          <a:lstStyle/>
          <a:p>
            <a:r>
              <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b="1">
                <a:solidFill>
                  <a:srgbClr val="C00000"/>
                </a:solidFill>
                <a:effectLst/>
                <a:latin typeface="Times New Roman" panose="02020603050405020304" pitchFamily="18" charset="0"/>
                <a:ea typeface="楷体" panose="02010609060101010101" pitchFamily="49" charset="-122"/>
                <a:cs typeface="Times New Roman" panose="02020603050405020304" pitchFamily="18" charset="0"/>
                <a:sym typeface="+mn-ea"/>
              </a:rPr>
              <a:t>间接计数法</a:t>
            </a:r>
            <a:endParaRPr lang="zh-CN" altLang="en-US" sz="3200" b="1">
              <a:solidFill>
                <a:srgbClr val="C00000"/>
              </a:solidFill>
              <a:effectLst/>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7" name="文本框 6"/>
          <p:cNvSpPr txBox="1"/>
          <p:nvPr>
            <p:custDataLst>
              <p:tags r:id="rId9"/>
            </p:custDataLst>
          </p:nvPr>
        </p:nvSpPr>
        <p:spPr>
          <a:xfrm>
            <a:off x="3616007" y="2298275"/>
            <a:ext cx="3041015" cy="583565"/>
          </a:xfrm>
          <a:prstGeom prst="rect">
            <a:avLst/>
          </a:prstGeom>
          <a:noFill/>
        </p:spPr>
        <p:txBody>
          <a:bodyPr wrap="none" rtlCol="0" anchor="t">
            <a:spAutoFit/>
          </a:bodyPr>
          <a:lstStyle/>
          <a:p>
            <a:r>
              <a:rPr lang="en-US" altLang="zh-CN" sz="3200" b="1">
                <a:solidFill>
                  <a:srgbClr val="C00000"/>
                </a:solidFill>
                <a:effectLst/>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b="1">
                <a:solidFill>
                  <a:srgbClr val="C00000"/>
                </a:solidFill>
                <a:effectLst/>
                <a:latin typeface="Times New Roman" panose="02020603050405020304" pitchFamily="18" charset="0"/>
                <a:ea typeface="楷体" panose="02010609060101010101" pitchFamily="49" charset="-122"/>
                <a:cs typeface="Times New Roman" panose="02020603050405020304" pitchFamily="18" charset="0"/>
                <a:sym typeface="+mn-ea"/>
              </a:rPr>
              <a:t>直接计数法</a:t>
            </a:r>
            <a:endParaRPr lang="zh-CN" altLang="en-US" sz="3200" b="1">
              <a:solidFill>
                <a:srgbClr val="C00000"/>
              </a:solidFill>
              <a:effectLst/>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9" name="Rectangle 4"/>
          <p:cNvSpPr>
            <a:spLocks noChangeArrowheads="1"/>
          </p:cNvSpPr>
          <p:nvPr>
            <p:custDataLst>
              <p:tags r:id="rId10"/>
            </p:custDataLst>
          </p:nvPr>
        </p:nvSpPr>
        <p:spPr bwMode="auto">
          <a:xfrm>
            <a:off x="0" y="3011507"/>
            <a:ext cx="5466945" cy="523220"/>
          </a:xfrm>
          <a:prstGeom prst="rect">
            <a:avLst/>
          </a:prstGeom>
          <a:solidFill>
            <a:schemeClr val="accent2">
              <a:lumMod val="20000"/>
              <a:lumOff val="80000"/>
            </a:schemeClr>
          </a:solidFill>
          <a:ln w="50800">
            <a:noFill/>
          </a:ln>
          <a:effectLst/>
        </p:spPr>
        <p:txBody>
          <a:bodyPr wrap="square">
            <a:spAutoFit/>
          </a:bodyPr>
          <a:lstStyle/>
          <a:p>
            <a:pPr fontAlgn="auto">
              <a:lnSpc>
                <a:spcPct val="100000"/>
              </a:lnSpc>
              <a:spcBef>
                <a:spcPct val="0"/>
              </a:spcBef>
              <a:spcAft>
                <a:spcPct val="0"/>
              </a:spcAft>
            </a:pPr>
            <a:r>
              <a:rPr kumimoji="1" lang="en-US" altLang="zh-CN"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1.</a:t>
            </a:r>
            <a:r>
              <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间接计数法</a:t>
            </a:r>
            <a:r>
              <a:rPr kumimoji="1" lang="en-US" altLang="zh-CN"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a:t>
            </a:r>
            <a:r>
              <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稀释涂布平板法</a:t>
            </a:r>
            <a:endPar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10" name="文本框 9"/>
          <p:cNvSpPr txBox="1"/>
          <p:nvPr>
            <p:custDataLst>
              <p:tags r:id="rId11"/>
            </p:custDataLst>
          </p:nvPr>
        </p:nvSpPr>
        <p:spPr>
          <a:xfrm>
            <a:off x="261938" y="4258876"/>
            <a:ext cx="12110935" cy="1808572"/>
          </a:xfrm>
          <a:prstGeom prst="rect">
            <a:avLst/>
          </a:prstGeom>
          <a:noFill/>
        </p:spPr>
        <p:txBody>
          <a:bodyPr wrap="square">
            <a:spAutoFit/>
          </a:bodyPr>
          <a:lstStyle/>
          <a:p>
            <a:pPr algn="l" fontAlgn="auto">
              <a:lnSpc>
                <a:spcPct val="120000"/>
              </a:lnSpc>
              <a:buClrTx/>
              <a:buSzTx/>
              <a:buFontTx/>
            </a:pP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当样品的稀释度足够</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时，培养基表面生长的一个</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，来源于</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中的一个</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。通过计数平板上的</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数，就能推测出样品中大约含有多少</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1" name="文本框 10"/>
          <p:cNvSpPr txBox="1"/>
          <p:nvPr>
            <p:custDataLst>
              <p:tags r:id="rId12"/>
            </p:custDataLst>
          </p:nvPr>
        </p:nvSpPr>
        <p:spPr>
          <a:xfrm>
            <a:off x="146090" y="3682433"/>
            <a:ext cx="2535717" cy="523220"/>
          </a:xfrm>
          <a:prstGeom prst="rect">
            <a:avLst/>
          </a:prstGeom>
          <a:noFill/>
        </p:spPr>
        <p:txBody>
          <a:bodyPr wrap="square">
            <a:spAutoFit/>
          </a:bodyPr>
          <a:lstStyle/>
          <a:p>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1</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）原理</a:t>
            </a:r>
            <a:endPar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 name="矩形 11"/>
          <p:cNvSpPr/>
          <p:nvPr>
            <p:custDataLst>
              <p:tags r:id="rId13"/>
            </p:custDataLst>
          </p:nvPr>
        </p:nvSpPr>
        <p:spPr>
          <a:xfrm>
            <a:off x="4986154" y="4265055"/>
            <a:ext cx="596638"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高</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3" name="矩形 12"/>
          <p:cNvSpPr/>
          <p:nvPr>
            <p:custDataLst>
              <p:tags r:id="rId14"/>
            </p:custDataLst>
          </p:nvPr>
        </p:nvSpPr>
        <p:spPr>
          <a:xfrm>
            <a:off x="10695947" y="4271705"/>
            <a:ext cx="1008609"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菌落</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4" name="矩形 13"/>
          <p:cNvSpPr/>
          <p:nvPr>
            <p:custDataLst>
              <p:tags r:id="rId15"/>
            </p:custDataLst>
          </p:nvPr>
        </p:nvSpPr>
        <p:spPr>
          <a:xfrm>
            <a:off x="1529796" y="4837280"/>
            <a:ext cx="2244525"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样品稀释液</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5" name="矩形 14"/>
          <p:cNvSpPr/>
          <p:nvPr>
            <p:custDataLst>
              <p:tags r:id="rId16"/>
            </p:custDataLst>
          </p:nvPr>
        </p:nvSpPr>
        <p:spPr>
          <a:xfrm>
            <a:off x="5375093" y="4867869"/>
            <a:ext cx="1008609"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活菌</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6" name="矩形 15"/>
          <p:cNvSpPr/>
          <p:nvPr>
            <p:custDataLst>
              <p:tags r:id="rId17"/>
            </p:custDataLst>
          </p:nvPr>
        </p:nvSpPr>
        <p:spPr>
          <a:xfrm>
            <a:off x="10085285" y="4852112"/>
            <a:ext cx="1008609"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菌落</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7" name="矩形 16"/>
          <p:cNvSpPr/>
          <p:nvPr>
            <p:custDataLst>
              <p:tags r:id="rId18"/>
            </p:custDataLst>
          </p:nvPr>
        </p:nvSpPr>
        <p:spPr>
          <a:xfrm>
            <a:off x="5998085" y="5482673"/>
            <a:ext cx="1008609"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rPr>
              <a:t>活菌</a:t>
            </a:r>
            <a:endPar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8" name="文本框 17"/>
          <p:cNvSpPr txBox="1"/>
          <p:nvPr>
            <p:custDataLst>
              <p:tags r:id="rId19"/>
            </p:custDataLst>
          </p:nvPr>
        </p:nvSpPr>
        <p:spPr>
          <a:xfrm>
            <a:off x="2274946" y="6204588"/>
            <a:ext cx="8454886" cy="584775"/>
          </a:xfrm>
          <a:prstGeom prst="rect">
            <a:avLst/>
          </a:prstGeom>
          <a:solidFill>
            <a:schemeClr val="accent1">
              <a:lumMod val="20000"/>
              <a:lumOff val="80000"/>
            </a:schemeClr>
          </a:solidFill>
        </p:spPr>
        <p:txBody>
          <a:bodyPr wrap="square">
            <a:spAutoFit/>
          </a:bodyPr>
          <a:lstStyle/>
          <a:p>
            <a:pPr algn="ctr"/>
            <a:r>
              <a:rPr kumimoji="1" lang="zh-CN" altLang="en-US" sz="3200" b="1">
                <a:solidFill>
                  <a:srgbClr val="003300"/>
                </a:solidFill>
                <a:latin typeface="Times New Roman" panose="02020603050405020304" pitchFamily="18" charset="0"/>
                <a:ea typeface="楷体" panose="02010609060101010101" pitchFamily="49" charset="-122"/>
                <a:cs typeface="Times New Roman" panose="02020603050405020304" pitchFamily="18" charset="0"/>
                <a:sym typeface="+mn-ea"/>
              </a:rPr>
              <a:t>样品的</a:t>
            </a:r>
            <a:r>
              <a:rPr kumimoji="1"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稀释度</a:t>
            </a:r>
            <a:r>
              <a:rPr kumimoji="1" lang="zh-CN" altLang="en-US" sz="3200" b="1">
                <a:solidFill>
                  <a:srgbClr val="003300"/>
                </a:solidFill>
                <a:latin typeface="Times New Roman" panose="02020603050405020304" pitchFamily="18" charset="0"/>
                <a:ea typeface="楷体" panose="02010609060101010101" pitchFamily="49" charset="-122"/>
                <a:cs typeface="Times New Roman" panose="02020603050405020304" pitchFamily="18" charset="0"/>
                <a:sym typeface="+mn-ea"/>
              </a:rPr>
              <a:t>将直接影响平板上的菌落数目</a:t>
            </a:r>
            <a:endParaRPr kumimoji="1" lang="zh-CN" altLang="en-US" sz="3200" b="1">
              <a:solidFill>
                <a:srgbClr val="0033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ppt_x</p:attrName>
                                        </p:attrNameLst>
                                      </p:cBhvr>
                                      <p:tavLst>
                                        <p:tav tm="0">
                                          <p:val>
                                            <p:strVal val="#ppt_x-#ppt_w*1.125000"/>
                                          </p:val>
                                        </p:tav>
                                        <p:tav tm="100000">
                                          <p:val>
                                            <p:strVal val="#ppt_x"/>
                                          </p:val>
                                        </p:tav>
                                      </p:tavLst>
                                    </p:anim>
                                    <p:animEffect transition="in" filter="wipe(right)">
                                      <p:cBhvr>
                                        <p:cTn id="13" dur="500"/>
                                        <p:tgtEl>
                                          <p:spTgt spid="4"/>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p:tgtEl>
                                          <p:spTgt spid="5"/>
                                        </p:tgtEl>
                                        <p:attrNameLst>
                                          <p:attrName>ppt_x</p:attrName>
                                        </p:attrNameLst>
                                      </p:cBhvr>
                                      <p:tavLst>
                                        <p:tav tm="0">
                                          <p:val>
                                            <p:strVal val="#ppt_x-#ppt_w*1.125000"/>
                                          </p:val>
                                        </p:tav>
                                        <p:tav tm="100000">
                                          <p:val>
                                            <p:strVal val="#ppt_x"/>
                                          </p:val>
                                        </p:tav>
                                      </p:tavLst>
                                    </p:anim>
                                    <p:animEffect transition="in" filter="wipe(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p:tgtEl>
                                          <p:spTgt spid="6"/>
                                        </p:tgtEl>
                                        <p:attrNameLst>
                                          <p:attrName>ppt_x</p:attrName>
                                        </p:attrNameLst>
                                      </p:cBhvr>
                                      <p:tavLst>
                                        <p:tav tm="0">
                                          <p:val>
                                            <p:strVal val="#ppt_x-#ppt_w*1.125000"/>
                                          </p:val>
                                        </p:tav>
                                        <p:tav tm="100000">
                                          <p:val>
                                            <p:strVal val="#ppt_x"/>
                                          </p:val>
                                        </p:tav>
                                      </p:tavLst>
                                    </p:anim>
                                    <p:animEffect transition="in" filter="wipe(right)">
                                      <p:cBhvr>
                                        <p:cTn id="23" dur="500"/>
                                        <p:tgtEl>
                                          <p:spTgt spid="6"/>
                                        </p:tgtEl>
                                      </p:cBhvr>
                                    </p:animEffect>
                                  </p:childTnLst>
                                </p:cTn>
                              </p:par>
                              <p:par>
                                <p:cTn id="24" presetID="12" presetClass="entr" presetSubtype="8"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p:tgtEl>
                                          <p:spTgt spid="7"/>
                                        </p:tgtEl>
                                        <p:attrNameLst>
                                          <p:attrName>ppt_x</p:attrName>
                                        </p:attrNameLst>
                                      </p:cBhvr>
                                      <p:tavLst>
                                        <p:tav tm="0">
                                          <p:val>
                                            <p:strVal val="#ppt_x-#ppt_w*1.125000"/>
                                          </p:val>
                                        </p:tav>
                                        <p:tav tm="100000">
                                          <p:val>
                                            <p:strVal val="#ppt_x"/>
                                          </p:val>
                                        </p:tav>
                                      </p:tavLst>
                                    </p:anim>
                                    <p:animEffect transition="in" filter="wipe(righ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p:tgtEl>
                                          <p:spTgt spid="9"/>
                                        </p:tgtEl>
                                        <p:attrNameLst>
                                          <p:attrName>ppt_x</p:attrName>
                                        </p:attrNameLst>
                                      </p:cBhvr>
                                      <p:tavLst>
                                        <p:tav tm="0">
                                          <p:val>
                                            <p:strVal val="#ppt_x-#ppt_w*1.125000"/>
                                          </p:val>
                                        </p:tav>
                                        <p:tav tm="100000">
                                          <p:val>
                                            <p:strVal val="#ppt_x"/>
                                          </p:val>
                                        </p:tav>
                                      </p:tavLst>
                                    </p:anim>
                                    <p:animEffect transition="in" filter="wipe(right)">
                                      <p:cBhvr>
                                        <p:cTn id="33" dur="500"/>
                                        <p:tgtEl>
                                          <p:spTgt spid="9"/>
                                        </p:tgtEl>
                                      </p:cBhvr>
                                    </p:animEffect>
                                  </p:childTnLst>
                                </p:cTn>
                              </p:par>
                            </p:childTnLst>
                          </p:cTn>
                        </p:par>
                        <p:par>
                          <p:cTn id="34" fill="hold">
                            <p:stCondLst>
                              <p:cond delay="500"/>
                            </p:stCondLst>
                            <p:childTnLst>
                              <p:par>
                                <p:cTn id="35" presetID="12" presetClass="entr" presetSubtype="8"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p:tgtEl>
                                          <p:spTgt spid="11"/>
                                        </p:tgtEl>
                                        <p:attrNameLst>
                                          <p:attrName>ppt_x</p:attrName>
                                        </p:attrNameLst>
                                      </p:cBhvr>
                                      <p:tavLst>
                                        <p:tav tm="0">
                                          <p:val>
                                            <p:strVal val="#ppt_x-#ppt_w*1.125000"/>
                                          </p:val>
                                        </p:tav>
                                        <p:tav tm="100000">
                                          <p:val>
                                            <p:strVal val="#ppt_x"/>
                                          </p:val>
                                        </p:tav>
                                      </p:tavLst>
                                    </p:anim>
                                    <p:animEffect transition="in" filter="wipe(right)">
                                      <p:cBhvr>
                                        <p:cTn id="38" dur="500"/>
                                        <p:tgtEl>
                                          <p:spTgt spid="11"/>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barn(inVertical)">
                                      <p:cBhvr>
                                        <p:cTn id="7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6" grpId="0"/>
      <p:bldP spid="7" grpId="0"/>
      <p:bldP spid="9" grpId="0" animBg="1"/>
      <p:bldP spid="10" grpId="0"/>
      <p:bldP spid="11" grpId="0"/>
      <p:bldP spid="12" grpId="0"/>
      <p:bldP spid="13" grpId="0"/>
      <p:bldP spid="14" grpId="0"/>
      <p:bldP spid="15" grpId="0"/>
      <p:bldP spid="16" grpId="0"/>
      <p:bldP spid="17" grpId="0"/>
      <p:bldP spid="18"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custDataLst>
              <p:tags r:id="rId1"/>
            </p:custDataLst>
          </p:nvPr>
        </p:nvSpPr>
        <p:spPr bwMode="auto">
          <a:xfrm>
            <a:off x="0" y="0"/>
            <a:ext cx="5466945" cy="523220"/>
          </a:xfrm>
          <a:prstGeom prst="rect">
            <a:avLst/>
          </a:prstGeom>
          <a:solidFill>
            <a:schemeClr val="accent2">
              <a:lumMod val="20000"/>
              <a:lumOff val="80000"/>
            </a:schemeClr>
          </a:solidFill>
          <a:ln w="50800">
            <a:noFill/>
          </a:ln>
          <a:effectLst/>
        </p:spPr>
        <p:txBody>
          <a:bodyPr wrap="square">
            <a:spAutoFit/>
          </a:bodyPr>
          <a:lstStyle/>
          <a:p>
            <a:pPr fontAlgn="auto">
              <a:lnSpc>
                <a:spcPct val="100000"/>
              </a:lnSpc>
              <a:spcBef>
                <a:spcPct val="0"/>
              </a:spcBef>
              <a:spcAft>
                <a:spcPct val="0"/>
              </a:spcAft>
            </a:pPr>
            <a:r>
              <a:rPr kumimoji="1" lang="en-US" altLang="zh-CN"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1.</a:t>
            </a:r>
            <a:r>
              <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间接计数法</a:t>
            </a:r>
            <a:r>
              <a:rPr kumimoji="1" lang="en-US" altLang="zh-CN"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a:t>
            </a:r>
            <a:r>
              <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稀释涂布平板法</a:t>
            </a:r>
            <a:endPar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3" name="文本框 2"/>
          <p:cNvSpPr txBox="1"/>
          <p:nvPr>
            <p:custDataLst>
              <p:tags r:id="rId2"/>
            </p:custDataLst>
          </p:nvPr>
        </p:nvSpPr>
        <p:spPr>
          <a:xfrm>
            <a:off x="74841" y="657887"/>
            <a:ext cx="2518638" cy="523220"/>
          </a:xfrm>
          <a:prstGeom prst="rect">
            <a:avLst/>
          </a:prstGeom>
          <a:noFill/>
        </p:spPr>
        <p:txBody>
          <a:bodyPr wrap="none" rtlCol="0" anchor="t">
            <a:spAutoFit/>
          </a:bodyPr>
          <a:lstStyle/>
          <a:p>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）计数原则</a:t>
            </a:r>
            <a:endParaRPr lang="zh-CN" altLang="en-US" sz="3200" b="1">
              <a:solidFill>
                <a:srgbClr val="17352F"/>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4" name="文本框 3"/>
          <p:cNvSpPr txBox="1"/>
          <p:nvPr>
            <p:custDataLst>
              <p:tags r:id="rId3"/>
            </p:custDataLst>
          </p:nvPr>
        </p:nvSpPr>
        <p:spPr>
          <a:xfrm>
            <a:off x="186498" y="1233817"/>
            <a:ext cx="10812806" cy="2990434"/>
          </a:xfrm>
          <a:prstGeom prst="rect">
            <a:avLst/>
          </a:prstGeom>
          <a:noFill/>
        </p:spPr>
        <p:txBody>
          <a:bodyPr wrap="square">
            <a:spAutoFit/>
          </a:bodyPr>
          <a:lstStyle/>
          <a:p>
            <a:pPr fontAlgn="auto">
              <a:lnSpc>
                <a:spcPct val="120000"/>
              </a:lnSpc>
              <a:buFontTx/>
            </a:pPr>
            <a:r>
              <a:rPr lang="zh-CN" altLang="en-US" sz="3200" b="1">
                <a:solidFill>
                  <a:srgbClr val="DC4A00"/>
                </a:solidFill>
                <a:latin typeface="Times New Roman" panose="02020603050405020304" pitchFamily="18" charset="0"/>
                <a:ea typeface="楷体" panose="02010609060101010101" pitchFamily="49" charset="-122"/>
                <a:cs typeface="Times New Roman" panose="02020603050405020304" pitchFamily="18" charset="0"/>
                <a:sym typeface="+mn-ea"/>
              </a:rPr>
              <a:t>①</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选择菌落数为</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的平板计数。</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fontAlgn="auto">
              <a:lnSpc>
                <a:spcPct val="120000"/>
              </a:lnSpc>
              <a:buFontTx/>
            </a:pPr>
            <a:r>
              <a:rPr lang="zh-CN" altLang="en-US" sz="3200" b="1">
                <a:solidFill>
                  <a:srgbClr val="DC4A00"/>
                </a:solidFill>
                <a:latin typeface="Times New Roman" panose="02020603050405020304" pitchFamily="18" charset="0"/>
                <a:ea typeface="楷体" panose="02010609060101010101" pitchFamily="49" charset="-122"/>
                <a:cs typeface="Times New Roman" panose="02020603050405020304" pitchFamily="18" charset="0"/>
                <a:sym typeface="+mn-ea"/>
              </a:rPr>
              <a:t>②</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稀释度下，应</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对</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个平板进行重复计数，</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gn="l" fontAlgn="auto">
              <a:lnSpc>
                <a:spcPct val="120000"/>
              </a:lnSpc>
              <a:buClrTx/>
              <a:buSzTx/>
              <a:buFontTx/>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然后求出</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fontAlgn="auto">
              <a:lnSpc>
                <a:spcPct val="120000"/>
              </a:lnSpc>
              <a:buFontTx/>
            </a:pPr>
            <a:r>
              <a:rPr lang="zh-CN" altLang="en-US" sz="3200" b="1">
                <a:solidFill>
                  <a:srgbClr val="DC4A00"/>
                </a:solidFill>
                <a:latin typeface="Times New Roman" panose="02020603050405020304" pitchFamily="18" charset="0"/>
                <a:ea typeface="楷体" panose="02010609060101010101" pitchFamily="49" charset="-122"/>
                <a:cs typeface="Times New Roman" panose="02020603050405020304" pitchFamily="18" charset="0"/>
                <a:sym typeface="+mn-ea"/>
              </a:rPr>
              <a:t>③</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统计的菌落往往比活菌的实际数目</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fontAlgn="auto">
              <a:lnSpc>
                <a:spcPct val="120000"/>
              </a:lnSpc>
              <a:buFontTx/>
            </a:pPr>
            <a:r>
              <a:rPr lang="zh-CN" altLang="en-US" sz="3200" b="1">
                <a:solidFill>
                  <a:srgbClr val="DC4A00"/>
                </a:solidFill>
                <a:latin typeface="Times New Roman" panose="02020603050405020304" pitchFamily="18" charset="0"/>
                <a:ea typeface="楷体" panose="02010609060101010101" pitchFamily="49" charset="-122"/>
                <a:cs typeface="Times New Roman" panose="02020603050405020304" pitchFamily="18" charset="0"/>
                <a:sym typeface="+mn-ea"/>
              </a:rPr>
              <a:t>④</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统计的结果一般用</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而不是活菌数。</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 name="矩形 4"/>
          <p:cNvSpPr/>
          <p:nvPr>
            <p:custDataLst>
              <p:tags r:id="rId4"/>
            </p:custDataLst>
          </p:nvPr>
        </p:nvSpPr>
        <p:spPr>
          <a:xfrm>
            <a:off x="3136615" y="1274050"/>
            <a:ext cx="1423788"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30~300</a:t>
            </a:r>
            <a:endPar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6" name="矩形 5"/>
          <p:cNvSpPr/>
          <p:nvPr>
            <p:custDataLst>
              <p:tags r:id="rId5"/>
            </p:custDataLst>
          </p:nvPr>
        </p:nvSpPr>
        <p:spPr>
          <a:xfrm>
            <a:off x="767336" y="1858824"/>
            <a:ext cx="1008609"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同一</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7" name="矩形 6"/>
          <p:cNvSpPr/>
          <p:nvPr>
            <p:custDataLst>
              <p:tags r:id="rId6"/>
            </p:custDataLst>
          </p:nvPr>
        </p:nvSpPr>
        <p:spPr>
          <a:xfrm>
            <a:off x="4221757" y="1832927"/>
            <a:ext cx="1008609"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至少</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8" name="矩形 7"/>
          <p:cNvSpPr/>
          <p:nvPr>
            <p:custDataLst>
              <p:tags r:id="rId7"/>
            </p:custDataLst>
          </p:nvPr>
        </p:nvSpPr>
        <p:spPr>
          <a:xfrm>
            <a:off x="5835298" y="1872839"/>
            <a:ext cx="389850"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3</a:t>
            </a:r>
            <a:endPar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9" name="矩形 8"/>
          <p:cNvSpPr/>
          <p:nvPr>
            <p:custDataLst>
              <p:tags r:id="rId8"/>
            </p:custDataLst>
          </p:nvPr>
        </p:nvSpPr>
        <p:spPr>
          <a:xfrm>
            <a:off x="2356783" y="2436646"/>
            <a:ext cx="1420582"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平均值</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0" name="文本框 9"/>
          <p:cNvSpPr txBox="1"/>
          <p:nvPr>
            <p:custDataLst>
              <p:tags r:id="rId9"/>
            </p:custDataLst>
          </p:nvPr>
        </p:nvSpPr>
        <p:spPr>
          <a:xfrm>
            <a:off x="6888195" y="3007812"/>
            <a:ext cx="626164" cy="584775"/>
          </a:xfrm>
          <a:prstGeom prst="rect">
            <a:avLst/>
          </a:prstGeom>
          <a:noFill/>
        </p:spPr>
        <p:txBody>
          <a:bodyPr wrap="square">
            <a:spAutoFit/>
          </a:bodyPr>
          <a:lstStyle/>
          <a:p>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低</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1" name="文本框 10"/>
          <p:cNvSpPr txBox="1"/>
          <p:nvPr>
            <p:custDataLst>
              <p:tags r:id="rId10"/>
            </p:custDataLst>
          </p:nvPr>
        </p:nvSpPr>
        <p:spPr>
          <a:xfrm>
            <a:off x="3943025" y="3600425"/>
            <a:ext cx="1566071" cy="584775"/>
          </a:xfrm>
          <a:prstGeom prst="rect">
            <a:avLst/>
          </a:prstGeom>
          <a:noFill/>
        </p:spPr>
        <p:txBody>
          <a:bodyPr wrap="square">
            <a:spAutoFit/>
          </a:bodyPr>
          <a:lstStyle/>
          <a:p>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菌落数</a:t>
            </a:r>
            <a:endPar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2" name="文本框 11"/>
          <p:cNvSpPr txBox="1"/>
          <p:nvPr>
            <p:custDataLst>
              <p:tags r:id="rId11"/>
            </p:custDataLst>
          </p:nvPr>
        </p:nvSpPr>
        <p:spPr>
          <a:xfrm>
            <a:off x="610977" y="4428471"/>
            <a:ext cx="10812806" cy="1195712"/>
          </a:xfrm>
          <a:custGeom>
            <a:avLst/>
            <a:gdLst>
              <a:gd name="connsiteX0" fmla="*/ 0 w 10812806"/>
              <a:gd name="connsiteY0" fmla="*/ 0 h 1195712"/>
              <a:gd name="connsiteX1" fmla="*/ 352839 w 10812806"/>
              <a:gd name="connsiteY1" fmla="*/ 0 h 1195712"/>
              <a:gd name="connsiteX2" fmla="*/ 597550 w 10812806"/>
              <a:gd name="connsiteY2" fmla="*/ 0 h 1195712"/>
              <a:gd name="connsiteX3" fmla="*/ 1058517 w 10812806"/>
              <a:gd name="connsiteY3" fmla="*/ 0 h 1195712"/>
              <a:gd name="connsiteX4" fmla="*/ 1519484 w 10812806"/>
              <a:gd name="connsiteY4" fmla="*/ 0 h 1195712"/>
              <a:gd name="connsiteX5" fmla="*/ 2304835 w 10812806"/>
              <a:gd name="connsiteY5" fmla="*/ 0 h 1195712"/>
              <a:gd name="connsiteX6" fmla="*/ 3090186 w 10812806"/>
              <a:gd name="connsiteY6" fmla="*/ 0 h 1195712"/>
              <a:gd name="connsiteX7" fmla="*/ 3551153 w 10812806"/>
              <a:gd name="connsiteY7" fmla="*/ 0 h 1195712"/>
              <a:gd name="connsiteX8" fmla="*/ 4336504 w 10812806"/>
              <a:gd name="connsiteY8" fmla="*/ 0 h 1195712"/>
              <a:gd name="connsiteX9" fmla="*/ 4581215 w 10812806"/>
              <a:gd name="connsiteY9" fmla="*/ 0 h 1195712"/>
              <a:gd name="connsiteX10" fmla="*/ 5150310 w 10812806"/>
              <a:gd name="connsiteY10" fmla="*/ 0 h 1195712"/>
              <a:gd name="connsiteX11" fmla="*/ 5503149 w 10812806"/>
              <a:gd name="connsiteY11" fmla="*/ 0 h 1195712"/>
              <a:gd name="connsiteX12" fmla="*/ 6288500 w 10812806"/>
              <a:gd name="connsiteY12" fmla="*/ 0 h 1195712"/>
              <a:gd name="connsiteX13" fmla="*/ 6641339 w 10812806"/>
              <a:gd name="connsiteY13" fmla="*/ 0 h 1195712"/>
              <a:gd name="connsiteX14" fmla="*/ 7318562 w 10812806"/>
              <a:gd name="connsiteY14" fmla="*/ 0 h 1195712"/>
              <a:gd name="connsiteX15" fmla="*/ 7995785 w 10812806"/>
              <a:gd name="connsiteY15" fmla="*/ 0 h 1195712"/>
              <a:gd name="connsiteX16" fmla="*/ 8673009 w 10812806"/>
              <a:gd name="connsiteY16" fmla="*/ 0 h 1195712"/>
              <a:gd name="connsiteX17" fmla="*/ 9025848 w 10812806"/>
              <a:gd name="connsiteY17" fmla="*/ 0 h 1195712"/>
              <a:gd name="connsiteX18" fmla="*/ 9378686 w 10812806"/>
              <a:gd name="connsiteY18" fmla="*/ 0 h 1195712"/>
              <a:gd name="connsiteX19" fmla="*/ 9623397 w 10812806"/>
              <a:gd name="connsiteY19" fmla="*/ 0 h 1195712"/>
              <a:gd name="connsiteX20" fmla="*/ 9976236 w 10812806"/>
              <a:gd name="connsiteY20" fmla="*/ 0 h 1195712"/>
              <a:gd name="connsiteX21" fmla="*/ 10220947 w 10812806"/>
              <a:gd name="connsiteY21" fmla="*/ 0 h 1195712"/>
              <a:gd name="connsiteX22" fmla="*/ 10812806 w 10812806"/>
              <a:gd name="connsiteY22" fmla="*/ 0 h 1195712"/>
              <a:gd name="connsiteX23" fmla="*/ 10812806 w 10812806"/>
              <a:gd name="connsiteY23" fmla="*/ 597856 h 1195712"/>
              <a:gd name="connsiteX24" fmla="*/ 10812806 w 10812806"/>
              <a:gd name="connsiteY24" fmla="*/ 1195712 h 1195712"/>
              <a:gd name="connsiteX25" fmla="*/ 10027455 w 10812806"/>
              <a:gd name="connsiteY25" fmla="*/ 1195712 h 1195712"/>
              <a:gd name="connsiteX26" fmla="*/ 9350232 w 10812806"/>
              <a:gd name="connsiteY26" fmla="*/ 1195712 h 1195712"/>
              <a:gd name="connsiteX27" fmla="*/ 8889265 w 10812806"/>
              <a:gd name="connsiteY27" fmla="*/ 1195712 h 1195712"/>
              <a:gd name="connsiteX28" fmla="*/ 8103914 w 10812806"/>
              <a:gd name="connsiteY28" fmla="*/ 1195712 h 1195712"/>
              <a:gd name="connsiteX29" fmla="*/ 7751075 w 10812806"/>
              <a:gd name="connsiteY29" fmla="*/ 1195712 h 1195712"/>
              <a:gd name="connsiteX30" fmla="*/ 7506364 w 10812806"/>
              <a:gd name="connsiteY30" fmla="*/ 1195712 h 1195712"/>
              <a:gd name="connsiteX31" fmla="*/ 6829141 w 10812806"/>
              <a:gd name="connsiteY31" fmla="*/ 1195712 h 1195712"/>
              <a:gd name="connsiteX32" fmla="*/ 6260046 w 10812806"/>
              <a:gd name="connsiteY32" fmla="*/ 1195712 h 1195712"/>
              <a:gd name="connsiteX33" fmla="*/ 6015335 w 10812806"/>
              <a:gd name="connsiteY33" fmla="*/ 1195712 h 1195712"/>
              <a:gd name="connsiteX34" fmla="*/ 5446240 w 10812806"/>
              <a:gd name="connsiteY34" fmla="*/ 1195712 h 1195712"/>
              <a:gd name="connsiteX35" fmla="*/ 4985273 w 10812806"/>
              <a:gd name="connsiteY35" fmla="*/ 1195712 h 1195712"/>
              <a:gd name="connsiteX36" fmla="*/ 4740562 w 10812806"/>
              <a:gd name="connsiteY36" fmla="*/ 1195712 h 1195712"/>
              <a:gd name="connsiteX37" fmla="*/ 4387723 w 10812806"/>
              <a:gd name="connsiteY37" fmla="*/ 1195712 h 1195712"/>
              <a:gd name="connsiteX38" fmla="*/ 3602372 w 10812806"/>
              <a:gd name="connsiteY38" fmla="*/ 1195712 h 1195712"/>
              <a:gd name="connsiteX39" fmla="*/ 3357661 w 10812806"/>
              <a:gd name="connsiteY39" fmla="*/ 1195712 h 1195712"/>
              <a:gd name="connsiteX40" fmla="*/ 3004822 w 10812806"/>
              <a:gd name="connsiteY40" fmla="*/ 1195712 h 1195712"/>
              <a:gd name="connsiteX41" fmla="*/ 2327599 w 10812806"/>
              <a:gd name="connsiteY41" fmla="*/ 1195712 h 1195712"/>
              <a:gd name="connsiteX42" fmla="*/ 1650376 w 10812806"/>
              <a:gd name="connsiteY42" fmla="*/ 1195712 h 1195712"/>
              <a:gd name="connsiteX43" fmla="*/ 1189409 w 10812806"/>
              <a:gd name="connsiteY43" fmla="*/ 1195712 h 1195712"/>
              <a:gd name="connsiteX44" fmla="*/ 836570 w 10812806"/>
              <a:gd name="connsiteY44" fmla="*/ 1195712 h 1195712"/>
              <a:gd name="connsiteX45" fmla="*/ 0 w 10812806"/>
              <a:gd name="connsiteY45" fmla="*/ 1195712 h 1195712"/>
              <a:gd name="connsiteX46" fmla="*/ 0 w 10812806"/>
              <a:gd name="connsiteY46" fmla="*/ 609813 h 1195712"/>
              <a:gd name="connsiteX47" fmla="*/ 0 w 10812806"/>
              <a:gd name="connsiteY47" fmla="*/ 0 h 1195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812806" h="1195712" extrusionOk="0">
                <a:moveTo>
                  <a:pt x="0" y="0"/>
                </a:moveTo>
                <a:cubicBezTo>
                  <a:pt x="123544" y="-1154"/>
                  <a:pt x="194485" y="38476"/>
                  <a:pt x="352839" y="0"/>
                </a:cubicBezTo>
                <a:cubicBezTo>
                  <a:pt x="511193" y="-38476"/>
                  <a:pt x="548016" y="24456"/>
                  <a:pt x="597550" y="0"/>
                </a:cubicBezTo>
                <a:cubicBezTo>
                  <a:pt x="647084" y="-24456"/>
                  <a:pt x="897845" y="15910"/>
                  <a:pt x="1058517" y="0"/>
                </a:cubicBezTo>
                <a:cubicBezTo>
                  <a:pt x="1219189" y="-15910"/>
                  <a:pt x="1343236" y="52378"/>
                  <a:pt x="1519484" y="0"/>
                </a:cubicBezTo>
                <a:cubicBezTo>
                  <a:pt x="1695732" y="-52378"/>
                  <a:pt x="2059550" y="38876"/>
                  <a:pt x="2304835" y="0"/>
                </a:cubicBezTo>
                <a:cubicBezTo>
                  <a:pt x="2550120" y="-38876"/>
                  <a:pt x="2901654" y="36365"/>
                  <a:pt x="3090186" y="0"/>
                </a:cubicBezTo>
                <a:cubicBezTo>
                  <a:pt x="3278718" y="-36365"/>
                  <a:pt x="3353379" y="8241"/>
                  <a:pt x="3551153" y="0"/>
                </a:cubicBezTo>
                <a:cubicBezTo>
                  <a:pt x="3748927" y="-8241"/>
                  <a:pt x="4059464" y="79355"/>
                  <a:pt x="4336504" y="0"/>
                </a:cubicBezTo>
                <a:cubicBezTo>
                  <a:pt x="4613544" y="-79355"/>
                  <a:pt x="4518544" y="7345"/>
                  <a:pt x="4581215" y="0"/>
                </a:cubicBezTo>
                <a:cubicBezTo>
                  <a:pt x="4643886" y="-7345"/>
                  <a:pt x="5018159" y="2232"/>
                  <a:pt x="5150310" y="0"/>
                </a:cubicBezTo>
                <a:cubicBezTo>
                  <a:pt x="5282462" y="-2232"/>
                  <a:pt x="5355025" y="30560"/>
                  <a:pt x="5503149" y="0"/>
                </a:cubicBezTo>
                <a:cubicBezTo>
                  <a:pt x="5651273" y="-30560"/>
                  <a:pt x="5900379" y="50461"/>
                  <a:pt x="6288500" y="0"/>
                </a:cubicBezTo>
                <a:cubicBezTo>
                  <a:pt x="6676621" y="-50461"/>
                  <a:pt x="6565655" y="40029"/>
                  <a:pt x="6641339" y="0"/>
                </a:cubicBezTo>
                <a:cubicBezTo>
                  <a:pt x="6717023" y="-40029"/>
                  <a:pt x="7106486" y="69308"/>
                  <a:pt x="7318562" y="0"/>
                </a:cubicBezTo>
                <a:cubicBezTo>
                  <a:pt x="7530638" y="-69308"/>
                  <a:pt x="7666420" y="1415"/>
                  <a:pt x="7995785" y="0"/>
                </a:cubicBezTo>
                <a:cubicBezTo>
                  <a:pt x="8325150" y="-1415"/>
                  <a:pt x="8531678" y="74137"/>
                  <a:pt x="8673009" y="0"/>
                </a:cubicBezTo>
                <a:cubicBezTo>
                  <a:pt x="8814340" y="-74137"/>
                  <a:pt x="8934164" y="41911"/>
                  <a:pt x="9025848" y="0"/>
                </a:cubicBezTo>
                <a:cubicBezTo>
                  <a:pt x="9117532" y="-41911"/>
                  <a:pt x="9212342" y="13772"/>
                  <a:pt x="9378686" y="0"/>
                </a:cubicBezTo>
                <a:cubicBezTo>
                  <a:pt x="9545030" y="-13772"/>
                  <a:pt x="9555546" y="17700"/>
                  <a:pt x="9623397" y="0"/>
                </a:cubicBezTo>
                <a:cubicBezTo>
                  <a:pt x="9691248" y="-17700"/>
                  <a:pt x="9812768" y="8062"/>
                  <a:pt x="9976236" y="0"/>
                </a:cubicBezTo>
                <a:cubicBezTo>
                  <a:pt x="10139704" y="-8062"/>
                  <a:pt x="10167947" y="16813"/>
                  <a:pt x="10220947" y="0"/>
                </a:cubicBezTo>
                <a:cubicBezTo>
                  <a:pt x="10273947" y="-16813"/>
                  <a:pt x="10680173" y="70551"/>
                  <a:pt x="10812806" y="0"/>
                </a:cubicBezTo>
                <a:cubicBezTo>
                  <a:pt x="10843676" y="190163"/>
                  <a:pt x="10786563" y="413991"/>
                  <a:pt x="10812806" y="597856"/>
                </a:cubicBezTo>
                <a:cubicBezTo>
                  <a:pt x="10839049" y="781721"/>
                  <a:pt x="10751406" y="898613"/>
                  <a:pt x="10812806" y="1195712"/>
                </a:cubicBezTo>
                <a:cubicBezTo>
                  <a:pt x="10430002" y="1257981"/>
                  <a:pt x="10216014" y="1167946"/>
                  <a:pt x="10027455" y="1195712"/>
                </a:cubicBezTo>
                <a:cubicBezTo>
                  <a:pt x="9838896" y="1223478"/>
                  <a:pt x="9658948" y="1154258"/>
                  <a:pt x="9350232" y="1195712"/>
                </a:cubicBezTo>
                <a:cubicBezTo>
                  <a:pt x="9041516" y="1237166"/>
                  <a:pt x="9022880" y="1187452"/>
                  <a:pt x="8889265" y="1195712"/>
                </a:cubicBezTo>
                <a:cubicBezTo>
                  <a:pt x="8755650" y="1203972"/>
                  <a:pt x="8466429" y="1195223"/>
                  <a:pt x="8103914" y="1195712"/>
                </a:cubicBezTo>
                <a:cubicBezTo>
                  <a:pt x="7741399" y="1196201"/>
                  <a:pt x="7865897" y="1180901"/>
                  <a:pt x="7751075" y="1195712"/>
                </a:cubicBezTo>
                <a:cubicBezTo>
                  <a:pt x="7636253" y="1210523"/>
                  <a:pt x="7556189" y="1167913"/>
                  <a:pt x="7506364" y="1195712"/>
                </a:cubicBezTo>
                <a:cubicBezTo>
                  <a:pt x="7456539" y="1223511"/>
                  <a:pt x="7143767" y="1174429"/>
                  <a:pt x="6829141" y="1195712"/>
                </a:cubicBezTo>
                <a:cubicBezTo>
                  <a:pt x="6514515" y="1216995"/>
                  <a:pt x="6428661" y="1177763"/>
                  <a:pt x="6260046" y="1195712"/>
                </a:cubicBezTo>
                <a:cubicBezTo>
                  <a:pt x="6091432" y="1213661"/>
                  <a:pt x="6107776" y="1187890"/>
                  <a:pt x="6015335" y="1195712"/>
                </a:cubicBezTo>
                <a:cubicBezTo>
                  <a:pt x="5922894" y="1203534"/>
                  <a:pt x="5657254" y="1181342"/>
                  <a:pt x="5446240" y="1195712"/>
                </a:cubicBezTo>
                <a:cubicBezTo>
                  <a:pt x="5235226" y="1210082"/>
                  <a:pt x="5139138" y="1176991"/>
                  <a:pt x="4985273" y="1195712"/>
                </a:cubicBezTo>
                <a:cubicBezTo>
                  <a:pt x="4831408" y="1214433"/>
                  <a:pt x="4819615" y="1171987"/>
                  <a:pt x="4740562" y="1195712"/>
                </a:cubicBezTo>
                <a:cubicBezTo>
                  <a:pt x="4661509" y="1219437"/>
                  <a:pt x="4498262" y="1178219"/>
                  <a:pt x="4387723" y="1195712"/>
                </a:cubicBezTo>
                <a:cubicBezTo>
                  <a:pt x="4277184" y="1213205"/>
                  <a:pt x="3848257" y="1106978"/>
                  <a:pt x="3602372" y="1195712"/>
                </a:cubicBezTo>
                <a:cubicBezTo>
                  <a:pt x="3356487" y="1284446"/>
                  <a:pt x="3474815" y="1185357"/>
                  <a:pt x="3357661" y="1195712"/>
                </a:cubicBezTo>
                <a:cubicBezTo>
                  <a:pt x="3240507" y="1206067"/>
                  <a:pt x="3086872" y="1186554"/>
                  <a:pt x="3004822" y="1195712"/>
                </a:cubicBezTo>
                <a:cubicBezTo>
                  <a:pt x="2922772" y="1204870"/>
                  <a:pt x="2477900" y="1155493"/>
                  <a:pt x="2327599" y="1195712"/>
                </a:cubicBezTo>
                <a:cubicBezTo>
                  <a:pt x="2177298" y="1235931"/>
                  <a:pt x="1859035" y="1144434"/>
                  <a:pt x="1650376" y="1195712"/>
                </a:cubicBezTo>
                <a:cubicBezTo>
                  <a:pt x="1441717" y="1246990"/>
                  <a:pt x="1387297" y="1172005"/>
                  <a:pt x="1189409" y="1195712"/>
                </a:cubicBezTo>
                <a:cubicBezTo>
                  <a:pt x="991521" y="1219419"/>
                  <a:pt x="996443" y="1183305"/>
                  <a:pt x="836570" y="1195712"/>
                </a:cubicBezTo>
                <a:cubicBezTo>
                  <a:pt x="676697" y="1208119"/>
                  <a:pt x="183610" y="1163224"/>
                  <a:pt x="0" y="1195712"/>
                </a:cubicBezTo>
                <a:cubicBezTo>
                  <a:pt x="-13325" y="1048163"/>
                  <a:pt x="43088" y="744628"/>
                  <a:pt x="0" y="609813"/>
                </a:cubicBezTo>
                <a:cubicBezTo>
                  <a:pt x="-43088" y="474998"/>
                  <a:pt x="34814" y="241582"/>
                  <a:pt x="0" y="0"/>
                </a:cubicBezTo>
                <a:close/>
              </a:path>
            </a:pathLst>
          </a:custGeom>
          <a:noFill/>
          <a:ln w="38100">
            <a:solidFill>
              <a:srgbClr val="00B0F0"/>
            </a:solidFill>
          </a:ln>
        </p:spPr>
        <p:txBody>
          <a:bodyPr wrap="square">
            <a:spAutoFit/>
          </a:bodyPr>
          <a:lstStyle/>
          <a:p>
            <a:pPr>
              <a:lnSpc>
                <a:spcPct val="120000"/>
              </a:lnSpc>
            </a:pPr>
            <a:r>
              <a:rPr lang="zh-CN" altLang="en-US" sz="3200" b="1">
                <a:solidFill>
                  <a:srgbClr val="7030A0"/>
                </a:solidFill>
                <a:latin typeface="楷体" panose="02010609060101010101" pitchFamily="49" charset="-122"/>
                <a:ea typeface="楷体" panose="02010609060101010101" pitchFamily="49" charset="-122"/>
              </a:rPr>
              <a:t>    因为当两个或多个细胞连在一起时，繁殖后形成的还是一个菌落。</a:t>
            </a:r>
            <a:endParaRPr lang="zh-CN" altLang="en-US" sz="3200" b="1">
              <a:solidFill>
                <a:srgbClr val="7030A0"/>
              </a:solidFill>
              <a:latin typeface="楷体" panose="02010609060101010101" pitchFamily="49" charset="-122"/>
              <a:ea typeface="楷体" panose="02010609060101010101" pitchFamily="49" charset="-122"/>
            </a:endParaRPr>
          </a:p>
        </p:txBody>
      </p:sp>
      <p:sp>
        <p:nvSpPr>
          <p:cNvPr id="13" name="文本框 12"/>
          <p:cNvSpPr txBox="1"/>
          <p:nvPr>
            <p:custDataLst>
              <p:tags r:id="rId12"/>
            </p:custDataLst>
          </p:nvPr>
        </p:nvSpPr>
        <p:spPr>
          <a:xfrm>
            <a:off x="610977" y="5730732"/>
            <a:ext cx="11303137" cy="715581"/>
          </a:xfrm>
          <a:prstGeom prst="rect">
            <a:avLst/>
          </a:prstGeom>
          <a:noFill/>
        </p:spPr>
        <p:txBody>
          <a:bodyPr wrap="square">
            <a:spAutoFit/>
          </a:bodyPr>
          <a:lstStyle/>
          <a:p>
            <a:pPr>
              <a:lnSpc>
                <a:spcPct val="150000"/>
              </a:lnSpc>
              <a:spcBef>
                <a:spcPct val="0"/>
              </a:spcBef>
              <a:spcAft>
                <a:spcPct val="0"/>
              </a:spcAft>
              <a:buFont typeface="Wingdings" panose="05000000000000000000" pitchFamily="2" charset="2"/>
              <a:buChar char="Ø"/>
            </a:pPr>
            <a:r>
              <a:rPr lang="zh-CN" altLang="en-US" sz="3200" b="1">
                <a:solidFill>
                  <a:srgbClr val="003300"/>
                </a:solidFill>
                <a:latin typeface="楷体" panose="02010609060101010101" pitchFamily="49" charset="-122"/>
                <a:ea typeface="楷体" panose="02010609060101010101" pitchFamily="49" charset="-122"/>
                <a:sym typeface="+mn-ea"/>
              </a:rPr>
              <a:t>恰当的稀释度、涂布是否均匀是成功统计</a:t>
            </a:r>
            <a:r>
              <a:rPr lang="zh-CN" altLang="en-US" sz="3200" b="1">
                <a:solidFill>
                  <a:srgbClr val="003300"/>
                </a:solidFill>
                <a:highlight>
                  <a:srgbClr val="FFFF00"/>
                </a:highlight>
                <a:latin typeface="楷体" panose="02010609060101010101" pitchFamily="49" charset="-122"/>
                <a:ea typeface="楷体" panose="02010609060101010101" pitchFamily="49" charset="-122"/>
                <a:sym typeface="+mn-ea"/>
              </a:rPr>
              <a:t>菌落</a:t>
            </a:r>
            <a:r>
              <a:rPr lang="zh-CN" altLang="en-US" sz="3200" b="1">
                <a:solidFill>
                  <a:srgbClr val="003300"/>
                </a:solidFill>
                <a:latin typeface="楷体" panose="02010609060101010101" pitchFamily="49" charset="-122"/>
                <a:ea typeface="楷体" panose="02010609060101010101" pitchFamily="49" charset="-122"/>
                <a:sym typeface="+mn-ea"/>
              </a:rPr>
              <a:t>数目的关键。</a:t>
            </a:r>
            <a:endParaRPr lang="zh-CN" altLang="en-US" sz="3200" b="1">
              <a:solidFill>
                <a:srgbClr val="003300"/>
              </a:solidFill>
              <a:latin typeface="楷体" panose="02010609060101010101" pitchFamily="49" charset="-122"/>
              <a:ea typeface="楷体" panose="02010609060101010101" pitchFamily="49" charset="-122"/>
              <a:sym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par>
                          <p:cTn id="43" fill="hold">
                            <p:stCondLst>
                              <p:cond delay="500"/>
                            </p:stCondLst>
                            <p:childTnLst>
                              <p:par>
                                <p:cTn id="44" presetID="5" presetClass="entr" presetSubtype="10" fill="hold" grpId="0" nodeType="after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checkerboard(across)">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wipe(left)">
                                      <p:cBhvr>
                                        <p:cTn id="5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animBg="1"/>
      <p:bldP spid="1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custDataLst>
              <p:tags r:id="rId1"/>
            </p:custDataLst>
          </p:nvPr>
        </p:nvSpPr>
        <p:spPr bwMode="auto">
          <a:xfrm>
            <a:off x="0" y="0"/>
            <a:ext cx="5466945" cy="523220"/>
          </a:xfrm>
          <a:prstGeom prst="rect">
            <a:avLst/>
          </a:prstGeom>
          <a:solidFill>
            <a:srgbClr val="FFE9D8"/>
          </a:solidFill>
          <a:ln w="50800">
            <a:noFill/>
          </a:ln>
          <a:effectLst/>
        </p:spPr>
        <p:txBody>
          <a:bodyPr wrap="square">
            <a:spAutoFit/>
          </a:bodyPr>
          <a:lstStyle/>
          <a:p>
            <a:pPr fontAlgn="auto">
              <a:lnSpc>
                <a:spcPct val="100000"/>
              </a:lnSpc>
              <a:spcBef>
                <a:spcPct val="0"/>
              </a:spcBef>
              <a:spcAft>
                <a:spcPct val="0"/>
              </a:spcAft>
            </a:pPr>
            <a:r>
              <a:rPr kumimoji="1" lang="en-US" altLang="zh-CN"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1.</a:t>
            </a:r>
            <a:r>
              <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间接计数法</a:t>
            </a:r>
            <a:r>
              <a:rPr kumimoji="1" lang="en-US" altLang="zh-CN"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a:t>
            </a:r>
            <a:r>
              <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稀释涂布平板法</a:t>
            </a:r>
            <a:endPar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3" name="文本框 2"/>
          <p:cNvSpPr txBox="1"/>
          <p:nvPr>
            <p:custDataLst>
              <p:tags r:id="rId2"/>
            </p:custDataLst>
          </p:nvPr>
        </p:nvSpPr>
        <p:spPr>
          <a:xfrm>
            <a:off x="214834" y="613947"/>
            <a:ext cx="2518638" cy="523220"/>
          </a:xfrm>
          <a:prstGeom prst="rect">
            <a:avLst/>
          </a:prstGeom>
          <a:noFill/>
        </p:spPr>
        <p:txBody>
          <a:bodyPr wrap="none" rtlCol="0" anchor="t">
            <a:spAutoFit/>
          </a:bodyPr>
          <a:lstStyle/>
          <a:p>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3</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）计算公式</a:t>
            </a:r>
            <a:endPar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4" name="文本框 3"/>
          <p:cNvSpPr txBox="1"/>
          <p:nvPr>
            <p:custDataLst>
              <p:tags r:id="rId3"/>
            </p:custDataLst>
          </p:nvPr>
        </p:nvSpPr>
        <p:spPr>
          <a:xfrm>
            <a:off x="572135" y="3574009"/>
            <a:ext cx="3544560" cy="584775"/>
          </a:xfrm>
          <a:prstGeom prst="rect">
            <a:avLst/>
          </a:prstGeom>
          <a:noFill/>
        </p:spPr>
        <p:txBody>
          <a:bodyPr wrap="none" rtlCol="0" anchor="t">
            <a:spAutoFit/>
          </a:bodyPr>
          <a:lstStyle/>
          <a:p>
            <a:pPr marL="457200" indent="-457200">
              <a:buFont typeface="Wingdings" panose="05000000000000000000" pitchFamily="2" charset="2"/>
              <a:buChar char="u"/>
            </a:pPr>
            <a:r>
              <a:rPr lang="en-US" altLang="zh-CN"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M</a:t>
            </a: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代表稀释倍数</a:t>
            </a:r>
            <a:endPar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 name="文本框 4"/>
          <p:cNvSpPr txBox="1"/>
          <p:nvPr>
            <p:custDataLst>
              <p:tags r:id="rId4"/>
            </p:custDataLst>
          </p:nvPr>
        </p:nvSpPr>
        <p:spPr>
          <a:xfrm>
            <a:off x="534782" y="2175228"/>
            <a:ext cx="8892178" cy="584775"/>
          </a:xfrm>
          <a:prstGeom prst="rect">
            <a:avLst/>
          </a:prstGeom>
          <a:noFill/>
        </p:spPr>
        <p:txBody>
          <a:bodyPr wrap="none" rtlCol="0" anchor="t">
            <a:spAutoFit/>
          </a:bodyPr>
          <a:lstStyle/>
          <a:p>
            <a:pPr marL="457200" indent="-457200">
              <a:buFont typeface="Wingdings" panose="05000000000000000000" pitchFamily="2" charset="2"/>
              <a:buChar char="u"/>
            </a:pPr>
            <a:r>
              <a:rPr lang="en-US" altLang="zh-CN"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C</a:t>
            </a: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代表某一稀释度下平板上生长的平均菌落数</a:t>
            </a:r>
            <a:endPar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6" name="文本框 5"/>
          <p:cNvSpPr txBox="1"/>
          <p:nvPr>
            <p:custDataLst>
              <p:tags r:id="rId5"/>
            </p:custDataLst>
          </p:nvPr>
        </p:nvSpPr>
        <p:spPr>
          <a:xfrm>
            <a:off x="572135" y="2898507"/>
            <a:ext cx="8525091" cy="584775"/>
          </a:xfrm>
          <a:prstGeom prst="rect">
            <a:avLst/>
          </a:prstGeom>
          <a:noFill/>
        </p:spPr>
        <p:txBody>
          <a:bodyPr wrap="none" rtlCol="0" anchor="t">
            <a:spAutoFit/>
          </a:bodyPr>
          <a:lstStyle/>
          <a:p>
            <a:pPr marL="457200" indent="-457200">
              <a:buFont typeface="Wingdings" panose="05000000000000000000" pitchFamily="2" charset="2"/>
              <a:buChar char="u"/>
            </a:pPr>
            <a:r>
              <a:rPr lang="en-US" altLang="zh-CN"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V</a:t>
            </a: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代表涂布平板时所用的稀释液的体积</a:t>
            </a:r>
            <a:r>
              <a:rPr lang="en-US" altLang="zh-CN"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mn-ea"/>
              </a:rPr>
              <a:t>(mL)</a:t>
            </a:r>
            <a:endPar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7" name="文本框 6"/>
          <p:cNvSpPr txBox="1"/>
          <p:nvPr>
            <p:custDataLst>
              <p:tags r:id="rId6"/>
            </p:custDataLst>
          </p:nvPr>
        </p:nvSpPr>
        <p:spPr>
          <a:xfrm>
            <a:off x="572135" y="1372321"/>
            <a:ext cx="6750566" cy="584775"/>
          </a:xfrm>
          <a:prstGeom prst="rect">
            <a:avLst/>
          </a:prstGeom>
          <a:solidFill>
            <a:schemeClr val="accent2">
              <a:lumMod val="20000"/>
              <a:lumOff val="80000"/>
            </a:schemeClr>
          </a:solidFill>
        </p:spPr>
        <p:style>
          <a:lnRef idx="1">
            <a:schemeClr val="accent4"/>
          </a:lnRef>
          <a:fillRef idx="2">
            <a:schemeClr val="accent4"/>
          </a:fillRef>
          <a:effectRef idx="1">
            <a:schemeClr val="accent4"/>
          </a:effectRef>
          <a:fontRef idx="minor">
            <a:schemeClr val="dk1"/>
          </a:fontRef>
        </p:style>
        <p:txBody>
          <a:bodyPr wrap="none" rtlCol="0" anchor="t">
            <a:spAutoFit/>
          </a:bodyPr>
          <a:lstStyle/>
          <a:p>
            <a:pPr defTabSz="457200">
              <a:spcBef>
                <a:spcPct val="0"/>
              </a:spcBef>
              <a:spcAft>
                <a:spcPct val="0"/>
              </a:spcAft>
              <a:defRPr/>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每</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g</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样品中的菌落数＝  </a:t>
            </a:r>
            <a:r>
              <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endParaRPr lang="zh-CN" altLang="en-US"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文本框 7"/>
          <p:cNvSpPr txBox="1"/>
          <p:nvPr>
            <p:custDataLst>
              <p:tags r:id="rId7"/>
            </p:custDataLst>
          </p:nvPr>
        </p:nvSpPr>
        <p:spPr>
          <a:xfrm>
            <a:off x="4747317" y="1348432"/>
            <a:ext cx="2408858" cy="584775"/>
          </a:xfrm>
          <a:prstGeom prst="rect">
            <a:avLst/>
          </a:prstGeom>
          <a:noFill/>
        </p:spPr>
        <p:txBody>
          <a:bodyPr wrap="square">
            <a:spAutoFit/>
          </a:bodyPr>
          <a:lstStyle/>
          <a:p>
            <a:r>
              <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(C÷V)×M</a:t>
            </a:r>
            <a:endParaRPr lang="zh-CN" altLang="en-US" sz="3200" b="1">
              <a:solidFill>
                <a:srgbClr val="C00000"/>
              </a:solidFill>
            </a:endParaRPr>
          </a:p>
        </p:txBody>
      </p:sp>
      <p:sp>
        <p:nvSpPr>
          <p:cNvPr id="9" name="文本框 8"/>
          <p:cNvSpPr txBox="1"/>
          <p:nvPr>
            <p:custDataLst>
              <p:tags r:id="rId8"/>
            </p:custDataLst>
          </p:nvPr>
        </p:nvSpPr>
        <p:spPr>
          <a:xfrm>
            <a:off x="498586" y="4175112"/>
            <a:ext cx="11194828" cy="2399503"/>
          </a:xfrm>
          <a:prstGeom prst="rect">
            <a:avLst/>
          </a:prstGeom>
          <a:noFill/>
        </p:spPr>
        <p:txBody>
          <a:bodyPr wrap="square" rtlCol="0" anchor="t">
            <a:spAutoFit/>
          </a:bodyPr>
          <a:lstStyle/>
          <a:p>
            <a:pPr>
              <a:lnSpc>
                <a:spcPct val="120000"/>
              </a:lnSpc>
              <a:spcBef>
                <a:spcPct val="0"/>
              </a:spcBef>
              <a:spcAft>
                <a:spcPct val="0"/>
              </a:spcAft>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例题</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某同学在稀释倍数为</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10</a:t>
            </a:r>
            <a:r>
              <a:rPr lang="en-US" altLang="zh-CN" sz="3200" baseline="300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6</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的培养基中测得平板上菌落数的平均数为</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234</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，那么每</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g</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样品中的菌落数是（涂布平板时所用稀释液的体积为</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0.1mL)                 (        )</a:t>
            </a:r>
            <a:endPar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spcBef>
                <a:spcPct val="0"/>
              </a:spcBef>
              <a:spcAft>
                <a:spcPct val="0"/>
              </a:spcAft>
            </a:pP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A. 2.34×10</a:t>
            </a:r>
            <a:r>
              <a:rPr lang="en-US" altLang="zh-CN" sz="3200" baseline="300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8              </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B. 2.34×10</a:t>
            </a:r>
            <a:r>
              <a:rPr lang="en-US" altLang="zh-CN" sz="3200" baseline="300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9 </a:t>
            </a: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sym typeface="+mn-ea"/>
              </a:rPr>
              <a:t>           C. 234            D. 23.4 </a:t>
            </a:r>
            <a:endParaRPr lang="zh-CN" altLang="en-US" sz="32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Text Box 7"/>
          <p:cNvSpPr txBox="1">
            <a:spLocks noChangeArrowheads="1"/>
          </p:cNvSpPr>
          <p:nvPr>
            <p:custDataLst>
              <p:tags r:id="rId9"/>
            </p:custDataLst>
          </p:nvPr>
        </p:nvSpPr>
        <p:spPr bwMode="auto">
          <a:xfrm>
            <a:off x="6302099" y="5136564"/>
            <a:ext cx="503809" cy="986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spcBef>
                <a:spcPct val="0"/>
              </a:spcBef>
              <a:spcAft>
                <a:spcPct val="0"/>
              </a:spcAft>
            </a:pPr>
            <a:r>
              <a:rPr lang="en-US" altLang="zh-CN" sz="4400" b="1">
                <a:solidFill>
                  <a:srgbClr val="C0000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rPr>
              <a:t>B</a:t>
            </a:r>
            <a:endParaRPr lang="en-US" altLang="zh-CN" sz="4400" b="1">
              <a:solidFill>
                <a:srgbClr val="C0000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animBg="1"/>
      <p:bldP spid="8" grpId="0"/>
      <p:bldP spid="9" grpId="0"/>
      <p:bldP spid="10"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custDataLst>
              <p:tags r:id="rId1"/>
            </p:custDataLst>
          </p:nvPr>
        </p:nvSpPr>
        <p:spPr bwMode="auto">
          <a:xfrm>
            <a:off x="0" y="0"/>
            <a:ext cx="5953328" cy="523220"/>
          </a:xfrm>
          <a:prstGeom prst="rect">
            <a:avLst/>
          </a:prstGeom>
          <a:solidFill>
            <a:schemeClr val="accent2">
              <a:lumMod val="20000"/>
              <a:lumOff val="80000"/>
            </a:schemeClr>
          </a:solidFill>
          <a:ln w="50800">
            <a:noFill/>
          </a:ln>
          <a:effectLst/>
        </p:spPr>
        <p:txBody>
          <a:bodyPr wrap="square">
            <a:spAutoFit/>
          </a:bodyPr>
          <a:lstStyle/>
          <a:p>
            <a:pPr fontAlgn="auto">
              <a:lnSpc>
                <a:spcPct val="100000"/>
              </a:lnSpc>
              <a:spcBef>
                <a:spcPct val="0"/>
              </a:spcBef>
              <a:spcAft>
                <a:spcPct val="0"/>
              </a:spcAft>
            </a:pPr>
            <a:r>
              <a:rPr kumimoji="1"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kumimoji="1"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直接计数法</a:t>
            </a:r>
            <a:r>
              <a:rPr kumimoji="1" lang="en-US" altLang="zh-CN"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a:t>
            </a:r>
            <a:r>
              <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显微镜直接计数法</a:t>
            </a:r>
            <a:endPar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3" name="文本框 2"/>
          <p:cNvSpPr txBox="1"/>
          <p:nvPr>
            <p:custDataLst>
              <p:tags r:id="rId2"/>
            </p:custDataLst>
          </p:nvPr>
        </p:nvSpPr>
        <p:spPr>
          <a:xfrm>
            <a:off x="214834" y="613947"/>
            <a:ext cx="1800493" cy="523220"/>
          </a:xfrm>
          <a:prstGeom prst="rect">
            <a:avLst/>
          </a:prstGeom>
          <a:noFill/>
        </p:spPr>
        <p:txBody>
          <a:bodyPr wrap="none" rtlCol="0" anchor="t">
            <a:spAutoFit/>
          </a:bodyPr>
          <a:lstStyle/>
          <a:p>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1</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）原理</a:t>
            </a:r>
            <a:endPar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11" name="文本框 10"/>
          <p:cNvSpPr txBox="1"/>
          <p:nvPr>
            <p:custDataLst>
              <p:tags r:id="rId3"/>
            </p:custDataLst>
          </p:nvPr>
        </p:nvSpPr>
        <p:spPr>
          <a:xfrm>
            <a:off x="1115080" y="1137167"/>
            <a:ext cx="9448385" cy="1195712"/>
          </a:xfrm>
          <a:prstGeom prst="rect">
            <a:avLst/>
          </a:prstGeom>
          <a:noFill/>
        </p:spPr>
        <p:txBody>
          <a:bodyPr wrap="square">
            <a:spAutoFit/>
          </a:bodyPr>
          <a:lstStyle/>
          <a:p>
            <a:pPr>
              <a:lnSpc>
                <a:spcPct val="120000"/>
              </a:lnSpc>
            </a:pPr>
            <a:r>
              <a:rPr lang="zh-CN" altLang="en-US" sz="3200">
                <a:solidFill>
                  <a:srgbClr val="080808"/>
                </a:solidFill>
                <a:latin typeface="楷体" panose="02010609060101010101" pitchFamily="49" charset="-122"/>
                <a:ea typeface="楷体" panose="02010609060101010101" pitchFamily="49" charset="-122"/>
                <a:sym typeface="+mn-ea"/>
              </a:rPr>
              <a:t>    利用</a:t>
            </a:r>
            <a:r>
              <a:rPr lang="zh-CN" altLang="en-US" sz="3200" b="1">
                <a:solidFill>
                  <a:srgbClr val="C00000"/>
                </a:solidFill>
                <a:latin typeface="楷体" panose="02010609060101010101" pitchFamily="49" charset="-122"/>
                <a:ea typeface="楷体" panose="02010609060101010101" pitchFamily="49" charset="-122"/>
                <a:sym typeface="+mn-ea"/>
              </a:rPr>
              <a:t>细菌计数板</a:t>
            </a:r>
            <a:r>
              <a:rPr lang="zh-CN" altLang="en-US" sz="3200">
                <a:solidFill>
                  <a:srgbClr val="080808"/>
                </a:solidFill>
                <a:latin typeface="楷体" panose="02010609060101010101" pitchFamily="49" charset="-122"/>
                <a:ea typeface="楷体" panose="02010609060101010101" pitchFamily="49" charset="-122"/>
                <a:sym typeface="+mn-ea"/>
              </a:rPr>
              <a:t>或</a:t>
            </a:r>
            <a:r>
              <a:rPr lang="zh-CN" altLang="en-US" sz="3200" b="1">
                <a:solidFill>
                  <a:srgbClr val="C00000"/>
                </a:solidFill>
                <a:latin typeface="楷体" panose="02010609060101010101" pitchFamily="49" charset="-122"/>
                <a:ea typeface="楷体" panose="02010609060101010101" pitchFamily="49" charset="-122"/>
                <a:sym typeface="+mn-ea"/>
              </a:rPr>
              <a:t>血细胞计数板</a:t>
            </a:r>
            <a:r>
              <a:rPr lang="zh-CN" altLang="en-US" sz="3200">
                <a:solidFill>
                  <a:srgbClr val="080808"/>
                </a:solidFill>
                <a:latin typeface="楷体" panose="02010609060101010101" pitchFamily="49" charset="-122"/>
                <a:ea typeface="楷体" panose="02010609060101010101" pitchFamily="49" charset="-122"/>
                <a:sym typeface="+mn-ea"/>
              </a:rPr>
              <a:t>，在显微镜下计算一定容积里样品中微生物的数量。</a:t>
            </a:r>
            <a:endParaRPr lang="zh-CN" altLang="en-US" sz="3200">
              <a:solidFill>
                <a:srgbClr val="080808"/>
              </a:solidFill>
              <a:latin typeface="楷体" panose="02010609060101010101" pitchFamily="49" charset="-122"/>
              <a:ea typeface="楷体" panose="02010609060101010101" pitchFamily="49" charset="-122"/>
            </a:endParaRPr>
          </a:p>
        </p:txBody>
      </p:sp>
      <p:sp>
        <p:nvSpPr>
          <p:cNvPr id="12" name="文本框 11"/>
          <p:cNvSpPr txBox="1"/>
          <p:nvPr>
            <p:custDataLst>
              <p:tags r:id="rId4"/>
            </p:custDataLst>
          </p:nvPr>
        </p:nvSpPr>
        <p:spPr>
          <a:xfrm>
            <a:off x="0" y="2676245"/>
            <a:ext cx="2483942" cy="523220"/>
          </a:xfrm>
          <a:prstGeom prst="rect">
            <a:avLst/>
          </a:prstGeom>
          <a:solidFill>
            <a:srgbClr val="54A69A"/>
          </a:solidFill>
        </p:spPr>
        <p:txBody>
          <a:bodyPr wrap="square">
            <a:spAutoFit/>
          </a:bodyPr>
          <a:lstStyle/>
          <a:p>
            <a:pPr algn="ctr"/>
            <a:r>
              <a:rPr lang="zh-CN" altLang="en-US" sz="2800" b="1">
                <a:solidFill>
                  <a:schemeClr val="bg1"/>
                </a:solidFill>
                <a:latin typeface="微软雅黑" panose="020B0503020204020204" pitchFamily="34" charset="-122"/>
                <a:ea typeface="微软雅黑" panose="020B0503020204020204" pitchFamily="34" charset="-122"/>
              </a:rPr>
              <a:t>血细胞计数板</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3" name="文本框 12"/>
          <p:cNvSpPr txBox="1"/>
          <p:nvPr>
            <p:custDataLst>
              <p:tags r:id="rId5"/>
            </p:custDataLst>
          </p:nvPr>
        </p:nvSpPr>
        <p:spPr>
          <a:xfrm>
            <a:off x="0" y="3537066"/>
            <a:ext cx="2309965" cy="523220"/>
          </a:xfrm>
          <a:prstGeom prst="rect">
            <a:avLst/>
          </a:prstGeom>
          <a:solidFill>
            <a:srgbClr val="54A69A"/>
          </a:solidFill>
        </p:spPr>
        <p:txBody>
          <a:bodyPr wrap="square">
            <a:spAutoFit/>
          </a:bodyPr>
          <a:lstStyle/>
          <a:p>
            <a:pPr algn="ctr"/>
            <a:r>
              <a:rPr lang="zh-CN" altLang="en-US" sz="2800" b="1">
                <a:solidFill>
                  <a:schemeClr val="bg1"/>
                </a:solidFill>
                <a:latin typeface="微软雅黑" panose="020B0503020204020204" pitchFamily="34" charset="-122"/>
                <a:ea typeface="微软雅黑" panose="020B0503020204020204" pitchFamily="34" charset="-122"/>
              </a:rPr>
              <a:t>细菌计数板</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4" name="文本框 13"/>
          <p:cNvSpPr txBox="1"/>
          <p:nvPr>
            <p:custDataLst>
              <p:tags r:id="rId6"/>
            </p:custDataLst>
          </p:nvPr>
        </p:nvSpPr>
        <p:spPr>
          <a:xfrm>
            <a:off x="2625074" y="2581496"/>
            <a:ext cx="9866804" cy="584775"/>
          </a:xfrm>
          <a:prstGeom prst="rect">
            <a:avLst/>
          </a:prstGeom>
          <a:noFill/>
        </p:spPr>
        <p:txBody>
          <a:bodyPr wrap="none" rtlCol="0">
            <a:spAutoFit/>
          </a:bodyPr>
          <a:lstStyle/>
          <a:p>
            <a:pPr algn="l"/>
            <a:r>
              <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常用于</a:t>
            </a:r>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相对较大的</a:t>
            </a:r>
            <a:r>
              <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酵母菌细胞、霉菌孢子等的计数。</a:t>
            </a:r>
            <a:endPar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endParaRPr>
          </a:p>
        </p:txBody>
      </p:sp>
      <p:sp>
        <p:nvSpPr>
          <p:cNvPr id="15" name="文本框 14"/>
          <p:cNvSpPr txBox="1"/>
          <p:nvPr>
            <p:custDataLst>
              <p:tags r:id="rId7"/>
            </p:custDataLst>
          </p:nvPr>
        </p:nvSpPr>
        <p:spPr>
          <a:xfrm>
            <a:off x="2360081" y="3523001"/>
            <a:ext cx="7188186" cy="584775"/>
          </a:xfrm>
          <a:prstGeom prst="rect">
            <a:avLst/>
          </a:prstGeom>
          <a:noFill/>
        </p:spPr>
        <p:txBody>
          <a:bodyPr wrap="none" rtlCol="0">
            <a:spAutoFit/>
          </a:bodyPr>
          <a:lstStyle/>
          <a:p>
            <a:pPr algn="l"/>
            <a:r>
              <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对细菌等</a:t>
            </a:r>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较小的细胞</a:t>
            </a:r>
            <a:r>
              <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进行观察和计数。</a:t>
            </a:r>
            <a:endParaRPr lang="zh-CN" altLang="en-US" sz="3200" kern="100">
              <a:solidFill>
                <a:srgbClr val="080808"/>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endParaRPr>
          </a:p>
        </p:txBody>
      </p:sp>
      <p:sp>
        <p:nvSpPr>
          <p:cNvPr id="16" name="文本框 15"/>
          <p:cNvSpPr txBox="1"/>
          <p:nvPr>
            <p:custDataLst>
              <p:tags r:id="rId8"/>
            </p:custDataLst>
          </p:nvPr>
        </p:nvSpPr>
        <p:spPr>
          <a:xfrm>
            <a:off x="123080" y="4291081"/>
            <a:ext cx="2438077" cy="523220"/>
          </a:xfrm>
          <a:prstGeom prst="rect">
            <a:avLst/>
          </a:prstGeom>
          <a:noFill/>
        </p:spPr>
        <p:txBody>
          <a:bodyPr wrap="square" rtlCol="0" anchor="t">
            <a:spAutoFit/>
          </a:bodyPr>
          <a:lstStyle/>
          <a:p>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）缺点</a:t>
            </a:r>
            <a:endPar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7" name="文本框 16"/>
          <p:cNvSpPr txBox="1"/>
          <p:nvPr>
            <p:custDataLst>
              <p:tags r:id="rId9"/>
            </p:custDataLst>
          </p:nvPr>
        </p:nvSpPr>
        <p:spPr>
          <a:xfrm>
            <a:off x="719525" y="4877570"/>
            <a:ext cx="8228291" cy="2000973"/>
          </a:xfrm>
          <a:prstGeom prst="round2DiagRect">
            <a:avLst/>
          </a:prstGeom>
          <a:noFill/>
          <a:ln>
            <a:noFill/>
          </a:ln>
        </p:spPr>
        <p:txBody>
          <a:bodyPr wrap="square" rtlCol="0" anchor="t">
            <a:spAutoFit/>
          </a:bodyPr>
          <a:lstStyle/>
          <a:p>
            <a:pPr fontAlgn="auto">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①</a:t>
            </a:r>
            <a:r>
              <a:rPr lang="zh-CN" altLang="en-US" sz="3200" b="1">
                <a:solidFill>
                  <a:srgbClr val="C00000"/>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sym typeface="+mn-ea"/>
              </a:rPr>
              <a:t>不能区分死菌和活菌</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偏大。</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fontAlgn="auto">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②不适于对运动细菌的计数。</a:t>
            </a:r>
            <a:endParaRPr lang="en-US" altLang="zh-CN" sz="32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endParaRPr>
          </a:p>
          <a:p>
            <a:pPr fontAlgn="auto">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③个体小的细菌在显微镜下难以观察。</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18" name="文本框 17"/>
          <p:cNvSpPr txBox="1"/>
          <p:nvPr>
            <p:custDataLst>
              <p:tags r:id="rId10"/>
            </p:custDataLst>
          </p:nvPr>
        </p:nvSpPr>
        <p:spPr>
          <a:xfrm>
            <a:off x="8125266" y="4322716"/>
            <a:ext cx="2307085" cy="523220"/>
          </a:xfrm>
          <a:prstGeom prst="rect">
            <a:avLst/>
          </a:prstGeom>
          <a:noFill/>
        </p:spPr>
        <p:txBody>
          <a:bodyPr wrap="square" rtlCol="0" anchor="t">
            <a:spAutoFit/>
          </a:bodyPr>
          <a:lstStyle/>
          <a:p>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3</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）优点</a:t>
            </a:r>
            <a:endPar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9" name="文本框 18"/>
          <p:cNvSpPr txBox="1"/>
          <p:nvPr>
            <p:custDataLst>
              <p:tags r:id="rId11"/>
            </p:custDataLst>
          </p:nvPr>
        </p:nvSpPr>
        <p:spPr>
          <a:xfrm>
            <a:off x="9073069" y="5060876"/>
            <a:ext cx="2502356" cy="584775"/>
          </a:xfrm>
          <a:prstGeom prst="rect">
            <a:avLst/>
          </a:prstGeom>
          <a:noFill/>
        </p:spPr>
        <p:txBody>
          <a:bodyPr wrap="square">
            <a:spAutoFit/>
          </a:bodyPr>
          <a:lstStyle/>
          <a:p>
            <a:r>
              <a:rPr lang="zh-CN" altLang="en-US" sz="3200" b="1" kern="100">
                <a:solidFill>
                  <a:srgbClr val="C00000"/>
                </a:solidFill>
                <a:latin typeface="楷体" panose="02010609060101010101" pitchFamily="49" charset="-122"/>
                <a:ea typeface="楷体" panose="02010609060101010101" pitchFamily="49" charset="-122"/>
              </a:rPr>
              <a:t>快速、直观</a:t>
            </a:r>
            <a:endParaRPr lang="zh-CN" altLang="en-US" sz="3200" b="1" kern="100">
              <a:solidFill>
                <a:srgbClr val="C00000"/>
              </a:solidFill>
              <a:latin typeface="楷体" panose="02010609060101010101" pitchFamily="49" charset="-122"/>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p:tgtEl>
                                          <p:spTgt spid="3"/>
                                        </p:tgtEl>
                                        <p:attrNameLst>
                                          <p:attrName>ppt_x</p:attrName>
                                        </p:attrNameLst>
                                      </p:cBhvr>
                                      <p:tavLst>
                                        <p:tav tm="0">
                                          <p:val>
                                            <p:strVal val="#ppt_x-#ppt_w*1.125000"/>
                                          </p:val>
                                        </p:tav>
                                        <p:tav tm="100000">
                                          <p:val>
                                            <p:strVal val="#ppt_x"/>
                                          </p:val>
                                        </p:tav>
                                      </p:tavLst>
                                    </p:anim>
                                    <p:animEffect transition="in" filter="wipe(right)">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500"/>
                            </p:stCondLst>
                            <p:childTnLst>
                              <p:par>
                                <p:cTn id="20" presetID="12" presetClass="entr" presetSubtype="8"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p:tgtEl>
                                          <p:spTgt spid="12"/>
                                        </p:tgtEl>
                                        <p:attrNameLst>
                                          <p:attrName>ppt_x</p:attrName>
                                        </p:attrNameLst>
                                      </p:cBhvr>
                                      <p:tavLst>
                                        <p:tav tm="0">
                                          <p:val>
                                            <p:strVal val="#ppt_x-#ppt_w*1.125000"/>
                                          </p:val>
                                        </p:tav>
                                        <p:tav tm="100000">
                                          <p:val>
                                            <p:strVal val="#ppt_x"/>
                                          </p:val>
                                        </p:tav>
                                      </p:tavLst>
                                    </p:anim>
                                    <p:animEffect transition="in" filter="wipe(right)">
                                      <p:cBhvr>
                                        <p:cTn id="23" dur="500"/>
                                        <p:tgtEl>
                                          <p:spTgt spid="12"/>
                                        </p:tgtEl>
                                      </p:cBhvr>
                                    </p:animEffect>
                                  </p:childTnLst>
                                </p:cTn>
                              </p:par>
                              <p:par>
                                <p:cTn id="24" presetID="12" presetClass="entr" presetSubtype="8"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p:tgtEl>
                                          <p:spTgt spid="13"/>
                                        </p:tgtEl>
                                        <p:attrNameLst>
                                          <p:attrName>ppt_x</p:attrName>
                                        </p:attrNameLst>
                                      </p:cBhvr>
                                      <p:tavLst>
                                        <p:tav tm="0">
                                          <p:val>
                                            <p:strVal val="#ppt_x-#ppt_w*1.125000"/>
                                          </p:val>
                                        </p:tav>
                                        <p:tav tm="100000">
                                          <p:val>
                                            <p:strVal val="#ppt_x"/>
                                          </p:val>
                                        </p:tav>
                                      </p:tavLst>
                                    </p:anim>
                                    <p:animEffect transition="in" filter="wipe(righ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par>
                          <p:cTn id="38" fill="hold">
                            <p:stCondLst>
                              <p:cond delay="500"/>
                            </p:stCondLst>
                            <p:childTnLst>
                              <p:par>
                                <p:cTn id="39" presetID="12" presetClass="entr" presetSubtype="8"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p:tgtEl>
                                          <p:spTgt spid="16"/>
                                        </p:tgtEl>
                                        <p:attrNameLst>
                                          <p:attrName>ppt_x</p:attrName>
                                        </p:attrNameLst>
                                      </p:cBhvr>
                                      <p:tavLst>
                                        <p:tav tm="0">
                                          <p:val>
                                            <p:strVal val="#ppt_x-#ppt_w*1.125000"/>
                                          </p:val>
                                        </p:tav>
                                        <p:tav tm="100000">
                                          <p:val>
                                            <p:strVal val="#ppt_x"/>
                                          </p:val>
                                        </p:tav>
                                      </p:tavLst>
                                    </p:anim>
                                    <p:animEffect transition="in" filter="wipe(right)">
                                      <p:cBhvr>
                                        <p:cTn id="42" dur="500"/>
                                        <p:tgtEl>
                                          <p:spTgt spid="16"/>
                                        </p:tgtEl>
                                      </p:cBhvr>
                                    </p:animEffect>
                                  </p:childTnLst>
                                </p:cTn>
                              </p:par>
                              <p:par>
                                <p:cTn id="43" presetID="12" presetClass="entr" presetSubtype="8"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500"/>
                                        <p:tgtEl>
                                          <p:spTgt spid="18"/>
                                        </p:tgtEl>
                                        <p:attrNameLst>
                                          <p:attrName>ppt_x</p:attrName>
                                        </p:attrNameLst>
                                      </p:cBhvr>
                                      <p:tavLst>
                                        <p:tav tm="0">
                                          <p:val>
                                            <p:strVal val="#ppt_x-#ppt_w*1.125000"/>
                                          </p:val>
                                        </p:tav>
                                        <p:tav tm="100000">
                                          <p:val>
                                            <p:strVal val="#ppt_x"/>
                                          </p:val>
                                        </p:tav>
                                      </p:tavLst>
                                    </p:anim>
                                    <p:animEffect transition="in" filter="wipe(right)">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dissolv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barn(inVertical)">
                                      <p:cBhvr>
                                        <p:cTn id="5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1" grpId="0"/>
      <p:bldP spid="12" grpId="0" animBg="1"/>
      <p:bldP spid="13" grpId="0" animBg="1"/>
      <p:bldP spid="14" grpId="0"/>
      <p:bldP spid="15" grpId="0"/>
      <p:bldP spid="16" grpId="0"/>
      <p:bldP spid="17" grpId="0"/>
      <p:bldP spid="18" grpId="0"/>
      <p:bldP spid="19"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custDataLst>
              <p:tags r:id="rId1"/>
            </p:custDataLst>
          </p:nvPr>
        </p:nvSpPr>
        <p:spPr bwMode="auto">
          <a:xfrm>
            <a:off x="0" y="0"/>
            <a:ext cx="5953328" cy="523220"/>
          </a:xfrm>
          <a:prstGeom prst="rect">
            <a:avLst/>
          </a:prstGeom>
          <a:solidFill>
            <a:schemeClr val="accent2">
              <a:lumMod val="20000"/>
              <a:lumOff val="80000"/>
            </a:schemeClr>
          </a:solidFill>
          <a:ln w="50800">
            <a:noFill/>
          </a:ln>
          <a:effectLst/>
        </p:spPr>
        <p:txBody>
          <a:bodyPr wrap="square">
            <a:spAutoFit/>
          </a:bodyPr>
          <a:lstStyle/>
          <a:p>
            <a:pPr fontAlgn="auto">
              <a:lnSpc>
                <a:spcPct val="100000"/>
              </a:lnSpc>
              <a:spcBef>
                <a:spcPct val="0"/>
              </a:spcBef>
              <a:spcAft>
                <a:spcPct val="0"/>
              </a:spcAft>
            </a:pPr>
            <a:r>
              <a:rPr kumimoji="1"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kumimoji="1"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直接计数法</a:t>
            </a:r>
            <a:r>
              <a:rPr kumimoji="1" lang="en-US" altLang="zh-CN"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a:t>
            </a:r>
            <a:r>
              <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rPr>
              <a:t>显微镜直接计数法</a:t>
            </a:r>
            <a:endParaRPr kumimoji="1" lang="zh-CN" altLang="en-US" sz="2800" b="1">
              <a:solidFill>
                <a:srgbClr val="0070C0"/>
              </a:solidFill>
              <a:effectLst/>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3" name="文本框 2"/>
          <p:cNvSpPr txBox="1"/>
          <p:nvPr>
            <p:custDataLst>
              <p:tags r:id="rId2"/>
            </p:custDataLst>
          </p:nvPr>
        </p:nvSpPr>
        <p:spPr>
          <a:xfrm>
            <a:off x="214834" y="613947"/>
            <a:ext cx="2518638" cy="523220"/>
          </a:xfrm>
          <a:prstGeom prst="rect">
            <a:avLst/>
          </a:prstGeom>
          <a:noFill/>
        </p:spPr>
        <p:txBody>
          <a:bodyPr wrap="none" rtlCol="0" anchor="t">
            <a:spAutoFit/>
          </a:bodyPr>
          <a:lstStyle/>
          <a:p>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3</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）计数方法</a:t>
            </a:r>
            <a:endPar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pic>
        <p:nvPicPr>
          <p:cNvPr id="4" name="图片 3"/>
          <p:cNvPicPr>
            <a:picLocks noChangeAspect="1"/>
          </p:cNvPicPr>
          <p:nvPr>
            <p:custDataLst>
              <p:tags r:id="rId3"/>
            </p:custDataLst>
          </p:nvPr>
        </p:nvPicPr>
        <p:blipFill>
          <a:blip r:embed="rId4"/>
          <a:stretch>
            <a:fillRect/>
          </a:stretch>
        </p:blipFill>
        <p:spPr>
          <a:xfrm>
            <a:off x="5188488" y="1357331"/>
            <a:ext cx="5158287" cy="1728000"/>
          </a:xfrm>
          <a:prstGeom prst="rect">
            <a:avLst/>
          </a:prstGeom>
        </p:spPr>
      </p:pic>
      <p:pic>
        <p:nvPicPr>
          <p:cNvPr id="5" name="图片 4"/>
          <p:cNvPicPr>
            <a:picLocks noChangeAspect="1"/>
          </p:cNvPicPr>
          <p:nvPr>
            <p:custDataLst>
              <p:tags r:id="rId5"/>
            </p:custDataLst>
          </p:nvPr>
        </p:nvPicPr>
        <p:blipFill>
          <a:blip r:embed="rId6"/>
          <a:stretch>
            <a:fillRect/>
          </a:stretch>
        </p:blipFill>
        <p:spPr>
          <a:xfrm>
            <a:off x="903633" y="1357331"/>
            <a:ext cx="4069145" cy="3924000"/>
          </a:xfrm>
          <a:prstGeom prst="rect">
            <a:avLst/>
          </a:prstGeom>
        </p:spPr>
      </p:pic>
      <p:sp>
        <p:nvSpPr>
          <p:cNvPr id="6" name="文本框 5"/>
          <p:cNvSpPr txBox="1"/>
          <p:nvPr>
            <p:custDataLst>
              <p:tags r:id="rId7"/>
            </p:custDataLst>
          </p:nvPr>
        </p:nvSpPr>
        <p:spPr>
          <a:xfrm>
            <a:off x="5440269" y="3425507"/>
            <a:ext cx="4862946" cy="1808572"/>
          </a:xfrm>
          <a:prstGeom prst="rect">
            <a:avLst/>
          </a:prstGeom>
          <a:noFill/>
        </p:spPr>
        <p:txBody>
          <a:bodyPr wrap="square" rtlCol="0" anchor="t">
            <a:spAutoFit/>
          </a:bodyPr>
          <a:lstStyle/>
          <a:p>
            <a:pPr>
              <a:lnSpc>
                <a:spcPct val="120000"/>
              </a:lnSpc>
            </a:pPr>
            <a:r>
              <a:rPr lang="zh-CN" altLang="en-US"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每毫升原液所含细菌数＝每小格平均细菌数</a:t>
            </a:r>
            <a:r>
              <a:rPr lang="en-US" altLang="zh-CN"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×400×10000×</a:t>
            </a:r>
            <a:r>
              <a:rPr lang="zh-CN" altLang="en-US"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稀释倍数</a:t>
            </a:r>
            <a:endParaRPr lang="zh-CN" altLang="en-US" sz="32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7" name="Text Box 5"/>
          <p:cNvSpPr>
            <a:spLocks noChangeArrowheads="1"/>
          </p:cNvSpPr>
          <p:nvPr>
            <p:custDataLst>
              <p:tags r:id="rId8"/>
            </p:custDataLst>
          </p:nvPr>
        </p:nvSpPr>
        <p:spPr bwMode="auto">
          <a:xfrm>
            <a:off x="214834" y="5809248"/>
            <a:ext cx="12385964" cy="686533"/>
          </a:xfrm>
          <a:prstGeom prst="rect">
            <a:avLst/>
          </a:prstGeom>
          <a:noFill/>
          <a:ln w="73025" algn="ctr">
            <a:noFill/>
            <a:miter lim="800000"/>
          </a:ln>
          <a:effectLst/>
        </p:spPr>
        <p:txBody>
          <a:bodyPr/>
          <a:lstStyle/>
          <a:p>
            <a:endParaRPr lang="zh-CN" altLang="en-US" sz="3200" b="1">
              <a:solidFill>
                <a:srgbClr val="3333CC"/>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文本框 7"/>
          <p:cNvSpPr txBox="1"/>
          <p:nvPr>
            <p:custDataLst>
              <p:tags r:id="rId9"/>
            </p:custDataLst>
          </p:nvPr>
        </p:nvSpPr>
        <p:spPr>
          <a:xfrm>
            <a:off x="1196775" y="5543693"/>
            <a:ext cx="10422081" cy="1217641"/>
          </a:xfrm>
          <a:prstGeom prst="rect">
            <a:avLst/>
          </a:prstGeom>
          <a:noFill/>
        </p:spPr>
        <p:txBody>
          <a:bodyPr wrap="square">
            <a:spAutoFit/>
          </a:bodyPr>
          <a:lstStyle/>
          <a:p>
            <a:pPr>
              <a:lnSpc>
                <a:spcPct val="120000"/>
              </a:lnSpc>
            </a:pP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注意：统计结果一般是活菌数和死菌数的总和。</a:t>
            </a:r>
            <a:endPar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en-US" altLang="zh-CN"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（“染色排除法”）</a:t>
            </a:r>
            <a:endParaRPr lang="zh-CN" altLang="en-US" sz="320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3"/>
          <p:cNvSpPr txBox="1">
            <a:spLocks noChangeArrowheads="1"/>
          </p:cNvSpPr>
          <p:nvPr>
            <p:custDataLst>
              <p:tags r:id="rId1"/>
            </p:custDataLst>
          </p:nvPr>
        </p:nvSpPr>
        <p:spPr bwMode="auto">
          <a:xfrm>
            <a:off x="1" y="0"/>
            <a:ext cx="4400549" cy="584775"/>
          </a:xfrm>
          <a:custGeom>
            <a:avLst/>
            <a:gdLst>
              <a:gd name="connsiteX0" fmla="*/ 0 w 5882639"/>
              <a:gd name="connsiteY0" fmla="*/ 0 h 584775"/>
              <a:gd name="connsiteX1" fmla="*/ 529438 w 5882639"/>
              <a:gd name="connsiteY1" fmla="*/ 0 h 584775"/>
              <a:gd name="connsiteX2" fmla="*/ 1176528 w 5882639"/>
              <a:gd name="connsiteY2" fmla="*/ 0 h 584775"/>
              <a:gd name="connsiteX3" fmla="*/ 1882444 w 5882639"/>
              <a:gd name="connsiteY3" fmla="*/ 0 h 584775"/>
              <a:gd name="connsiteX4" fmla="*/ 2411882 w 5882639"/>
              <a:gd name="connsiteY4" fmla="*/ 0 h 584775"/>
              <a:gd name="connsiteX5" fmla="*/ 2823667 w 5882639"/>
              <a:gd name="connsiteY5" fmla="*/ 0 h 584775"/>
              <a:gd name="connsiteX6" fmla="*/ 3235451 w 5882639"/>
              <a:gd name="connsiteY6" fmla="*/ 0 h 584775"/>
              <a:gd name="connsiteX7" fmla="*/ 3941368 w 5882639"/>
              <a:gd name="connsiteY7" fmla="*/ 0 h 584775"/>
              <a:gd name="connsiteX8" fmla="*/ 4411979 w 5882639"/>
              <a:gd name="connsiteY8" fmla="*/ 0 h 584775"/>
              <a:gd name="connsiteX9" fmla="*/ 5000243 w 5882639"/>
              <a:gd name="connsiteY9" fmla="*/ 0 h 584775"/>
              <a:gd name="connsiteX10" fmla="*/ 5882639 w 5882639"/>
              <a:gd name="connsiteY10" fmla="*/ 0 h 584775"/>
              <a:gd name="connsiteX11" fmla="*/ 5882639 w 5882639"/>
              <a:gd name="connsiteY11" fmla="*/ 584775 h 584775"/>
              <a:gd name="connsiteX12" fmla="*/ 5470854 w 5882639"/>
              <a:gd name="connsiteY12" fmla="*/ 584775 h 584775"/>
              <a:gd name="connsiteX13" fmla="*/ 4941417 w 5882639"/>
              <a:gd name="connsiteY13" fmla="*/ 584775 h 584775"/>
              <a:gd name="connsiteX14" fmla="*/ 4470806 w 5882639"/>
              <a:gd name="connsiteY14" fmla="*/ 584775 h 584775"/>
              <a:gd name="connsiteX15" fmla="*/ 3882542 w 5882639"/>
              <a:gd name="connsiteY15" fmla="*/ 584775 h 584775"/>
              <a:gd name="connsiteX16" fmla="*/ 3411931 w 5882639"/>
              <a:gd name="connsiteY16" fmla="*/ 584775 h 584775"/>
              <a:gd name="connsiteX17" fmla="*/ 3000146 w 5882639"/>
              <a:gd name="connsiteY17" fmla="*/ 584775 h 584775"/>
              <a:gd name="connsiteX18" fmla="*/ 2294229 w 5882639"/>
              <a:gd name="connsiteY18" fmla="*/ 584775 h 584775"/>
              <a:gd name="connsiteX19" fmla="*/ 1882444 w 5882639"/>
              <a:gd name="connsiteY19" fmla="*/ 584775 h 584775"/>
              <a:gd name="connsiteX20" fmla="*/ 1176528 w 5882639"/>
              <a:gd name="connsiteY20" fmla="*/ 584775 h 584775"/>
              <a:gd name="connsiteX21" fmla="*/ 588264 w 5882639"/>
              <a:gd name="connsiteY21" fmla="*/ 584775 h 584775"/>
              <a:gd name="connsiteX22" fmla="*/ 0 w 5882639"/>
              <a:gd name="connsiteY22" fmla="*/ 584775 h 584775"/>
              <a:gd name="connsiteX23" fmla="*/ 0 w 5882639"/>
              <a:gd name="connsiteY23"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82639" h="584775" extrusionOk="0">
                <a:moveTo>
                  <a:pt x="0" y="0"/>
                </a:moveTo>
                <a:cubicBezTo>
                  <a:pt x="169606" y="-16004"/>
                  <a:pt x="322976" y="24222"/>
                  <a:pt x="529438" y="0"/>
                </a:cubicBezTo>
                <a:cubicBezTo>
                  <a:pt x="735900" y="-24222"/>
                  <a:pt x="1017478" y="20053"/>
                  <a:pt x="1176528" y="0"/>
                </a:cubicBezTo>
                <a:cubicBezTo>
                  <a:pt x="1335578" y="-20053"/>
                  <a:pt x="1601266" y="73655"/>
                  <a:pt x="1882444" y="0"/>
                </a:cubicBezTo>
                <a:cubicBezTo>
                  <a:pt x="2163622" y="-73655"/>
                  <a:pt x="2266303" y="47701"/>
                  <a:pt x="2411882" y="0"/>
                </a:cubicBezTo>
                <a:cubicBezTo>
                  <a:pt x="2557461" y="-47701"/>
                  <a:pt x="2667887" y="40528"/>
                  <a:pt x="2823667" y="0"/>
                </a:cubicBezTo>
                <a:cubicBezTo>
                  <a:pt x="2979447" y="-40528"/>
                  <a:pt x="3150452" y="26054"/>
                  <a:pt x="3235451" y="0"/>
                </a:cubicBezTo>
                <a:cubicBezTo>
                  <a:pt x="3320450" y="-26054"/>
                  <a:pt x="3593355" y="13616"/>
                  <a:pt x="3941368" y="0"/>
                </a:cubicBezTo>
                <a:cubicBezTo>
                  <a:pt x="4289381" y="-13616"/>
                  <a:pt x="4286782" y="54514"/>
                  <a:pt x="4411979" y="0"/>
                </a:cubicBezTo>
                <a:cubicBezTo>
                  <a:pt x="4537176" y="-54514"/>
                  <a:pt x="4872736" y="10170"/>
                  <a:pt x="5000243" y="0"/>
                </a:cubicBezTo>
                <a:cubicBezTo>
                  <a:pt x="5127750" y="-10170"/>
                  <a:pt x="5471891" y="63129"/>
                  <a:pt x="5882639" y="0"/>
                </a:cubicBezTo>
                <a:cubicBezTo>
                  <a:pt x="5942580" y="147294"/>
                  <a:pt x="5835389" y="441863"/>
                  <a:pt x="5882639" y="584775"/>
                </a:cubicBezTo>
                <a:cubicBezTo>
                  <a:pt x="5756464" y="627220"/>
                  <a:pt x="5667980" y="552606"/>
                  <a:pt x="5470854" y="584775"/>
                </a:cubicBezTo>
                <a:cubicBezTo>
                  <a:pt x="5273728" y="616944"/>
                  <a:pt x="5067488" y="539869"/>
                  <a:pt x="4941417" y="584775"/>
                </a:cubicBezTo>
                <a:cubicBezTo>
                  <a:pt x="4815346" y="629681"/>
                  <a:pt x="4607596" y="567442"/>
                  <a:pt x="4470806" y="584775"/>
                </a:cubicBezTo>
                <a:cubicBezTo>
                  <a:pt x="4334016" y="602108"/>
                  <a:pt x="4034518" y="547897"/>
                  <a:pt x="3882542" y="584775"/>
                </a:cubicBezTo>
                <a:cubicBezTo>
                  <a:pt x="3730566" y="621653"/>
                  <a:pt x="3532703" y="554092"/>
                  <a:pt x="3411931" y="584775"/>
                </a:cubicBezTo>
                <a:cubicBezTo>
                  <a:pt x="3291159" y="615458"/>
                  <a:pt x="3096416" y="569925"/>
                  <a:pt x="3000146" y="584775"/>
                </a:cubicBezTo>
                <a:cubicBezTo>
                  <a:pt x="2903877" y="599625"/>
                  <a:pt x="2636837" y="575462"/>
                  <a:pt x="2294229" y="584775"/>
                </a:cubicBezTo>
                <a:cubicBezTo>
                  <a:pt x="1951621" y="594088"/>
                  <a:pt x="1977063" y="558878"/>
                  <a:pt x="1882444" y="584775"/>
                </a:cubicBezTo>
                <a:cubicBezTo>
                  <a:pt x="1787825" y="610672"/>
                  <a:pt x="1392699" y="575251"/>
                  <a:pt x="1176528" y="584775"/>
                </a:cubicBezTo>
                <a:cubicBezTo>
                  <a:pt x="960357" y="594299"/>
                  <a:pt x="716427" y="516332"/>
                  <a:pt x="588264" y="584775"/>
                </a:cubicBezTo>
                <a:cubicBezTo>
                  <a:pt x="460101" y="653218"/>
                  <a:pt x="248341" y="533511"/>
                  <a:pt x="0" y="584775"/>
                </a:cubicBezTo>
                <a:cubicBezTo>
                  <a:pt x="-48666" y="352223"/>
                  <a:pt x="69234" y="213676"/>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四、微生物的数量测定</a:t>
            </a:r>
            <a:endParaRPr lang="zh-CN" altLang="en-US" sz="3200">
              <a:solidFill>
                <a:srgbClr val="080808"/>
              </a:solidFill>
              <a:latin typeface="Times New Roman" panose="02020603050405020304" pitchFamily="18" charset="0"/>
              <a:cs typeface="Times New Roman" panose="02020603050405020304" pitchFamily="18" charset="0"/>
            </a:endParaRPr>
          </a:p>
        </p:txBody>
      </p:sp>
      <p:graphicFrame>
        <p:nvGraphicFramePr>
          <p:cNvPr id="2" name="表格 1"/>
          <p:cNvGraphicFramePr>
            <a:graphicFrameLocks noGrp="1"/>
          </p:cNvGraphicFramePr>
          <p:nvPr>
            <p:custDataLst>
              <p:tags r:id="rId2"/>
            </p:custDataLst>
          </p:nvPr>
        </p:nvGraphicFramePr>
        <p:xfrm>
          <a:off x="3243" y="971422"/>
          <a:ext cx="12188757" cy="5645197"/>
        </p:xfrm>
        <a:graphic>
          <a:graphicData uri="http://schemas.openxmlformats.org/drawingml/2006/table">
            <a:tbl>
              <a:tblPr firstRow="1" bandRow="1">
                <a:tableStyleId>{7DF18680-E054-41AD-8BC1-D1AEF772440D}</a:tableStyleId>
              </a:tblPr>
              <a:tblGrid>
                <a:gridCol w="1699827"/>
                <a:gridCol w="5002530"/>
                <a:gridCol w="5486400"/>
              </a:tblGrid>
              <a:tr h="531685">
                <a:tc>
                  <a:txBody>
                    <a:bodyPr wrap="square"/>
                    <a:lstStyle/>
                    <a:p>
                      <a:pPr indent="0" algn="ctr">
                        <a:buNone/>
                      </a:pPr>
                      <a:r>
                        <a:rPr lang="en-US" sz="2800" err="1">
                          <a:latin typeface="Times New Roman" panose="02020603050405020304" pitchFamily="18" charset="0"/>
                          <a:ea typeface="微软雅黑" panose="020B0503020204020204" pitchFamily="34" charset="-122"/>
                          <a:cs typeface="Times New Roman" panose="02020603050405020304" pitchFamily="18" charset="0"/>
                        </a:rPr>
                        <a:t>内容</a:t>
                      </a:r>
                      <a:endParaRPr lang="en-US" altLang="en-US" sz="2800" b="1">
                        <a:solidFill>
                          <a:srgbClr val="01ACBE"/>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68562" marR="68562" marT="0" marB="0" vert="horz" anchor="ctr">
                    <a:solidFill>
                      <a:srgbClr val="AA7C80"/>
                    </a:solidFill>
                  </a:tcPr>
                </a:tc>
                <a:tc>
                  <a:txBody>
                    <a:bodyPr wrap="square"/>
                    <a:lstStyle/>
                    <a:p>
                      <a:pPr indent="0" algn="ctr">
                        <a:buNone/>
                      </a:pPr>
                      <a:r>
                        <a:rPr lang="en-US" sz="2800" err="1">
                          <a:latin typeface="Times New Roman" panose="02020603050405020304" pitchFamily="18" charset="0"/>
                          <a:ea typeface="微软雅黑" panose="020B0503020204020204" pitchFamily="34" charset="-122"/>
                          <a:cs typeface="Times New Roman" panose="02020603050405020304" pitchFamily="18" charset="0"/>
                        </a:rPr>
                        <a:t>直接计数法</a:t>
                      </a:r>
                      <a:endParaRPr lang="en-US" altLang="en-US" sz="2800" b="1">
                        <a:solidFill>
                          <a:srgbClr val="01ACBE"/>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68562" marR="68562" marT="0" marB="0" vert="horz" anchor="ctr">
                    <a:solidFill>
                      <a:srgbClr val="AA7C80"/>
                    </a:solidFill>
                  </a:tcPr>
                </a:tc>
                <a:tc>
                  <a:txBody>
                    <a:bodyPr wrap="square"/>
                    <a:lstStyle/>
                    <a:p>
                      <a:pPr indent="0" algn="ctr">
                        <a:buNone/>
                      </a:pPr>
                      <a:r>
                        <a:rPr lang="en-US" sz="2800" err="1">
                          <a:latin typeface="Times New Roman" panose="02020603050405020304" pitchFamily="18" charset="0"/>
                          <a:ea typeface="微软雅黑" panose="020B0503020204020204" pitchFamily="34" charset="-122"/>
                          <a:cs typeface="Times New Roman" panose="02020603050405020304" pitchFamily="18" charset="0"/>
                        </a:rPr>
                        <a:t>间接计数法</a:t>
                      </a:r>
                      <a:endParaRPr lang="en-US" altLang="en-US" sz="2800" b="1">
                        <a:solidFill>
                          <a:srgbClr val="01ACBE"/>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68562" marR="68562" marT="0" marB="0" vert="horz" anchor="ctr">
                    <a:solidFill>
                      <a:srgbClr val="AA7C80"/>
                    </a:solidFill>
                  </a:tcPr>
                </a:tc>
              </a:tr>
              <a:tr h="678725">
                <a:tc>
                  <a:txBody>
                    <a:bodyPr wrap="square"/>
                    <a:lstStyle/>
                    <a:p>
                      <a:pPr indent="0" algn="ctr">
                        <a:buNone/>
                      </a:pPr>
                      <a:r>
                        <a:rPr lang="en-US" sz="2800" b="1" err="1">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主要用具</a:t>
                      </a:r>
                      <a:endParaRPr lang="en-US" altLang="en-US" sz="2800" b="1">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68562" marR="68562" marT="0" marB="0" vert="horz" anchor="ctr"/>
                </a:tc>
                <a:tc>
                  <a:txBody>
                    <a:bodyPr wrap="square"/>
                    <a:lstStyle/>
                    <a:p>
                      <a:pPr indent="0" algn="ctr">
                        <a:buNone/>
                      </a:pPr>
                      <a:r>
                        <a:rPr lang="en-US" sz="3200" err="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显微镜、细菌计数板</a:t>
                      </a:r>
                      <a:endParaRPr 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indent="0" algn="ctr">
                        <a:buNone/>
                      </a:pPr>
                      <a:r>
                        <a:rPr lang="en-US" sz="3200" err="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或血细胞计数板</a:t>
                      </a:r>
                      <a:endParaRPr lang="en-US"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marL="68562" marR="68562" marT="0" marB="0" vert="horz" anchor="ctr"/>
                </a:tc>
                <a:tc>
                  <a:txBody>
                    <a:bodyPr wrap="square"/>
                    <a:lstStyle/>
                    <a:p>
                      <a:pPr indent="0" algn="ctr">
                        <a:buNone/>
                      </a:pPr>
                      <a:r>
                        <a:rPr lang="en-US" sz="3200" err="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涂布器</a:t>
                      </a:r>
                      <a:endParaRPr lang="en-US"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marL="68562" marR="68562" marT="0" marB="0" vert="horz" anchor="ctr"/>
                </a:tc>
              </a:tr>
              <a:tr h="678725">
                <a:tc>
                  <a:txBody>
                    <a:bodyPr wrap="square"/>
                    <a:lstStyle/>
                    <a:p>
                      <a:pPr indent="0" algn="ctr">
                        <a:buNone/>
                      </a:pPr>
                      <a:r>
                        <a:rPr lang="en-US" sz="2800" b="1" err="1">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计数依据</a:t>
                      </a:r>
                      <a:endParaRPr lang="en-US" altLang="en-US" sz="2800" b="1">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68562" marR="68562" marT="0" marB="0" vert="horz" anchor="ctr"/>
                </a:tc>
                <a:tc>
                  <a:txBody>
                    <a:bodyPr wrap="square"/>
                    <a:lstStyle/>
                    <a:p>
                      <a:pPr indent="0" algn="ctr">
                        <a:buNone/>
                      </a:pPr>
                      <a:r>
                        <a:rPr lang="en-US" sz="3200" err="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细菌个数</a:t>
                      </a:r>
                      <a:endParaRPr lang="en-US"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marL="68562" marR="68562" marT="0" marB="0" vert="horz" anchor="ctr"/>
                </a:tc>
                <a:tc>
                  <a:txBody>
                    <a:bodyPr wrap="square"/>
                    <a:lstStyle/>
                    <a:p>
                      <a:pPr indent="0" algn="ctr">
                        <a:buNone/>
                      </a:pPr>
                      <a:r>
                        <a:rPr 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培养基上菌落数</a:t>
                      </a:r>
                      <a:endParaRPr lang="en-US"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marL="68562" marR="68562" marT="0" marB="0" vert="horz" anchor="ctr"/>
                </a:tc>
              </a:tr>
              <a:tr h="678725">
                <a:tc>
                  <a:txBody>
                    <a:bodyPr wrap="square"/>
                    <a:lstStyle/>
                    <a:p>
                      <a:pPr indent="0" algn="ctr">
                        <a:buNone/>
                      </a:pPr>
                      <a:r>
                        <a:rPr lang="en-US" sz="2800" b="1" err="1">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优点</a:t>
                      </a:r>
                      <a:endParaRPr lang="en-US" altLang="en-US" sz="2800" b="1">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68562" marR="68562" marT="0" marB="0" vert="horz" anchor="ctr"/>
                </a:tc>
                <a:tc>
                  <a:txBody>
                    <a:bodyPr wrap="square"/>
                    <a:lstStyle/>
                    <a:p>
                      <a:pPr indent="0" algn="ctr">
                        <a:buNone/>
                      </a:pPr>
                      <a:r>
                        <a:rPr lang="en-US" sz="3200" err="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计数方便、操作简单</a:t>
                      </a:r>
                      <a:endParaRPr lang="en-US"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marL="68562" marR="68562" marT="0" marB="0" vert="horz" anchor="ctr"/>
                </a:tc>
                <a:tc>
                  <a:txBody>
                    <a:bodyPr wrap="square"/>
                    <a:lstStyle/>
                    <a:p>
                      <a:pPr indent="0" algn="ctr">
                        <a:buNone/>
                      </a:pPr>
                      <a:r>
                        <a:rPr lang="en-US" sz="3200" err="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计数的是活菌</a:t>
                      </a:r>
                      <a:endParaRPr lang="en-US"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marL="68562" marR="68562" marT="0" marB="0" vert="horz" anchor="ctr"/>
                </a:tc>
              </a:tr>
              <a:tr h="678725">
                <a:tc>
                  <a:txBody>
                    <a:bodyPr wrap="square"/>
                    <a:lstStyle/>
                    <a:p>
                      <a:pPr indent="0" algn="ctr">
                        <a:buNone/>
                      </a:pPr>
                      <a:r>
                        <a:rPr lang="en-US" sz="2800" b="1" err="1">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缺点</a:t>
                      </a:r>
                      <a:endParaRPr lang="en-US" altLang="en-US" sz="2800" b="1">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68562" marR="68562" marT="0" marB="0" vert="horz" anchor="ctr"/>
                </a:tc>
                <a:tc>
                  <a:txBody>
                    <a:bodyPr wrap="square"/>
                    <a:lstStyle/>
                    <a:p>
                      <a:pPr indent="0" algn="ctr">
                        <a:buNone/>
                      </a:pPr>
                      <a:r>
                        <a:rPr lang="en-US" sz="3200" err="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不能区分死菌与活菌</a:t>
                      </a:r>
                      <a:endParaRPr lang="en-US"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marL="68562" marR="68562" marT="0" marB="0" vert="horz" anchor="ctr"/>
                </a:tc>
                <a:tc>
                  <a:txBody>
                    <a:bodyPr wrap="square"/>
                    <a:lstStyle/>
                    <a:p>
                      <a:pPr indent="0" algn="ctr">
                        <a:buNone/>
                      </a:pPr>
                      <a:r>
                        <a:rPr lang="en-US" sz="3200" err="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操作较复杂且有一定误差</a:t>
                      </a:r>
                      <a:endParaRPr lang="en-US"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marL="68562" marR="68562" marT="0" marB="0" vert="horz" anchor="ctr"/>
                </a:tc>
              </a:tr>
              <a:tr h="1110660">
                <a:tc>
                  <a:txBody>
                    <a:bodyPr wrap="square"/>
                    <a:lstStyle/>
                    <a:p>
                      <a:pPr indent="0" algn="ctr">
                        <a:buNone/>
                      </a:pPr>
                      <a:r>
                        <a:rPr lang="en-US" sz="2800" b="1" err="1">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计算公式</a:t>
                      </a:r>
                      <a:endParaRPr lang="en-US" altLang="en-US" sz="2800" b="1">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68562" marR="68562" marT="0" marB="0" vert="horz" anchor="ctr"/>
                </a:tc>
                <a:tc>
                  <a:txBody>
                    <a:bodyPr wrap="square"/>
                    <a:lstStyle/>
                    <a:p>
                      <a:pPr indent="0">
                        <a:lnSpc>
                          <a:spcPct val="150000"/>
                        </a:lnSpc>
                        <a:buNone/>
                      </a:pPr>
                      <a:r>
                        <a:rPr lang="en-US" sz="3200" err="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每毫升原液含菌株数＝</a:t>
                      </a:r>
                      <a:endParaRPr lang="en-US" sz="3200" err="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indent="0">
                        <a:lnSpc>
                          <a:spcPct val="150000"/>
                        </a:lnSpc>
                        <a:buNone/>
                      </a:pPr>
                      <a:r>
                        <a:rPr 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400×1 000×每小格平均菌株数×稀释倍数</a:t>
                      </a:r>
                      <a:endParaRPr lang="en-US"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marL="68562" marR="68562" marT="0" marB="0" vert="horz" anchor="ctr"/>
                </a:tc>
                <a:tc>
                  <a:txBody>
                    <a:bodyPr wrap="square"/>
                    <a:lstStyle/>
                    <a:p>
                      <a:pPr indent="0">
                        <a:lnSpc>
                          <a:spcPct val="150000"/>
                        </a:lnSpc>
                        <a:buNone/>
                      </a:pPr>
                      <a:r>
                        <a:rPr lang="en-US" sz="3200" err="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每毫升原液含菌株数＝</a:t>
                      </a:r>
                      <a:endParaRPr lang="en-US" sz="3200" err="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indent="0">
                        <a:lnSpc>
                          <a:spcPct val="150000"/>
                        </a:lnSpc>
                        <a:buNone/>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平均菌落数</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所用涂布液体积</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indent="0">
                        <a:lnSpc>
                          <a:spcPct val="150000"/>
                        </a:lnSpc>
                        <a:buNone/>
                      </a:pPr>
                      <a:r>
                        <a:rPr 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×稀释倍数</a:t>
                      </a:r>
                      <a:endParaRPr lang="en-US"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marL="68562" marR="68562" marT="0" marB="0" vert="horz" anchor="ctr"/>
                </a:tc>
              </a:tr>
            </a:tbl>
          </a:graphicData>
        </a:graphic>
      </p:graphicFrame>
    </p:spTree>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6" y="259961"/>
            <a:ext cx="4207144"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zh-CN" altLang="en-US" sz="2800" b="1">
                <a:solidFill>
                  <a:srgbClr val="007F58"/>
                </a:solidFill>
                <a:latin typeface="Times New Roman" panose="02020603050405020304" pitchFamily="18" charset="0"/>
                <a:cs typeface="Times New Roman" panose="02020603050405020304" pitchFamily="18" charset="0"/>
              </a:rPr>
              <a:t>微生物的选择培养和计数</a:t>
            </a:r>
            <a:endParaRPr lang="zh-CN" altLang="en-US" sz="2400" b="1">
              <a:solidFill>
                <a:srgbClr val="007F58"/>
              </a:solidFill>
              <a:latin typeface="微软雅黑" panose="020B0503020204020204" pitchFamily="34" charset="-122"/>
            </a:endParaRPr>
          </a:p>
        </p:txBody>
      </p:sp>
      <p:sp>
        <p:nvSpPr>
          <p:cNvPr id="31763" name="文本框 24"/>
          <p:cNvSpPr txBox="1">
            <a:spLocks noChangeArrowheads="1"/>
          </p:cNvSpPr>
          <p:nvPr>
            <p:custDataLst>
              <p:tags r:id="rId4"/>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2</a:t>
            </a:r>
            <a:endParaRPr lang="zh-CN" altLang="en-US" sz="3600">
              <a:solidFill>
                <a:schemeClr val="bg1"/>
              </a:solidFill>
              <a:latin typeface="Impact" panose="020B0806030902050204" pitchFamily="34" charset="0"/>
            </a:endParaRPr>
          </a:p>
        </p:txBody>
      </p:sp>
      <p:sp>
        <p:nvSpPr>
          <p:cNvPr id="2" name="文本框 23"/>
          <p:cNvSpPr txBox="1">
            <a:spLocks noChangeArrowheads="1"/>
          </p:cNvSpPr>
          <p:nvPr>
            <p:custDataLst>
              <p:tags r:id="rId5"/>
            </p:custDataLst>
          </p:nvPr>
        </p:nvSpPr>
        <p:spPr bwMode="auto">
          <a:xfrm>
            <a:off x="0" y="1063510"/>
            <a:ext cx="5875019" cy="584775"/>
          </a:xfrm>
          <a:custGeom>
            <a:avLst/>
            <a:gdLst>
              <a:gd name="connsiteX0" fmla="*/ 0 w 5875019"/>
              <a:gd name="connsiteY0" fmla="*/ 0 h 584775"/>
              <a:gd name="connsiteX1" fmla="*/ 528752 w 5875019"/>
              <a:gd name="connsiteY1" fmla="*/ 0 h 584775"/>
              <a:gd name="connsiteX2" fmla="*/ 1175004 w 5875019"/>
              <a:gd name="connsiteY2" fmla="*/ 0 h 584775"/>
              <a:gd name="connsiteX3" fmla="*/ 1880006 w 5875019"/>
              <a:gd name="connsiteY3" fmla="*/ 0 h 584775"/>
              <a:gd name="connsiteX4" fmla="*/ 2408758 w 5875019"/>
              <a:gd name="connsiteY4" fmla="*/ 0 h 584775"/>
              <a:gd name="connsiteX5" fmla="*/ 2820009 w 5875019"/>
              <a:gd name="connsiteY5" fmla="*/ 0 h 584775"/>
              <a:gd name="connsiteX6" fmla="*/ 3231260 w 5875019"/>
              <a:gd name="connsiteY6" fmla="*/ 0 h 584775"/>
              <a:gd name="connsiteX7" fmla="*/ 3936263 w 5875019"/>
              <a:gd name="connsiteY7" fmla="*/ 0 h 584775"/>
              <a:gd name="connsiteX8" fmla="*/ 4406264 w 5875019"/>
              <a:gd name="connsiteY8" fmla="*/ 0 h 584775"/>
              <a:gd name="connsiteX9" fmla="*/ 4993766 w 5875019"/>
              <a:gd name="connsiteY9" fmla="*/ 0 h 584775"/>
              <a:gd name="connsiteX10" fmla="*/ 5875019 w 5875019"/>
              <a:gd name="connsiteY10" fmla="*/ 0 h 584775"/>
              <a:gd name="connsiteX11" fmla="*/ 5875019 w 5875019"/>
              <a:gd name="connsiteY11" fmla="*/ 584775 h 584775"/>
              <a:gd name="connsiteX12" fmla="*/ 5463768 w 5875019"/>
              <a:gd name="connsiteY12" fmla="*/ 584775 h 584775"/>
              <a:gd name="connsiteX13" fmla="*/ 4935016 w 5875019"/>
              <a:gd name="connsiteY13" fmla="*/ 584775 h 584775"/>
              <a:gd name="connsiteX14" fmla="*/ 4465014 w 5875019"/>
              <a:gd name="connsiteY14" fmla="*/ 584775 h 584775"/>
              <a:gd name="connsiteX15" fmla="*/ 3877513 w 5875019"/>
              <a:gd name="connsiteY15" fmla="*/ 584775 h 584775"/>
              <a:gd name="connsiteX16" fmla="*/ 3407511 w 5875019"/>
              <a:gd name="connsiteY16" fmla="*/ 584775 h 584775"/>
              <a:gd name="connsiteX17" fmla="*/ 2996260 w 5875019"/>
              <a:gd name="connsiteY17" fmla="*/ 584775 h 584775"/>
              <a:gd name="connsiteX18" fmla="*/ 2291257 w 5875019"/>
              <a:gd name="connsiteY18" fmla="*/ 584775 h 584775"/>
              <a:gd name="connsiteX19" fmla="*/ 1880006 w 5875019"/>
              <a:gd name="connsiteY19" fmla="*/ 584775 h 584775"/>
              <a:gd name="connsiteX20" fmla="*/ 1175004 w 5875019"/>
              <a:gd name="connsiteY20" fmla="*/ 584775 h 584775"/>
              <a:gd name="connsiteX21" fmla="*/ 587502 w 5875019"/>
              <a:gd name="connsiteY21" fmla="*/ 584775 h 584775"/>
              <a:gd name="connsiteX22" fmla="*/ 0 w 5875019"/>
              <a:gd name="connsiteY22" fmla="*/ 584775 h 584775"/>
              <a:gd name="connsiteX23" fmla="*/ 0 w 5875019"/>
              <a:gd name="connsiteY23"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75019" h="584775" extrusionOk="0">
                <a:moveTo>
                  <a:pt x="0" y="0"/>
                </a:moveTo>
                <a:cubicBezTo>
                  <a:pt x="169193" y="-19312"/>
                  <a:pt x="286457" y="14882"/>
                  <a:pt x="528752" y="0"/>
                </a:cubicBezTo>
                <a:cubicBezTo>
                  <a:pt x="771047" y="-14882"/>
                  <a:pt x="998256" y="2816"/>
                  <a:pt x="1175004" y="0"/>
                </a:cubicBezTo>
                <a:cubicBezTo>
                  <a:pt x="1351752" y="-2816"/>
                  <a:pt x="1684899" y="32849"/>
                  <a:pt x="1880006" y="0"/>
                </a:cubicBezTo>
                <a:cubicBezTo>
                  <a:pt x="2075113" y="-32849"/>
                  <a:pt x="2185715" y="40309"/>
                  <a:pt x="2408758" y="0"/>
                </a:cubicBezTo>
                <a:cubicBezTo>
                  <a:pt x="2631801" y="-40309"/>
                  <a:pt x="2711607" y="37732"/>
                  <a:pt x="2820009" y="0"/>
                </a:cubicBezTo>
                <a:cubicBezTo>
                  <a:pt x="2928411" y="-37732"/>
                  <a:pt x="3110468" y="7957"/>
                  <a:pt x="3231260" y="0"/>
                </a:cubicBezTo>
                <a:cubicBezTo>
                  <a:pt x="3352052" y="-7957"/>
                  <a:pt x="3625957" y="35213"/>
                  <a:pt x="3936263" y="0"/>
                </a:cubicBezTo>
                <a:cubicBezTo>
                  <a:pt x="4246569" y="-35213"/>
                  <a:pt x="4211194" y="10"/>
                  <a:pt x="4406264" y="0"/>
                </a:cubicBezTo>
                <a:cubicBezTo>
                  <a:pt x="4601334" y="-10"/>
                  <a:pt x="4765368" y="36413"/>
                  <a:pt x="4993766" y="0"/>
                </a:cubicBezTo>
                <a:cubicBezTo>
                  <a:pt x="5222164" y="-36413"/>
                  <a:pt x="5444264" y="95910"/>
                  <a:pt x="5875019" y="0"/>
                </a:cubicBezTo>
                <a:cubicBezTo>
                  <a:pt x="5934960" y="147294"/>
                  <a:pt x="5827769" y="441863"/>
                  <a:pt x="5875019" y="584775"/>
                </a:cubicBezTo>
                <a:cubicBezTo>
                  <a:pt x="5749703" y="599928"/>
                  <a:pt x="5593205" y="537217"/>
                  <a:pt x="5463768" y="584775"/>
                </a:cubicBezTo>
                <a:cubicBezTo>
                  <a:pt x="5334331" y="632333"/>
                  <a:pt x="5196928" y="534244"/>
                  <a:pt x="4935016" y="584775"/>
                </a:cubicBezTo>
                <a:cubicBezTo>
                  <a:pt x="4673104" y="635306"/>
                  <a:pt x="4628379" y="543861"/>
                  <a:pt x="4465014" y="584775"/>
                </a:cubicBezTo>
                <a:cubicBezTo>
                  <a:pt x="4301649" y="625689"/>
                  <a:pt x="4030435" y="532682"/>
                  <a:pt x="3877513" y="584775"/>
                </a:cubicBezTo>
                <a:cubicBezTo>
                  <a:pt x="3724591" y="636868"/>
                  <a:pt x="3584725" y="556803"/>
                  <a:pt x="3407511" y="584775"/>
                </a:cubicBezTo>
                <a:cubicBezTo>
                  <a:pt x="3230297" y="612747"/>
                  <a:pt x="3100808" y="566382"/>
                  <a:pt x="2996260" y="584775"/>
                </a:cubicBezTo>
                <a:cubicBezTo>
                  <a:pt x="2891712" y="603168"/>
                  <a:pt x="2526345" y="538533"/>
                  <a:pt x="2291257" y="584775"/>
                </a:cubicBezTo>
                <a:cubicBezTo>
                  <a:pt x="2056169" y="631017"/>
                  <a:pt x="2002056" y="539331"/>
                  <a:pt x="1880006" y="584775"/>
                </a:cubicBezTo>
                <a:cubicBezTo>
                  <a:pt x="1757956" y="630219"/>
                  <a:pt x="1487516" y="567630"/>
                  <a:pt x="1175004" y="584775"/>
                </a:cubicBezTo>
                <a:cubicBezTo>
                  <a:pt x="862492" y="601920"/>
                  <a:pt x="880116" y="545684"/>
                  <a:pt x="587502" y="584775"/>
                </a:cubicBezTo>
                <a:cubicBezTo>
                  <a:pt x="294888" y="623866"/>
                  <a:pt x="282270" y="563412"/>
                  <a:pt x="0" y="584775"/>
                </a:cubicBezTo>
                <a:cubicBezTo>
                  <a:pt x="-48666" y="352223"/>
                  <a:pt x="69234" y="213676"/>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五、测定分解尿素的细菌的数量</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文本框 2"/>
          <p:cNvSpPr txBox="1"/>
          <p:nvPr>
            <p:custDataLst>
              <p:tags r:id="rId6"/>
            </p:custDataLst>
          </p:nvPr>
        </p:nvSpPr>
        <p:spPr>
          <a:xfrm>
            <a:off x="164162" y="1886295"/>
            <a:ext cx="1890261" cy="523220"/>
          </a:xfrm>
          <a:prstGeom prst="rect">
            <a:avLst/>
          </a:prstGeom>
          <a:noFill/>
        </p:spPr>
        <p:txBody>
          <a:bodyPr wrap="none" rtlCol="0" anchor="t">
            <a:spAutoFit/>
          </a:bodyPr>
          <a:lstStyle>
            <a:defPPr>
              <a:defRPr lang="zh-CN"/>
            </a:defPPr>
            <a:lvl1pPr algn="ctr">
              <a:spcBef>
                <a:spcPct val="0"/>
              </a:spcBef>
              <a:defRPr sz="2400">
                <a:solidFill>
                  <a:schemeClr val="bg1"/>
                </a:solidFill>
                <a:latin typeface="Times New Roman" panose="02020603050405020304" pitchFamily="18" charset="0"/>
                <a:ea typeface="微软雅黑" panose="020B0503020204020204" pitchFamily="34" charset="-122"/>
                <a:cs typeface="黑体" panose="02010609060101010101" pitchFamily="49" charset="-122"/>
              </a:defRPr>
            </a:lvl1pPr>
          </a:lstStyle>
          <a:p>
            <a:r>
              <a:rPr lang="en-US" sz="2800" b="1">
                <a:solidFill>
                  <a:srgbClr val="0070C0"/>
                </a:solidFill>
                <a:ea typeface="微软雅黑" panose="020B0503020204020204" pitchFamily="34" charset="-122"/>
                <a:cs typeface="Times New Roman" panose="02020603050405020304" pitchFamily="18" charset="0"/>
                <a:sym typeface="+mn-ea"/>
              </a:rPr>
              <a:t>1.</a:t>
            </a:r>
            <a:r>
              <a:rPr lang="zh-CN" altLang="en-US" sz="2800" b="1">
                <a:solidFill>
                  <a:srgbClr val="0070C0"/>
                </a:solidFill>
                <a:ea typeface="微软雅黑" panose="020B0503020204020204" pitchFamily="34" charset="-122"/>
                <a:cs typeface="Times New Roman" panose="02020603050405020304" pitchFamily="18" charset="0"/>
                <a:sym typeface="+mn-ea"/>
              </a:rPr>
              <a:t>实验目的</a:t>
            </a:r>
            <a:endParaRPr lang="zh-CN" altLang="en-US" sz="2800" b="1">
              <a:solidFill>
                <a:srgbClr val="0070C0"/>
              </a:solidFill>
              <a:ea typeface="微软雅黑" panose="020B0503020204020204" pitchFamily="34" charset="-122"/>
              <a:cs typeface="Times New Roman" panose="02020603050405020304" pitchFamily="18" charset="0"/>
              <a:sym typeface="+mn-ea"/>
            </a:endParaRPr>
          </a:p>
        </p:txBody>
      </p:sp>
      <p:sp>
        <p:nvSpPr>
          <p:cNvPr id="8" name="文本框 7"/>
          <p:cNvSpPr txBox="1"/>
          <p:nvPr>
            <p:custDataLst>
              <p:tags r:id="rId7"/>
            </p:custDataLst>
          </p:nvPr>
        </p:nvSpPr>
        <p:spPr>
          <a:xfrm>
            <a:off x="2054423" y="1821727"/>
            <a:ext cx="9405730" cy="626710"/>
          </a:xfrm>
          <a:prstGeom prst="rect">
            <a:avLst/>
          </a:prstGeom>
          <a:noFill/>
        </p:spPr>
        <p:txBody>
          <a:bodyPr wrap="square">
            <a:spAutoFit/>
          </a:bodyPr>
          <a:lstStyle/>
          <a:p>
            <a:pPr algn="l" fontAlgn="auto">
              <a:lnSpc>
                <a:spcPct val="120000"/>
              </a:lnSpc>
              <a:buClrTx/>
              <a:buSzTx/>
              <a:buFontTx/>
            </a:pPr>
            <a:r>
              <a:rPr lang="en-US" altLang="zh-CN" sz="3200" b="1" kern="100" err="1">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统计每克土壤样品中究竟含有多少这样的细菌</a:t>
            </a:r>
            <a:r>
              <a:rPr lang="zh-CN" altLang="en-US" sz="3200" b="1"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3200" b="1"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9" name="文本框 18"/>
          <p:cNvSpPr txBox="1"/>
          <p:nvPr>
            <p:custDataLst>
              <p:tags r:id="rId8"/>
            </p:custDataLst>
          </p:nvPr>
        </p:nvSpPr>
        <p:spPr>
          <a:xfrm>
            <a:off x="176808" y="2532910"/>
            <a:ext cx="1890261" cy="523220"/>
          </a:xfrm>
          <a:prstGeom prst="rect">
            <a:avLst/>
          </a:prstGeom>
          <a:noFill/>
        </p:spPr>
        <p:txBody>
          <a:bodyPr wrap="none" rtlCol="0" anchor="t">
            <a:spAutoFit/>
          </a:bodyPr>
          <a:lstStyle>
            <a:defPPr>
              <a:defRPr lang="zh-CN"/>
            </a:defPPr>
            <a:lvl1pPr algn="ctr">
              <a:spcBef>
                <a:spcPct val="0"/>
              </a:spcBef>
              <a:defRPr sz="2400">
                <a:solidFill>
                  <a:schemeClr val="bg1"/>
                </a:solidFill>
                <a:latin typeface="Times New Roman" panose="02020603050405020304" pitchFamily="18" charset="0"/>
                <a:ea typeface="微软雅黑" panose="020B0503020204020204" pitchFamily="34" charset="-122"/>
                <a:cs typeface="黑体" panose="02010609060101010101" pitchFamily="49" charset="-122"/>
              </a:defRPr>
            </a:lvl1pPr>
          </a:lstStyle>
          <a:p>
            <a:r>
              <a:rPr lang="en-US" sz="2800" b="1">
                <a:solidFill>
                  <a:srgbClr val="0070C0"/>
                </a:solidFill>
                <a:ea typeface="微软雅黑" panose="020B0503020204020204" pitchFamily="34" charset="-122"/>
                <a:cs typeface="Times New Roman" panose="02020603050405020304" pitchFamily="18" charset="0"/>
                <a:sym typeface="+mn-ea"/>
              </a:rPr>
              <a:t>2.计数方法</a:t>
            </a:r>
            <a:endParaRPr lang="zh-CN" altLang="en-US" sz="2800" b="1">
              <a:solidFill>
                <a:srgbClr val="0070C0"/>
              </a:solidFill>
              <a:ea typeface="微软雅黑" panose="020B0503020204020204" pitchFamily="34" charset="-122"/>
              <a:cs typeface="Times New Roman" panose="02020603050405020304" pitchFamily="18" charset="0"/>
              <a:sym typeface="+mn-ea"/>
            </a:endParaRPr>
          </a:p>
        </p:txBody>
      </p:sp>
      <p:sp>
        <p:nvSpPr>
          <p:cNvPr id="20" name="文本框 19"/>
          <p:cNvSpPr txBox="1"/>
          <p:nvPr>
            <p:custDataLst>
              <p:tags r:id="rId9"/>
            </p:custDataLst>
          </p:nvPr>
        </p:nvSpPr>
        <p:spPr>
          <a:xfrm>
            <a:off x="2067069" y="2471278"/>
            <a:ext cx="3246454" cy="626710"/>
          </a:xfrm>
          <a:prstGeom prst="rect">
            <a:avLst/>
          </a:prstGeom>
          <a:noFill/>
        </p:spPr>
        <p:txBody>
          <a:bodyPr wrap="square">
            <a:spAutoFit/>
          </a:bodyPr>
          <a:lstStyle/>
          <a:p>
            <a:pPr algn="l" fontAlgn="auto">
              <a:lnSpc>
                <a:spcPct val="120000"/>
              </a:lnSpc>
              <a:buClrTx/>
              <a:buSzTx/>
              <a:buFontTx/>
            </a:pPr>
            <a:r>
              <a:rPr lang="zh-CN" altLang="en-US" sz="3200" b="1" kern="100">
                <a:solidFill>
                  <a:srgbClr val="B03B61"/>
                </a:solidFill>
                <a:latin typeface="Times New Roman" panose="02020603050405020304" pitchFamily="18" charset="0"/>
                <a:ea typeface="楷体" panose="02010609060101010101" pitchFamily="49" charset="-122"/>
                <a:cs typeface="Times New Roman" panose="02020603050405020304" pitchFamily="18" charset="0"/>
                <a:sym typeface="+mn-ea"/>
              </a:rPr>
              <a:t>稀释涂布平板法</a:t>
            </a:r>
            <a:endParaRPr lang="en-US" altLang="zh-CN" sz="3200" b="1" kern="100">
              <a:solidFill>
                <a:srgbClr val="B03B61"/>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1" name="文本框 20"/>
          <p:cNvSpPr txBox="1"/>
          <p:nvPr>
            <p:custDataLst>
              <p:tags r:id="rId10"/>
            </p:custDataLst>
          </p:nvPr>
        </p:nvSpPr>
        <p:spPr>
          <a:xfrm>
            <a:off x="261938" y="3167390"/>
            <a:ext cx="5206095" cy="523220"/>
          </a:xfrm>
          <a:prstGeom prst="rect">
            <a:avLst/>
          </a:prstGeom>
          <a:noFill/>
        </p:spPr>
        <p:txBody>
          <a:bodyPr wrap="square" rtlCol="0" anchor="t">
            <a:spAutoFit/>
          </a:bodyPr>
          <a:lstStyle/>
          <a:p>
            <a:pPr algn="l"/>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1</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）样品稀释与取样涂布</a:t>
            </a:r>
            <a:endPar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22" name="Rectangle 5"/>
          <p:cNvSpPr>
            <a:spLocks noChangeArrowheads="1"/>
          </p:cNvSpPr>
          <p:nvPr>
            <p:custDataLst>
              <p:tags r:id="rId11"/>
            </p:custDataLst>
          </p:nvPr>
        </p:nvSpPr>
        <p:spPr bwMode="auto">
          <a:xfrm>
            <a:off x="261938" y="3762813"/>
            <a:ext cx="11928883" cy="1217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nSpc>
                <a:spcPct val="120000"/>
              </a:lnSpc>
              <a:spcBef>
                <a:spcPct val="0"/>
              </a:spcBef>
              <a:spcAft>
                <a:spcPct val="0"/>
              </a:spcAft>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不同微生物在土壤中含量不同，分离不同的微生物采用不同的稀释度，以</a:t>
            </a:r>
            <a:r>
              <a:rPr lang="zh-CN" altLang="en-US" sz="3200" b="1">
                <a:solidFill>
                  <a:srgbClr val="C00000"/>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保证获得菌落数在</a:t>
            </a:r>
            <a:r>
              <a:rPr lang="en-US" altLang="zh-CN" sz="3200" b="1">
                <a:solidFill>
                  <a:srgbClr val="C00000"/>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30</a:t>
            </a:r>
            <a:r>
              <a:rPr lang="zh-CN" altLang="en-US" sz="3200" b="1">
                <a:solidFill>
                  <a:srgbClr val="C00000"/>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b="1">
                <a:solidFill>
                  <a:srgbClr val="C00000"/>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300</a:t>
            </a:r>
            <a:r>
              <a:rPr lang="zh-CN" altLang="en-US" sz="3200" b="1">
                <a:solidFill>
                  <a:srgbClr val="C00000"/>
                </a:solidFill>
                <a:highlight>
                  <a:srgbClr val="FFFF00"/>
                </a:highlight>
                <a:latin typeface="Times New Roman" panose="02020603050405020304" pitchFamily="18" charset="0"/>
                <a:ea typeface="楷体" panose="02010609060101010101" pitchFamily="49" charset="-122"/>
                <a:cs typeface="Times New Roman" panose="02020603050405020304" pitchFamily="18" charset="0"/>
              </a:rPr>
              <a:t>之间</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，适于计数的平板。</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3" name="Text Box 7"/>
          <p:cNvSpPr txBox="1">
            <a:spLocks noChangeArrowheads="1"/>
          </p:cNvSpPr>
          <p:nvPr>
            <p:custDataLst>
              <p:tags r:id="rId12"/>
            </p:custDataLst>
          </p:nvPr>
        </p:nvSpPr>
        <p:spPr bwMode="auto">
          <a:xfrm>
            <a:off x="176808" y="5049428"/>
            <a:ext cx="7743217" cy="1808572"/>
          </a:xfrm>
          <a:prstGeom prst="rect">
            <a:avLst/>
          </a:prstGeom>
          <a:noFill/>
          <a:ln>
            <a:noFill/>
            <a:prstDash val="lgDashDot"/>
          </a:ln>
        </p:spPr>
        <p:txBody>
          <a:bodyPr wrap="square">
            <a:spAutoFit/>
          </a:bodyPr>
          <a:lstStyle>
            <a:lvl1pPr marL="342900" indent="-342900">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indent="0">
              <a:lnSpc>
                <a:spcPct val="120000"/>
              </a:lnSpc>
              <a:spcBef>
                <a:spcPct val="0"/>
              </a:spcBef>
              <a:spcAft>
                <a:spcPct val="0"/>
              </a:spcAft>
              <a:buClr>
                <a:srgbClr val="419287"/>
              </a:buClr>
              <a:buFont typeface="Wingdings" panose="05000000000000000000" pitchFamily="2" charset="2"/>
              <a:buChar char="Ø"/>
            </a:pPr>
            <a:r>
              <a:rPr lang="zh-CN" altLang="en-US" sz="3200">
                <a:solidFill>
                  <a:schemeClr val="tx1">
                    <a:lumMod val="50000"/>
                  </a:schemeClr>
                </a:solidFill>
                <a:latin typeface="Times New Roman" panose="02020603050405020304" pitchFamily="18" charset="0"/>
                <a:ea typeface="楷体" panose="02010609060101010101" pitchFamily="49" charset="-122"/>
                <a:cs typeface="Times New Roman" panose="02020603050405020304" pitchFamily="18" charset="0"/>
              </a:rPr>
              <a:t>测细菌数：一般用</a:t>
            </a:r>
            <a:r>
              <a:rPr lang="en-US" altLang="zh-CN"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10</a:t>
            </a:r>
            <a:r>
              <a:rPr lang="en-US" altLang="zh-CN" sz="3200" baseline="300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4</a:t>
            </a:r>
            <a:r>
              <a:rPr lang="zh-CN" altLang="en-US"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10</a:t>
            </a:r>
            <a:r>
              <a:rPr lang="en-US" altLang="zh-CN" sz="3200" baseline="300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5</a:t>
            </a:r>
            <a:r>
              <a:rPr lang="zh-CN" altLang="en-US"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10</a:t>
            </a:r>
            <a:r>
              <a:rPr lang="en-US" altLang="zh-CN" sz="3200" baseline="300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6</a:t>
            </a:r>
            <a:r>
              <a:rPr lang="zh-CN" altLang="en-US" sz="3200">
                <a:solidFill>
                  <a:schemeClr val="tx1">
                    <a:lumMod val="50000"/>
                  </a:schemeClr>
                </a:solidFill>
                <a:latin typeface="Times New Roman" panose="02020603050405020304" pitchFamily="18" charset="0"/>
                <a:ea typeface="楷体" panose="02010609060101010101" pitchFamily="49" charset="-122"/>
                <a:cs typeface="Times New Roman" panose="02020603050405020304" pitchFamily="18" charset="0"/>
              </a:rPr>
              <a:t>稀释液</a:t>
            </a:r>
            <a:endParaRPr lang="zh-CN" altLang="en-US" sz="3200">
              <a:solidFill>
                <a:schemeClr val="tx1">
                  <a:lumMod val="50000"/>
                </a:schemeClr>
              </a:solidFill>
              <a:latin typeface="Times New Roman" panose="02020603050405020304" pitchFamily="18" charset="0"/>
              <a:ea typeface="楷体" panose="02010609060101010101" pitchFamily="49" charset="-122"/>
              <a:cs typeface="Times New Roman" panose="02020603050405020304" pitchFamily="18" charset="0"/>
            </a:endParaRPr>
          </a:p>
          <a:p>
            <a:pPr marL="0" indent="0">
              <a:lnSpc>
                <a:spcPct val="120000"/>
              </a:lnSpc>
              <a:spcBef>
                <a:spcPct val="0"/>
              </a:spcBef>
              <a:spcAft>
                <a:spcPct val="0"/>
              </a:spcAft>
              <a:buClr>
                <a:srgbClr val="419287"/>
              </a:buClr>
              <a:buFont typeface="Wingdings" panose="05000000000000000000" pitchFamily="2" charset="2"/>
              <a:buChar char="Ø"/>
            </a:pPr>
            <a:r>
              <a:rPr lang="zh-CN" altLang="en-US" sz="3200">
                <a:solidFill>
                  <a:schemeClr val="tx1">
                    <a:lumMod val="50000"/>
                  </a:schemeClr>
                </a:solidFill>
                <a:latin typeface="Times New Roman" panose="02020603050405020304" pitchFamily="18" charset="0"/>
                <a:ea typeface="楷体" panose="02010609060101010101" pitchFamily="49" charset="-122"/>
                <a:cs typeface="Times New Roman" panose="02020603050405020304" pitchFamily="18" charset="0"/>
              </a:rPr>
              <a:t>测放线菌：一般用</a:t>
            </a:r>
            <a:r>
              <a:rPr lang="en-US" altLang="zh-CN"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10</a:t>
            </a:r>
            <a:r>
              <a:rPr lang="en-US" altLang="zh-CN" sz="3200" baseline="300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10</a:t>
            </a:r>
            <a:r>
              <a:rPr lang="en-US" altLang="zh-CN" sz="3200" baseline="300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4</a:t>
            </a:r>
            <a:r>
              <a:rPr lang="zh-CN" altLang="en-US"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10</a:t>
            </a:r>
            <a:r>
              <a:rPr lang="en-US" altLang="zh-CN" sz="3200" baseline="300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5</a:t>
            </a:r>
            <a:r>
              <a:rPr lang="zh-CN" altLang="en-US" sz="3200">
                <a:solidFill>
                  <a:schemeClr val="tx1">
                    <a:lumMod val="50000"/>
                  </a:schemeClr>
                </a:solidFill>
                <a:latin typeface="Times New Roman" panose="02020603050405020304" pitchFamily="18" charset="0"/>
                <a:ea typeface="楷体" panose="02010609060101010101" pitchFamily="49" charset="-122"/>
                <a:cs typeface="Times New Roman" panose="02020603050405020304" pitchFamily="18" charset="0"/>
              </a:rPr>
              <a:t>稀释液</a:t>
            </a:r>
            <a:endParaRPr lang="zh-CN" altLang="en-US" sz="3200">
              <a:solidFill>
                <a:schemeClr val="tx1">
                  <a:lumMod val="50000"/>
                </a:schemeClr>
              </a:solidFill>
              <a:latin typeface="Times New Roman" panose="02020603050405020304" pitchFamily="18" charset="0"/>
              <a:ea typeface="楷体" panose="02010609060101010101" pitchFamily="49" charset="-122"/>
              <a:cs typeface="Times New Roman" panose="02020603050405020304" pitchFamily="18" charset="0"/>
            </a:endParaRPr>
          </a:p>
          <a:p>
            <a:pPr marL="0" indent="0">
              <a:lnSpc>
                <a:spcPct val="120000"/>
              </a:lnSpc>
              <a:spcBef>
                <a:spcPct val="0"/>
              </a:spcBef>
              <a:spcAft>
                <a:spcPct val="0"/>
              </a:spcAft>
              <a:buClr>
                <a:srgbClr val="419287"/>
              </a:buClr>
              <a:buFont typeface="Wingdings" panose="05000000000000000000" pitchFamily="2" charset="2"/>
              <a:buChar char="Ø"/>
            </a:pPr>
            <a:r>
              <a:rPr lang="zh-CN" altLang="en-US" sz="3200">
                <a:solidFill>
                  <a:schemeClr val="tx1">
                    <a:lumMod val="50000"/>
                  </a:schemeClr>
                </a:solidFill>
                <a:latin typeface="Times New Roman" panose="02020603050405020304" pitchFamily="18" charset="0"/>
                <a:ea typeface="楷体" panose="02010609060101010101" pitchFamily="49" charset="-122"/>
                <a:cs typeface="Times New Roman" panose="02020603050405020304" pitchFamily="18" charset="0"/>
              </a:rPr>
              <a:t>测真菌数：一般用</a:t>
            </a:r>
            <a:r>
              <a:rPr lang="en-US" altLang="zh-CN"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10</a:t>
            </a:r>
            <a:r>
              <a:rPr lang="en-US" altLang="zh-CN" sz="3200" baseline="300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10</a:t>
            </a:r>
            <a:r>
              <a:rPr lang="en-US" altLang="zh-CN" sz="3200" baseline="300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10</a:t>
            </a:r>
            <a:r>
              <a:rPr lang="en-US" altLang="zh-CN" sz="3200" baseline="300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4</a:t>
            </a:r>
            <a:r>
              <a:rPr lang="zh-CN" altLang="en-US" sz="3200">
                <a:solidFill>
                  <a:schemeClr val="tx1">
                    <a:lumMod val="50000"/>
                  </a:schemeClr>
                </a:solidFill>
                <a:latin typeface="Times New Roman" panose="02020603050405020304" pitchFamily="18" charset="0"/>
                <a:ea typeface="楷体" panose="02010609060101010101" pitchFamily="49" charset="-122"/>
                <a:cs typeface="Times New Roman" panose="02020603050405020304" pitchFamily="18" charset="0"/>
              </a:rPr>
              <a:t>稀释液</a:t>
            </a:r>
            <a:endParaRPr lang="zh-CN" altLang="en-US" sz="3200">
              <a:solidFill>
                <a:schemeClr val="tx1">
                  <a:lumMod val="50000"/>
                </a:schemeClr>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4" name="TextBox 1"/>
          <p:cNvSpPr txBox="1"/>
          <p:nvPr>
            <p:custDataLst>
              <p:tags r:id="rId13"/>
            </p:custDataLst>
          </p:nvPr>
        </p:nvSpPr>
        <p:spPr>
          <a:xfrm>
            <a:off x="7932331" y="5037998"/>
            <a:ext cx="4259669" cy="1808572"/>
          </a:xfrm>
          <a:prstGeom prst="rect">
            <a:avLst/>
          </a:prstGeom>
          <a:solidFill>
            <a:schemeClr val="accent2">
              <a:lumMod val="20000"/>
              <a:lumOff val="80000"/>
            </a:schemeClr>
          </a:solidFill>
        </p:spPr>
        <p:txBody>
          <a:bodyPr wrap="square" rtlCol="0">
            <a:spAutoFit/>
          </a:bodyPr>
          <a:lstStyle/>
          <a:p>
            <a:pPr indent="0" fontAlgn="auto">
              <a:lnSpc>
                <a:spcPct val="120000"/>
              </a:lnSpc>
              <a:buNone/>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细菌一般选用</a:t>
            </a:r>
            <a:r>
              <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10</a:t>
            </a:r>
            <a:r>
              <a:rPr lang="en-US" altLang="zh-CN" sz="3200" b="1" baseline="300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4</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10</a:t>
            </a:r>
            <a:r>
              <a:rPr lang="en-US" altLang="zh-CN" sz="3200" b="1" baseline="300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5</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10</a:t>
            </a:r>
            <a:r>
              <a:rPr lang="en-US" altLang="zh-CN" sz="3200" b="1" baseline="300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6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稀释倍数的菌液进行涂布培养。</a:t>
            </a:r>
            <a:r>
              <a:rPr lang="en-US" altLang="zh-CN" sz="32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p:tgtEl>
                                          <p:spTgt spid="3"/>
                                        </p:tgtEl>
                                        <p:attrNameLst>
                                          <p:attrName>ppt_x</p:attrName>
                                        </p:attrNameLst>
                                      </p:cBhvr>
                                      <p:tavLst>
                                        <p:tav tm="0">
                                          <p:val>
                                            <p:strVal val="#ppt_x-#ppt_w*1.125000"/>
                                          </p:val>
                                        </p:tav>
                                        <p:tav tm="100000">
                                          <p:val>
                                            <p:strVal val="#ppt_x"/>
                                          </p:val>
                                        </p:tav>
                                      </p:tavLst>
                                    </p:anim>
                                    <p:animEffect transition="in" filter="wipe(right)">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par>
                          <p:cTn id="19" fill="hold">
                            <p:stCondLst>
                              <p:cond delay="500"/>
                            </p:stCondLst>
                            <p:childTnLst>
                              <p:par>
                                <p:cTn id="20" presetID="12" presetClass="entr" presetSubtype="8"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p:tgtEl>
                                          <p:spTgt spid="19"/>
                                        </p:tgtEl>
                                        <p:attrNameLst>
                                          <p:attrName>ppt_x</p:attrName>
                                        </p:attrNameLst>
                                      </p:cBhvr>
                                      <p:tavLst>
                                        <p:tav tm="0">
                                          <p:val>
                                            <p:strVal val="#ppt_x-#ppt_w*1.125000"/>
                                          </p:val>
                                        </p:tav>
                                        <p:tav tm="100000">
                                          <p:val>
                                            <p:strVal val="#ppt_x"/>
                                          </p:val>
                                        </p:tav>
                                      </p:tavLst>
                                    </p:anim>
                                    <p:animEffect transition="in" filter="wipe(right)">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500"/>
                                        <p:tgtEl>
                                          <p:spTgt spid="20"/>
                                        </p:tgtEl>
                                      </p:cBhvr>
                                    </p:animEffect>
                                  </p:childTnLst>
                                </p:cTn>
                              </p:par>
                            </p:childTnLst>
                          </p:cTn>
                        </p:par>
                        <p:par>
                          <p:cTn id="29" fill="hold">
                            <p:stCondLst>
                              <p:cond delay="500"/>
                            </p:stCondLst>
                            <p:childTnLst>
                              <p:par>
                                <p:cTn id="30" presetID="12" presetClass="entr" presetSubtype="8" fill="hold" grpId="0" nodeType="after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p:tgtEl>
                                          <p:spTgt spid="21"/>
                                        </p:tgtEl>
                                        <p:attrNameLst>
                                          <p:attrName>ppt_x</p:attrName>
                                        </p:attrNameLst>
                                      </p:cBhvr>
                                      <p:tavLst>
                                        <p:tav tm="0">
                                          <p:val>
                                            <p:strVal val="#ppt_x-#ppt_w*1.125000"/>
                                          </p:val>
                                        </p:tav>
                                        <p:tav tm="100000">
                                          <p:val>
                                            <p:strVal val="#ppt_x"/>
                                          </p:val>
                                        </p:tav>
                                      </p:tavLst>
                                    </p:anim>
                                    <p:animEffect transition="in" filter="wipe(right)">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up)">
                                      <p:cBhvr>
                                        <p:cTn id="38" dur="750"/>
                                        <p:tgtEl>
                                          <p:spTgt spid="22"/>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left)">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up)">
                                      <p:cBhvr>
                                        <p:cTn id="47" dur="7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p:bldP spid="19" grpId="0" animBg="1"/>
      <p:bldP spid="20" grpId="0"/>
      <p:bldP spid="21" grpId="0"/>
      <p:bldP spid="22" grpId="0"/>
      <p:bldP spid="23" grpId="0"/>
      <p:bldP spid="24"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431708" y="781654"/>
            <a:ext cx="7751110" cy="4860000"/>
          </a:xfrm>
          <a:prstGeom prst="rect">
            <a:avLst/>
          </a:prstGeom>
        </p:spPr>
      </p:pic>
      <p:sp>
        <p:nvSpPr>
          <p:cNvPr id="6" name="文本框 5"/>
          <p:cNvSpPr txBox="1"/>
          <p:nvPr>
            <p:custDataLst>
              <p:tags r:id="rId3"/>
            </p:custDataLst>
          </p:nvPr>
        </p:nvSpPr>
        <p:spPr>
          <a:xfrm>
            <a:off x="0" y="-13179"/>
            <a:ext cx="1890261" cy="523220"/>
          </a:xfrm>
          <a:prstGeom prst="rect">
            <a:avLst/>
          </a:prstGeom>
          <a:solidFill>
            <a:schemeClr val="accent2">
              <a:lumMod val="20000"/>
              <a:lumOff val="80000"/>
            </a:schemeClr>
          </a:solidFill>
        </p:spPr>
        <p:txBody>
          <a:bodyPr wrap="none" rtlCol="0" anchor="t">
            <a:spAutoFit/>
          </a:bodyPr>
          <a:lstStyle>
            <a:defPPr>
              <a:defRPr lang="zh-CN"/>
            </a:defPPr>
            <a:lvl1pPr algn="ctr">
              <a:spcBef>
                <a:spcPct val="0"/>
              </a:spcBef>
              <a:defRPr sz="2400">
                <a:solidFill>
                  <a:schemeClr val="bg1"/>
                </a:solidFill>
                <a:latin typeface="Times New Roman" panose="02020603050405020304" pitchFamily="18" charset="0"/>
                <a:ea typeface="微软雅黑" panose="020B0503020204020204" pitchFamily="34" charset="-122"/>
                <a:cs typeface="黑体" panose="02010609060101010101" pitchFamily="49" charset="-122"/>
              </a:defRPr>
            </a:lvl1pPr>
          </a:lstStyle>
          <a:p>
            <a:r>
              <a:rPr lang="en-US" sz="2800" b="1">
                <a:solidFill>
                  <a:srgbClr val="0070C0"/>
                </a:solidFill>
                <a:ea typeface="微软雅黑" panose="020B0503020204020204" pitchFamily="34" charset="-122"/>
                <a:cs typeface="Times New Roman" panose="02020603050405020304" pitchFamily="18" charset="0"/>
                <a:sym typeface="+mn-ea"/>
              </a:rPr>
              <a:t>2.计数方法</a:t>
            </a:r>
            <a:endParaRPr lang="zh-CN" altLang="en-US" sz="2800" b="1">
              <a:solidFill>
                <a:srgbClr val="0070C0"/>
              </a:solidFill>
              <a:ea typeface="微软雅黑" panose="020B0503020204020204" pitchFamily="34" charset="-122"/>
              <a:cs typeface="Times New Roman" panose="02020603050405020304" pitchFamily="18" charset="0"/>
              <a:sym typeface="+mn-ea"/>
            </a:endParaRPr>
          </a:p>
        </p:txBody>
      </p:sp>
      <p:sp>
        <p:nvSpPr>
          <p:cNvPr id="3" name="文本框 2"/>
          <p:cNvSpPr txBox="1"/>
          <p:nvPr>
            <p:custDataLst>
              <p:tags r:id="rId4"/>
            </p:custDataLst>
          </p:nvPr>
        </p:nvSpPr>
        <p:spPr>
          <a:xfrm>
            <a:off x="7966943" y="2717135"/>
            <a:ext cx="4747026" cy="533223"/>
          </a:xfrm>
          <a:prstGeom prst="rect">
            <a:avLst/>
          </a:prstGeom>
          <a:noFill/>
        </p:spPr>
        <p:txBody>
          <a:bodyPr wrap="square">
            <a:spAutoFit/>
          </a:bodyPr>
          <a:lstStyle/>
          <a:p>
            <a:pPr algn="l" fontAlgn="auto">
              <a:lnSpc>
                <a:spcPct val="110000"/>
              </a:lnSpc>
              <a:buClrTx/>
              <a:buSzTx/>
              <a:buFontTx/>
            </a:pPr>
            <a:r>
              <a:rPr lang="zh-CN" altLang="en-US" sz="2800" b="1" kern="10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sym typeface="+mn-ea"/>
              </a:rPr>
              <a:t>每个浓度至少设置</a:t>
            </a:r>
            <a:r>
              <a:rPr lang="en-US" altLang="zh-CN" sz="2800" b="1" kern="10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sym typeface="+mn-ea"/>
              </a:rPr>
              <a:t>4</a:t>
            </a:r>
            <a:r>
              <a:rPr lang="zh-CN" altLang="en-US" sz="2800" b="1" kern="10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sym typeface="+mn-ea"/>
              </a:rPr>
              <a:t>个平板</a:t>
            </a:r>
            <a:endParaRPr lang="zh-CN" altLang="en-US" sz="2800" b="1" kern="10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5" name="文本框 4"/>
          <p:cNvSpPr txBox="1"/>
          <p:nvPr>
            <p:custDataLst>
              <p:tags r:id="rId5"/>
            </p:custDataLst>
          </p:nvPr>
        </p:nvSpPr>
        <p:spPr>
          <a:xfrm>
            <a:off x="0" y="5726536"/>
            <a:ext cx="12192000" cy="1131464"/>
          </a:xfrm>
          <a:prstGeom prst="rect">
            <a:avLst/>
          </a:prstGeom>
          <a:solidFill>
            <a:srgbClr val="F7F2FF"/>
          </a:solidFill>
        </p:spPr>
        <p:txBody>
          <a:bodyPr wrap="square">
            <a:spAutoFit/>
          </a:bodyPr>
          <a:lstStyle/>
          <a:p>
            <a:pPr algn="l" fontAlgn="auto">
              <a:lnSpc>
                <a:spcPct val="110000"/>
              </a:lnSpc>
              <a:buClrTx/>
              <a:buSzTx/>
              <a:buFontTx/>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1</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2</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3</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平板是选择培养基：实验组，三个重复；</a:t>
            </a:r>
            <a:endPar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a:p>
            <a:pPr algn="l" fontAlgn="auto">
              <a:lnSpc>
                <a:spcPct val="110000"/>
              </a:lnSpc>
              <a:buClrTx/>
              <a:buSzTx/>
              <a:buFontTx/>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4</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为牛肉膏蛋白胨培养基：用以判断选择培养基是否具有选择作用。</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303427" y="1145782"/>
            <a:ext cx="7751110" cy="4860000"/>
          </a:xfrm>
          <a:prstGeom prst="rect">
            <a:avLst/>
          </a:prstGeom>
        </p:spPr>
      </p:pic>
      <p:sp>
        <p:nvSpPr>
          <p:cNvPr id="4" name="文本框 3"/>
          <p:cNvSpPr txBox="1"/>
          <p:nvPr>
            <p:custDataLst>
              <p:tags r:id="rId3"/>
            </p:custDataLst>
          </p:nvPr>
        </p:nvSpPr>
        <p:spPr>
          <a:xfrm>
            <a:off x="8390993" y="703628"/>
            <a:ext cx="3768090" cy="5354158"/>
          </a:xfrm>
          <a:prstGeom prst="rect">
            <a:avLst/>
          </a:prstGeom>
          <a:noFill/>
        </p:spPr>
        <p:txBody>
          <a:bodyPr wrap="square">
            <a:spAutoFit/>
          </a:bodyPr>
          <a:lstStyle/>
          <a:p>
            <a:pPr algn="l" fontAlgn="auto">
              <a:lnSpc>
                <a:spcPct val="120000"/>
              </a:lnSpc>
              <a:buClrTx/>
              <a:buSzTx/>
              <a:buFontTx/>
            </a:pP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本实验使用的平板和试管较多，为了避免混淆，最好在使用前</a:t>
            </a:r>
            <a:r>
              <a:rPr lang="zh-CN" altLang="en-US" sz="3200" kern="10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做好标记</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。例如，在标记培养皿时应该注明</a:t>
            </a:r>
            <a:r>
              <a:rPr lang="zh-CN" altLang="en-US" sz="3200" kern="10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组别</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、培养</a:t>
            </a:r>
            <a:r>
              <a:rPr lang="zh-CN" altLang="en-US" sz="3200" kern="10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日期</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和平板上培养样品的</a:t>
            </a:r>
            <a:r>
              <a:rPr lang="zh-CN" altLang="en-US" sz="3200" kern="10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稀释度</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等。</a:t>
            </a:r>
            <a:endPar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6" name="文本框 5"/>
          <p:cNvSpPr txBox="1"/>
          <p:nvPr>
            <p:custDataLst>
              <p:tags r:id="rId4"/>
            </p:custDataLst>
          </p:nvPr>
        </p:nvSpPr>
        <p:spPr>
          <a:xfrm>
            <a:off x="0" y="0"/>
            <a:ext cx="1620957" cy="523220"/>
          </a:xfrm>
          <a:prstGeom prst="rect">
            <a:avLst/>
          </a:prstGeom>
          <a:solidFill>
            <a:srgbClr val="0C7338"/>
          </a:solidFill>
        </p:spPr>
        <p:txBody>
          <a:bodyPr wrap="none" rtlCol="0" anchor="t">
            <a:spAutoFit/>
          </a:bodyPr>
          <a:lstStyle>
            <a:defPPr>
              <a:defRPr lang="zh-CN"/>
            </a:defPPr>
            <a:lvl1pPr algn="ctr">
              <a:spcBef>
                <a:spcPct val="0"/>
              </a:spcBef>
              <a:defRPr sz="2400">
                <a:solidFill>
                  <a:schemeClr val="bg1"/>
                </a:solidFill>
                <a:latin typeface="Times New Roman" panose="02020603050405020304" pitchFamily="18" charset="0"/>
                <a:ea typeface="微软雅黑" panose="020B0503020204020204" pitchFamily="34" charset="-122"/>
                <a:cs typeface="黑体" panose="02010609060101010101" pitchFamily="49" charset="-122"/>
              </a:defRPr>
            </a:lvl1pPr>
          </a:lstStyle>
          <a:p>
            <a:r>
              <a:rPr lang="en-US" sz="2800" b="1" err="1">
                <a:ea typeface="微软雅黑" panose="020B0503020204020204" pitchFamily="34" charset="-122"/>
                <a:cs typeface="Times New Roman" panose="02020603050405020304" pitchFamily="18" charset="0"/>
                <a:sym typeface="+mn-ea"/>
              </a:rPr>
              <a:t>注意事项</a:t>
            </a:r>
            <a:endParaRPr lang="zh-CN" altLang="en-US" sz="2800" b="1">
              <a:ea typeface="微软雅黑" panose="020B0503020204020204" pitchFamily="34" charset="-122"/>
              <a:cs typeface="Times New Roman" panose="02020603050405020304" pitchFamily="18" charset="0"/>
              <a:sym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31652" y="661746"/>
            <a:ext cx="5206095" cy="523220"/>
          </a:xfrm>
          <a:prstGeom prst="rect">
            <a:avLst/>
          </a:prstGeom>
          <a:noFill/>
        </p:spPr>
        <p:txBody>
          <a:bodyPr wrap="square" rtlCol="0" anchor="t">
            <a:spAutoFit/>
          </a:bodyPr>
          <a:lstStyle/>
          <a:p>
            <a:pPr algn="l"/>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）培养</a:t>
            </a:r>
            <a:endPar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9" name="文本框 8"/>
          <p:cNvSpPr txBox="1"/>
          <p:nvPr>
            <p:custDataLst>
              <p:tags r:id="rId2"/>
            </p:custDataLst>
          </p:nvPr>
        </p:nvSpPr>
        <p:spPr>
          <a:xfrm>
            <a:off x="0" y="-13179"/>
            <a:ext cx="1890261" cy="523220"/>
          </a:xfrm>
          <a:prstGeom prst="rect">
            <a:avLst/>
          </a:prstGeom>
          <a:solidFill>
            <a:schemeClr val="accent2">
              <a:lumMod val="20000"/>
              <a:lumOff val="80000"/>
            </a:schemeClr>
          </a:solidFill>
        </p:spPr>
        <p:txBody>
          <a:bodyPr wrap="none" rtlCol="0" anchor="t">
            <a:spAutoFit/>
          </a:bodyPr>
          <a:lstStyle>
            <a:defPPr>
              <a:defRPr lang="zh-CN"/>
            </a:defPPr>
            <a:lvl1pPr algn="ctr">
              <a:spcBef>
                <a:spcPct val="0"/>
              </a:spcBef>
              <a:defRPr sz="2400">
                <a:solidFill>
                  <a:schemeClr val="bg1"/>
                </a:solidFill>
                <a:latin typeface="Times New Roman" panose="02020603050405020304" pitchFamily="18" charset="0"/>
                <a:ea typeface="微软雅黑" panose="020B0503020204020204" pitchFamily="34" charset="-122"/>
                <a:cs typeface="黑体" panose="02010609060101010101" pitchFamily="49" charset="-122"/>
              </a:defRPr>
            </a:lvl1pPr>
          </a:lstStyle>
          <a:p>
            <a:r>
              <a:rPr lang="en-US" sz="2800" b="1">
                <a:solidFill>
                  <a:srgbClr val="0070C0"/>
                </a:solidFill>
                <a:ea typeface="微软雅黑" panose="020B0503020204020204" pitchFamily="34" charset="-122"/>
                <a:cs typeface="Times New Roman" panose="02020603050405020304" pitchFamily="18" charset="0"/>
                <a:sym typeface="+mn-ea"/>
              </a:rPr>
              <a:t>2.计数方法</a:t>
            </a:r>
            <a:endParaRPr lang="zh-CN" altLang="en-US" sz="2800" b="1">
              <a:solidFill>
                <a:srgbClr val="0070C0"/>
              </a:solidFill>
              <a:ea typeface="微软雅黑" panose="020B0503020204020204" pitchFamily="34" charset="-122"/>
              <a:cs typeface="Times New Roman" panose="02020603050405020304" pitchFamily="18" charset="0"/>
              <a:sym typeface="+mn-ea"/>
            </a:endParaRPr>
          </a:p>
        </p:txBody>
      </p:sp>
      <p:sp>
        <p:nvSpPr>
          <p:cNvPr id="10" name="文本框 9"/>
          <p:cNvSpPr txBox="1"/>
          <p:nvPr>
            <p:custDataLst>
              <p:tags r:id="rId3"/>
            </p:custDataLst>
          </p:nvPr>
        </p:nvSpPr>
        <p:spPr>
          <a:xfrm>
            <a:off x="379159" y="3298113"/>
            <a:ext cx="2355540" cy="523220"/>
          </a:xfrm>
          <a:prstGeom prst="rect">
            <a:avLst/>
          </a:prstGeom>
          <a:noFill/>
        </p:spPr>
        <p:txBody>
          <a:bodyPr wrap="square" rtlCol="0" anchor="t">
            <a:spAutoFit/>
          </a:bodyPr>
          <a:lstStyle/>
          <a:p>
            <a:pPr algn="l"/>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3</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rPr>
              <a:t>）观察</a:t>
            </a:r>
            <a:endPar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11" name="文本框 10"/>
          <p:cNvSpPr txBox="1"/>
          <p:nvPr>
            <p:custDataLst>
              <p:tags r:id="rId4"/>
            </p:custDataLst>
          </p:nvPr>
        </p:nvSpPr>
        <p:spPr>
          <a:xfrm>
            <a:off x="906798" y="4092711"/>
            <a:ext cx="10724301" cy="1808572"/>
          </a:xfrm>
          <a:prstGeom prst="rect">
            <a:avLst/>
          </a:prstGeom>
          <a:noFill/>
        </p:spPr>
        <p:txBody>
          <a:bodyPr wrap="square" rtlCol="0" anchor="t">
            <a:spAutoFit/>
          </a:bodyPr>
          <a:lstStyle/>
          <a:p>
            <a:pPr marR="0" defTabSz="914400" fontAlgn="auto">
              <a:lnSpc>
                <a:spcPct val="120000"/>
              </a:lnSpc>
              <a:buClrTx/>
              <a:buSzTx/>
              <a:buFontTx/>
              <a:buNone/>
              <a:defRPr/>
            </a:pPr>
            <a:r>
              <a:rPr kumimoji="0" lang="en-US" altLang="zh-CN" sz="3200" b="1" kern="100" cap="none" spc="0" normalizeH="0" baseline="0" noProof="0">
                <a:solidFill>
                  <a:schemeClr val="tx2"/>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        </a:t>
            </a:r>
            <a:r>
              <a:rPr kumimoji="0" lang="zh-CN" altLang="en-US" sz="3200" b="1" kern="100" cap="none" spc="0" normalizeH="0" baseline="0" noProof="0">
                <a:solidFill>
                  <a:srgbClr val="7030A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每隔24h统计一次菌落数目</a:t>
            </a:r>
            <a:r>
              <a:rPr kumimoji="0" lang="zh-CN" altLang="en-US" sz="3200" kern="100" cap="none" spc="0" normalizeH="0" baseline="0" noProof="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，选取菌落数目稳定时的记录作为结果。（一般来说，在相同的培养条件下，同种微生物表现出稳定的菌落特征，如形状、大小和颜色等）。</a:t>
            </a:r>
            <a:endParaRPr kumimoji="0" lang="zh-CN" altLang="en-US" sz="3200" kern="100" cap="none" spc="0" normalizeH="0" baseline="0" noProof="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12" name="文本框 11"/>
          <p:cNvSpPr txBox="1"/>
          <p:nvPr>
            <p:custDataLst>
              <p:tags r:id="rId5"/>
            </p:custDataLst>
          </p:nvPr>
        </p:nvSpPr>
        <p:spPr>
          <a:xfrm>
            <a:off x="743584" y="1429181"/>
            <a:ext cx="11050731" cy="626710"/>
          </a:xfrm>
          <a:prstGeom prst="rect">
            <a:avLst/>
          </a:prstGeom>
          <a:noFill/>
        </p:spPr>
        <p:txBody>
          <a:bodyPr wrap="square" rtlCol="0" anchor="t">
            <a:spAutoFit/>
          </a:bodyPr>
          <a:lstStyle/>
          <a:p>
            <a:pPr marR="0" defTabSz="914400" fontAlgn="auto">
              <a:lnSpc>
                <a:spcPct val="120000"/>
              </a:lnSpc>
              <a:buClrTx/>
              <a:buSzTx/>
              <a:buFontTx/>
              <a:buNone/>
              <a:defRPr/>
            </a:pPr>
            <a:r>
              <a:rPr kumimoji="0" lang="zh-CN" altLang="en-US" sz="3200" b="1" kern="100" cap="none" spc="0" normalizeH="0" baseline="0" noProof="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不同种类的微生物，往往需要不同的</a:t>
            </a:r>
            <a:r>
              <a:rPr kumimoji="0" lang="zh-CN" altLang="en-US" sz="3200" b="1" kern="100" cap="none" spc="0" normalizeH="0" baseline="0" noProof="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培养温度</a:t>
            </a:r>
            <a:r>
              <a:rPr kumimoji="0" lang="zh-CN" altLang="en-US" sz="3200" b="1" kern="100" cap="none" spc="0" normalizeH="0" baseline="0" noProof="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和</a:t>
            </a:r>
            <a:r>
              <a:rPr kumimoji="0" lang="zh-CN" altLang="en-US" sz="3200" b="1" kern="100" cap="none" spc="0" normalizeH="0" baseline="0" noProof="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培养时间</a:t>
            </a:r>
            <a:r>
              <a:rPr kumimoji="0" lang="zh-CN" altLang="en-US" sz="3200" b="1" kern="100" cap="none" spc="0" normalizeH="0" baseline="0" noProof="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a:t>
            </a:r>
            <a:endParaRPr kumimoji="0" lang="zh-CN" altLang="en-US" sz="3200" b="1" kern="100" cap="none" spc="0" normalizeH="0" baseline="0" noProof="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p:txBody>
      </p:sp>
      <p:sp>
        <p:nvSpPr>
          <p:cNvPr id="13" name="文本框 12"/>
          <p:cNvSpPr txBox="1"/>
          <p:nvPr>
            <p:custDataLst>
              <p:tags r:id="rId6"/>
            </p:custDataLst>
          </p:nvPr>
        </p:nvSpPr>
        <p:spPr>
          <a:xfrm>
            <a:off x="1740010" y="2146340"/>
            <a:ext cx="7798930" cy="737510"/>
          </a:xfrm>
          <a:prstGeom prst="rect">
            <a:avLst/>
          </a:prstGeom>
          <a:noFill/>
        </p:spPr>
        <p:txBody>
          <a:bodyPr wrap="none" rtlCol="0" anchor="t">
            <a:spAutoFit/>
          </a:bodyPr>
          <a:lstStyle/>
          <a:p>
            <a:pPr algn="l">
              <a:lnSpc>
                <a:spcPct val="150000"/>
              </a:lnSpc>
              <a:buClrTx/>
              <a:buSzTx/>
              <a:buFontTx/>
            </a:pPr>
            <a:r>
              <a:rPr lang="zh-CN" altLang="en-US" sz="3200" b="1" kern="100">
                <a:solidFill>
                  <a:srgbClr val="DA32CF"/>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（细菌一般在30-37℃的温度下培养1-2d）</a:t>
            </a:r>
            <a:endParaRPr lang="zh-CN" altLang="en-US" sz="3200">
              <a:solidFill>
                <a:srgbClr val="DA32CF"/>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childTnLst>
                          </p:cTn>
                        </p:par>
                        <p:par>
                          <p:cTn id="14" fill="hold">
                            <p:stCondLst>
                              <p:cond delay="500"/>
                            </p:stCondLst>
                            <p:childTnLst>
                              <p:par>
                                <p:cTn id="15" presetID="16" presetClass="entr" presetSubtype="21"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p:tgtEl>
                                          <p:spTgt spid="10"/>
                                        </p:tgtEl>
                                        <p:attrNameLst>
                                          <p:attrName>ppt_x</p:attrName>
                                        </p:attrNameLst>
                                      </p:cBhvr>
                                      <p:tavLst>
                                        <p:tav tm="0">
                                          <p:val>
                                            <p:strVal val="#ppt_x-#ppt_w*1.125000"/>
                                          </p:val>
                                        </p:tav>
                                        <p:tav tm="100000">
                                          <p:val>
                                            <p:strVal val="#ppt_x"/>
                                          </p:val>
                                        </p:tav>
                                      </p:tavLst>
                                    </p:anim>
                                    <p:animEffect transition="in" filter="wipe(right)">
                                      <p:cBhvr>
                                        <p:cTn id="23" dur="500"/>
                                        <p:tgtEl>
                                          <p:spTgt spid="10"/>
                                        </p:tgtEl>
                                      </p:cBhvr>
                                    </p:animEffect>
                                  </p:childTnLst>
                                </p:cTn>
                              </p:par>
                            </p:childTnLst>
                          </p:cTn>
                        </p:par>
                        <p:par>
                          <p:cTn id="24" fill="hold">
                            <p:stCondLst>
                              <p:cond delay="500"/>
                            </p:stCondLst>
                            <p:childTnLst>
                              <p:par>
                                <p:cTn id="25" presetID="21"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6" y="203529"/>
            <a:ext cx="3956066" cy="56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zh-CN" altLang="en-US" sz="2800" b="1">
                <a:solidFill>
                  <a:srgbClr val="007F58"/>
                </a:solidFill>
                <a:latin typeface="Times New Roman" panose="02020603050405020304" pitchFamily="18" charset="0"/>
                <a:cs typeface="Times New Roman" panose="02020603050405020304" pitchFamily="18" charset="0"/>
              </a:rPr>
              <a:t>微生物的基本培养技术</a:t>
            </a:r>
            <a:endParaRPr lang="zh-CN" altLang="en-US" sz="2800" b="1">
              <a:solidFill>
                <a:srgbClr val="007F58"/>
              </a:solidFill>
              <a:latin typeface="Times New Roman" panose="02020603050405020304" pitchFamily="18" charset="0"/>
              <a:cs typeface="Times New Roman" panose="02020603050405020304" pitchFamily="18" charset="0"/>
            </a:endParaRPr>
          </a:p>
        </p:txBody>
      </p:sp>
      <p:sp>
        <p:nvSpPr>
          <p:cNvPr id="31763" name="文本框 24"/>
          <p:cNvSpPr txBox="1">
            <a:spLocks noChangeArrowheads="1"/>
          </p:cNvSpPr>
          <p:nvPr>
            <p:custDataLst>
              <p:tags r:id="rId4"/>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1</a:t>
            </a:r>
            <a:endParaRPr lang="zh-CN" altLang="en-US" sz="3600">
              <a:solidFill>
                <a:schemeClr val="bg1"/>
              </a:solidFill>
              <a:latin typeface="Impact" panose="020B0806030902050204" pitchFamily="34" charset="0"/>
            </a:endParaRPr>
          </a:p>
        </p:txBody>
      </p:sp>
      <p:sp>
        <p:nvSpPr>
          <p:cNvPr id="21" name="文本框 23"/>
          <p:cNvSpPr txBox="1">
            <a:spLocks noChangeArrowheads="1"/>
          </p:cNvSpPr>
          <p:nvPr>
            <p:custDataLst>
              <p:tags r:id="rId5"/>
            </p:custDataLst>
          </p:nvPr>
        </p:nvSpPr>
        <p:spPr bwMode="auto">
          <a:xfrm>
            <a:off x="1" y="1027929"/>
            <a:ext cx="3560322" cy="584775"/>
          </a:xfrm>
          <a:custGeom>
            <a:avLst/>
            <a:gdLst>
              <a:gd name="connsiteX0" fmla="*/ 0 w 3560322"/>
              <a:gd name="connsiteY0" fmla="*/ 0 h 584775"/>
              <a:gd name="connsiteX1" fmla="*/ 557784 w 3560322"/>
              <a:gd name="connsiteY1" fmla="*/ 0 h 584775"/>
              <a:gd name="connsiteX2" fmla="*/ 1186774 w 3560322"/>
              <a:gd name="connsiteY2" fmla="*/ 0 h 584775"/>
              <a:gd name="connsiteX3" fmla="*/ 1851367 w 3560322"/>
              <a:gd name="connsiteY3" fmla="*/ 0 h 584775"/>
              <a:gd name="connsiteX4" fmla="*/ 2409151 w 3560322"/>
              <a:gd name="connsiteY4" fmla="*/ 0 h 584775"/>
              <a:gd name="connsiteX5" fmla="*/ 2895729 w 3560322"/>
              <a:gd name="connsiteY5" fmla="*/ 0 h 584775"/>
              <a:gd name="connsiteX6" fmla="*/ 3560322 w 3560322"/>
              <a:gd name="connsiteY6" fmla="*/ 0 h 584775"/>
              <a:gd name="connsiteX7" fmla="*/ 3560322 w 3560322"/>
              <a:gd name="connsiteY7" fmla="*/ 584775 h 584775"/>
              <a:gd name="connsiteX8" fmla="*/ 3002538 w 3560322"/>
              <a:gd name="connsiteY8" fmla="*/ 584775 h 584775"/>
              <a:gd name="connsiteX9" fmla="*/ 2480358 w 3560322"/>
              <a:gd name="connsiteY9" fmla="*/ 584775 h 584775"/>
              <a:gd name="connsiteX10" fmla="*/ 1958177 w 3560322"/>
              <a:gd name="connsiteY10" fmla="*/ 584775 h 584775"/>
              <a:gd name="connsiteX11" fmla="*/ 1471600 w 3560322"/>
              <a:gd name="connsiteY11" fmla="*/ 584775 h 584775"/>
              <a:gd name="connsiteX12" fmla="*/ 878213 w 3560322"/>
              <a:gd name="connsiteY12" fmla="*/ 584775 h 584775"/>
              <a:gd name="connsiteX13" fmla="*/ 0 w 3560322"/>
              <a:gd name="connsiteY13" fmla="*/ 584775 h 584775"/>
              <a:gd name="connsiteX14" fmla="*/ 0 w 3560322"/>
              <a:gd name="connsiteY14"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60322" h="584775" extrusionOk="0">
                <a:moveTo>
                  <a:pt x="0" y="0"/>
                </a:moveTo>
                <a:cubicBezTo>
                  <a:pt x="268665" y="-5831"/>
                  <a:pt x="297474" y="22608"/>
                  <a:pt x="557784" y="0"/>
                </a:cubicBezTo>
                <a:cubicBezTo>
                  <a:pt x="818094" y="-22608"/>
                  <a:pt x="1043588" y="70690"/>
                  <a:pt x="1186774" y="0"/>
                </a:cubicBezTo>
                <a:cubicBezTo>
                  <a:pt x="1329960" y="-70690"/>
                  <a:pt x="1561987" y="24887"/>
                  <a:pt x="1851367" y="0"/>
                </a:cubicBezTo>
                <a:cubicBezTo>
                  <a:pt x="2140747" y="-24887"/>
                  <a:pt x="2186229" y="20465"/>
                  <a:pt x="2409151" y="0"/>
                </a:cubicBezTo>
                <a:cubicBezTo>
                  <a:pt x="2632073" y="-20465"/>
                  <a:pt x="2678860" y="23821"/>
                  <a:pt x="2895729" y="0"/>
                </a:cubicBezTo>
                <a:cubicBezTo>
                  <a:pt x="3112598" y="-23821"/>
                  <a:pt x="3282252" y="70635"/>
                  <a:pt x="3560322" y="0"/>
                </a:cubicBezTo>
                <a:cubicBezTo>
                  <a:pt x="3615460" y="186269"/>
                  <a:pt x="3543644" y="300985"/>
                  <a:pt x="3560322" y="584775"/>
                </a:cubicBezTo>
                <a:cubicBezTo>
                  <a:pt x="3353323" y="642176"/>
                  <a:pt x="3129918" y="555827"/>
                  <a:pt x="3002538" y="584775"/>
                </a:cubicBezTo>
                <a:cubicBezTo>
                  <a:pt x="2875158" y="613723"/>
                  <a:pt x="2610119" y="566303"/>
                  <a:pt x="2480358" y="584775"/>
                </a:cubicBezTo>
                <a:cubicBezTo>
                  <a:pt x="2350597" y="603247"/>
                  <a:pt x="2099116" y="582091"/>
                  <a:pt x="1958177" y="584775"/>
                </a:cubicBezTo>
                <a:cubicBezTo>
                  <a:pt x="1817238" y="587459"/>
                  <a:pt x="1658657" y="532824"/>
                  <a:pt x="1471600" y="584775"/>
                </a:cubicBezTo>
                <a:cubicBezTo>
                  <a:pt x="1284543" y="636726"/>
                  <a:pt x="1076293" y="570896"/>
                  <a:pt x="878213" y="584775"/>
                </a:cubicBezTo>
                <a:cubicBezTo>
                  <a:pt x="680133" y="598654"/>
                  <a:pt x="369627" y="575844"/>
                  <a:pt x="0" y="584775"/>
                </a:cubicBezTo>
                <a:cubicBezTo>
                  <a:pt x="-30094" y="304003"/>
                  <a:pt x="23577" y="141320"/>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微软雅黑" panose="020B0503020204020204" pitchFamily="34" charset="-122"/>
              </a:rPr>
              <a:t>二、培养基的配制</a:t>
            </a:r>
            <a:endParaRPr lang="zh-CN" altLang="en-US" sz="3200" b="1">
              <a:solidFill>
                <a:schemeClr val="accent1">
                  <a:lumMod val="50000"/>
                </a:schemeClr>
              </a:solidFill>
              <a:latin typeface="微软雅黑" panose="020B0503020204020204" pitchFamily="34" charset="-122"/>
            </a:endParaRPr>
          </a:p>
        </p:txBody>
      </p:sp>
      <p:sp>
        <p:nvSpPr>
          <p:cNvPr id="16" name="文本框 15"/>
          <p:cNvSpPr txBox="1"/>
          <p:nvPr>
            <p:custDataLst>
              <p:tags r:id="rId6"/>
            </p:custDataLst>
          </p:nvPr>
        </p:nvSpPr>
        <p:spPr>
          <a:xfrm>
            <a:off x="162472" y="1770542"/>
            <a:ext cx="1301432"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1.</a:t>
            </a:r>
            <a:r>
              <a:rPr kumimoji="1" lang="zh-CN" altLang="en-US" sz="2800" b="1">
                <a:solidFill>
                  <a:srgbClr val="0070C0"/>
                </a:solidFill>
                <a:latin typeface="Times New Roman" panose="02020603050405020304" pitchFamily="18" charset="0"/>
                <a:ea typeface="+mn-ea"/>
                <a:cs typeface="Times New Roman" panose="02020603050405020304" pitchFamily="18" charset="0"/>
              </a:rPr>
              <a:t>概念</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2" name="文本框 1"/>
          <p:cNvSpPr txBox="1"/>
          <p:nvPr>
            <p:custDataLst>
              <p:tags r:id="rId7"/>
            </p:custDataLst>
          </p:nvPr>
        </p:nvSpPr>
        <p:spPr>
          <a:xfrm>
            <a:off x="1365898" y="2175465"/>
            <a:ext cx="8900430" cy="1195712"/>
          </a:xfrm>
          <a:prstGeom prst="rect">
            <a:avLst/>
          </a:prstGeom>
          <a:noFill/>
        </p:spPr>
        <p:txBody>
          <a:bodyPr wrap="square">
            <a:spAutoFit/>
          </a:bodyPr>
          <a:lstStyle/>
          <a:p>
            <a:pPr fontAlgn="auto">
              <a:lnSpc>
                <a:spcPct val="120000"/>
              </a:lnSpc>
              <a:spcAft>
                <a:spcPct val="0"/>
              </a:spcAft>
              <a:tabLst>
                <a:tab pos="2070735" algn="l"/>
              </a:tabLst>
            </a:pPr>
            <a:r>
              <a:rPr lang="zh-CN" altLang="zh-CN" sz="3200" strike="noStrike" kern="100" noProof="1">
                <a:solidFill>
                  <a:srgbClr val="080808"/>
                </a:solidFill>
                <a:latin typeface="楷体" panose="02010609060101010101" pitchFamily="49" charset="-122"/>
                <a:ea typeface="楷体" panose="02010609060101010101" pitchFamily="49" charset="-122"/>
                <a:cs typeface="Times New Roman" panose="02020603050405020304" pitchFamily="18" charset="0"/>
              </a:rPr>
              <a:t>人们按照微生物对</a:t>
            </a:r>
            <a:r>
              <a:rPr lang="en-US" altLang="zh-CN" sz="3200" u="sng" strike="noStrike" kern="100" noProof="1">
                <a:solidFill>
                  <a:srgbClr val="080808"/>
                </a:solidFill>
                <a:latin typeface="楷体" panose="02010609060101010101" pitchFamily="49" charset="-122"/>
                <a:ea typeface="楷体" panose="02010609060101010101" pitchFamily="49" charset="-122"/>
                <a:cs typeface="Times New Roman" panose="02020603050405020304" pitchFamily="18" charset="0"/>
              </a:rPr>
              <a:t>         </a:t>
            </a:r>
            <a:r>
              <a:rPr lang="zh-CN" altLang="zh-CN" sz="3200" strike="noStrike" kern="100" noProof="1">
                <a:solidFill>
                  <a:srgbClr val="080808"/>
                </a:solidFill>
                <a:latin typeface="楷体" panose="02010609060101010101" pitchFamily="49" charset="-122"/>
                <a:ea typeface="楷体" panose="02010609060101010101" pitchFamily="49" charset="-122"/>
                <a:cs typeface="Times New Roman" panose="02020603050405020304" pitchFamily="18" charset="0"/>
              </a:rPr>
              <a:t>的不同需求，</a:t>
            </a:r>
            <a:endParaRPr lang="en-US" altLang="zh-CN" sz="3200" strike="noStrike" kern="100" noProof="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a:p>
            <a:pPr fontAlgn="auto">
              <a:lnSpc>
                <a:spcPct val="120000"/>
              </a:lnSpc>
              <a:spcAft>
                <a:spcPct val="0"/>
              </a:spcAft>
              <a:tabLst>
                <a:tab pos="2070735" algn="l"/>
              </a:tabLst>
            </a:pPr>
            <a:r>
              <a:rPr lang="zh-CN" altLang="zh-CN" sz="3200" strike="noStrike" kern="100" noProof="1">
                <a:solidFill>
                  <a:srgbClr val="080808"/>
                </a:solidFill>
                <a:latin typeface="楷体" panose="02010609060101010101" pitchFamily="49" charset="-122"/>
                <a:ea typeface="楷体" panose="02010609060101010101" pitchFamily="49" charset="-122"/>
                <a:cs typeface="Times New Roman" panose="02020603050405020304" pitchFamily="18" charset="0"/>
              </a:rPr>
              <a:t>配制出供其</a:t>
            </a:r>
            <a:r>
              <a:rPr lang="en-US" altLang="zh-CN" sz="3200" strike="noStrike" kern="100" noProof="1">
                <a:solidFill>
                  <a:srgbClr val="080808"/>
                </a:solidFill>
                <a:latin typeface="楷体" panose="02010609060101010101" pitchFamily="49" charset="-122"/>
                <a:ea typeface="楷体" panose="02010609060101010101" pitchFamily="49" charset="-122"/>
                <a:cs typeface="Times New Roman" panose="02020603050405020304" pitchFamily="18" charset="0"/>
              </a:rPr>
              <a:t>_________</a:t>
            </a:r>
            <a:r>
              <a:rPr lang="zh-CN" altLang="zh-CN" sz="3200" strike="noStrike" kern="100" noProof="1">
                <a:solidFill>
                  <a:srgbClr val="080808"/>
                </a:solidFill>
                <a:latin typeface="楷体" panose="02010609060101010101" pitchFamily="49" charset="-122"/>
                <a:ea typeface="楷体" panose="02010609060101010101" pitchFamily="49" charset="-122"/>
                <a:cs typeface="Times New Roman" panose="02020603050405020304" pitchFamily="18" charset="0"/>
              </a:rPr>
              <a:t>的营养基质。</a:t>
            </a:r>
            <a:endParaRPr lang="zh-CN" altLang="zh-CN" sz="3200" strike="noStrike" kern="100" noProof="1">
              <a:solidFill>
                <a:srgbClr val="080808"/>
              </a:solidFill>
              <a:latin typeface="楷体" panose="02010609060101010101" pitchFamily="49" charset="-122"/>
              <a:ea typeface="楷体" panose="02010609060101010101" pitchFamily="49" charset="-122"/>
              <a:cs typeface="Times New Roman" panose="02020603050405020304" pitchFamily="18" charset="0"/>
            </a:endParaRPr>
          </a:p>
        </p:txBody>
      </p:sp>
      <p:sp>
        <p:nvSpPr>
          <p:cNvPr id="3" name="矩形 2"/>
          <p:cNvSpPr/>
          <p:nvPr>
            <p:custDataLst>
              <p:tags r:id="rId8"/>
            </p:custDataLst>
          </p:nvPr>
        </p:nvSpPr>
        <p:spPr>
          <a:xfrm>
            <a:off x="4709204" y="2182360"/>
            <a:ext cx="1826141" cy="584775"/>
          </a:xfrm>
          <a:prstGeom prst="rect">
            <a:avLst/>
          </a:prstGeom>
          <a:noFill/>
          <a:ln w="9525">
            <a:noFill/>
          </a:ln>
        </p:spPr>
        <p:txBody>
          <a:bodyPr wrap="none" anchor="t">
            <a:spAutoFit/>
          </a:bodyPr>
          <a:lstStyle/>
          <a:p>
            <a:r>
              <a:rPr lang="zh-CN" altLang="zh-CN" sz="3200" b="1">
                <a:solidFill>
                  <a:srgbClr val="C00000"/>
                </a:solidFill>
                <a:latin typeface="楷体" panose="02010609060101010101" pitchFamily="49" charset="-122"/>
                <a:ea typeface="楷体" panose="02010609060101010101" pitchFamily="49" charset="-122"/>
              </a:rPr>
              <a:t>营养物质</a:t>
            </a:r>
            <a:endParaRPr lang="zh-CN" altLang="zh-CN" sz="3200" b="1">
              <a:solidFill>
                <a:srgbClr val="C00000"/>
              </a:solidFill>
              <a:latin typeface="楷体" panose="02010609060101010101" pitchFamily="49" charset="-122"/>
              <a:ea typeface="楷体" panose="02010609060101010101" pitchFamily="49" charset="-122"/>
            </a:endParaRPr>
          </a:p>
        </p:txBody>
      </p:sp>
      <p:sp>
        <p:nvSpPr>
          <p:cNvPr id="4" name="矩形 3"/>
          <p:cNvSpPr/>
          <p:nvPr>
            <p:custDataLst>
              <p:tags r:id="rId9"/>
            </p:custDataLst>
          </p:nvPr>
        </p:nvSpPr>
        <p:spPr>
          <a:xfrm>
            <a:off x="3560323" y="2774029"/>
            <a:ext cx="1826141" cy="584775"/>
          </a:xfrm>
          <a:prstGeom prst="rect">
            <a:avLst/>
          </a:prstGeom>
          <a:noFill/>
          <a:ln w="9525">
            <a:noFill/>
          </a:ln>
        </p:spPr>
        <p:txBody>
          <a:bodyPr wrap="none" anchor="t">
            <a:spAutoFit/>
          </a:bodyPr>
          <a:lstStyle/>
          <a:p>
            <a:r>
              <a:rPr lang="zh-CN" altLang="zh-CN" sz="3200" b="1">
                <a:solidFill>
                  <a:srgbClr val="C00000"/>
                </a:solidFill>
                <a:latin typeface="楷体" panose="02010609060101010101" pitchFamily="49" charset="-122"/>
                <a:ea typeface="楷体" panose="02010609060101010101" pitchFamily="49" charset="-122"/>
              </a:rPr>
              <a:t>生长繁殖</a:t>
            </a:r>
            <a:endParaRPr lang="zh-CN" altLang="zh-CN" sz="3200" b="1">
              <a:solidFill>
                <a:srgbClr val="C00000"/>
              </a:solidFill>
              <a:latin typeface="楷体" panose="02010609060101010101" pitchFamily="49" charset="-122"/>
              <a:ea typeface="楷体" panose="02010609060101010101" pitchFamily="49" charset="-122"/>
            </a:endParaRPr>
          </a:p>
        </p:txBody>
      </p:sp>
      <p:sp>
        <p:nvSpPr>
          <p:cNvPr id="5" name="文本框 4"/>
          <p:cNvSpPr txBox="1"/>
          <p:nvPr>
            <p:custDataLst>
              <p:tags r:id="rId10"/>
            </p:custDataLst>
          </p:nvPr>
        </p:nvSpPr>
        <p:spPr>
          <a:xfrm>
            <a:off x="237686" y="3400138"/>
            <a:ext cx="1301432"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2.</a:t>
            </a:r>
            <a:r>
              <a:rPr kumimoji="1" lang="zh-CN" altLang="en-US" sz="2800" b="1">
                <a:solidFill>
                  <a:srgbClr val="0070C0"/>
                </a:solidFill>
                <a:latin typeface="Times New Roman" panose="02020603050405020304" pitchFamily="18" charset="0"/>
                <a:ea typeface="+mn-ea"/>
                <a:cs typeface="Times New Roman" panose="02020603050405020304" pitchFamily="18" charset="0"/>
              </a:rPr>
              <a:t>作用</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6" name="文本框 5"/>
          <p:cNvSpPr txBox="1"/>
          <p:nvPr>
            <p:custDataLst>
              <p:tags r:id="rId11"/>
            </p:custDataLst>
          </p:nvPr>
        </p:nvSpPr>
        <p:spPr>
          <a:xfrm>
            <a:off x="1266017" y="3944857"/>
            <a:ext cx="10402956" cy="626710"/>
          </a:xfrm>
          <a:prstGeom prst="rect">
            <a:avLst/>
          </a:prstGeom>
          <a:noFill/>
        </p:spPr>
        <p:txBody>
          <a:bodyPr wrap="square" rtlCol="0" anchor="t">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用以</a:t>
            </a:r>
            <a:r>
              <a:rPr lang="zh-CN" altLang="en-US" sz="3200" b="1">
                <a:solidFill>
                  <a:srgbClr val="7030A0"/>
                </a:solidFill>
                <a:latin typeface="Times New Roman" panose="02020603050405020304" pitchFamily="18" charset="0"/>
                <a:ea typeface="楷体" panose="02010609060101010101" pitchFamily="49" charset="-122"/>
                <a:cs typeface="Times New Roman" panose="02020603050405020304" pitchFamily="18" charset="0"/>
              </a:rPr>
              <a:t>培养、分离、鉴定、保存</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微生物或</a:t>
            </a:r>
            <a:r>
              <a:rPr lang="en-US" altLang="zh-CN" sz="3200" u="sng">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文本框 7"/>
          <p:cNvSpPr txBox="1"/>
          <p:nvPr>
            <p:custDataLst>
              <p:tags r:id="rId12"/>
            </p:custDataLst>
          </p:nvPr>
        </p:nvSpPr>
        <p:spPr>
          <a:xfrm>
            <a:off x="8243871" y="3947359"/>
            <a:ext cx="2859156" cy="584775"/>
          </a:xfrm>
          <a:prstGeom prst="rect">
            <a:avLst/>
          </a:prstGeom>
          <a:noFill/>
        </p:spPr>
        <p:txBody>
          <a:bodyPr wrap="square">
            <a:spAutoFit/>
          </a:bodyPr>
          <a:lstStyle/>
          <a:p>
            <a:r>
              <a:rPr lang="zh-CN" altLang="en-US" sz="3200" b="1">
                <a:solidFill>
                  <a:srgbClr val="C00000"/>
                </a:solidFill>
                <a:latin typeface="楷体" panose="02010609060101010101" pitchFamily="49" charset="-122"/>
                <a:ea typeface="楷体" panose="02010609060101010101" pitchFamily="49" charset="-122"/>
              </a:rPr>
              <a:t>积累其代谢物</a:t>
            </a:r>
            <a:endParaRPr lang="zh-CN" altLang="en-US" sz="3200" b="1">
              <a:solidFill>
                <a:srgbClr val="C00000"/>
              </a:solidFill>
              <a:latin typeface="楷体" panose="02010609060101010101" pitchFamily="49" charset="-122"/>
              <a:ea typeface="楷体" panose="02010609060101010101" pitchFamily="49" charset="-122"/>
            </a:endParaRPr>
          </a:p>
        </p:txBody>
      </p:sp>
      <p:sp>
        <p:nvSpPr>
          <p:cNvPr id="20" name="文本框 19"/>
          <p:cNvSpPr txBox="1"/>
          <p:nvPr>
            <p:custDataLst>
              <p:tags r:id="rId13"/>
            </p:custDataLst>
          </p:nvPr>
        </p:nvSpPr>
        <p:spPr>
          <a:xfrm>
            <a:off x="261938" y="4682390"/>
            <a:ext cx="2172166" cy="565283"/>
          </a:xfrm>
          <a:prstGeom prst="rect">
            <a:avLst/>
          </a:prstGeom>
          <a:no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3.</a:t>
            </a:r>
            <a:r>
              <a:rPr kumimoji="1" lang="zh-CN" altLang="en-US" sz="2800" b="1">
                <a:solidFill>
                  <a:srgbClr val="0070C0"/>
                </a:solidFill>
                <a:latin typeface="Times New Roman" panose="02020603050405020304" pitchFamily="18" charset="0"/>
                <a:ea typeface="+mn-ea"/>
                <a:cs typeface="Times New Roman" panose="02020603050405020304" pitchFamily="18" charset="0"/>
              </a:rPr>
              <a:t>营养构成</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
        <p:nvSpPr>
          <p:cNvPr id="22" name="文本框 21"/>
          <p:cNvSpPr txBox="1"/>
          <p:nvPr>
            <p:custDataLst>
              <p:tags r:id="rId14"/>
            </p:custDataLst>
          </p:nvPr>
        </p:nvSpPr>
        <p:spPr>
          <a:xfrm>
            <a:off x="348830" y="5409701"/>
            <a:ext cx="3174351" cy="523220"/>
          </a:xfrm>
          <a:prstGeom prst="rect">
            <a:avLst/>
          </a:prstGeom>
          <a:noFill/>
          <a:ln w="9525">
            <a:noFill/>
          </a:ln>
        </p:spPr>
        <p:txBody>
          <a:bodyPr wrap="square">
            <a:spAutoFit/>
            <a:scene3d>
              <a:camera prst="orthographicFront"/>
              <a:lightRig rig="threePt" dir="t"/>
            </a:scene3d>
          </a:bodyPr>
          <a:lstStyle/>
          <a:p>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）基本成分</a:t>
            </a:r>
            <a:endPar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3" name="文本框 22"/>
          <p:cNvSpPr txBox="1"/>
          <p:nvPr>
            <p:custDataLst>
              <p:tags r:id="rId15"/>
            </p:custDataLst>
          </p:nvPr>
        </p:nvSpPr>
        <p:spPr>
          <a:xfrm>
            <a:off x="3037103" y="5409701"/>
            <a:ext cx="4698722" cy="584775"/>
          </a:xfrm>
          <a:prstGeom prst="rect">
            <a:avLst/>
          </a:prstGeom>
          <a:noFill/>
        </p:spPr>
        <p:txBody>
          <a:bodyPr wrap="none" rtlCol="0" anchor="t">
            <a:spAutoFit/>
          </a:bodyPr>
          <a:lstStyle/>
          <a:p>
            <a:pPr>
              <a:spcBef>
                <a:spcPct val="50000"/>
              </a:spcBef>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碳源、氮源、水、无机盐</a:t>
            </a:r>
            <a:endPar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grpSp>
        <p:nvGrpSpPr>
          <p:cNvPr id="24" name="组合 23"/>
          <p:cNvGrpSpPr/>
          <p:nvPr>
            <p:custDataLst>
              <p:tags r:id="rId16"/>
            </p:custDataLst>
          </p:nvPr>
        </p:nvGrpSpPr>
        <p:grpSpPr>
          <a:xfrm>
            <a:off x="2284648" y="5947571"/>
            <a:ext cx="2477066" cy="885039"/>
            <a:chOff x="2208320" y="1885845"/>
            <a:chExt cx="2477066" cy="885039"/>
          </a:xfrm>
        </p:grpSpPr>
        <p:sp>
          <p:nvSpPr>
            <p:cNvPr id="25" name="矩形 24"/>
            <p:cNvSpPr/>
            <p:nvPr>
              <p:custDataLst>
                <p:tags r:id="rId17"/>
              </p:custDataLst>
            </p:nvPr>
          </p:nvSpPr>
          <p:spPr>
            <a:xfrm>
              <a:off x="2208320" y="2186109"/>
              <a:ext cx="2477066" cy="584775"/>
            </a:xfrm>
            <a:prstGeom prst="rect">
              <a:avLst/>
            </a:prstGeom>
          </p:spPr>
          <p:txBody>
            <a:bodyPr wrap="square">
              <a:spAutoFit/>
            </a:bodyPr>
            <a:lstStyle/>
            <a:p>
              <a:pPr lvl="0" algn="l">
                <a:spcBef>
                  <a:spcPct val="50000"/>
                </a:spcBef>
                <a:buClrTx/>
                <a:buSzTx/>
                <a:buFontTx/>
              </a:pPr>
              <a:r>
                <a:rPr lang="zh-CN" altLang="en-US" sz="3200" b="1">
                  <a:solidFill>
                    <a:srgbClr val="0000FF"/>
                  </a:solidFill>
                  <a:latin typeface="楷体" panose="02010609060101010101" pitchFamily="49" charset="-122"/>
                  <a:ea typeface="楷体" panose="02010609060101010101" pitchFamily="49" charset="-122"/>
                  <a:sym typeface="+mn-ea"/>
                </a:rPr>
                <a:t>各种有机物</a:t>
              </a:r>
              <a:endParaRPr lang="zh-CN" altLang="en-US" sz="3200" b="1">
                <a:solidFill>
                  <a:srgbClr val="0000FF"/>
                </a:solidFill>
                <a:latin typeface="楷体" panose="02010609060101010101" pitchFamily="49" charset="-122"/>
                <a:ea typeface="楷体" panose="02010609060101010101" pitchFamily="49" charset="-122"/>
                <a:sym typeface="+mn-ea"/>
              </a:endParaRPr>
            </a:p>
          </p:txBody>
        </p:sp>
        <p:cxnSp>
          <p:nvCxnSpPr>
            <p:cNvPr id="26" name="直接箭头连接符 33"/>
            <p:cNvCxnSpPr/>
            <p:nvPr>
              <p:custDataLst>
                <p:tags r:id="rId18"/>
              </p:custDataLst>
            </p:nvPr>
          </p:nvCxnSpPr>
          <p:spPr>
            <a:xfrm flipH="1">
              <a:off x="3240804" y="1885845"/>
              <a:ext cx="206049" cy="326476"/>
            </a:xfrm>
            <a:prstGeom prst="straightConnector1">
              <a:avLst/>
            </a:prstGeom>
            <a:ln w="57150">
              <a:headEnd type="none"/>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7" name="组合 26"/>
          <p:cNvGrpSpPr/>
          <p:nvPr>
            <p:custDataLst>
              <p:tags r:id="rId19"/>
            </p:custDataLst>
          </p:nvPr>
        </p:nvGrpSpPr>
        <p:grpSpPr>
          <a:xfrm>
            <a:off x="4943492" y="5922855"/>
            <a:ext cx="3026903" cy="890006"/>
            <a:chOff x="4867164" y="1861129"/>
            <a:chExt cx="3026903" cy="890006"/>
          </a:xfrm>
        </p:grpSpPr>
        <p:sp>
          <p:nvSpPr>
            <p:cNvPr id="28" name="矩形 27"/>
            <p:cNvSpPr/>
            <p:nvPr>
              <p:custDataLst>
                <p:tags r:id="rId20"/>
              </p:custDataLst>
            </p:nvPr>
          </p:nvSpPr>
          <p:spPr>
            <a:xfrm>
              <a:off x="4888267" y="2166360"/>
              <a:ext cx="3005800" cy="584775"/>
            </a:xfrm>
            <a:prstGeom prst="rect">
              <a:avLst/>
            </a:prstGeom>
          </p:spPr>
          <p:txBody>
            <a:bodyPr wrap="square">
              <a:spAutoFit/>
            </a:bodyPr>
            <a:lstStyle/>
            <a:p>
              <a:pPr lvl="0" algn="l">
                <a:spcBef>
                  <a:spcPct val="50000"/>
                </a:spcBef>
                <a:buClrTx/>
                <a:buSzTx/>
                <a:buFontTx/>
              </a:pPr>
              <a:r>
                <a:rPr lang="zh-CN" altLang="en-US" sz="3200" b="1">
                  <a:solidFill>
                    <a:srgbClr val="0000FF"/>
                  </a:solidFill>
                  <a:latin typeface="楷体" panose="02010609060101010101" pitchFamily="49" charset="-122"/>
                  <a:ea typeface="楷体" panose="02010609060101010101" pitchFamily="49" charset="-122"/>
                  <a:sym typeface="+mn-ea"/>
                </a:rPr>
                <a:t>蛋白质、核酸</a:t>
              </a:r>
              <a:endParaRPr lang="zh-CN" altLang="en-US" sz="3200" b="1">
                <a:solidFill>
                  <a:srgbClr val="0000FF"/>
                </a:solidFill>
                <a:latin typeface="楷体" panose="02010609060101010101" pitchFamily="49" charset="-122"/>
                <a:ea typeface="楷体" panose="02010609060101010101" pitchFamily="49" charset="-122"/>
                <a:sym typeface="+mn-ea"/>
              </a:endParaRPr>
            </a:p>
          </p:txBody>
        </p:sp>
        <p:cxnSp>
          <p:nvCxnSpPr>
            <p:cNvPr id="29" name="直接箭头连接符 36"/>
            <p:cNvCxnSpPr/>
            <p:nvPr>
              <p:custDataLst>
                <p:tags r:id="rId21"/>
              </p:custDataLst>
            </p:nvPr>
          </p:nvCxnSpPr>
          <p:spPr>
            <a:xfrm>
              <a:off x="4867164" y="1861129"/>
              <a:ext cx="258300" cy="351192"/>
            </a:xfrm>
            <a:prstGeom prst="straightConnector1">
              <a:avLst/>
            </a:prstGeom>
            <a:ln w="57150">
              <a:headEnd type="none"/>
              <a:tailEnd type="triangle"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p:tgtEl>
                                          <p:spTgt spid="21"/>
                                        </p:tgtEl>
                                        <p:attrNameLst>
                                          <p:attrName>ppt_x</p:attrName>
                                        </p:attrNameLst>
                                      </p:cBhvr>
                                      <p:tavLst>
                                        <p:tav tm="0">
                                          <p:val>
                                            <p:strVal val="#ppt_x-#ppt_w*1.125000"/>
                                          </p:val>
                                        </p:tav>
                                        <p:tav tm="100000">
                                          <p:val>
                                            <p:strVal val="#ppt_x"/>
                                          </p:val>
                                        </p:tav>
                                      </p:tavLst>
                                    </p:anim>
                                    <p:animEffect transition="in" filter="wipe(right)">
                                      <p:cBhvr>
                                        <p:cTn id="8" dur="500"/>
                                        <p:tgtEl>
                                          <p:spTgt spid="21"/>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p:tgtEl>
                                          <p:spTgt spid="16"/>
                                        </p:tgtEl>
                                        <p:attrNameLst>
                                          <p:attrName>ppt_x</p:attrName>
                                        </p:attrNameLst>
                                      </p:cBhvr>
                                      <p:tavLst>
                                        <p:tav tm="0">
                                          <p:val>
                                            <p:strVal val="#ppt_x-#ppt_w*1.125000"/>
                                          </p:val>
                                        </p:tav>
                                        <p:tav tm="100000">
                                          <p:val>
                                            <p:strVal val="#ppt_x"/>
                                          </p:val>
                                        </p:tav>
                                      </p:tavLst>
                                    </p:anim>
                                    <p:animEffect transition="in" filter="wipe(right)">
                                      <p:cBhvr>
                                        <p:cTn id="13" dur="500"/>
                                        <p:tgtEl>
                                          <p:spTgt spid="16"/>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par>
                                <p:cTn id="28" presetID="12" presetClass="entr" presetSubtype="8"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p:tgtEl>
                                          <p:spTgt spid="5"/>
                                        </p:tgtEl>
                                        <p:attrNameLst>
                                          <p:attrName>ppt_x</p:attrName>
                                        </p:attrNameLst>
                                      </p:cBhvr>
                                      <p:tavLst>
                                        <p:tav tm="0">
                                          <p:val>
                                            <p:strVal val="#ppt_x-#ppt_w*1.125000"/>
                                          </p:val>
                                        </p:tav>
                                        <p:tav tm="100000">
                                          <p:val>
                                            <p:strVal val="#ppt_x"/>
                                          </p:val>
                                        </p:tav>
                                      </p:tavLst>
                                    </p:anim>
                                    <p:animEffect transition="in" filter="wipe(right)">
                                      <p:cBhvr>
                                        <p:cTn id="31" dur="500"/>
                                        <p:tgtEl>
                                          <p:spTgt spid="5"/>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childTnLst>
                          </p:cTn>
                        </p:par>
                        <p:par>
                          <p:cTn id="41" fill="hold">
                            <p:stCondLst>
                              <p:cond delay="500"/>
                            </p:stCondLst>
                            <p:childTnLst>
                              <p:par>
                                <p:cTn id="42" presetID="12" presetClass="entr" presetSubtype="8" fill="hold" grpId="0" nodeType="after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additive="base">
                                        <p:cTn id="44" dur="500"/>
                                        <p:tgtEl>
                                          <p:spTgt spid="20"/>
                                        </p:tgtEl>
                                        <p:attrNameLst>
                                          <p:attrName>ppt_x</p:attrName>
                                        </p:attrNameLst>
                                      </p:cBhvr>
                                      <p:tavLst>
                                        <p:tav tm="0">
                                          <p:val>
                                            <p:strVal val="#ppt_x-#ppt_w*1.125000"/>
                                          </p:val>
                                        </p:tav>
                                        <p:tav tm="100000">
                                          <p:val>
                                            <p:strVal val="#ppt_x"/>
                                          </p:val>
                                        </p:tav>
                                      </p:tavLst>
                                    </p:anim>
                                    <p:animEffect transition="in" filter="wipe(right)">
                                      <p:cBhvr>
                                        <p:cTn id="45" dur="500"/>
                                        <p:tgtEl>
                                          <p:spTgt spid="20"/>
                                        </p:tgtEl>
                                      </p:cBhvr>
                                    </p:animEffect>
                                  </p:childTnLst>
                                </p:cTn>
                              </p:par>
                            </p:childTnLst>
                          </p:cTn>
                        </p:par>
                        <p:par>
                          <p:cTn id="46" fill="hold">
                            <p:stCondLst>
                              <p:cond delay="1000"/>
                            </p:stCondLst>
                            <p:childTnLst>
                              <p:par>
                                <p:cTn id="47" presetID="10" presetClass="entr" presetSubtype="0"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randombar(horizontal)">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wipe(down)">
                                      <p:cBhvr>
                                        <p:cTn id="59" dur="500"/>
                                        <p:tgtEl>
                                          <p:spTgt spid="24"/>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wipe(down)">
                                      <p:cBhvr>
                                        <p:cTn id="6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6" grpId="0"/>
      <p:bldP spid="2" grpId="0"/>
      <p:bldP spid="3" grpId="0"/>
      <p:bldP spid="4" grpId="0"/>
      <p:bldP spid="5" grpId="0"/>
      <p:bldP spid="6" grpId="0"/>
      <p:bldP spid="8" grpId="0"/>
      <p:bldP spid="20" grpId="0"/>
      <p:bldP spid="22" grpId="0"/>
      <p:bldP spid="23"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3"/>
          <p:cNvSpPr txBox="1">
            <a:spLocks noChangeArrowheads="1"/>
          </p:cNvSpPr>
          <p:nvPr>
            <p:custDataLst>
              <p:tags r:id="rId1"/>
            </p:custDataLst>
          </p:nvPr>
        </p:nvSpPr>
        <p:spPr bwMode="auto">
          <a:xfrm>
            <a:off x="0" y="0"/>
            <a:ext cx="5875019" cy="584775"/>
          </a:xfrm>
          <a:custGeom>
            <a:avLst/>
            <a:gdLst>
              <a:gd name="connsiteX0" fmla="*/ 0 w 5875019"/>
              <a:gd name="connsiteY0" fmla="*/ 0 h 584775"/>
              <a:gd name="connsiteX1" fmla="*/ 528752 w 5875019"/>
              <a:gd name="connsiteY1" fmla="*/ 0 h 584775"/>
              <a:gd name="connsiteX2" fmla="*/ 1175004 w 5875019"/>
              <a:gd name="connsiteY2" fmla="*/ 0 h 584775"/>
              <a:gd name="connsiteX3" fmla="*/ 1880006 w 5875019"/>
              <a:gd name="connsiteY3" fmla="*/ 0 h 584775"/>
              <a:gd name="connsiteX4" fmla="*/ 2408758 w 5875019"/>
              <a:gd name="connsiteY4" fmla="*/ 0 h 584775"/>
              <a:gd name="connsiteX5" fmla="*/ 2820009 w 5875019"/>
              <a:gd name="connsiteY5" fmla="*/ 0 h 584775"/>
              <a:gd name="connsiteX6" fmla="*/ 3231260 w 5875019"/>
              <a:gd name="connsiteY6" fmla="*/ 0 h 584775"/>
              <a:gd name="connsiteX7" fmla="*/ 3936263 w 5875019"/>
              <a:gd name="connsiteY7" fmla="*/ 0 h 584775"/>
              <a:gd name="connsiteX8" fmla="*/ 4406264 w 5875019"/>
              <a:gd name="connsiteY8" fmla="*/ 0 h 584775"/>
              <a:gd name="connsiteX9" fmla="*/ 4993766 w 5875019"/>
              <a:gd name="connsiteY9" fmla="*/ 0 h 584775"/>
              <a:gd name="connsiteX10" fmla="*/ 5875019 w 5875019"/>
              <a:gd name="connsiteY10" fmla="*/ 0 h 584775"/>
              <a:gd name="connsiteX11" fmla="*/ 5875019 w 5875019"/>
              <a:gd name="connsiteY11" fmla="*/ 584775 h 584775"/>
              <a:gd name="connsiteX12" fmla="*/ 5463768 w 5875019"/>
              <a:gd name="connsiteY12" fmla="*/ 584775 h 584775"/>
              <a:gd name="connsiteX13" fmla="*/ 4935016 w 5875019"/>
              <a:gd name="connsiteY13" fmla="*/ 584775 h 584775"/>
              <a:gd name="connsiteX14" fmla="*/ 4465014 w 5875019"/>
              <a:gd name="connsiteY14" fmla="*/ 584775 h 584775"/>
              <a:gd name="connsiteX15" fmla="*/ 3877513 w 5875019"/>
              <a:gd name="connsiteY15" fmla="*/ 584775 h 584775"/>
              <a:gd name="connsiteX16" fmla="*/ 3407511 w 5875019"/>
              <a:gd name="connsiteY16" fmla="*/ 584775 h 584775"/>
              <a:gd name="connsiteX17" fmla="*/ 2996260 w 5875019"/>
              <a:gd name="connsiteY17" fmla="*/ 584775 h 584775"/>
              <a:gd name="connsiteX18" fmla="*/ 2291257 w 5875019"/>
              <a:gd name="connsiteY18" fmla="*/ 584775 h 584775"/>
              <a:gd name="connsiteX19" fmla="*/ 1880006 w 5875019"/>
              <a:gd name="connsiteY19" fmla="*/ 584775 h 584775"/>
              <a:gd name="connsiteX20" fmla="*/ 1175004 w 5875019"/>
              <a:gd name="connsiteY20" fmla="*/ 584775 h 584775"/>
              <a:gd name="connsiteX21" fmla="*/ 587502 w 5875019"/>
              <a:gd name="connsiteY21" fmla="*/ 584775 h 584775"/>
              <a:gd name="connsiteX22" fmla="*/ 0 w 5875019"/>
              <a:gd name="connsiteY22" fmla="*/ 584775 h 584775"/>
              <a:gd name="connsiteX23" fmla="*/ 0 w 5875019"/>
              <a:gd name="connsiteY23"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75019" h="584775" extrusionOk="0">
                <a:moveTo>
                  <a:pt x="0" y="0"/>
                </a:moveTo>
                <a:cubicBezTo>
                  <a:pt x="169193" y="-19312"/>
                  <a:pt x="286457" y="14882"/>
                  <a:pt x="528752" y="0"/>
                </a:cubicBezTo>
                <a:cubicBezTo>
                  <a:pt x="771047" y="-14882"/>
                  <a:pt x="998256" y="2816"/>
                  <a:pt x="1175004" y="0"/>
                </a:cubicBezTo>
                <a:cubicBezTo>
                  <a:pt x="1351752" y="-2816"/>
                  <a:pt x="1684899" y="32849"/>
                  <a:pt x="1880006" y="0"/>
                </a:cubicBezTo>
                <a:cubicBezTo>
                  <a:pt x="2075113" y="-32849"/>
                  <a:pt x="2185715" y="40309"/>
                  <a:pt x="2408758" y="0"/>
                </a:cubicBezTo>
                <a:cubicBezTo>
                  <a:pt x="2631801" y="-40309"/>
                  <a:pt x="2711607" y="37732"/>
                  <a:pt x="2820009" y="0"/>
                </a:cubicBezTo>
                <a:cubicBezTo>
                  <a:pt x="2928411" y="-37732"/>
                  <a:pt x="3110468" y="7957"/>
                  <a:pt x="3231260" y="0"/>
                </a:cubicBezTo>
                <a:cubicBezTo>
                  <a:pt x="3352052" y="-7957"/>
                  <a:pt x="3625957" y="35213"/>
                  <a:pt x="3936263" y="0"/>
                </a:cubicBezTo>
                <a:cubicBezTo>
                  <a:pt x="4246569" y="-35213"/>
                  <a:pt x="4211194" y="10"/>
                  <a:pt x="4406264" y="0"/>
                </a:cubicBezTo>
                <a:cubicBezTo>
                  <a:pt x="4601334" y="-10"/>
                  <a:pt x="4765368" y="36413"/>
                  <a:pt x="4993766" y="0"/>
                </a:cubicBezTo>
                <a:cubicBezTo>
                  <a:pt x="5222164" y="-36413"/>
                  <a:pt x="5444264" y="95910"/>
                  <a:pt x="5875019" y="0"/>
                </a:cubicBezTo>
                <a:cubicBezTo>
                  <a:pt x="5934960" y="147294"/>
                  <a:pt x="5827769" y="441863"/>
                  <a:pt x="5875019" y="584775"/>
                </a:cubicBezTo>
                <a:cubicBezTo>
                  <a:pt x="5749703" y="599928"/>
                  <a:pt x="5593205" y="537217"/>
                  <a:pt x="5463768" y="584775"/>
                </a:cubicBezTo>
                <a:cubicBezTo>
                  <a:pt x="5334331" y="632333"/>
                  <a:pt x="5196928" y="534244"/>
                  <a:pt x="4935016" y="584775"/>
                </a:cubicBezTo>
                <a:cubicBezTo>
                  <a:pt x="4673104" y="635306"/>
                  <a:pt x="4628379" y="543861"/>
                  <a:pt x="4465014" y="584775"/>
                </a:cubicBezTo>
                <a:cubicBezTo>
                  <a:pt x="4301649" y="625689"/>
                  <a:pt x="4030435" y="532682"/>
                  <a:pt x="3877513" y="584775"/>
                </a:cubicBezTo>
                <a:cubicBezTo>
                  <a:pt x="3724591" y="636868"/>
                  <a:pt x="3584725" y="556803"/>
                  <a:pt x="3407511" y="584775"/>
                </a:cubicBezTo>
                <a:cubicBezTo>
                  <a:pt x="3230297" y="612747"/>
                  <a:pt x="3100808" y="566382"/>
                  <a:pt x="2996260" y="584775"/>
                </a:cubicBezTo>
                <a:cubicBezTo>
                  <a:pt x="2891712" y="603168"/>
                  <a:pt x="2526345" y="538533"/>
                  <a:pt x="2291257" y="584775"/>
                </a:cubicBezTo>
                <a:cubicBezTo>
                  <a:pt x="2056169" y="631017"/>
                  <a:pt x="2002056" y="539331"/>
                  <a:pt x="1880006" y="584775"/>
                </a:cubicBezTo>
                <a:cubicBezTo>
                  <a:pt x="1757956" y="630219"/>
                  <a:pt x="1487516" y="567630"/>
                  <a:pt x="1175004" y="584775"/>
                </a:cubicBezTo>
                <a:cubicBezTo>
                  <a:pt x="862492" y="601920"/>
                  <a:pt x="880116" y="545684"/>
                  <a:pt x="587502" y="584775"/>
                </a:cubicBezTo>
                <a:cubicBezTo>
                  <a:pt x="294888" y="623866"/>
                  <a:pt x="282270" y="563412"/>
                  <a:pt x="0" y="584775"/>
                </a:cubicBezTo>
                <a:cubicBezTo>
                  <a:pt x="-48666" y="352223"/>
                  <a:pt x="69234" y="213676"/>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五、测定分解尿素的细菌的数量</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4" name="文本框 3"/>
          <p:cNvSpPr txBox="1"/>
          <p:nvPr>
            <p:custDataLst>
              <p:tags r:id="rId2"/>
            </p:custDataLst>
          </p:nvPr>
        </p:nvSpPr>
        <p:spPr>
          <a:xfrm>
            <a:off x="379936" y="788495"/>
            <a:ext cx="2967479" cy="523220"/>
          </a:xfrm>
          <a:prstGeom prst="rect">
            <a:avLst/>
          </a:prstGeom>
          <a:noFill/>
        </p:spPr>
        <p:txBody>
          <a:bodyPr wrap="none" rtlCol="0" anchor="t">
            <a:spAutoFit/>
          </a:bodyPr>
          <a:lstStyle>
            <a:defPPr>
              <a:defRPr lang="zh-CN"/>
            </a:defPPr>
            <a:lvl1pPr algn="ctr">
              <a:spcBef>
                <a:spcPct val="0"/>
              </a:spcBef>
              <a:defRPr sz="2400">
                <a:solidFill>
                  <a:schemeClr val="bg1"/>
                </a:solidFill>
                <a:latin typeface="Times New Roman" panose="02020603050405020304" pitchFamily="18" charset="0"/>
                <a:ea typeface="微软雅黑" panose="020B0503020204020204" pitchFamily="34" charset="-122"/>
                <a:cs typeface="黑体" panose="02010609060101010101" pitchFamily="49" charset="-122"/>
              </a:defRPr>
            </a:lvl1pPr>
          </a:lstStyle>
          <a:p>
            <a:r>
              <a:rPr lang="en-US" altLang="zh-CN" sz="2800" b="1">
                <a:solidFill>
                  <a:srgbClr val="0070C0"/>
                </a:solidFill>
                <a:ea typeface="微软雅黑" panose="020B0503020204020204" pitchFamily="34" charset="-122"/>
                <a:cs typeface="Times New Roman" panose="02020603050405020304" pitchFamily="18" charset="0"/>
                <a:sym typeface="+mn-ea"/>
              </a:rPr>
              <a:t>3.</a:t>
            </a:r>
            <a:r>
              <a:rPr lang="zh-CN" altLang="en-US" sz="2800" b="1">
                <a:solidFill>
                  <a:srgbClr val="0070C0"/>
                </a:solidFill>
                <a:ea typeface="微软雅黑" panose="020B0503020204020204" pitchFamily="34" charset="-122"/>
                <a:cs typeface="Times New Roman" panose="02020603050405020304" pitchFamily="18" charset="0"/>
                <a:sym typeface="+mn-ea"/>
              </a:rPr>
              <a:t>结果分析与评价</a:t>
            </a:r>
            <a:endParaRPr lang="zh-CN" altLang="en-US" sz="2800" b="1">
              <a:solidFill>
                <a:srgbClr val="0070C0"/>
              </a:solidFill>
              <a:ea typeface="微软雅黑" panose="020B0503020204020204" pitchFamily="34" charset="-122"/>
              <a:cs typeface="Times New Roman" panose="02020603050405020304" pitchFamily="18" charset="0"/>
              <a:sym typeface="+mn-ea"/>
            </a:endParaRPr>
          </a:p>
        </p:txBody>
      </p:sp>
      <p:sp>
        <p:nvSpPr>
          <p:cNvPr id="5" name="文本框 4"/>
          <p:cNvSpPr txBox="1"/>
          <p:nvPr>
            <p:custDataLst>
              <p:tags r:id="rId3"/>
            </p:custDataLst>
          </p:nvPr>
        </p:nvSpPr>
        <p:spPr>
          <a:xfrm>
            <a:off x="561202" y="1515435"/>
            <a:ext cx="10697347" cy="1076961"/>
          </a:xfrm>
          <a:prstGeom prst="rect">
            <a:avLst/>
          </a:prstGeom>
          <a:noFill/>
        </p:spPr>
        <p:txBody>
          <a:bodyPr wrap="square">
            <a:spAutoFit/>
          </a:bodyPr>
          <a:lstStyle/>
          <a:p>
            <a:pPr>
              <a:lnSpc>
                <a:spcPct val="120000"/>
              </a:lnSpc>
            </a:pPr>
            <a:r>
              <a:rPr lang="zh-CN" altLang="en-US"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rPr>
              <a:t>）结合对照组，分析培养物中是否有杂菌污染以及选择培养基</a:t>
            </a:r>
            <a:endParaRPr lang="en-US" altLang="zh-CN"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pPr>
            <a:r>
              <a:rPr lang="zh-CN" altLang="en-US"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rPr>
              <a:t>          是否筛选出一些菌落。</a:t>
            </a:r>
            <a:endParaRPr lang="zh-CN" altLang="en-US"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 name="文本框 5"/>
          <p:cNvSpPr txBox="1"/>
          <p:nvPr>
            <p:custDataLst>
              <p:tags r:id="rId4"/>
            </p:custDataLst>
          </p:nvPr>
        </p:nvSpPr>
        <p:spPr>
          <a:xfrm>
            <a:off x="772905" y="2943062"/>
            <a:ext cx="10485644" cy="2399503"/>
          </a:xfrm>
          <a:prstGeom prst="rect">
            <a:avLst/>
          </a:prstGeom>
          <a:noFill/>
        </p:spPr>
        <p:txBody>
          <a:bodyPr wrap="square">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如果没有接种的培养基上没有菌落生长，说明培养基没有被杂菌污染。如果接种后的完全培养基上的菌落数明显多于选择培养基上的菌落数，说明选择培养基筛选出了一些尿素分解菌。</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0" y="0"/>
            <a:ext cx="2967479" cy="523220"/>
          </a:xfrm>
          <a:prstGeom prst="rect">
            <a:avLst/>
          </a:prstGeom>
          <a:solidFill>
            <a:schemeClr val="accent2">
              <a:lumMod val="20000"/>
              <a:lumOff val="80000"/>
            </a:schemeClr>
          </a:solidFill>
        </p:spPr>
        <p:txBody>
          <a:bodyPr wrap="none" rtlCol="0" anchor="t">
            <a:spAutoFit/>
          </a:bodyPr>
          <a:lstStyle>
            <a:defPPr>
              <a:defRPr lang="zh-CN"/>
            </a:defPPr>
            <a:lvl1pPr algn="ctr">
              <a:spcBef>
                <a:spcPct val="0"/>
              </a:spcBef>
              <a:defRPr sz="2400">
                <a:solidFill>
                  <a:schemeClr val="bg1"/>
                </a:solidFill>
                <a:latin typeface="Times New Roman" panose="02020603050405020304" pitchFamily="18" charset="0"/>
                <a:ea typeface="微软雅黑" panose="020B0503020204020204" pitchFamily="34" charset="-122"/>
                <a:cs typeface="黑体" panose="02010609060101010101" pitchFamily="49" charset="-122"/>
              </a:defRPr>
            </a:lvl1pPr>
          </a:lstStyle>
          <a:p>
            <a:r>
              <a:rPr lang="en-US" altLang="zh-CN" sz="2800" b="1">
                <a:solidFill>
                  <a:srgbClr val="0070C0"/>
                </a:solidFill>
                <a:ea typeface="微软雅黑" panose="020B0503020204020204" pitchFamily="34" charset="-122"/>
                <a:cs typeface="Times New Roman" panose="02020603050405020304" pitchFamily="18" charset="0"/>
                <a:sym typeface="+mn-ea"/>
              </a:rPr>
              <a:t>3.</a:t>
            </a:r>
            <a:r>
              <a:rPr lang="zh-CN" altLang="en-US" sz="2800" b="1">
                <a:solidFill>
                  <a:srgbClr val="0070C0"/>
                </a:solidFill>
                <a:ea typeface="微软雅黑" panose="020B0503020204020204" pitchFamily="34" charset="-122"/>
                <a:cs typeface="Times New Roman" panose="02020603050405020304" pitchFamily="18" charset="0"/>
                <a:sym typeface="+mn-ea"/>
              </a:rPr>
              <a:t>结果分析与评价</a:t>
            </a:r>
            <a:endParaRPr lang="zh-CN" altLang="en-US" sz="2800" b="1">
              <a:solidFill>
                <a:srgbClr val="0070C0"/>
              </a:solidFill>
              <a:ea typeface="微软雅黑" panose="020B0503020204020204" pitchFamily="34" charset="-122"/>
              <a:cs typeface="Times New Roman" panose="02020603050405020304" pitchFamily="18" charset="0"/>
              <a:sym typeface="+mn-ea"/>
            </a:endParaRPr>
          </a:p>
        </p:txBody>
      </p:sp>
      <p:sp>
        <p:nvSpPr>
          <p:cNvPr id="2" name="文本框 1"/>
          <p:cNvSpPr txBox="1"/>
          <p:nvPr>
            <p:custDataLst>
              <p:tags r:id="rId2"/>
            </p:custDataLst>
          </p:nvPr>
        </p:nvSpPr>
        <p:spPr>
          <a:xfrm>
            <a:off x="354965" y="719467"/>
            <a:ext cx="10427169" cy="1082348"/>
          </a:xfrm>
          <a:prstGeom prst="rect">
            <a:avLst/>
          </a:prstGeom>
          <a:noFill/>
        </p:spPr>
        <p:txBody>
          <a:bodyPr wrap="square">
            <a:spAutoFit/>
          </a:bodyPr>
          <a:lstStyle/>
          <a:p>
            <a:pPr marL="0" indent="0">
              <a:lnSpc>
                <a:spcPct val="120000"/>
              </a:lnSpc>
              <a:buFont typeface="Arial" panose="020B0604020202020204" pitchFamily="34" charset="0"/>
              <a:buNone/>
            </a:pPr>
            <a:r>
              <a:rPr lang="zh-CN" altLang="en-US"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rPr>
              <a:t>）你是否获得了某一稀释度下菌落数 为30～300的平板？</a:t>
            </a:r>
            <a:endParaRPr lang="en-US" altLang="zh-CN"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endParaRPr>
          </a:p>
          <a:p>
            <a:pPr marL="0" indent="0">
              <a:lnSpc>
                <a:spcPct val="120000"/>
              </a:lnSpc>
              <a:buFont typeface="Arial" panose="020B0604020202020204" pitchFamily="34" charset="0"/>
              <a:buNone/>
            </a:pPr>
            <a:r>
              <a:rPr lang="en-US" altLang="zh-CN"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rPr>
              <a:t>      在这一稀释度下，是否至少有2个平板的菌落数接近？</a:t>
            </a:r>
            <a:endParaRPr lang="zh-CN" altLang="en-US"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文本框 4"/>
          <p:cNvSpPr txBox="1"/>
          <p:nvPr>
            <p:custDataLst>
              <p:tags r:id="rId3"/>
            </p:custDataLst>
          </p:nvPr>
        </p:nvSpPr>
        <p:spPr>
          <a:xfrm>
            <a:off x="637402" y="1998062"/>
            <a:ext cx="10416816" cy="1217641"/>
          </a:xfrm>
          <a:prstGeom prst="rect">
            <a:avLst/>
          </a:prstGeom>
          <a:noFill/>
        </p:spPr>
        <p:txBody>
          <a:bodyPr wrap="square">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如果得到了两个或多个菌落数为30</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300的平板，说明稀释度合适，操作比较成功，能够进行菌落的计数。</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6" name="文本框 5"/>
          <p:cNvSpPr txBox="1"/>
          <p:nvPr>
            <p:custDataLst>
              <p:tags r:id="rId4"/>
            </p:custDataLst>
          </p:nvPr>
        </p:nvSpPr>
        <p:spPr>
          <a:xfrm>
            <a:off x="247915" y="3568297"/>
            <a:ext cx="11520015" cy="1082348"/>
          </a:xfrm>
          <a:prstGeom prst="rect">
            <a:avLst/>
          </a:prstGeom>
          <a:noFill/>
        </p:spPr>
        <p:txBody>
          <a:bodyPr wrap="square">
            <a:spAutoFit/>
          </a:bodyPr>
          <a:lstStyle/>
          <a:p>
            <a:pPr>
              <a:lnSpc>
                <a:spcPct val="120000"/>
              </a:lnSpc>
            </a:pPr>
            <a:r>
              <a:rPr lang="zh-CN" altLang="en-US"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rPr>
              <a:t>）你统计的每克土样中能分解尿素的细菌的菌落数是多少？与其他</a:t>
            </a:r>
            <a:endParaRPr lang="en-US" altLang="zh-CN"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pPr>
            <a:r>
              <a:rPr lang="zh-CN" altLang="en-US"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rPr>
              <a:t>          同学统计的结果接近吗？如果差异很大，可能是什么原因引起的？</a:t>
            </a:r>
            <a:endParaRPr lang="zh-CN" altLang="en-US" sz="2800" b="1">
              <a:solidFill>
                <a:srgbClr val="0C7338"/>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文本框 6"/>
          <p:cNvSpPr txBox="1"/>
          <p:nvPr>
            <p:custDataLst>
              <p:tags r:id="rId5"/>
            </p:custDataLst>
          </p:nvPr>
        </p:nvSpPr>
        <p:spPr>
          <a:xfrm>
            <a:off x="424072" y="4828929"/>
            <a:ext cx="11343858" cy="1808572"/>
          </a:xfrm>
          <a:prstGeom prst="rect">
            <a:avLst/>
          </a:prstGeom>
          <a:noFill/>
        </p:spPr>
        <p:txBody>
          <a:bodyPr wrap="square">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如果是用同一土样进行的操作，数据应该比较接近。如果差异很大，就需要从操作是否规范、培养基配制是否合理等方面查找原因。</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ppt_x</p:attrName>
                                        </p:attrNameLst>
                                      </p:cBhvr>
                                      <p:tavLst>
                                        <p:tav tm="0">
                                          <p:val>
                                            <p:strVal val="#ppt_x-#ppt_w*1.125000"/>
                                          </p:val>
                                        </p:tav>
                                        <p:tav tm="100000">
                                          <p:val>
                                            <p:strVal val="#ppt_x"/>
                                          </p:val>
                                        </p:tav>
                                      </p:tavLst>
                                    </p:anim>
                                    <p:animEffect transition="in" filter="wipe(righ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7620" y="11430"/>
          <a:ext cx="12184380" cy="6878066"/>
        </p:xfrm>
        <a:graphic>
          <a:graphicData uri="http://schemas.openxmlformats.org/drawingml/2006/table">
            <a:tbl>
              <a:tblPr firstRow="1" bandRow="1">
                <a:tableStyleId>{5C22544A-7EE6-4342-B048-85BDC9FD1C3A}</a:tableStyleId>
              </a:tblPr>
              <a:tblGrid>
                <a:gridCol w="2388870"/>
                <a:gridCol w="5440680"/>
                <a:gridCol w="4354830"/>
              </a:tblGrid>
              <a:tr h="582930">
                <a:tc>
                  <a:txBody>
                    <a:bodyPr wrap="square"/>
                    <a:lstStyle/>
                    <a:p>
                      <a:pPr algn="ctr">
                        <a:buNone/>
                      </a:pPr>
                      <a:r>
                        <a:rPr lang="zh-CN" altLang="en-US" sz="2800">
                          <a:latin typeface="微软雅黑" panose="020B0503020204020204" pitchFamily="34" charset="-122"/>
                          <a:ea typeface="微软雅黑" panose="020B0503020204020204" pitchFamily="34" charset="-122"/>
                          <a:cs typeface="Times New Roman" panose="02020603050405020304" pitchFamily="18" charset="0"/>
                        </a:rPr>
                        <a:t>内容</a:t>
                      </a:r>
                      <a:endParaRPr lang="zh-CN" altLang="en-US" sz="2800">
                        <a:latin typeface="微软雅黑" panose="020B0503020204020204" pitchFamily="34" charset="-122"/>
                        <a:ea typeface="微软雅黑" panose="020B0503020204020204" pitchFamily="34"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rgbClr val="415B06"/>
                    </a:solidFill>
                  </a:tcPr>
                </a:tc>
                <a:tc>
                  <a:txBody>
                    <a:bodyPr wrap="square"/>
                    <a:lstStyle/>
                    <a:p>
                      <a:pPr algn="ctr">
                        <a:buNone/>
                      </a:pPr>
                      <a:r>
                        <a:rPr lang="zh-CN" altLang="en-US" sz="2800">
                          <a:latin typeface="微软雅黑" panose="020B0503020204020204" pitchFamily="34" charset="-122"/>
                          <a:ea typeface="微软雅黑" panose="020B0503020204020204" pitchFamily="34" charset="-122"/>
                          <a:cs typeface="Times New Roman" panose="02020603050405020304" pitchFamily="18" charset="0"/>
                        </a:rPr>
                        <a:t>现象</a:t>
                      </a:r>
                      <a:endParaRPr lang="zh-CN" altLang="en-US" sz="2800">
                        <a:latin typeface="微软雅黑" panose="020B0503020204020204" pitchFamily="34" charset="-122"/>
                        <a:ea typeface="微软雅黑" panose="020B0503020204020204" pitchFamily="34"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rgbClr val="415B06"/>
                    </a:solidFill>
                  </a:tcPr>
                </a:tc>
                <a:tc>
                  <a:txBody>
                    <a:bodyPr wrap="square"/>
                    <a:lstStyle/>
                    <a:p>
                      <a:pPr algn="ctr">
                        <a:buNone/>
                      </a:pPr>
                      <a:r>
                        <a:rPr lang="zh-CN" altLang="en-US" sz="2800">
                          <a:latin typeface="微软雅黑" panose="020B0503020204020204" pitchFamily="34" charset="-122"/>
                          <a:ea typeface="微软雅黑" panose="020B0503020204020204" pitchFamily="34" charset="-122"/>
                          <a:cs typeface="Times New Roman" panose="02020603050405020304" pitchFamily="18" charset="0"/>
                        </a:rPr>
                        <a:t>结论</a:t>
                      </a:r>
                      <a:endParaRPr lang="zh-CN" altLang="en-US" sz="2800">
                        <a:latin typeface="微软雅黑" panose="020B0503020204020204" pitchFamily="34" charset="-122"/>
                        <a:ea typeface="微软雅黑" panose="020B0503020204020204" pitchFamily="34"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rgbClr val="415B06"/>
                    </a:solidFill>
                  </a:tcPr>
                </a:tc>
              </a:tr>
              <a:tr h="839470">
                <a:tc rowSpan="3">
                  <a:txBody>
                    <a:bodyPr wrap="square"/>
                    <a:lstStyle/>
                    <a:p>
                      <a:pPr algn="ctr">
                        <a:lnSpc>
                          <a:spcPct val="120000"/>
                        </a:lnSpc>
                        <a:buNone/>
                      </a:pPr>
                      <a:r>
                        <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有无杂菌污染的判断</a:t>
                      </a:r>
                      <a:endPar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chemeClr val="accent2">
                        <a:lumMod val="20000"/>
                        <a:lumOff val="80000"/>
                      </a:schemeClr>
                    </a:solidFill>
                  </a:tcPr>
                </a:tc>
                <a:tc>
                  <a:txBody>
                    <a:bodyPr wrap="square"/>
                    <a:lstStyle/>
                    <a:p>
                      <a:pPr algn="ctr">
                        <a:buNone/>
                      </a:pP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对照的培养皿中无菌落生长</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rgbClr val="F7F2FF"/>
                    </a:solidFill>
                  </a:tcPr>
                </a:tc>
                <a:tc>
                  <a:txBody>
                    <a:bodyPr wrap="square"/>
                    <a:lstStyle/>
                    <a:p>
                      <a:pPr algn="ctr">
                        <a:buNone/>
                      </a:pP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tr>
              <a:tr h="780415">
                <a:tc vMerge="1">
                  <a:tcPr/>
                </a:tc>
                <a:tc>
                  <a:txBody>
                    <a:bodyPr wrap="square"/>
                    <a:lstStyle/>
                    <a:p>
                      <a:pPr algn="ctr">
                        <a:buNone/>
                      </a:pP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对照组的培养皿中有菌落</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rgbClr val="F7F2FF"/>
                    </a:solidFill>
                  </a:tcPr>
                </a:tc>
                <a:tc>
                  <a:txBody>
                    <a:bodyPr wrap="square"/>
                    <a:lstStyle/>
                    <a:p>
                      <a:pPr algn="ctr">
                        <a:buNone/>
                      </a:pP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tr>
              <a:tr h="811530">
                <a:tc vMerge="1">
                  <a:tcPr/>
                </a:tc>
                <a:tc>
                  <a:txBody>
                    <a:bodyPr wrap="square"/>
                    <a:lstStyle/>
                    <a:p>
                      <a:pPr algn="ctr">
                        <a:buNone/>
                      </a:pP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菌落形态多样，菌落数偏高</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rgbClr val="F7F2FF"/>
                    </a:solidFill>
                  </a:tcPr>
                </a:tc>
                <a:tc>
                  <a:txBody>
                    <a:bodyPr wrap="square"/>
                    <a:lstStyle/>
                    <a:p>
                      <a:pPr algn="ctr">
                        <a:buNone/>
                      </a:pP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tr>
              <a:tr h="1759585">
                <a:tc>
                  <a:txBody>
                    <a:bodyPr wrap="square"/>
                    <a:lstStyle/>
                    <a:p>
                      <a:pPr algn="ctr">
                        <a:lnSpc>
                          <a:spcPct val="120000"/>
                        </a:lnSpc>
                        <a:buNone/>
                      </a:pPr>
                      <a:r>
                        <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选择培养基的筛选作用</a:t>
                      </a:r>
                      <a:endPar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chemeClr val="accent2">
                        <a:lumMod val="20000"/>
                        <a:lumOff val="80000"/>
                      </a:schemeClr>
                    </a:solidFill>
                  </a:tcPr>
                </a:tc>
                <a:tc>
                  <a:txBody>
                    <a:bodyPr wrap="square"/>
                    <a:lstStyle/>
                    <a:p>
                      <a:pPr algn="ctr">
                        <a:lnSpc>
                          <a:spcPct val="120000"/>
                        </a:lnSpc>
                        <a:buNone/>
                      </a:pP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牛肉膏蛋白胨培养基上的</a:t>
                      </a:r>
                      <a:endPar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gn="ctr">
                        <a:lnSpc>
                          <a:spcPct val="120000"/>
                        </a:lnSpc>
                        <a:buNone/>
                      </a:pP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菌落数目大于</a:t>
                      </a:r>
                      <a:endPar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gn="ctr">
                        <a:lnSpc>
                          <a:spcPct val="120000"/>
                        </a:lnSpc>
                        <a:buNone/>
                      </a:pP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选择培养基上的数目</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rgbClr val="F7F2FF"/>
                    </a:solidFill>
                  </a:tcPr>
                </a:tc>
                <a:tc>
                  <a:txBody>
                    <a:bodyPr wrap="square"/>
                    <a:lstStyle/>
                    <a:p>
                      <a:pPr algn="ctr">
                        <a:buNone/>
                      </a:pP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tr>
              <a:tr h="1360805">
                <a:tc>
                  <a:txBody>
                    <a:bodyPr wrap="square"/>
                    <a:lstStyle/>
                    <a:p>
                      <a:pPr algn="ctr">
                        <a:lnSpc>
                          <a:spcPct val="120000"/>
                        </a:lnSpc>
                        <a:buNone/>
                      </a:pPr>
                      <a:r>
                        <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样品的</a:t>
                      </a:r>
                      <a:endParaRPr lang="en-US" altLang="zh-CN"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20000"/>
                        </a:lnSpc>
                        <a:buNone/>
                      </a:pPr>
                      <a:r>
                        <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稀释操作</a:t>
                      </a:r>
                      <a:endParaRPr lang="zh-CN" altLang="en-US" sz="2800" b="1">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chemeClr val="accent2">
                        <a:lumMod val="20000"/>
                        <a:lumOff val="80000"/>
                      </a:schemeClr>
                    </a:solidFill>
                  </a:tcPr>
                </a:tc>
                <a:tc>
                  <a:txBody>
                    <a:bodyPr wrap="square"/>
                    <a:lstStyle/>
                    <a:p>
                      <a:pPr algn="ctr">
                        <a:lnSpc>
                          <a:spcPct val="120000"/>
                        </a:lnSpc>
                        <a:buNone/>
                      </a:pP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得到</a:t>
                      </a: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个或</a:t>
                      </a: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个以上菌落数目在</a:t>
                      </a:r>
                      <a:r>
                        <a:rPr lang="en-US" altLang="zh-CN"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30~300</a:t>
                      </a:r>
                      <a:r>
                        <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的平板</a:t>
                      </a: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rgbClr val="F7F2FF"/>
                    </a:solidFill>
                  </a:tcPr>
                </a:tc>
                <a:tc>
                  <a:txBody>
                    <a:bodyPr wrap="square"/>
                    <a:lstStyle/>
                    <a:p>
                      <a:pPr algn="ctr">
                        <a:buNone/>
                      </a:pPr>
                      <a:endParaRPr lang="zh-CN" altLang="en-US" sz="3200" b="1">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tr>
              <a:tr h="711835">
                <a:tc>
                  <a:txBody>
                    <a:bodyPr wrap="square"/>
                    <a:lstStyle/>
                    <a:p>
                      <a:pPr algn="ctr">
                        <a:buNone/>
                      </a:pPr>
                      <a:r>
                        <a:rPr lang="zh-CN" altLang="en-US" sz="2800" b="1" kern="1200">
                          <a:solidFill>
                            <a:srgbClr val="080808"/>
                          </a:solidFill>
                          <a:latin typeface="微软雅黑" panose="020B0503020204020204" pitchFamily="34" charset="-122"/>
                          <a:ea typeface="微软雅黑" panose="020B0503020204020204" pitchFamily="34" charset="-122"/>
                          <a:cs typeface="Times New Roman" panose="02020603050405020304" pitchFamily="18" charset="0"/>
                        </a:rPr>
                        <a:t>重复组的结果</a:t>
                      </a:r>
                      <a:endParaRPr lang="zh-CN" altLang="en-US" sz="2800" b="1" kern="1200">
                        <a:solidFill>
                          <a:srgbClr val="080808"/>
                        </a:solidFill>
                        <a:latin typeface="微软雅黑" panose="020B0503020204020204" pitchFamily="34" charset="-122"/>
                        <a:ea typeface="微软雅黑" panose="020B0503020204020204" pitchFamily="34"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solidFill>
                      <a:schemeClr val="accent2">
                        <a:lumMod val="20000"/>
                        <a:lumOff val="80000"/>
                      </a:schemeClr>
                    </a:solidFill>
                  </a:tcPr>
                </a:tc>
                <a:tc gridSpan="2">
                  <a:txBody>
                    <a:bodyPr wrap="square"/>
                    <a:lstStyle/>
                    <a:p>
                      <a:pPr algn="ctr">
                        <a:buNone/>
                      </a:pPr>
                      <a:r>
                        <a:rPr lang="zh-CN" altLang="en-US" sz="3200" b="1">
                          <a:solidFill>
                            <a:srgbClr val="DA32CF"/>
                          </a:solidFill>
                          <a:latin typeface="Times New Roman" panose="02020603050405020304" pitchFamily="18" charset="0"/>
                          <a:ea typeface="楷体" panose="02010609060101010101" pitchFamily="49" charset="-122"/>
                          <a:cs typeface="Times New Roman" panose="02020603050405020304" pitchFamily="18" charset="0"/>
                        </a:rPr>
                        <a:t>若选取同一土样，统计结果应接近</a:t>
                      </a:r>
                      <a:endParaRPr lang="zh-CN" altLang="en-US" sz="3200" b="1">
                        <a:solidFill>
                          <a:srgbClr val="DA32CF"/>
                        </a:solidFill>
                        <a:latin typeface="Times New Roman" panose="02020603050405020304" pitchFamily="18" charset="0"/>
                        <a:ea typeface="楷体" panose="02010609060101010101" pitchFamily="49" charset="-122"/>
                        <a:cs typeface="Times New Roman" panose="02020603050405020304" pitchFamily="18" charset="0"/>
                      </a:endParaRPr>
                    </a:p>
                  </a:txBody>
                  <a:tcPr vert="horz" anchor="ctr">
                    <a:lnL w="28575" cap="flat" cmpd="sng" algn="ctr">
                      <a:solidFill>
                        <a:srgbClr val="080808"/>
                      </a:solidFill>
                      <a:prstDash val="solid"/>
                      <a:round/>
                      <a:headEnd type="none" w="med" len="med"/>
                      <a:tailEnd type="none" w="med" len="med"/>
                    </a:lnL>
                    <a:lnR w="28575" cap="flat" cmpd="sng" algn="ctr">
                      <a:solidFill>
                        <a:srgbClr val="080808"/>
                      </a:solidFill>
                      <a:prstDash val="solid"/>
                      <a:round/>
                      <a:headEnd type="none" w="med" len="med"/>
                      <a:tailEnd type="none" w="med" len="med"/>
                    </a:lnR>
                    <a:lnT w="28575" cap="flat" cmpd="sng" algn="ctr">
                      <a:solidFill>
                        <a:srgbClr val="080808"/>
                      </a:solidFill>
                      <a:prstDash val="solid"/>
                      <a:round/>
                      <a:headEnd type="none" w="med" len="med"/>
                      <a:tailEnd type="none" w="med" len="med"/>
                    </a:lnT>
                    <a:lnB w="28575" cap="flat" cmpd="sng" algn="ctr">
                      <a:solidFill>
                        <a:srgbClr val="080808"/>
                      </a:solidFill>
                      <a:prstDash val="solid"/>
                      <a:round/>
                      <a:headEnd type="none" w="med" len="med"/>
                      <a:tailEnd type="none" w="med" len="med"/>
                    </a:lnB>
                    <a:noFill/>
                  </a:tcPr>
                </a:tc>
                <a:tc hMerge="1">
                  <a:tcPr anchor="ctr"/>
                </a:tc>
              </a:tr>
            </a:tbl>
          </a:graphicData>
        </a:graphic>
      </p:graphicFrame>
      <p:sp>
        <p:nvSpPr>
          <p:cNvPr id="5" name="文本框 4"/>
          <p:cNvSpPr txBox="1"/>
          <p:nvPr>
            <p:custDataLst>
              <p:tags r:id="rId2"/>
            </p:custDataLst>
          </p:nvPr>
        </p:nvSpPr>
        <p:spPr>
          <a:xfrm>
            <a:off x="8546783" y="724019"/>
            <a:ext cx="3047047" cy="584775"/>
          </a:xfrm>
          <a:prstGeom prst="rect">
            <a:avLst/>
          </a:prstGeom>
          <a:noFill/>
        </p:spPr>
        <p:txBody>
          <a:bodyPr wrap="square">
            <a:spAutoFit/>
          </a:bodyPr>
          <a:lstStyle/>
          <a:p>
            <a:pPr algn="ctr">
              <a:buNone/>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未被杂菌污染</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6" name="文本框 5"/>
          <p:cNvSpPr txBox="1"/>
          <p:nvPr>
            <p:custDataLst>
              <p:tags r:id="rId3"/>
            </p:custDataLst>
          </p:nvPr>
        </p:nvSpPr>
        <p:spPr>
          <a:xfrm>
            <a:off x="8672512" y="1550789"/>
            <a:ext cx="3047047" cy="584775"/>
          </a:xfrm>
          <a:prstGeom prst="rect">
            <a:avLst/>
          </a:prstGeom>
          <a:noFill/>
        </p:spPr>
        <p:txBody>
          <a:bodyPr wrap="square">
            <a:spAutoFit/>
          </a:bodyPr>
          <a:lstStyle/>
          <a:p>
            <a:pPr algn="ctr">
              <a:buNone/>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被杂菌污染</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文本框 7"/>
          <p:cNvSpPr txBox="1"/>
          <p:nvPr>
            <p:custDataLst>
              <p:tags r:id="rId4"/>
            </p:custDataLst>
          </p:nvPr>
        </p:nvSpPr>
        <p:spPr>
          <a:xfrm>
            <a:off x="7708582" y="2263378"/>
            <a:ext cx="4723447" cy="584775"/>
          </a:xfrm>
          <a:prstGeom prst="rect">
            <a:avLst/>
          </a:prstGeom>
          <a:noFill/>
        </p:spPr>
        <p:txBody>
          <a:bodyPr wrap="square">
            <a:spAutoFit/>
          </a:bodyPr>
          <a:lstStyle/>
          <a:p>
            <a:pPr algn="ctr">
              <a:buNone/>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培养基中混入其他杂菌</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文本框 9"/>
          <p:cNvSpPr txBox="1"/>
          <p:nvPr>
            <p:custDataLst>
              <p:tags r:id="rId5"/>
            </p:custDataLst>
          </p:nvPr>
        </p:nvSpPr>
        <p:spPr>
          <a:xfrm>
            <a:off x="8579167" y="3194974"/>
            <a:ext cx="3140392" cy="1215526"/>
          </a:xfrm>
          <a:prstGeom prst="rect">
            <a:avLst/>
          </a:prstGeom>
          <a:noFill/>
        </p:spPr>
        <p:txBody>
          <a:bodyPr wrap="square">
            <a:spAutoFit/>
          </a:bodyPr>
          <a:lstStyle/>
          <a:p>
            <a:pPr algn="ctr">
              <a:lnSpc>
                <a:spcPct val="120000"/>
              </a:lnSpc>
              <a:buNone/>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选择培养基</a:t>
            </a:r>
            <a:endParaRPr lang="en-US" altLang="zh-CN"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a:p>
            <a:pPr algn="ctr">
              <a:lnSpc>
                <a:spcPct val="120000"/>
              </a:lnSpc>
              <a:buNone/>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具有筛选作用</a:t>
            </a:r>
            <a:endParaRPr lang="zh-CN" altLang="en-US" sz="3200">
              <a:solidFill>
                <a:srgbClr val="C00000"/>
              </a:solidFill>
            </a:endParaRPr>
          </a:p>
        </p:txBody>
      </p:sp>
      <p:sp>
        <p:nvSpPr>
          <p:cNvPr id="12" name="文本框 11"/>
          <p:cNvSpPr txBox="1"/>
          <p:nvPr>
            <p:custDataLst>
              <p:tags r:id="rId6"/>
            </p:custDataLst>
          </p:nvPr>
        </p:nvSpPr>
        <p:spPr>
          <a:xfrm>
            <a:off x="8854439" y="5216009"/>
            <a:ext cx="2431732" cy="584775"/>
          </a:xfrm>
          <a:prstGeom prst="rect">
            <a:avLst/>
          </a:prstGeom>
          <a:noFill/>
        </p:spPr>
        <p:txBody>
          <a:bodyPr wrap="square">
            <a:spAutoFit/>
          </a:bodyPr>
          <a:lstStyle/>
          <a:p>
            <a:pPr algn="ctr">
              <a:buNone/>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操作成功</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10" grpId="0"/>
      <p:bldP spid="12"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0" y="1886295"/>
            <a:ext cx="7237379" cy="663643"/>
          </a:xfrm>
          <a:prstGeom prst="rect">
            <a:avLst/>
          </a:prstGeom>
          <a:solidFill>
            <a:schemeClr val="accent2">
              <a:lumMod val="20000"/>
              <a:lumOff val="80000"/>
            </a:schemeClr>
          </a:solidFill>
        </p:spPr>
        <p:txBody>
          <a:bodyPr wrap="square">
            <a:spAutoFit/>
          </a:bodyPr>
          <a:lstStyle/>
          <a:p>
            <a:pPr algn="l" fontAlgn="auto">
              <a:lnSpc>
                <a:spcPct val="130000"/>
              </a:lnSpc>
              <a:buClrTx/>
              <a:buSzTx/>
              <a:buFontTx/>
            </a:pPr>
            <a:r>
              <a:rPr lang="zh-CN" altLang="en-US" sz="3200" b="1">
                <a:solidFill>
                  <a:srgbClr val="003300"/>
                </a:solidFill>
                <a:latin typeface="Times New Roman" panose="02020603050405020304" pitchFamily="18" charset="0"/>
                <a:ea typeface="楷体" panose="02010609060101010101" pitchFamily="49" charset="-122"/>
                <a:cs typeface="Times New Roman" panose="02020603050405020304" pitchFamily="18" charset="0"/>
                <a:sym typeface="+mn-ea"/>
              </a:rPr>
              <a:t>得到的菌落一定是分解尿素的细菌吗？</a:t>
            </a:r>
            <a:endParaRPr lang="zh-CN" altLang="en-US" sz="3200" b="1">
              <a:solidFill>
                <a:srgbClr val="0033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6" name="矩形 5"/>
          <p:cNvSpPr/>
          <p:nvPr>
            <p:custDataLst>
              <p:tags r:id="rId2"/>
            </p:custDataLst>
          </p:nvPr>
        </p:nvSpPr>
        <p:spPr>
          <a:xfrm>
            <a:off x="1306468" y="2896550"/>
            <a:ext cx="5540299" cy="5847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不一定，还需要进一步的鉴定</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7" name="文本框 6"/>
          <p:cNvSpPr txBox="1"/>
          <p:nvPr>
            <p:custDataLst>
              <p:tags r:id="rId3"/>
            </p:custDataLst>
          </p:nvPr>
        </p:nvSpPr>
        <p:spPr>
          <a:xfrm>
            <a:off x="131652" y="3738076"/>
            <a:ext cx="7303601" cy="523220"/>
          </a:xfrm>
          <a:prstGeom prst="rect">
            <a:avLst/>
          </a:prstGeom>
          <a:noFill/>
        </p:spPr>
        <p:txBody>
          <a:bodyPr wrap="none" rtlCol="0" anchor="t">
            <a:spAutoFit/>
          </a:bodyPr>
          <a:lstStyle>
            <a:defPPr>
              <a:defRPr lang="zh-CN"/>
            </a:defPPr>
            <a:lvl1pPr algn="ctr">
              <a:spcBef>
                <a:spcPct val="0"/>
              </a:spcBef>
              <a:defRPr sz="2400">
                <a:solidFill>
                  <a:schemeClr val="bg1"/>
                </a:solidFill>
                <a:latin typeface="Times New Roman" panose="02020603050405020304" pitchFamily="18" charset="0"/>
                <a:ea typeface="微软雅黑" panose="020B0503020204020204" pitchFamily="34" charset="-122"/>
                <a:cs typeface="黑体" panose="02010609060101010101" pitchFamily="49" charset="-122"/>
              </a:defRPr>
            </a:lvl1pPr>
          </a:lstStyle>
          <a:p>
            <a:r>
              <a:rPr lang="en-US" altLang="zh-CN" sz="2800" b="1">
                <a:solidFill>
                  <a:srgbClr val="0070C0"/>
                </a:solidFill>
                <a:ea typeface="微软雅黑" panose="020B0503020204020204" pitchFamily="34" charset="-122"/>
                <a:cs typeface="Times New Roman" panose="02020603050405020304" pitchFamily="18" charset="0"/>
                <a:sym typeface="+mn-ea"/>
              </a:rPr>
              <a:t>4</a:t>
            </a:r>
            <a:r>
              <a:rPr lang="en-US" sz="2800" b="1">
                <a:solidFill>
                  <a:srgbClr val="0070C0"/>
                </a:solidFill>
                <a:ea typeface="微软雅黑" panose="020B0503020204020204" pitchFamily="34" charset="-122"/>
                <a:cs typeface="Times New Roman" panose="02020603050405020304" pitchFamily="18" charset="0"/>
                <a:sym typeface="+mn-ea"/>
              </a:rPr>
              <a:t>.</a:t>
            </a:r>
            <a:r>
              <a:rPr lang="zh-CN" altLang="en-US" sz="2800" b="1">
                <a:solidFill>
                  <a:srgbClr val="0070C0"/>
                </a:solidFill>
                <a:ea typeface="微软雅黑" panose="020B0503020204020204" pitchFamily="34" charset="-122"/>
                <a:cs typeface="Times New Roman" panose="02020603050405020304" pitchFamily="18" charset="0"/>
                <a:sym typeface="宋体" panose="02010600030101010101" pitchFamily="2" charset="-122"/>
              </a:rPr>
              <a:t>进一步探究</a:t>
            </a:r>
            <a:r>
              <a:rPr lang="en-US" altLang="zh-CN" sz="2800" b="1">
                <a:solidFill>
                  <a:srgbClr val="0070C0"/>
                </a:solidFill>
                <a:ea typeface="微软雅黑" panose="020B0503020204020204" pitchFamily="34" charset="-122"/>
                <a:cs typeface="Times New Roman" panose="02020603050405020304" pitchFamily="18" charset="0"/>
                <a:sym typeface="Arial" panose="020B0604020202020204" pitchFamily="34" charset="0"/>
              </a:rPr>
              <a:t>——</a:t>
            </a:r>
            <a:r>
              <a:rPr lang="zh-CN" altLang="en-US" sz="2800" b="1">
                <a:solidFill>
                  <a:srgbClr val="0070C0"/>
                </a:solidFill>
                <a:ea typeface="微软雅黑" panose="020B0503020204020204" pitchFamily="34" charset="-122"/>
                <a:cs typeface="Times New Roman" panose="02020603050405020304" pitchFamily="18" charset="0"/>
                <a:sym typeface="宋体" panose="02010600030101010101" pitchFamily="2" charset="-122"/>
              </a:rPr>
              <a:t>分解尿素细菌的进一步鉴定</a:t>
            </a:r>
            <a:endParaRPr lang="zh-CN" altLang="en-US" sz="2800" b="1">
              <a:solidFill>
                <a:srgbClr val="0070C0"/>
              </a:solidFill>
              <a:ea typeface="微软雅黑" panose="020B0503020204020204" pitchFamily="34" charset="-122"/>
              <a:cs typeface="Times New Roman" panose="02020603050405020304" pitchFamily="18" charset="0"/>
              <a:sym typeface="+mn-ea"/>
            </a:endParaRPr>
          </a:p>
        </p:txBody>
      </p:sp>
      <p:sp>
        <p:nvSpPr>
          <p:cNvPr id="8" name="文本框 1"/>
          <p:cNvSpPr/>
          <p:nvPr>
            <p:custDataLst>
              <p:tags r:id="rId4"/>
            </p:custDataLst>
          </p:nvPr>
        </p:nvSpPr>
        <p:spPr>
          <a:xfrm>
            <a:off x="466249" y="4518047"/>
            <a:ext cx="11259502" cy="1786643"/>
          </a:xfrm>
          <a:prstGeom prst="rect">
            <a:avLst/>
          </a:prstGeom>
          <a:noFill/>
          <a:ln w="9525">
            <a:noFill/>
          </a:ln>
        </p:spPr>
        <p:txBody>
          <a:bodyPr wrap="square" anchor="t" anchorCtr="0">
            <a:spAutoFit/>
          </a:bodyPr>
          <a:lstStyle/>
          <a:p>
            <a:pPr fontAlgn="auto">
              <a:lnSpc>
                <a:spcPct val="120000"/>
              </a:lnSpc>
            </a:pPr>
            <a:r>
              <a:rPr lang="en-US" altLang="zh-CN" sz="3200">
                <a:solidFill>
                  <a:srgbClr val="080808"/>
                </a:solidFill>
                <a:latin typeface="楷体" panose="02010609060101010101" pitchFamily="49" charset="-122"/>
                <a:ea typeface="楷体" panose="02010609060101010101" pitchFamily="49" charset="-122"/>
                <a:cs typeface="微软雅黑" panose="020B0503020204020204" pitchFamily="34" charset="-122"/>
              </a:rPr>
              <a:t>    </a:t>
            </a:r>
            <a:r>
              <a:rPr lang="zh-CN" altLang="en-US" sz="3200">
                <a:solidFill>
                  <a:srgbClr val="080808"/>
                </a:solidFill>
                <a:latin typeface="楷体" panose="02010609060101010101" pitchFamily="49" charset="-122"/>
                <a:ea typeface="楷体" panose="02010609060101010101" pitchFamily="49" charset="-122"/>
                <a:cs typeface="新宋体" panose="02010609030101010101" charset="-122"/>
              </a:rPr>
              <a:t>本活动只是</a:t>
            </a:r>
            <a:r>
              <a:rPr lang="zh-CN" altLang="en-US" sz="3200" b="1">
                <a:solidFill>
                  <a:srgbClr val="C00000"/>
                </a:solidFill>
                <a:latin typeface="楷体" panose="02010609060101010101" pitchFamily="49" charset="-122"/>
                <a:ea typeface="楷体" panose="02010609060101010101" pitchFamily="49" charset="-122"/>
                <a:cs typeface="新宋体" panose="02010609030101010101" charset="-122"/>
              </a:rPr>
              <a:t>初步筛选</a:t>
            </a:r>
            <a:r>
              <a:rPr lang="zh-CN" altLang="en-US" sz="3200">
                <a:solidFill>
                  <a:srgbClr val="080808"/>
                </a:solidFill>
                <a:latin typeface="楷体" panose="02010609060101010101" pitchFamily="49" charset="-122"/>
                <a:ea typeface="楷体" panose="02010609060101010101" pitchFamily="49" charset="-122"/>
                <a:cs typeface="新宋体" panose="02010609030101010101" charset="-122"/>
              </a:rPr>
              <a:t>了能分解尿素的细菌,对分离的菌种进行</a:t>
            </a:r>
            <a:r>
              <a:rPr lang="zh-CN" altLang="en-US" sz="3200" b="1">
                <a:solidFill>
                  <a:srgbClr val="C00000"/>
                </a:solidFill>
                <a:latin typeface="楷体" panose="02010609060101010101" pitchFamily="49" charset="-122"/>
                <a:ea typeface="楷体" panose="02010609060101010101" pitchFamily="49" charset="-122"/>
                <a:cs typeface="新宋体" panose="02010609030101010101" charset="-122"/>
              </a:rPr>
              <a:t>鉴定</a:t>
            </a:r>
            <a:r>
              <a:rPr lang="zh-CN" altLang="en-US" sz="3200">
                <a:solidFill>
                  <a:srgbClr val="080808"/>
                </a:solidFill>
                <a:latin typeface="楷体" panose="02010609060101010101" pitchFamily="49" charset="-122"/>
                <a:ea typeface="楷体" panose="02010609060101010101" pitchFamily="49" charset="-122"/>
                <a:cs typeface="新宋体" panose="02010609030101010101" charset="-122"/>
              </a:rPr>
              <a:t>还需要借助生物化学的方法。你可以查阅相关资料,进一步设计实验来鉴定自己分离的菌种。</a:t>
            </a:r>
            <a:endParaRPr lang="zh-CN" altLang="en-US" sz="3200">
              <a:solidFill>
                <a:srgbClr val="080808"/>
              </a:solidFill>
              <a:latin typeface="楷体" panose="02010609060101010101" pitchFamily="49" charset="-122"/>
              <a:ea typeface="楷体" panose="02010609060101010101" pitchFamily="49" charset="-122"/>
              <a:cs typeface="新宋体" panose="02010609030101010101" charset="-122"/>
            </a:endParaRPr>
          </a:p>
        </p:txBody>
      </p:sp>
      <p:pic>
        <p:nvPicPr>
          <p:cNvPr id="3" name="图片 22"/>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本框 23"/>
          <p:cNvSpPr txBox="1">
            <a:spLocks noChangeArrowheads="1"/>
          </p:cNvSpPr>
          <p:nvPr>
            <p:custDataLst>
              <p:tags r:id="rId7"/>
            </p:custDataLst>
          </p:nvPr>
        </p:nvSpPr>
        <p:spPr bwMode="auto">
          <a:xfrm>
            <a:off x="987426" y="259961"/>
            <a:ext cx="4207144" cy="56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zh-CN" altLang="en-US" sz="2800" b="1">
                <a:solidFill>
                  <a:srgbClr val="007F58"/>
                </a:solidFill>
                <a:latin typeface="Times New Roman" panose="02020603050405020304" pitchFamily="18" charset="0"/>
                <a:cs typeface="Times New Roman" panose="02020603050405020304" pitchFamily="18" charset="0"/>
              </a:rPr>
              <a:t>微生物的选择培养和计数</a:t>
            </a:r>
            <a:endParaRPr lang="zh-CN" altLang="en-US" sz="2400" b="1">
              <a:solidFill>
                <a:srgbClr val="007F58"/>
              </a:solidFill>
              <a:latin typeface="微软雅黑" panose="020B0503020204020204" pitchFamily="34" charset="-122"/>
            </a:endParaRPr>
          </a:p>
        </p:txBody>
      </p:sp>
      <p:sp>
        <p:nvSpPr>
          <p:cNvPr id="11" name="文本框 24"/>
          <p:cNvSpPr txBox="1">
            <a:spLocks noChangeArrowheads="1"/>
          </p:cNvSpPr>
          <p:nvPr>
            <p:custDataLst>
              <p:tags r:id="rId8"/>
            </p:custDataLst>
          </p:nvPr>
        </p:nvSpPr>
        <p:spPr bwMode="auto">
          <a:xfrm>
            <a:off x="261938" y="177800"/>
            <a:ext cx="6270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600">
                <a:solidFill>
                  <a:schemeClr val="bg1"/>
                </a:solidFill>
                <a:latin typeface="Impact" panose="020B0806030902050204" pitchFamily="34" charset="0"/>
              </a:rPr>
              <a:t>2</a:t>
            </a:r>
            <a:endParaRPr lang="zh-CN" altLang="en-US" sz="3600">
              <a:solidFill>
                <a:schemeClr val="bg1"/>
              </a:solidFill>
              <a:latin typeface="Impact" panose="020B0806030902050204" pitchFamily="34" charset="0"/>
            </a:endParaRPr>
          </a:p>
        </p:txBody>
      </p:sp>
      <p:sp>
        <p:nvSpPr>
          <p:cNvPr id="12" name="文本框 23"/>
          <p:cNvSpPr txBox="1">
            <a:spLocks noChangeArrowheads="1"/>
          </p:cNvSpPr>
          <p:nvPr>
            <p:custDataLst>
              <p:tags r:id="rId9"/>
            </p:custDataLst>
          </p:nvPr>
        </p:nvSpPr>
        <p:spPr bwMode="auto">
          <a:xfrm>
            <a:off x="0" y="1063510"/>
            <a:ext cx="5875019" cy="584775"/>
          </a:xfrm>
          <a:custGeom>
            <a:avLst/>
            <a:gdLst>
              <a:gd name="connsiteX0" fmla="*/ 0 w 5875019"/>
              <a:gd name="connsiteY0" fmla="*/ 0 h 584775"/>
              <a:gd name="connsiteX1" fmla="*/ 528752 w 5875019"/>
              <a:gd name="connsiteY1" fmla="*/ 0 h 584775"/>
              <a:gd name="connsiteX2" fmla="*/ 1175004 w 5875019"/>
              <a:gd name="connsiteY2" fmla="*/ 0 h 584775"/>
              <a:gd name="connsiteX3" fmla="*/ 1880006 w 5875019"/>
              <a:gd name="connsiteY3" fmla="*/ 0 h 584775"/>
              <a:gd name="connsiteX4" fmla="*/ 2408758 w 5875019"/>
              <a:gd name="connsiteY4" fmla="*/ 0 h 584775"/>
              <a:gd name="connsiteX5" fmla="*/ 2820009 w 5875019"/>
              <a:gd name="connsiteY5" fmla="*/ 0 h 584775"/>
              <a:gd name="connsiteX6" fmla="*/ 3231260 w 5875019"/>
              <a:gd name="connsiteY6" fmla="*/ 0 h 584775"/>
              <a:gd name="connsiteX7" fmla="*/ 3936263 w 5875019"/>
              <a:gd name="connsiteY7" fmla="*/ 0 h 584775"/>
              <a:gd name="connsiteX8" fmla="*/ 4406264 w 5875019"/>
              <a:gd name="connsiteY8" fmla="*/ 0 h 584775"/>
              <a:gd name="connsiteX9" fmla="*/ 4993766 w 5875019"/>
              <a:gd name="connsiteY9" fmla="*/ 0 h 584775"/>
              <a:gd name="connsiteX10" fmla="*/ 5875019 w 5875019"/>
              <a:gd name="connsiteY10" fmla="*/ 0 h 584775"/>
              <a:gd name="connsiteX11" fmla="*/ 5875019 w 5875019"/>
              <a:gd name="connsiteY11" fmla="*/ 584775 h 584775"/>
              <a:gd name="connsiteX12" fmla="*/ 5463768 w 5875019"/>
              <a:gd name="connsiteY12" fmla="*/ 584775 h 584775"/>
              <a:gd name="connsiteX13" fmla="*/ 4935016 w 5875019"/>
              <a:gd name="connsiteY13" fmla="*/ 584775 h 584775"/>
              <a:gd name="connsiteX14" fmla="*/ 4465014 w 5875019"/>
              <a:gd name="connsiteY14" fmla="*/ 584775 h 584775"/>
              <a:gd name="connsiteX15" fmla="*/ 3877513 w 5875019"/>
              <a:gd name="connsiteY15" fmla="*/ 584775 h 584775"/>
              <a:gd name="connsiteX16" fmla="*/ 3407511 w 5875019"/>
              <a:gd name="connsiteY16" fmla="*/ 584775 h 584775"/>
              <a:gd name="connsiteX17" fmla="*/ 2996260 w 5875019"/>
              <a:gd name="connsiteY17" fmla="*/ 584775 h 584775"/>
              <a:gd name="connsiteX18" fmla="*/ 2291257 w 5875019"/>
              <a:gd name="connsiteY18" fmla="*/ 584775 h 584775"/>
              <a:gd name="connsiteX19" fmla="*/ 1880006 w 5875019"/>
              <a:gd name="connsiteY19" fmla="*/ 584775 h 584775"/>
              <a:gd name="connsiteX20" fmla="*/ 1175004 w 5875019"/>
              <a:gd name="connsiteY20" fmla="*/ 584775 h 584775"/>
              <a:gd name="connsiteX21" fmla="*/ 587502 w 5875019"/>
              <a:gd name="connsiteY21" fmla="*/ 584775 h 584775"/>
              <a:gd name="connsiteX22" fmla="*/ 0 w 5875019"/>
              <a:gd name="connsiteY22" fmla="*/ 584775 h 584775"/>
              <a:gd name="connsiteX23" fmla="*/ 0 w 5875019"/>
              <a:gd name="connsiteY23"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75019" h="584775" extrusionOk="0">
                <a:moveTo>
                  <a:pt x="0" y="0"/>
                </a:moveTo>
                <a:cubicBezTo>
                  <a:pt x="169193" y="-19312"/>
                  <a:pt x="286457" y="14882"/>
                  <a:pt x="528752" y="0"/>
                </a:cubicBezTo>
                <a:cubicBezTo>
                  <a:pt x="771047" y="-14882"/>
                  <a:pt x="998256" y="2816"/>
                  <a:pt x="1175004" y="0"/>
                </a:cubicBezTo>
                <a:cubicBezTo>
                  <a:pt x="1351752" y="-2816"/>
                  <a:pt x="1684899" y="32849"/>
                  <a:pt x="1880006" y="0"/>
                </a:cubicBezTo>
                <a:cubicBezTo>
                  <a:pt x="2075113" y="-32849"/>
                  <a:pt x="2185715" y="40309"/>
                  <a:pt x="2408758" y="0"/>
                </a:cubicBezTo>
                <a:cubicBezTo>
                  <a:pt x="2631801" y="-40309"/>
                  <a:pt x="2711607" y="37732"/>
                  <a:pt x="2820009" y="0"/>
                </a:cubicBezTo>
                <a:cubicBezTo>
                  <a:pt x="2928411" y="-37732"/>
                  <a:pt x="3110468" y="7957"/>
                  <a:pt x="3231260" y="0"/>
                </a:cubicBezTo>
                <a:cubicBezTo>
                  <a:pt x="3352052" y="-7957"/>
                  <a:pt x="3625957" y="35213"/>
                  <a:pt x="3936263" y="0"/>
                </a:cubicBezTo>
                <a:cubicBezTo>
                  <a:pt x="4246569" y="-35213"/>
                  <a:pt x="4211194" y="10"/>
                  <a:pt x="4406264" y="0"/>
                </a:cubicBezTo>
                <a:cubicBezTo>
                  <a:pt x="4601334" y="-10"/>
                  <a:pt x="4765368" y="36413"/>
                  <a:pt x="4993766" y="0"/>
                </a:cubicBezTo>
                <a:cubicBezTo>
                  <a:pt x="5222164" y="-36413"/>
                  <a:pt x="5444264" y="95910"/>
                  <a:pt x="5875019" y="0"/>
                </a:cubicBezTo>
                <a:cubicBezTo>
                  <a:pt x="5934960" y="147294"/>
                  <a:pt x="5827769" y="441863"/>
                  <a:pt x="5875019" y="584775"/>
                </a:cubicBezTo>
                <a:cubicBezTo>
                  <a:pt x="5749703" y="599928"/>
                  <a:pt x="5593205" y="537217"/>
                  <a:pt x="5463768" y="584775"/>
                </a:cubicBezTo>
                <a:cubicBezTo>
                  <a:pt x="5334331" y="632333"/>
                  <a:pt x="5196928" y="534244"/>
                  <a:pt x="4935016" y="584775"/>
                </a:cubicBezTo>
                <a:cubicBezTo>
                  <a:pt x="4673104" y="635306"/>
                  <a:pt x="4628379" y="543861"/>
                  <a:pt x="4465014" y="584775"/>
                </a:cubicBezTo>
                <a:cubicBezTo>
                  <a:pt x="4301649" y="625689"/>
                  <a:pt x="4030435" y="532682"/>
                  <a:pt x="3877513" y="584775"/>
                </a:cubicBezTo>
                <a:cubicBezTo>
                  <a:pt x="3724591" y="636868"/>
                  <a:pt x="3584725" y="556803"/>
                  <a:pt x="3407511" y="584775"/>
                </a:cubicBezTo>
                <a:cubicBezTo>
                  <a:pt x="3230297" y="612747"/>
                  <a:pt x="3100808" y="566382"/>
                  <a:pt x="2996260" y="584775"/>
                </a:cubicBezTo>
                <a:cubicBezTo>
                  <a:pt x="2891712" y="603168"/>
                  <a:pt x="2526345" y="538533"/>
                  <a:pt x="2291257" y="584775"/>
                </a:cubicBezTo>
                <a:cubicBezTo>
                  <a:pt x="2056169" y="631017"/>
                  <a:pt x="2002056" y="539331"/>
                  <a:pt x="1880006" y="584775"/>
                </a:cubicBezTo>
                <a:cubicBezTo>
                  <a:pt x="1757956" y="630219"/>
                  <a:pt x="1487516" y="567630"/>
                  <a:pt x="1175004" y="584775"/>
                </a:cubicBezTo>
                <a:cubicBezTo>
                  <a:pt x="862492" y="601920"/>
                  <a:pt x="880116" y="545684"/>
                  <a:pt x="587502" y="584775"/>
                </a:cubicBezTo>
                <a:cubicBezTo>
                  <a:pt x="294888" y="623866"/>
                  <a:pt x="282270" y="563412"/>
                  <a:pt x="0" y="584775"/>
                </a:cubicBezTo>
                <a:cubicBezTo>
                  <a:pt x="-48666" y="352223"/>
                  <a:pt x="69234" y="213676"/>
                  <a:pt x="0" y="0"/>
                </a:cubicBezTo>
                <a:close/>
              </a:path>
            </a:pathLst>
          </a:custGeom>
          <a:noFill/>
          <a:ln w="38100">
            <a:solidFill>
              <a:schemeClr val="accent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3200" b="1">
                <a:solidFill>
                  <a:schemeClr val="accent1">
                    <a:lumMod val="50000"/>
                  </a:schemeClr>
                </a:solidFill>
                <a:latin typeface="Times New Roman" panose="02020603050405020304" pitchFamily="18" charset="0"/>
                <a:cs typeface="Times New Roman" panose="02020603050405020304" pitchFamily="18" charset="0"/>
              </a:rPr>
              <a:t>五、测定分解尿素的细菌的数量</a:t>
            </a:r>
            <a:endParaRPr lang="zh-CN" altLang="en-US" sz="3200" b="1">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3" name="AutoShape 3"/>
          <p:cNvSpPr/>
          <p:nvPr>
            <p:custDataLst>
              <p:tags r:id="rId10"/>
            </p:custDataLst>
          </p:nvPr>
        </p:nvSpPr>
        <p:spPr>
          <a:xfrm>
            <a:off x="7435253" y="2896550"/>
            <a:ext cx="4603154" cy="618520"/>
          </a:xfrm>
          <a:prstGeom prst="wedgeRoundRectCallout">
            <a:avLst>
              <a:gd name="adj1" fmla="val -51857"/>
              <a:gd name="adj2" fmla="val 128062"/>
              <a:gd name="adj3" fmla="val 16667"/>
            </a:avLst>
          </a:prstGeom>
          <a:solidFill>
            <a:srgbClr val="F7F2FF"/>
          </a:solidFill>
          <a:ln w="12700" cap="flat" cmpd="sng">
            <a:solidFill>
              <a:srgbClr val="51B3A0"/>
            </a:solidFill>
            <a:prstDash val="solid"/>
            <a:miter/>
            <a:headEnd type="none" w="sm" len="sm"/>
            <a:tailEnd type="none" w="sm" len="sm"/>
          </a:ln>
        </p:spPr>
        <p:txBody>
          <a:bodyPr anchor="t" anchorCtr="0"/>
          <a:lstStyle/>
          <a:p>
            <a:pPr algn="ctr" fontAlgn="auto">
              <a:lnSpc>
                <a:spcPct val="100000"/>
              </a:lnSpc>
            </a:pPr>
            <a:r>
              <a:rPr lang="zh-CN" altLang="en-US" sz="3200" b="1">
                <a:solidFill>
                  <a:srgbClr val="C00000"/>
                </a:solidFill>
                <a:latin typeface="楷体" panose="02010609060101010101" pitchFamily="49" charset="-122"/>
                <a:ea typeface="楷体" panose="02010609060101010101" pitchFamily="49" charset="-122"/>
                <a:cs typeface="微软雅黑" panose="020B0503020204020204" pitchFamily="34" charset="-122"/>
                <a:sym typeface="宋体" panose="02010600030101010101" pitchFamily="2" charset="-122"/>
              </a:rPr>
              <a:t>需要用</a:t>
            </a:r>
            <a:r>
              <a:rPr lang="en-US" altLang="zh-CN" sz="3200" b="1">
                <a:solidFill>
                  <a:srgbClr val="C00000"/>
                </a:solidFill>
                <a:latin typeface="楷体" panose="02010609060101010101" pitchFamily="49" charset="-122"/>
                <a:ea typeface="楷体" panose="02010609060101010101" pitchFamily="49" charset="-122"/>
                <a:cs typeface="微软雅黑" panose="020B0503020204020204" pitchFamily="34" charset="-122"/>
                <a:sym typeface="宋体" panose="02010600030101010101" pitchFamily="2" charset="-122"/>
              </a:rPr>
              <a:t>“</a:t>
            </a:r>
            <a:r>
              <a:rPr lang="zh-CN" altLang="en-US" sz="3200" b="1">
                <a:solidFill>
                  <a:srgbClr val="C00000"/>
                </a:solidFill>
                <a:latin typeface="楷体" panose="02010609060101010101" pitchFamily="49" charset="-122"/>
                <a:ea typeface="楷体" panose="02010609060101010101" pitchFamily="49" charset="-122"/>
                <a:cs typeface="微软雅黑" panose="020B0503020204020204" pitchFamily="34" charset="-122"/>
                <a:sym typeface="宋体" panose="02010600030101010101" pitchFamily="2" charset="-122"/>
              </a:rPr>
              <a:t>鉴别培养基</a:t>
            </a:r>
            <a:r>
              <a:rPr lang="en-US" altLang="zh-CN" sz="3200" b="1">
                <a:solidFill>
                  <a:srgbClr val="C00000"/>
                </a:solidFill>
                <a:latin typeface="楷体" panose="02010609060101010101" pitchFamily="49" charset="-122"/>
                <a:ea typeface="楷体" panose="02010609060101010101" pitchFamily="49" charset="-122"/>
                <a:cs typeface="微软雅黑" panose="020B0503020204020204" pitchFamily="34" charset="-122"/>
                <a:sym typeface="宋体" panose="02010600030101010101" pitchFamily="2" charset="-122"/>
              </a:rPr>
              <a:t>”</a:t>
            </a:r>
            <a:endParaRPr lang="en-US" altLang="zh-CN" sz="3200" b="1">
              <a:solidFill>
                <a:srgbClr val="C00000"/>
              </a:solidFill>
              <a:latin typeface="楷体" panose="02010609060101010101" pitchFamily="49" charset="-122"/>
              <a:ea typeface="楷体" panose="02010609060101010101" pitchFamily="49" charset="-122"/>
              <a:cs typeface="微软雅黑" panose="020B0503020204020204" pitchFamily="34" charset="-122"/>
              <a:sym typeface="宋体" panose="02010600030101010101" pitchFamily="2"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ppt_w*1.125000"/>
                                          </p:val>
                                        </p:tav>
                                        <p:tav tm="100000">
                                          <p:val>
                                            <p:strVal val="#ppt_x"/>
                                          </p:val>
                                        </p:tav>
                                      </p:tavLst>
                                    </p:anim>
                                    <p:animEffect transition="in" filter="wipe(right)">
                                      <p:cBhvr>
                                        <p:cTn id="8" dur="500"/>
                                        <p:tgtEl>
                                          <p:spTgt spid="12"/>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p:tgtEl>
                                          <p:spTgt spid="5"/>
                                        </p:tgtEl>
                                        <p:attrNameLst>
                                          <p:attrName>ppt_x</p:attrName>
                                        </p:attrNameLst>
                                      </p:cBhvr>
                                      <p:tavLst>
                                        <p:tav tm="0">
                                          <p:val>
                                            <p:strVal val="#ppt_x-#ppt_w*1.125000"/>
                                          </p:val>
                                        </p:tav>
                                        <p:tav tm="100000">
                                          <p:val>
                                            <p:strVal val="#ppt_x"/>
                                          </p:val>
                                        </p:tav>
                                      </p:tavLst>
                                    </p:anim>
                                    <p:animEffect transition="in" filter="wipe(righ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par>
                          <p:cTn id="18" fill="hold">
                            <p:stCondLst>
                              <p:cond delay="0"/>
                            </p:stCondLst>
                            <p:childTnLst>
                              <p:par>
                                <p:cTn id="19" presetID="12" presetClass="entr" presetSubtype="8"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p:tgtEl>
                                          <p:spTgt spid="7"/>
                                        </p:tgtEl>
                                        <p:attrNameLst>
                                          <p:attrName>ppt_x</p:attrName>
                                        </p:attrNameLst>
                                      </p:cBhvr>
                                      <p:tavLst>
                                        <p:tav tm="0">
                                          <p:val>
                                            <p:strVal val="#ppt_x-#ppt_w*1.125000"/>
                                          </p:val>
                                        </p:tav>
                                        <p:tav tm="100000">
                                          <p:val>
                                            <p:strVal val="#ppt_x"/>
                                          </p:val>
                                        </p:tav>
                                      </p:tavLst>
                                    </p:anim>
                                    <p:animEffect transition="in" filter="wipe(righ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fill="hold"/>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12" grpId="0" animBg="1"/>
      <p:bldP spid="13"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0" y="0"/>
            <a:ext cx="7303601" cy="523220"/>
          </a:xfrm>
          <a:prstGeom prst="rect">
            <a:avLst/>
          </a:prstGeom>
          <a:solidFill>
            <a:schemeClr val="accent2">
              <a:lumMod val="20000"/>
              <a:lumOff val="80000"/>
            </a:schemeClr>
          </a:solidFill>
        </p:spPr>
        <p:txBody>
          <a:bodyPr wrap="none" rtlCol="0" anchor="t">
            <a:spAutoFit/>
          </a:bodyPr>
          <a:lstStyle>
            <a:defPPr>
              <a:defRPr lang="zh-CN"/>
            </a:defPPr>
            <a:lvl1pPr algn="ctr">
              <a:spcBef>
                <a:spcPct val="0"/>
              </a:spcBef>
              <a:defRPr sz="2400">
                <a:solidFill>
                  <a:schemeClr val="bg1"/>
                </a:solidFill>
                <a:latin typeface="Times New Roman" panose="02020603050405020304" pitchFamily="18" charset="0"/>
                <a:ea typeface="微软雅黑" panose="020B0503020204020204" pitchFamily="34" charset="-122"/>
                <a:cs typeface="黑体" panose="02010609060101010101" pitchFamily="49" charset="-122"/>
              </a:defRPr>
            </a:lvl1pPr>
          </a:lstStyle>
          <a:p>
            <a:r>
              <a:rPr lang="en-US" altLang="zh-CN" sz="2800" b="1">
                <a:solidFill>
                  <a:srgbClr val="0070C0"/>
                </a:solidFill>
                <a:ea typeface="微软雅黑" panose="020B0503020204020204" pitchFamily="34" charset="-122"/>
                <a:cs typeface="Times New Roman" panose="02020603050405020304" pitchFamily="18" charset="0"/>
                <a:sym typeface="+mn-ea"/>
              </a:rPr>
              <a:t>4</a:t>
            </a:r>
            <a:r>
              <a:rPr lang="en-US" sz="2800" b="1">
                <a:solidFill>
                  <a:srgbClr val="0070C0"/>
                </a:solidFill>
                <a:ea typeface="微软雅黑" panose="020B0503020204020204" pitchFamily="34" charset="-122"/>
                <a:cs typeface="Times New Roman" panose="02020603050405020304" pitchFamily="18" charset="0"/>
                <a:sym typeface="+mn-ea"/>
              </a:rPr>
              <a:t>.</a:t>
            </a:r>
            <a:r>
              <a:rPr lang="zh-CN" altLang="en-US" sz="2800" b="1">
                <a:solidFill>
                  <a:srgbClr val="0070C0"/>
                </a:solidFill>
                <a:ea typeface="微软雅黑" panose="020B0503020204020204" pitchFamily="34" charset="-122"/>
                <a:cs typeface="Times New Roman" panose="02020603050405020304" pitchFamily="18" charset="0"/>
                <a:sym typeface="宋体" panose="02010600030101010101" pitchFamily="2" charset="-122"/>
              </a:rPr>
              <a:t>进一步探究</a:t>
            </a:r>
            <a:r>
              <a:rPr lang="en-US" altLang="zh-CN" sz="2800" b="1">
                <a:solidFill>
                  <a:srgbClr val="0070C0"/>
                </a:solidFill>
                <a:ea typeface="微软雅黑" panose="020B0503020204020204" pitchFamily="34" charset="-122"/>
                <a:cs typeface="Times New Roman" panose="02020603050405020304" pitchFamily="18" charset="0"/>
                <a:sym typeface="Arial" panose="020B0604020202020204" pitchFamily="34" charset="0"/>
              </a:rPr>
              <a:t>——</a:t>
            </a:r>
            <a:r>
              <a:rPr lang="zh-CN" altLang="en-US" sz="2800" b="1">
                <a:solidFill>
                  <a:srgbClr val="0070C0"/>
                </a:solidFill>
                <a:ea typeface="微软雅黑" panose="020B0503020204020204" pitchFamily="34" charset="-122"/>
                <a:cs typeface="Times New Roman" panose="02020603050405020304" pitchFamily="18" charset="0"/>
                <a:sym typeface="宋体" panose="02010600030101010101" pitchFamily="2" charset="-122"/>
              </a:rPr>
              <a:t>分解尿素细菌的进一步鉴定</a:t>
            </a:r>
            <a:endParaRPr lang="zh-CN" altLang="en-US" sz="2800" b="1">
              <a:solidFill>
                <a:srgbClr val="0070C0"/>
              </a:solidFill>
              <a:ea typeface="微软雅黑" panose="020B0503020204020204" pitchFamily="34" charset="-122"/>
              <a:cs typeface="Times New Roman" panose="02020603050405020304" pitchFamily="18" charset="0"/>
              <a:sym typeface="+mn-ea"/>
            </a:endParaRPr>
          </a:p>
        </p:txBody>
      </p:sp>
      <p:sp>
        <p:nvSpPr>
          <p:cNvPr id="5" name="文本框 4"/>
          <p:cNvSpPr txBox="1"/>
          <p:nvPr>
            <p:custDataLst>
              <p:tags r:id="rId2"/>
            </p:custDataLst>
          </p:nvPr>
        </p:nvSpPr>
        <p:spPr>
          <a:xfrm>
            <a:off x="213632" y="709867"/>
            <a:ext cx="1800493" cy="523220"/>
          </a:xfrm>
          <a:prstGeom prst="rect">
            <a:avLst/>
          </a:prstGeom>
          <a:noFill/>
        </p:spPr>
        <p:txBody>
          <a:bodyPr wrap="none" rtlCol="0" anchor="t">
            <a:spAutoFit/>
          </a:bodyPr>
          <a:lstStyle/>
          <a:p>
            <a:pPr algn="l">
              <a:buClrTx/>
              <a:buSzTx/>
              <a:buFontTx/>
            </a:pP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1</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原理</a:t>
            </a:r>
            <a:endParaRPr lang="zh-CN" altLang="en-US" sz="3200" b="1">
              <a:solidFill>
                <a:srgbClr val="0033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6" name="文本框 5"/>
          <p:cNvSpPr txBox="1"/>
          <p:nvPr>
            <p:custDataLst>
              <p:tags r:id="rId3"/>
            </p:custDataLst>
          </p:nvPr>
        </p:nvSpPr>
        <p:spPr>
          <a:xfrm>
            <a:off x="486006" y="1502659"/>
            <a:ext cx="11080182" cy="1808572"/>
          </a:xfrm>
          <a:prstGeom prst="rect">
            <a:avLst/>
          </a:prstGeom>
          <a:noFill/>
        </p:spPr>
        <p:txBody>
          <a:bodyPr wrap="square" rtlCol="0" anchor="t">
            <a:spAutoFit/>
          </a:bodyPr>
          <a:lstStyle/>
          <a:p>
            <a:pPr algn="l">
              <a:lnSpc>
                <a:spcPct val="120000"/>
              </a:lnSpc>
              <a:buClrTx/>
              <a:buSzTx/>
              <a:buFontTx/>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        </a:t>
            </a:r>
            <a:r>
              <a:rPr lang="zh-CN" altLang="en-US"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细菌合成的脲酶将尿素分解为</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氨</a:t>
            </a:r>
            <a:r>
              <a:rPr lang="zh-CN" altLang="en-US"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，氨会使培养基的</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碱性增强</a:t>
            </a:r>
            <a:r>
              <a:rPr lang="zh-CN" altLang="en-US"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a:t>
            </a: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Arial" panose="020B0604020202020204" pitchFamily="34" charset="0"/>
              </a:rPr>
              <a:t>pH</a:t>
            </a:r>
            <a:r>
              <a:rPr lang="zh-CN" altLang="en-US"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升高，因此可以通过</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检测培养基</a:t>
            </a:r>
            <a:r>
              <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Arial" panose="020B0604020202020204" pitchFamily="34" charset="0"/>
              </a:rPr>
              <a:t>pH</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的变化</a:t>
            </a:r>
            <a:r>
              <a:rPr lang="zh-CN" altLang="en-US"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来判断是否发生了该化学反应，进而判断该菌是否为尿素分解细菌。</a:t>
            </a:r>
            <a:endParaRPr lang="zh-CN" altLang="en-US" sz="3200">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7" name="组合 6"/>
          <p:cNvGrpSpPr/>
          <p:nvPr>
            <p:custDataLst>
              <p:tags r:id="rId4"/>
            </p:custDataLst>
          </p:nvPr>
        </p:nvGrpSpPr>
        <p:grpSpPr>
          <a:xfrm>
            <a:off x="761671" y="3865386"/>
            <a:ext cx="6433721" cy="788712"/>
            <a:chOff x="788714" y="4318106"/>
            <a:chExt cx="6364910" cy="788712"/>
          </a:xfrm>
        </p:grpSpPr>
        <p:sp>
          <p:nvSpPr>
            <p:cNvPr id="8" name="文本框 7"/>
            <p:cNvSpPr txBox="1"/>
            <p:nvPr>
              <p:custDataLst>
                <p:tags r:id="rId5"/>
              </p:custDataLst>
            </p:nvPr>
          </p:nvSpPr>
          <p:spPr>
            <a:xfrm>
              <a:off x="788714" y="4522043"/>
              <a:ext cx="6364910" cy="584775"/>
            </a:xfrm>
            <a:prstGeom prst="rect">
              <a:avLst/>
            </a:prstGeom>
            <a:noFill/>
            <a:ln>
              <a:noFill/>
            </a:ln>
          </p:spPr>
          <p:txBody>
            <a:bodyPr wrap="square" rtlCol="0">
              <a:spAutoFit/>
            </a:bodyPr>
            <a:lstStyle/>
            <a:p>
              <a:r>
                <a:rPr lang="en-US" altLang="zh-CN" sz="3200" b="1">
                  <a:solidFill>
                    <a:srgbClr val="003300"/>
                  </a:solidFill>
                  <a:latin typeface="Times New Roman" panose="02020603050405020304" pitchFamily="18" charset="0"/>
                  <a:cs typeface="Times New Roman" panose="02020603050405020304" pitchFamily="18" charset="0"/>
                </a:rPr>
                <a:t>CO(NH</a:t>
              </a:r>
              <a:r>
                <a:rPr lang="en-US" altLang="zh-CN" sz="3200" b="1" baseline="-25000">
                  <a:solidFill>
                    <a:srgbClr val="003300"/>
                  </a:solidFill>
                  <a:latin typeface="Times New Roman" panose="02020603050405020304" pitchFamily="18" charset="0"/>
                  <a:cs typeface="Times New Roman" panose="02020603050405020304" pitchFamily="18" charset="0"/>
                </a:rPr>
                <a:t>2</a:t>
              </a:r>
              <a:r>
                <a:rPr lang="en-US" altLang="zh-CN" sz="3200" b="1">
                  <a:solidFill>
                    <a:srgbClr val="003300"/>
                  </a:solidFill>
                  <a:latin typeface="Times New Roman" panose="02020603050405020304" pitchFamily="18" charset="0"/>
                  <a:cs typeface="Times New Roman" panose="02020603050405020304" pitchFamily="18" charset="0"/>
                </a:rPr>
                <a:t>)</a:t>
              </a:r>
              <a:r>
                <a:rPr lang="en-US" altLang="zh-CN" sz="3200" b="1" baseline="-25000">
                  <a:solidFill>
                    <a:srgbClr val="003300"/>
                  </a:solidFill>
                  <a:latin typeface="Times New Roman" panose="02020603050405020304" pitchFamily="18" charset="0"/>
                  <a:cs typeface="Times New Roman" panose="02020603050405020304" pitchFamily="18" charset="0"/>
                </a:rPr>
                <a:t>2</a:t>
              </a:r>
              <a:r>
                <a:rPr lang="en-US" altLang="zh-CN" sz="3200" b="1">
                  <a:solidFill>
                    <a:srgbClr val="003300"/>
                  </a:solidFill>
                  <a:latin typeface="Times New Roman" panose="02020603050405020304" pitchFamily="18" charset="0"/>
                  <a:cs typeface="Times New Roman" panose="02020603050405020304" pitchFamily="18" charset="0"/>
                </a:rPr>
                <a:t> + H</a:t>
              </a:r>
              <a:r>
                <a:rPr lang="en-US" altLang="zh-CN" sz="3200" b="1" baseline="-25000">
                  <a:solidFill>
                    <a:srgbClr val="003300"/>
                  </a:solidFill>
                  <a:latin typeface="Times New Roman" panose="02020603050405020304" pitchFamily="18" charset="0"/>
                  <a:cs typeface="Times New Roman" panose="02020603050405020304" pitchFamily="18" charset="0"/>
                </a:rPr>
                <a:t>2</a:t>
              </a:r>
              <a:r>
                <a:rPr lang="en-US" altLang="zh-CN" sz="3200" b="1">
                  <a:solidFill>
                    <a:srgbClr val="003300"/>
                  </a:solidFill>
                  <a:latin typeface="Times New Roman" panose="02020603050405020304" pitchFamily="18" charset="0"/>
                  <a:cs typeface="Times New Roman" panose="02020603050405020304" pitchFamily="18" charset="0"/>
                </a:rPr>
                <a:t>O           2NH</a:t>
              </a:r>
              <a:r>
                <a:rPr lang="en-US" altLang="zh-CN" sz="3200" b="1" baseline="-25000">
                  <a:solidFill>
                    <a:srgbClr val="003300"/>
                  </a:solidFill>
                  <a:latin typeface="Times New Roman" panose="02020603050405020304" pitchFamily="18" charset="0"/>
                  <a:cs typeface="Times New Roman" panose="02020603050405020304" pitchFamily="18" charset="0"/>
                </a:rPr>
                <a:t>3</a:t>
              </a:r>
              <a:r>
                <a:rPr lang="en-US" altLang="zh-CN" sz="3200" b="1">
                  <a:solidFill>
                    <a:srgbClr val="003300"/>
                  </a:solidFill>
                  <a:latin typeface="Times New Roman" panose="02020603050405020304" pitchFamily="18" charset="0"/>
                  <a:cs typeface="Times New Roman" panose="02020603050405020304" pitchFamily="18" charset="0"/>
                </a:rPr>
                <a:t> + CO</a:t>
              </a:r>
              <a:r>
                <a:rPr lang="en-US" altLang="zh-CN" sz="3200" b="1" baseline="-25000">
                  <a:solidFill>
                    <a:srgbClr val="003300"/>
                  </a:solidFill>
                  <a:latin typeface="Times New Roman" panose="02020603050405020304" pitchFamily="18" charset="0"/>
                  <a:cs typeface="Times New Roman" panose="02020603050405020304" pitchFamily="18" charset="0"/>
                </a:rPr>
                <a:t>2</a:t>
              </a:r>
              <a:r>
                <a:rPr lang="zh-CN" altLang="en-US" sz="3200" b="1">
                  <a:solidFill>
                    <a:srgbClr val="003300"/>
                  </a:solidFill>
                  <a:latin typeface="Times New Roman" panose="02020603050405020304" pitchFamily="18" charset="0"/>
                  <a:cs typeface="Times New Roman" panose="02020603050405020304" pitchFamily="18" charset="0"/>
                </a:rPr>
                <a:t> </a:t>
              </a:r>
              <a:r>
                <a:rPr lang="en-US" altLang="zh-CN" sz="3200" b="1">
                  <a:solidFill>
                    <a:srgbClr val="003300"/>
                  </a:solidFill>
                  <a:latin typeface="Times New Roman" panose="02020603050405020304" pitchFamily="18" charset="0"/>
                  <a:cs typeface="Times New Roman" panose="02020603050405020304" pitchFamily="18" charset="0"/>
                </a:rPr>
                <a:t> </a:t>
              </a:r>
              <a:endParaRPr lang="zh-CN" altLang="en-US" sz="3200" b="1">
                <a:solidFill>
                  <a:srgbClr val="003300"/>
                </a:solidFill>
                <a:latin typeface="Times New Roman" panose="02020603050405020304" pitchFamily="18" charset="0"/>
                <a:cs typeface="Times New Roman" panose="02020603050405020304" pitchFamily="18" charset="0"/>
              </a:endParaRPr>
            </a:p>
          </p:txBody>
        </p:sp>
        <p:cxnSp>
          <p:nvCxnSpPr>
            <p:cNvPr id="9" name="直接箭头连接符 16"/>
            <p:cNvCxnSpPr/>
            <p:nvPr>
              <p:custDataLst>
                <p:tags r:id="rId6"/>
              </p:custDataLst>
            </p:nvPr>
          </p:nvCxnSpPr>
          <p:spPr>
            <a:xfrm>
              <a:off x="3815573" y="4814430"/>
              <a:ext cx="1060174"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7"/>
              </p:custDataLst>
            </p:nvPr>
          </p:nvSpPr>
          <p:spPr>
            <a:xfrm>
              <a:off x="3868582" y="4318106"/>
              <a:ext cx="954157" cy="523220"/>
            </a:xfrm>
            <a:prstGeom prst="rect">
              <a:avLst/>
            </a:prstGeom>
            <a:noFill/>
          </p:spPr>
          <p:txBody>
            <a:bodyPr wrap="square">
              <a:spAutoFit/>
            </a:bodyPr>
            <a:lstStyle/>
            <a:p>
              <a:r>
                <a:rPr lang="zh-CN" altLang="en-US" sz="2800" b="1">
                  <a:solidFill>
                    <a:srgbClr val="003300"/>
                  </a:solidFill>
                  <a:latin typeface="微软雅黑" panose="020B0503020204020204" pitchFamily="34" charset="-122"/>
                  <a:ea typeface="微软雅黑" panose="020B0503020204020204" pitchFamily="34" charset="-122"/>
                </a:rPr>
                <a:t>脲酶</a:t>
              </a:r>
              <a:endParaRPr lang="zh-CN" altLang="en-US" sz="2800" b="1">
                <a:solidFill>
                  <a:srgbClr val="003300"/>
                </a:solidFill>
                <a:latin typeface="微软雅黑" panose="020B0503020204020204" pitchFamily="34" charset="-122"/>
                <a:ea typeface="微软雅黑" panose="020B0503020204020204" pitchFamily="34" charset="-122"/>
              </a:endParaRPr>
            </a:p>
          </p:txBody>
        </p:sp>
      </p:grpSp>
      <p:sp>
        <p:nvSpPr>
          <p:cNvPr id="11" name="文本框 10"/>
          <p:cNvSpPr txBox="1"/>
          <p:nvPr>
            <p:custDataLst>
              <p:tags r:id="rId8"/>
            </p:custDataLst>
          </p:nvPr>
        </p:nvSpPr>
        <p:spPr>
          <a:xfrm>
            <a:off x="4839307" y="5253576"/>
            <a:ext cx="6367449" cy="584775"/>
          </a:xfrm>
          <a:prstGeom prst="rect">
            <a:avLst/>
          </a:prstGeom>
          <a:noFill/>
        </p:spPr>
        <p:txBody>
          <a:bodyPr wrap="none" rtlCol="0" anchor="t">
            <a:spAutoFit/>
          </a:bodyPr>
          <a:lstStyle/>
          <a:p>
            <a:pPr algn="l"/>
            <a:r>
              <a:rPr lang="zh-CN" altLang="en-US" sz="3200" b="1">
                <a:solidFill>
                  <a:srgbClr val="0000FF"/>
                </a:solidFill>
                <a:latin typeface="楷体" panose="02010609060101010101" pitchFamily="49" charset="-122"/>
                <a:ea typeface="楷体" panose="02010609060101010101" pitchFamily="49" charset="-122"/>
                <a:sym typeface="+mn-ea"/>
              </a:rPr>
              <a:t>呈碱性，遇酚红指示剂呈</a:t>
            </a:r>
            <a:r>
              <a:rPr lang="zh-CN" altLang="en-US" sz="3200" b="1" u="sng">
                <a:solidFill>
                  <a:srgbClr val="0000FF"/>
                </a:solidFill>
                <a:latin typeface="楷体" panose="02010609060101010101" pitchFamily="49" charset="-122"/>
                <a:ea typeface="楷体" panose="02010609060101010101" pitchFamily="49" charset="-122"/>
                <a:sym typeface="+mn-ea"/>
              </a:rPr>
              <a:t>    </a:t>
            </a:r>
            <a:r>
              <a:rPr lang="zh-CN" altLang="en-US" sz="3200" b="1">
                <a:solidFill>
                  <a:srgbClr val="0000FF"/>
                </a:solidFill>
                <a:latin typeface="楷体" panose="02010609060101010101" pitchFamily="49" charset="-122"/>
                <a:ea typeface="楷体" panose="02010609060101010101" pitchFamily="49" charset="-122"/>
                <a:sym typeface="+mn-ea"/>
              </a:rPr>
              <a:t>色。</a:t>
            </a:r>
            <a:endParaRPr lang="zh-CN" altLang="en-US" sz="3200" b="1">
              <a:solidFill>
                <a:srgbClr val="401BC0"/>
              </a:solidFill>
              <a:latin typeface="楷体" panose="02010609060101010101" pitchFamily="49" charset="-122"/>
              <a:ea typeface="楷体" panose="02010609060101010101" pitchFamily="49" charset="-122"/>
            </a:endParaRPr>
          </a:p>
        </p:txBody>
      </p:sp>
      <p:cxnSp>
        <p:nvCxnSpPr>
          <p:cNvPr id="12" name="直接箭头连接符 19"/>
          <p:cNvCxnSpPr/>
          <p:nvPr>
            <p:custDataLst>
              <p:tags r:id="rId9"/>
            </p:custDataLst>
          </p:nvPr>
        </p:nvCxnSpPr>
        <p:spPr>
          <a:xfrm flipH="1">
            <a:off x="5409179" y="4639142"/>
            <a:ext cx="0" cy="614434"/>
          </a:xfrm>
          <a:prstGeom prst="straightConnector1">
            <a:avLst/>
          </a:prstGeom>
          <a:ln w="57150">
            <a:headEnd type="none"/>
            <a:tailEnd type="triangle" w="med" len="med"/>
          </a:ln>
        </p:spPr>
        <p:style>
          <a:lnRef idx="1">
            <a:schemeClr val="accent1"/>
          </a:lnRef>
          <a:fillRef idx="0">
            <a:schemeClr val="accent1"/>
          </a:fillRef>
          <a:effectRef idx="0">
            <a:schemeClr val="accent1"/>
          </a:effectRef>
          <a:fontRef idx="minor">
            <a:schemeClr val="tx1"/>
          </a:fontRef>
        </p:style>
      </p:cxnSp>
      <p:sp>
        <p:nvSpPr>
          <p:cNvPr id="13" name="文本框 12"/>
          <p:cNvSpPr txBox="1"/>
          <p:nvPr>
            <p:custDataLst>
              <p:tags r:id="rId10"/>
            </p:custDataLst>
          </p:nvPr>
        </p:nvSpPr>
        <p:spPr>
          <a:xfrm>
            <a:off x="9551505" y="5282691"/>
            <a:ext cx="820420" cy="584775"/>
          </a:xfrm>
          <a:prstGeom prst="rect">
            <a:avLst/>
          </a:prstGeom>
          <a:noFill/>
        </p:spPr>
        <p:txBody>
          <a:bodyPr wrap="square">
            <a:spAutoFit/>
          </a:bodyPr>
          <a:lstStyle/>
          <a:p>
            <a:r>
              <a:rPr lang="zh-CN" altLang="en-US" sz="3200" b="1" kern="10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红</a:t>
            </a:r>
            <a:endParaRPr lang="zh-CN" altLang="en-US" sz="3200" b="1" kern="100">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500"/>
                                        <p:tgtEl>
                                          <p:spTgt spid="12"/>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1" grpId="0"/>
      <p:bldP spid="1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0" y="0"/>
            <a:ext cx="7303601" cy="523220"/>
          </a:xfrm>
          <a:prstGeom prst="rect">
            <a:avLst/>
          </a:prstGeom>
          <a:solidFill>
            <a:schemeClr val="accent2">
              <a:lumMod val="20000"/>
              <a:lumOff val="80000"/>
            </a:schemeClr>
          </a:solidFill>
        </p:spPr>
        <p:txBody>
          <a:bodyPr wrap="none" rtlCol="0" anchor="t">
            <a:spAutoFit/>
          </a:bodyPr>
          <a:lstStyle>
            <a:defPPr>
              <a:defRPr lang="zh-CN"/>
            </a:defPPr>
            <a:lvl1pPr algn="ctr">
              <a:spcBef>
                <a:spcPct val="0"/>
              </a:spcBef>
              <a:defRPr sz="2400">
                <a:solidFill>
                  <a:schemeClr val="bg1"/>
                </a:solidFill>
                <a:latin typeface="Times New Roman" panose="02020603050405020304" pitchFamily="18" charset="0"/>
                <a:ea typeface="微软雅黑" panose="020B0503020204020204" pitchFamily="34" charset="-122"/>
                <a:cs typeface="黑体" panose="02010609060101010101" pitchFamily="49" charset="-122"/>
              </a:defRPr>
            </a:lvl1pPr>
          </a:lstStyle>
          <a:p>
            <a:r>
              <a:rPr lang="en-US" altLang="zh-CN" sz="2800" b="1">
                <a:solidFill>
                  <a:srgbClr val="0070C0"/>
                </a:solidFill>
                <a:ea typeface="微软雅黑" panose="020B0503020204020204" pitchFamily="34" charset="-122"/>
                <a:cs typeface="Times New Roman" panose="02020603050405020304" pitchFamily="18" charset="0"/>
                <a:sym typeface="+mn-ea"/>
              </a:rPr>
              <a:t>4</a:t>
            </a:r>
            <a:r>
              <a:rPr lang="en-US" sz="2800" b="1">
                <a:solidFill>
                  <a:srgbClr val="0070C0"/>
                </a:solidFill>
                <a:ea typeface="微软雅黑" panose="020B0503020204020204" pitchFamily="34" charset="-122"/>
                <a:cs typeface="Times New Roman" panose="02020603050405020304" pitchFamily="18" charset="0"/>
                <a:sym typeface="+mn-ea"/>
              </a:rPr>
              <a:t>.</a:t>
            </a:r>
            <a:r>
              <a:rPr lang="zh-CN" altLang="en-US" sz="2800" b="1">
                <a:solidFill>
                  <a:srgbClr val="0070C0"/>
                </a:solidFill>
                <a:ea typeface="微软雅黑" panose="020B0503020204020204" pitchFamily="34" charset="-122"/>
                <a:cs typeface="Times New Roman" panose="02020603050405020304" pitchFamily="18" charset="0"/>
                <a:sym typeface="宋体" panose="02010600030101010101" pitchFamily="2" charset="-122"/>
              </a:rPr>
              <a:t>进一步探究</a:t>
            </a:r>
            <a:r>
              <a:rPr lang="en-US" altLang="zh-CN" sz="2800" b="1">
                <a:solidFill>
                  <a:srgbClr val="0070C0"/>
                </a:solidFill>
                <a:ea typeface="微软雅黑" panose="020B0503020204020204" pitchFamily="34" charset="-122"/>
                <a:cs typeface="Times New Roman" panose="02020603050405020304" pitchFamily="18" charset="0"/>
                <a:sym typeface="Arial" panose="020B0604020202020204" pitchFamily="34" charset="0"/>
              </a:rPr>
              <a:t>——</a:t>
            </a:r>
            <a:r>
              <a:rPr lang="zh-CN" altLang="en-US" sz="2800" b="1">
                <a:solidFill>
                  <a:srgbClr val="0070C0"/>
                </a:solidFill>
                <a:ea typeface="微软雅黑" panose="020B0503020204020204" pitchFamily="34" charset="-122"/>
                <a:cs typeface="Times New Roman" panose="02020603050405020304" pitchFamily="18" charset="0"/>
                <a:sym typeface="宋体" panose="02010600030101010101" pitchFamily="2" charset="-122"/>
              </a:rPr>
              <a:t>分解尿素细菌的进一步鉴定</a:t>
            </a:r>
            <a:endParaRPr lang="zh-CN" altLang="en-US" sz="2800" b="1">
              <a:solidFill>
                <a:srgbClr val="0070C0"/>
              </a:solidFill>
              <a:ea typeface="微软雅黑" panose="020B0503020204020204" pitchFamily="34" charset="-122"/>
              <a:cs typeface="Times New Roman" panose="02020603050405020304" pitchFamily="18" charset="0"/>
              <a:sym typeface="+mn-ea"/>
            </a:endParaRPr>
          </a:p>
        </p:txBody>
      </p:sp>
      <p:sp>
        <p:nvSpPr>
          <p:cNvPr id="2" name="文本框 1"/>
          <p:cNvSpPr txBox="1"/>
          <p:nvPr>
            <p:custDataLst>
              <p:tags r:id="rId2"/>
            </p:custDataLst>
          </p:nvPr>
        </p:nvSpPr>
        <p:spPr>
          <a:xfrm>
            <a:off x="197114" y="686603"/>
            <a:ext cx="1800493" cy="565283"/>
          </a:xfrm>
          <a:prstGeom prst="rect">
            <a:avLst/>
          </a:prstGeom>
          <a:noFill/>
        </p:spPr>
        <p:txBody>
          <a:bodyPr wrap="none" rtlCol="0" anchor="t">
            <a:spAutoFit/>
          </a:bodyPr>
          <a:lstStyle/>
          <a:p>
            <a:pPr>
              <a:lnSpc>
                <a:spcPct val="120000"/>
              </a:lnSpc>
            </a:pP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lang="en-US" altLang="zh-CN"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2</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方法</a:t>
            </a:r>
            <a:endParaRPr lang="zh-CN" altLang="en-US" sz="2800" b="1">
              <a:solidFill>
                <a:srgbClr val="0099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文本框 2"/>
          <p:cNvSpPr txBox="1"/>
          <p:nvPr>
            <p:custDataLst>
              <p:tags r:id="rId3"/>
            </p:custDataLst>
          </p:nvPr>
        </p:nvSpPr>
        <p:spPr>
          <a:xfrm>
            <a:off x="589845" y="1282833"/>
            <a:ext cx="10402409" cy="1217641"/>
          </a:xfrm>
          <a:prstGeom prst="rect">
            <a:avLst/>
          </a:prstGeom>
          <a:noFill/>
        </p:spPr>
        <p:txBody>
          <a:bodyPr wrap="square" rtlCol="0" anchor="t">
            <a:spAutoFit/>
          </a:bodyPr>
          <a:lstStyle/>
          <a:p>
            <a:pPr>
              <a:lnSpc>
                <a:spcPct val="120000"/>
              </a:lnSpc>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        </a:t>
            </a:r>
            <a:r>
              <a:rPr lang="zh-CN" altLang="en-US"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在以尿素为唯一氮源的培养基中加入</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酚红指示剂</a:t>
            </a:r>
            <a:r>
              <a:rPr lang="zh-CN" altLang="en-US"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，培养某种细菌后，如果</a:t>
            </a:r>
            <a:r>
              <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Arial" panose="020B0604020202020204" pitchFamily="34" charset="0"/>
              </a:rPr>
              <a:t>pH</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升高</a:t>
            </a:r>
            <a:r>
              <a:rPr lang="zh-CN" altLang="en-US"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，指示剂将</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变红</a:t>
            </a:r>
            <a:r>
              <a:rPr lang="zh-CN" altLang="en-US"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a:t>
            </a:r>
            <a:endParaRPr lang="zh-CN" altLang="en-US" sz="32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5" name="矩形 4"/>
          <p:cNvSpPr/>
          <p:nvPr>
            <p:custDataLst>
              <p:tags r:id="rId4"/>
            </p:custDataLst>
          </p:nvPr>
        </p:nvSpPr>
        <p:spPr>
          <a:xfrm>
            <a:off x="2817504" y="3659522"/>
            <a:ext cx="4872000" cy="2192908"/>
          </a:xfrm>
          <a:prstGeom prst="rect">
            <a:avLst/>
          </a:prstGeom>
        </p:spPr>
        <p:txBody>
          <a:bodyPr wrap="square">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pPr algn="l" fontAlgn="auto">
              <a:lnSpc>
                <a:spcPct val="110000"/>
              </a:lnSpc>
              <a:buClrTx/>
              <a:buSzTx/>
              <a:buFontTx/>
            </a:pPr>
            <a:r>
              <a:rPr lang="zh-CN" altLang="en-US" sz="3200" b="1" kern="100">
                <a:solidFill>
                  <a:srgbClr val="050505"/>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可以观察</a:t>
            </a:r>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菌落周围是否出现红色环带，</a:t>
            </a:r>
            <a:r>
              <a:rPr lang="zh-CN" altLang="en-US" sz="3200" b="1" kern="100">
                <a:solidFill>
                  <a:srgbClr val="050505"/>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红色环带直径与菌落直径比值越大，说明分解能力越</a:t>
            </a:r>
            <a:r>
              <a:rPr lang="zh-CN" altLang="en-US" sz="3200" b="1" kern="100">
                <a:solidFill>
                  <a:srgbClr val="C0000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强</a:t>
            </a:r>
            <a:r>
              <a:rPr lang="zh-CN" altLang="en-US" sz="3200" b="1" kern="100">
                <a:solidFill>
                  <a:srgbClr val="050505"/>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a:t>
            </a:r>
            <a:endParaRPr lang="zh-CN" altLang="en-US" sz="3200" b="1" kern="100">
              <a:solidFill>
                <a:srgbClr val="050505"/>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endParaRPr>
          </a:p>
        </p:txBody>
      </p:sp>
      <p:sp>
        <p:nvSpPr>
          <p:cNvPr id="6" name="文本框 5"/>
          <p:cNvSpPr txBox="1"/>
          <p:nvPr>
            <p:custDataLst>
              <p:tags r:id="rId5"/>
            </p:custDataLst>
          </p:nvPr>
        </p:nvSpPr>
        <p:spPr>
          <a:xfrm>
            <a:off x="333896" y="2827661"/>
            <a:ext cx="2694969" cy="584775"/>
          </a:xfrm>
          <a:prstGeom prst="rect">
            <a:avLst/>
          </a:prstGeom>
          <a:noFill/>
        </p:spPr>
        <p:txBody>
          <a:bodyPr wrap="none" rtlCol="0" anchor="t">
            <a:spAutoFit/>
          </a:bodyPr>
          <a:lstStyle/>
          <a:p>
            <a:r>
              <a:rPr lang="zh-CN" altLang="en-US" sz="3200" b="1" kern="100">
                <a:solidFill>
                  <a:srgbClr val="7030A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液体培养基：</a:t>
            </a:r>
            <a:endParaRPr lang="zh-CN" altLang="en-US" sz="3200" b="1" kern="100">
              <a:solidFill>
                <a:srgbClr val="7030A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endParaRPr>
          </a:p>
        </p:txBody>
      </p:sp>
      <p:sp>
        <p:nvSpPr>
          <p:cNvPr id="7" name="文本框 6"/>
          <p:cNvSpPr txBox="1"/>
          <p:nvPr>
            <p:custDataLst>
              <p:tags r:id="rId6"/>
            </p:custDataLst>
          </p:nvPr>
        </p:nvSpPr>
        <p:spPr>
          <a:xfrm>
            <a:off x="2817504" y="2865654"/>
            <a:ext cx="5747086" cy="584775"/>
          </a:xfrm>
          <a:prstGeom prst="rect">
            <a:avLst/>
          </a:prstGeom>
          <a:noFill/>
        </p:spPr>
        <p:txBody>
          <a:bodyPr wrap="none" rtlCol="0" anchor="t">
            <a:spAutoFit/>
          </a:bodyPr>
          <a:lstStyle/>
          <a:p>
            <a:r>
              <a:rPr lang="zh-CN" altLang="en-US" sz="3200" b="1" kern="100">
                <a:solidFill>
                  <a:srgbClr val="050505"/>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可以直接看液体的变色情况。</a:t>
            </a:r>
            <a:endParaRPr lang="zh-CN" altLang="en-US" sz="3200" b="1" kern="100">
              <a:solidFill>
                <a:srgbClr val="050505"/>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endParaRPr>
          </a:p>
        </p:txBody>
      </p:sp>
      <p:sp>
        <p:nvSpPr>
          <p:cNvPr id="8" name="文本框 7"/>
          <p:cNvSpPr txBox="1"/>
          <p:nvPr>
            <p:custDataLst>
              <p:tags r:id="rId7"/>
            </p:custDataLst>
          </p:nvPr>
        </p:nvSpPr>
        <p:spPr>
          <a:xfrm>
            <a:off x="333896" y="3621529"/>
            <a:ext cx="2694969" cy="584775"/>
          </a:xfrm>
          <a:prstGeom prst="rect">
            <a:avLst/>
          </a:prstGeom>
          <a:noFill/>
        </p:spPr>
        <p:txBody>
          <a:bodyPr wrap="none" rtlCol="0" anchor="t">
            <a:spAutoFit/>
          </a:bodyPr>
          <a:lstStyle/>
          <a:p>
            <a:r>
              <a:rPr lang="zh-CN" altLang="en-US" sz="3200" b="1" kern="100">
                <a:solidFill>
                  <a:srgbClr val="7030A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rPr>
              <a:t>固体培养基：</a:t>
            </a:r>
            <a:endParaRPr lang="zh-CN" altLang="en-US" sz="3200" b="1" kern="100">
              <a:solidFill>
                <a:srgbClr val="7030A0"/>
              </a:solidFill>
              <a:latin typeface="楷体" panose="02010609060101010101" pitchFamily="49" charset="-122"/>
              <a:ea typeface="楷体" panose="02010609060101010101" pitchFamily="49" charset="-122"/>
              <a:cs typeface="宋体" panose="02010600030101010101" pitchFamily="2" charset="-122"/>
              <a:sym typeface="宋体" panose="02010600030101010101" pitchFamily="2" charset="-122"/>
            </a:endParaRPr>
          </a:p>
        </p:txBody>
      </p:sp>
      <p:pic>
        <p:nvPicPr>
          <p:cNvPr id="9" name="图片 8"/>
          <p:cNvPicPr/>
          <p:nvPr>
            <p:custDataLst>
              <p:tags r:id="rId8"/>
            </p:custDataLst>
          </p:nvPr>
        </p:nvPicPr>
        <p:blipFill>
          <a:blip r:embed="rId9"/>
          <a:srcRect l="11041" t="3554" r="11026"/>
          <a:stretch>
            <a:fillRect/>
          </a:stretch>
        </p:blipFill>
        <p:spPr>
          <a:xfrm>
            <a:off x="8248401" y="3663315"/>
            <a:ext cx="3082925" cy="2680970"/>
          </a:xfrm>
          <a:prstGeom prst="rect">
            <a:avLst/>
          </a:prstGeom>
          <a:noFill/>
          <a:ln w="9525">
            <a:noFill/>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p:tgtEl>
                                          <p:spTgt spid="6"/>
                                        </p:tgtEl>
                                        <p:attrNameLst>
                                          <p:attrName>ppt_x</p:attrName>
                                        </p:attrNameLst>
                                      </p:cBhvr>
                                      <p:tavLst>
                                        <p:tav tm="0">
                                          <p:val>
                                            <p:strVal val="#ppt_x-#ppt_w*1.125000"/>
                                          </p:val>
                                        </p:tav>
                                        <p:tav tm="100000">
                                          <p:val>
                                            <p:strVal val="#ppt_x"/>
                                          </p:val>
                                        </p:tav>
                                      </p:tavLst>
                                    </p:anim>
                                    <p:animEffect transition="in" filter="wipe(right)">
                                      <p:cBhvr>
                                        <p:cTn id="18" dur="500"/>
                                        <p:tgtEl>
                                          <p:spTgt spid="6"/>
                                        </p:tgtEl>
                                      </p:cBhvr>
                                    </p:animEffect>
                                  </p:childTnLst>
                                </p:cTn>
                              </p:par>
                              <p:par>
                                <p:cTn id="19" presetID="12" presetClass="entr" presetSubtype="8"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p:tgtEl>
                                          <p:spTgt spid="8"/>
                                        </p:tgtEl>
                                        <p:attrNameLst>
                                          <p:attrName>ppt_x</p:attrName>
                                        </p:attrNameLst>
                                      </p:cBhvr>
                                      <p:tavLst>
                                        <p:tav tm="0">
                                          <p:val>
                                            <p:strVal val="#ppt_x-#ppt_w*1.125000"/>
                                          </p:val>
                                        </p:tav>
                                        <p:tav tm="100000">
                                          <p:val>
                                            <p:strVal val="#ppt_x"/>
                                          </p:val>
                                        </p:tav>
                                      </p:tavLst>
                                    </p:anim>
                                    <p:animEffect transition="in" filter="wipe(righ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childTnLst>
                                </p:cTn>
                              </p:par>
                            </p:childTnLst>
                          </p:cTn>
                        </p:par>
                        <p:par>
                          <p:cTn id="32" fill="hold">
                            <p:stCondLst>
                              <p:cond delay="0"/>
                            </p:stCondLst>
                            <p:childTnLst>
                              <p:par>
                                <p:cTn id="33" presetID="16" presetClass="entr" presetSubtype="21"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inVertical)">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8"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22472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chemeClr val="accent5">
                    <a:lumMod val="25000"/>
                  </a:schemeClr>
                </a:solidFill>
                <a:latin typeface="微软雅黑" panose="020B0503020204020204" pitchFamily="34" charset="-122"/>
              </a:rPr>
              <a:t>鉴别培养基</a:t>
            </a:r>
            <a:endParaRPr lang="zh-CN" altLang="en-US" sz="2800" b="1">
              <a:solidFill>
                <a:schemeClr val="accent5">
                  <a:lumMod val="25000"/>
                </a:schemeClr>
              </a:solidFill>
              <a:latin typeface="微软雅黑" panose="020B0503020204020204" pitchFamily="34" charset="-122"/>
            </a:endParaRPr>
          </a:p>
        </p:txBody>
      </p:sp>
      <p:sp>
        <p:nvSpPr>
          <p:cNvPr id="2" name="文本框 1"/>
          <p:cNvSpPr/>
          <p:nvPr>
            <p:custDataLst>
              <p:tags r:id="rId4"/>
            </p:custDataLst>
          </p:nvPr>
        </p:nvSpPr>
        <p:spPr>
          <a:xfrm>
            <a:off x="481624" y="982109"/>
            <a:ext cx="10870554" cy="1786643"/>
          </a:xfrm>
          <a:prstGeom prst="rect">
            <a:avLst/>
          </a:prstGeom>
          <a:noFill/>
          <a:ln w="9525">
            <a:noFill/>
          </a:ln>
        </p:spPr>
        <p:txBody>
          <a:bodyPr wrap="square" anchor="t" anchorCtr="0">
            <a:spAutoFit/>
          </a:bodyPr>
          <a:lstStyle/>
          <a:p>
            <a:pPr>
              <a:lnSpc>
                <a:spcPct val="120000"/>
              </a:lnSpc>
            </a:pPr>
            <a:r>
              <a:rPr lang="zh-CN" altLang="en-US" sz="3200">
                <a:solidFill>
                  <a:srgbClr val="080808"/>
                </a:solidFill>
                <a:latin typeface="楷体" panose="02010609060101010101" pitchFamily="49" charset="-122"/>
                <a:ea typeface="楷体" panose="02010609060101010101" pitchFamily="49" charset="-122"/>
                <a:cs typeface="楷体" panose="02010609060101010101" pitchFamily="49" charset="-122"/>
                <a:sym typeface="宋体" panose="02010600030101010101" pitchFamily="2" charset="-122"/>
              </a:rPr>
              <a:t>    在培养基中</a:t>
            </a:r>
            <a:r>
              <a:rPr lang="en-US" sz="3200" err="1">
                <a:solidFill>
                  <a:srgbClr val="080808"/>
                </a:solidFill>
                <a:latin typeface="楷体" panose="02010609060101010101" pitchFamily="49" charset="-122"/>
                <a:ea typeface="楷体" panose="02010609060101010101" pitchFamily="49" charset="-122"/>
                <a:cs typeface="楷体" panose="02010609060101010101" pitchFamily="49" charset="-122"/>
                <a:sym typeface="+mn-ea"/>
              </a:rPr>
              <a:t>加入某种</a:t>
            </a:r>
            <a:r>
              <a:rPr lang="en-US" sz="3200" b="1" err="1">
                <a:solidFill>
                  <a:srgbClr val="C00000"/>
                </a:solidFill>
                <a:latin typeface="楷体" panose="02010609060101010101" pitchFamily="49" charset="-122"/>
                <a:ea typeface="楷体" panose="02010609060101010101" pitchFamily="49" charset="-122"/>
                <a:cs typeface="楷体" panose="02010609060101010101" pitchFamily="49" charset="-122"/>
                <a:sym typeface="+mn-ea"/>
              </a:rPr>
              <a:t>指示剂或化学药品</a:t>
            </a:r>
            <a:r>
              <a:rPr lang="en-US" sz="3200">
                <a:solidFill>
                  <a:srgbClr val="080808"/>
                </a:solidFill>
                <a:latin typeface="楷体" panose="02010609060101010101" pitchFamily="49" charset="-122"/>
                <a:ea typeface="楷体" panose="02010609060101010101" pitchFamily="49" charset="-122"/>
                <a:cs typeface="楷体" panose="02010609060101010101" pitchFamily="49" charset="-122"/>
                <a:sym typeface="+mn-ea"/>
              </a:rPr>
              <a:t>(</a:t>
            </a:r>
            <a:r>
              <a:rPr lang="en-US" sz="3200" b="1" err="1">
                <a:solidFill>
                  <a:srgbClr val="080808"/>
                </a:solidFill>
                <a:highlight>
                  <a:srgbClr val="FFFF00"/>
                </a:highlight>
                <a:latin typeface="楷体" panose="02010609060101010101" pitchFamily="49" charset="-122"/>
                <a:ea typeface="楷体" panose="02010609060101010101" pitchFamily="49" charset="-122"/>
                <a:cs typeface="楷体" panose="02010609060101010101" pitchFamily="49" charset="-122"/>
                <a:sym typeface="+mn-ea"/>
              </a:rPr>
              <a:t>不影响微生物正常生长</a:t>
            </a:r>
            <a:r>
              <a:rPr lang="en-US" sz="3200">
                <a:solidFill>
                  <a:srgbClr val="080808"/>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3200">
                <a:solidFill>
                  <a:srgbClr val="080808"/>
                </a:solidFill>
                <a:latin typeface="楷体" panose="02010609060101010101" pitchFamily="49" charset="-122"/>
                <a:ea typeface="楷体" panose="02010609060101010101" pitchFamily="49" charset="-122"/>
                <a:cs typeface="楷体" panose="02010609060101010101" pitchFamily="49" charset="-122"/>
                <a:sym typeface="+mn-ea"/>
              </a:rPr>
              <a:t>，使</a:t>
            </a:r>
            <a:r>
              <a:rPr lang="en-US" sz="3200" err="1">
                <a:solidFill>
                  <a:srgbClr val="080808"/>
                </a:solidFill>
                <a:latin typeface="楷体" panose="02010609060101010101" pitchFamily="49" charset="-122"/>
                <a:ea typeface="楷体" panose="02010609060101010101" pitchFamily="49" charset="-122"/>
                <a:cs typeface="楷体" panose="02010609060101010101" pitchFamily="49" charset="-122"/>
                <a:sym typeface="+mn-ea"/>
              </a:rPr>
              <a:t>微生物的某种代谢产物与培养基中的特定指示剂或化学药品发生反应</a:t>
            </a:r>
            <a:r>
              <a:rPr lang="zh-CN" altLang="en-US" sz="3200">
                <a:solidFill>
                  <a:srgbClr val="080808"/>
                </a:solidFill>
                <a:latin typeface="楷体" panose="02010609060101010101" pitchFamily="49" charset="-122"/>
                <a:ea typeface="楷体" panose="02010609060101010101" pitchFamily="49" charset="-122"/>
                <a:cs typeface="楷体" panose="02010609060101010101" pitchFamily="49" charset="-122"/>
                <a:sym typeface="+mn-ea"/>
              </a:rPr>
              <a:t>。从而</a:t>
            </a:r>
            <a:r>
              <a:rPr lang="zh-CN" altLang="en-US" sz="3200" b="1">
                <a:solidFill>
                  <a:srgbClr val="C00000"/>
                </a:solidFill>
                <a:latin typeface="楷体" panose="02010609060101010101" pitchFamily="49" charset="-122"/>
                <a:ea typeface="楷体" panose="02010609060101010101" pitchFamily="49" charset="-122"/>
                <a:cs typeface="楷体" panose="02010609060101010101" pitchFamily="49" charset="-122"/>
                <a:sym typeface="+mn-ea"/>
              </a:rPr>
              <a:t>达到鉴定的作用</a:t>
            </a:r>
            <a:r>
              <a:rPr lang="zh-CN" altLang="en-US" sz="3200">
                <a:solidFill>
                  <a:srgbClr val="080808"/>
                </a:solidFill>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3200">
              <a:solidFill>
                <a:srgbClr val="080808"/>
              </a:solidFill>
              <a:latin typeface="楷体" panose="02010609060101010101" pitchFamily="49" charset="-122"/>
              <a:ea typeface="楷体" panose="02010609060101010101" pitchFamily="49" charset="-122"/>
              <a:cs typeface="楷体" panose="02010609060101010101" pitchFamily="49" charset="-122"/>
            </a:endParaRPr>
          </a:p>
        </p:txBody>
      </p:sp>
      <p:sp>
        <p:nvSpPr>
          <p:cNvPr id="11" name="Rectangle 3"/>
          <p:cNvSpPr>
            <a:spLocks noChangeArrowheads="1"/>
          </p:cNvSpPr>
          <p:nvPr>
            <p:custDataLst>
              <p:tags r:id="rId5"/>
            </p:custDataLst>
          </p:nvPr>
        </p:nvSpPr>
        <p:spPr bwMode="auto">
          <a:xfrm>
            <a:off x="7667550" y="3649246"/>
            <a:ext cx="4288230" cy="2968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pPr>
            <a:r>
              <a:rPr lang="zh-CN" altLang="en-US" sz="3200">
                <a:latin typeface="楷体" panose="02010609060101010101" pitchFamily="49" charset="-122"/>
                <a:ea typeface="楷体" panose="02010609060101010101" pitchFamily="49" charset="-122"/>
                <a:cs typeface="楷体" panose="02010609060101010101" pitchFamily="49" charset="-122"/>
              </a:rPr>
              <a:t>    </a:t>
            </a:r>
            <a:r>
              <a:rPr lang="zh-CN" altLang="en-US" sz="3200">
                <a:solidFill>
                  <a:srgbClr val="080808"/>
                </a:solidFill>
                <a:latin typeface="楷体" panose="02010609060101010101" pitchFamily="49" charset="-122"/>
                <a:ea typeface="楷体" panose="02010609060101010101" pitchFamily="49" charset="-122"/>
                <a:cs typeface="楷体" panose="02010609060101010101" pitchFamily="49" charset="-122"/>
              </a:rPr>
              <a:t>将一定体积的水用</a:t>
            </a:r>
            <a:r>
              <a:rPr lang="zh-CN" altLang="en-US" sz="3200">
                <a:solidFill>
                  <a:srgbClr val="010EBF"/>
                </a:solidFill>
                <a:latin typeface="楷体" panose="02010609060101010101" pitchFamily="49" charset="-122"/>
                <a:ea typeface="楷体" panose="02010609060101010101" pitchFamily="49" charset="-122"/>
                <a:cs typeface="楷体" panose="02010609060101010101" pitchFamily="49" charset="-122"/>
              </a:rPr>
              <a:t>细菌过滤器</a:t>
            </a:r>
            <a:r>
              <a:rPr lang="zh-CN" altLang="en-US" sz="3200">
                <a:solidFill>
                  <a:srgbClr val="080808"/>
                </a:solidFill>
                <a:latin typeface="楷体" panose="02010609060101010101" pitchFamily="49" charset="-122"/>
                <a:ea typeface="楷体" panose="02010609060101010101" pitchFamily="49" charset="-122"/>
                <a:cs typeface="楷体" panose="02010609060101010101" pitchFamily="49" charset="-122"/>
              </a:rPr>
              <a:t>过滤后，将</a:t>
            </a:r>
            <a:r>
              <a:rPr lang="zh-CN" altLang="en-US" sz="3200">
                <a:solidFill>
                  <a:srgbClr val="010EBF"/>
                </a:solidFill>
                <a:latin typeface="楷体" panose="02010609060101010101" pitchFamily="49" charset="-122"/>
                <a:ea typeface="楷体" panose="02010609060101010101" pitchFamily="49" charset="-122"/>
                <a:cs typeface="楷体" panose="02010609060101010101" pitchFamily="49" charset="-122"/>
              </a:rPr>
              <a:t>滤膜</a:t>
            </a:r>
            <a:r>
              <a:rPr lang="zh-CN" altLang="en-US" sz="3200">
                <a:solidFill>
                  <a:srgbClr val="080808"/>
                </a:solidFill>
                <a:latin typeface="楷体" panose="02010609060101010101" pitchFamily="49" charset="-122"/>
                <a:ea typeface="楷体" panose="02010609060101010101" pitchFamily="49" charset="-122"/>
                <a:cs typeface="楷体" panose="02010609060101010101" pitchFamily="49" charset="-122"/>
              </a:rPr>
              <a:t>放到</a:t>
            </a:r>
            <a:r>
              <a:rPr lang="zh-CN" altLang="en-US" sz="3200" b="1">
                <a:solidFill>
                  <a:srgbClr val="C00000"/>
                </a:solidFill>
                <a:latin typeface="楷体" panose="02010609060101010101" pitchFamily="49" charset="-122"/>
                <a:ea typeface="楷体" panose="02010609060101010101" pitchFamily="49" charset="-122"/>
                <a:cs typeface="楷体" panose="02010609060101010101" pitchFamily="49" charset="-122"/>
              </a:rPr>
              <a:t>伊红</a:t>
            </a:r>
            <a:r>
              <a:rPr lang="en-US" altLang="zh-CN" sz="3200" b="1">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3200" b="1">
                <a:solidFill>
                  <a:srgbClr val="C00000"/>
                </a:solidFill>
                <a:latin typeface="楷体" panose="02010609060101010101" pitchFamily="49" charset="-122"/>
                <a:ea typeface="楷体" panose="02010609060101010101" pitchFamily="49" charset="-122"/>
                <a:cs typeface="楷体" panose="02010609060101010101" pitchFamily="49" charset="-122"/>
              </a:rPr>
              <a:t>美蓝</a:t>
            </a:r>
            <a:r>
              <a:rPr lang="zh-CN" altLang="en-US" sz="3200">
                <a:solidFill>
                  <a:srgbClr val="080808"/>
                </a:solidFill>
                <a:latin typeface="楷体" panose="02010609060101010101" pitchFamily="49" charset="-122"/>
                <a:ea typeface="楷体" panose="02010609060101010101" pitchFamily="49" charset="-122"/>
                <a:cs typeface="楷体" panose="02010609060101010101" pitchFamily="49" charset="-122"/>
              </a:rPr>
              <a:t>培养基上培养，</a:t>
            </a:r>
            <a:r>
              <a:rPr lang="zh-CN" altLang="en-US" sz="3200" b="1">
                <a:solidFill>
                  <a:srgbClr val="C00000"/>
                </a:solidFill>
                <a:latin typeface="楷体" panose="02010609060101010101" pitchFamily="49" charset="-122"/>
                <a:ea typeface="楷体" panose="02010609060101010101" pitchFamily="49" charset="-122"/>
                <a:cs typeface="楷体" panose="02010609060101010101" pitchFamily="49" charset="-122"/>
              </a:rPr>
              <a:t>大肠杆菌</a:t>
            </a:r>
            <a:r>
              <a:rPr lang="zh-CN" altLang="en-US" sz="3200">
                <a:solidFill>
                  <a:srgbClr val="080808"/>
                </a:solidFill>
                <a:latin typeface="楷体" panose="02010609060101010101" pitchFamily="49" charset="-122"/>
                <a:ea typeface="楷体" panose="02010609060101010101" pitchFamily="49" charset="-122"/>
                <a:cs typeface="楷体" panose="02010609060101010101" pitchFamily="49" charset="-122"/>
              </a:rPr>
              <a:t>菌落呈现</a:t>
            </a:r>
            <a:r>
              <a:rPr lang="zh-CN" altLang="en-US" sz="3200" b="1">
                <a:solidFill>
                  <a:srgbClr val="C00000"/>
                </a:solidFill>
                <a:latin typeface="楷体" panose="02010609060101010101" pitchFamily="49" charset="-122"/>
                <a:ea typeface="楷体" panose="02010609060101010101" pitchFamily="49" charset="-122"/>
                <a:cs typeface="楷体" panose="02010609060101010101" pitchFamily="49" charset="-122"/>
              </a:rPr>
              <a:t>黑色</a:t>
            </a:r>
            <a:r>
              <a:rPr lang="zh-CN" altLang="en-US" sz="3200">
                <a:latin typeface="楷体" panose="02010609060101010101" pitchFamily="49" charset="-122"/>
                <a:ea typeface="楷体" panose="02010609060101010101" pitchFamily="49" charset="-122"/>
                <a:cs typeface="楷体" panose="02010609060101010101" pitchFamily="49" charset="-122"/>
              </a:rPr>
              <a:t>。</a:t>
            </a:r>
            <a:endParaRPr lang="zh-CN" altLang="en-US" sz="3200">
              <a:latin typeface="楷体" panose="02010609060101010101" pitchFamily="49" charset="-122"/>
              <a:ea typeface="楷体" panose="02010609060101010101" pitchFamily="49" charset="-122"/>
              <a:cs typeface="楷体" panose="02010609060101010101" pitchFamily="49" charset="-122"/>
            </a:endParaRPr>
          </a:p>
        </p:txBody>
      </p:sp>
      <p:sp>
        <p:nvSpPr>
          <p:cNvPr id="13" name="Text Box 4"/>
          <p:cNvSpPr txBox="1"/>
          <p:nvPr>
            <p:custDataLst>
              <p:tags r:id="rId6"/>
            </p:custDataLst>
          </p:nvPr>
        </p:nvSpPr>
        <p:spPr>
          <a:xfrm>
            <a:off x="9606225" y="3083382"/>
            <a:ext cx="1378005" cy="523220"/>
          </a:xfrm>
          <a:prstGeom prst="rect">
            <a:avLst/>
          </a:prstGeom>
          <a:noFill/>
          <a:ln w="9525">
            <a:noFill/>
          </a:ln>
        </p:spPr>
        <p:txBody>
          <a:bodyPr wrap="square">
            <a:spAutoFit/>
          </a:bodyPr>
          <a:lstStyle/>
          <a:p>
            <a:pPr>
              <a:spcBef>
                <a:spcPct val="50000"/>
              </a:spcBef>
            </a:pPr>
            <a:r>
              <a:rPr lang="zh-CN" altLang="en-US" sz="2800" b="1">
                <a:solidFill>
                  <a:srgbClr val="010EBF"/>
                </a:solidFill>
                <a:latin typeface="微软雅黑" panose="020B0503020204020204" pitchFamily="34" charset="-122"/>
                <a:ea typeface="微软雅黑" panose="020B0503020204020204" pitchFamily="34" charset="-122"/>
              </a:rPr>
              <a:t>滤膜法</a:t>
            </a:r>
            <a:endParaRPr lang="zh-CN" altLang="en-US" sz="2800" b="1">
              <a:solidFill>
                <a:srgbClr val="010EBF"/>
              </a:solidFill>
              <a:latin typeface="微软雅黑" panose="020B0503020204020204" pitchFamily="34" charset="-122"/>
              <a:ea typeface="微软雅黑" panose="020B0503020204020204" pitchFamily="34" charset="-122"/>
            </a:endParaRPr>
          </a:p>
        </p:txBody>
      </p:sp>
      <p:grpSp>
        <p:nvGrpSpPr>
          <p:cNvPr id="14" name="组合 13"/>
          <p:cNvGrpSpPr/>
          <p:nvPr>
            <p:custDataLst>
              <p:tags r:id="rId7"/>
            </p:custDataLst>
          </p:nvPr>
        </p:nvGrpSpPr>
        <p:grpSpPr>
          <a:xfrm>
            <a:off x="0" y="2934083"/>
            <a:ext cx="7538247" cy="3925866"/>
            <a:chOff x="0" y="2934083"/>
            <a:chExt cx="7538247" cy="3925866"/>
          </a:xfrm>
        </p:grpSpPr>
        <p:pic>
          <p:nvPicPr>
            <p:cNvPr id="4" name="Picture 2" descr="D:\我的课件\选1课件\94cad1c8a786c917dbb372becb3d70cf3ac75780.jpg"/>
            <p:cNvPicPr>
              <a:picLocks noChangeAspect="1"/>
            </p:cNvPicPr>
            <p:nvPr>
              <p:custDataLst>
                <p:tags r:id="rId8"/>
              </p:custDataLst>
            </p:nvPr>
          </p:nvPicPr>
          <p:blipFill>
            <a:blip r:embed="rId9"/>
            <a:stretch>
              <a:fillRect/>
            </a:stretch>
          </p:blipFill>
          <p:spPr>
            <a:xfrm>
              <a:off x="0" y="3618000"/>
              <a:ext cx="3165535" cy="3240000"/>
            </a:xfrm>
            <a:prstGeom prst="rect">
              <a:avLst/>
            </a:prstGeom>
            <a:noFill/>
            <a:ln w="9525">
              <a:noFill/>
            </a:ln>
          </p:spPr>
        </p:pic>
        <p:sp>
          <p:nvSpPr>
            <p:cNvPr id="7" name="文本框 6"/>
            <p:cNvSpPr txBox="1"/>
            <p:nvPr>
              <p:custDataLst>
                <p:tags r:id="rId10"/>
              </p:custDataLst>
            </p:nvPr>
          </p:nvSpPr>
          <p:spPr>
            <a:xfrm>
              <a:off x="441551" y="2934083"/>
              <a:ext cx="5447968" cy="565705"/>
            </a:xfrm>
            <a:prstGeom prst="rect">
              <a:avLst/>
            </a:prstGeom>
            <a:noFill/>
          </p:spPr>
          <p:txBody>
            <a:bodyPr wrap="square" rtlCol="0" anchor="t">
              <a:spAutoFit/>
            </a:bodyPr>
            <a:lstStyle/>
            <a:p>
              <a:pPr algn="ctr">
                <a:lnSpc>
                  <a:spcPct val="120000"/>
                </a:lnSpc>
                <a:defRPr/>
              </a:pPr>
              <a:r>
                <a:rPr lang="zh-CN" altLang="en-US" sz="2800" b="1">
                  <a:solidFill>
                    <a:srgbClr val="0C7338"/>
                  </a:solidFill>
                  <a:latin typeface="微软雅黑" panose="020B0503020204020204" pitchFamily="34" charset="-122"/>
                  <a:ea typeface="微软雅黑" panose="020B0503020204020204" pitchFamily="34" charset="-122"/>
                  <a:sym typeface="+mn-ea"/>
                </a:rPr>
                <a:t>伊红</a:t>
              </a:r>
              <a:r>
                <a:rPr lang="en-US" altLang="zh-CN" sz="2800" b="1">
                  <a:solidFill>
                    <a:srgbClr val="0C7338"/>
                  </a:solidFill>
                  <a:latin typeface="微软雅黑" panose="020B0503020204020204" pitchFamily="34" charset="-122"/>
                  <a:ea typeface="微软雅黑" panose="020B0503020204020204" pitchFamily="34" charset="-122"/>
                  <a:sym typeface="+mn-ea"/>
                </a:rPr>
                <a:t>-</a:t>
              </a:r>
              <a:r>
                <a:rPr lang="zh-CN" altLang="en-US" sz="2800" b="1">
                  <a:solidFill>
                    <a:srgbClr val="0C7338"/>
                  </a:solidFill>
                  <a:latin typeface="微软雅黑" panose="020B0503020204020204" pitchFamily="34" charset="-122"/>
                  <a:ea typeface="微软雅黑" panose="020B0503020204020204" pitchFamily="34" charset="-122"/>
                  <a:sym typeface="+mn-ea"/>
                </a:rPr>
                <a:t>美蓝培养基鉴别大肠杆菌</a:t>
              </a:r>
              <a:endParaRPr lang="zh-CN" altLang="en-US" sz="2800" b="1">
                <a:solidFill>
                  <a:srgbClr val="0C7338"/>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1026" name="Picture 2"/>
            <p:cNvPicPr>
              <a:picLocks noChangeAspect="1" noChangeArrowheads="1"/>
            </p:cNvPicPr>
            <p:nvPr>
              <p:custDataLst>
                <p:tags r:id="rId11"/>
              </p:custDataLst>
            </p:nvPr>
          </p:nvPicPr>
          <p:blipFill>
            <a:blip r:embed="rId12">
              <a:extLst>
                <a:ext uri="{28A0092B-C50C-407E-A947-70E740481C1C}">
                  <a14:useLocalDpi xmlns:a14="http://schemas.microsoft.com/office/drawing/2010/main" val="0"/>
                </a:ext>
              </a:extLst>
            </a:blip>
            <a:srcRect b="8486"/>
            <a:stretch>
              <a:fillRect/>
            </a:stretch>
          </p:blipFill>
          <p:spPr bwMode="auto">
            <a:xfrm>
              <a:off x="3175030" y="3619949"/>
              <a:ext cx="4363217" cy="324000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250"/>
                                        <p:tgtEl>
                                          <p:spTgt spid="14"/>
                                        </p:tgtEl>
                                      </p:cBhvr>
                                    </p:animEffect>
                                    <p:anim calcmode="lin" valueType="num">
                                      <p:cBhvr>
                                        <p:cTn id="13" dur="250" fill="hold"/>
                                        <p:tgtEl>
                                          <p:spTgt spid="14"/>
                                        </p:tgtEl>
                                        <p:attrNameLst>
                                          <p:attrName>ppt_x</p:attrName>
                                        </p:attrNameLst>
                                      </p:cBhvr>
                                      <p:tavLst>
                                        <p:tav tm="0">
                                          <p:val>
                                            <p:strVal val="#ppt_x"/>
                                          </p:val>
                                        </p:tav>
                                        <p:tav tm="100000">
                                          <p:val>
                                            <p:strVal val="#ppt_x"/>
                                          </p:val>
                                        </p:tav>
                                      </p:tavLst>
                                    </p:anim>
                                    <p:anim calcmode="lin" valueType="num">
                                      <p:cBhvr>
                                        <p:cTn id="14" dur="250" fill="hold"/>
                                        <p:tgtEl>
                                          <p:spTgt spid="14"/>
                                        </p:tgtEl>
                                        <p:attrNameLst>
                                          <p:attrName>ppt_y</p:attrName>
                                        </p:attrNameLst>
                                      </p:cBhvr>
                                      <p:tavLst>
                                        <p:tav tm="0">
                                          <p:val>
                                            <p:strVal val="#ppt_y+.1"/>
                                          </p:val>
                                        </p:tav>
                                        <p:tav tm="100000">
                                          <p:val>
                                            <p:strVal val="#ppt_y"/>
                                          </p:val>
                                        </p:tav>
                                      </p:tavLst>
                                    </p:anim>
                                  </p:childTnLst>
                                </p:cTn>
                              </p:par>
                              <p:par>
                                <p:cTn id="15" presetID="9"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12"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3"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41876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chemeClr val="accent2">
                    <a:lumMod val="75000"/>
                  </a:schemeClr>
                </a:solidFill>
                <a:latin typeface="微软雅黑" panose="020B0503020204020204" pitchFamily="34" charset="-122"/>
              </a:rPr>
              <a:t>选择培养基与鉴别培养基</a:t>
            </a:r>
            <a:endParaRPr lang="zh-CN" altLang="en-US" sz="2800" b="1">
              <a:solidFill>
                <a:schemeClr val="accent2">
                  <a:lumMod val="75000"/>
                </a:schemeClr>
              </a:solidFill>
              <a:latin typeface="微软雅黑" panose="020B0503020204020204" pitchFamily="34" charset="-122"/>
            </a:endParaRPr>
          </a:p>
        </p:txBody>
      </p:sp>
      <p:graphicFrame>
        <p:nvGraphicFramePr>
          <p:cNvPr id="2" name="表格 1"/>
          <p:cNvGraphicFramePr>
            <a:graphicFrameLocks noGrp="1"/>
          </p:cNvGraphicFramePr>
          <p:nvPr>
            <p:custDataLst>
              <p:tags r:id="rId4"/>
            </p:custDataLst>
          </p:nvPr>
        </p:nvGraphicFramePr>
        <p:xfrm>
          <a:off x="0" y="931862"/>
          <a:ext cx="12198485" cy="5916410"/>
        </p:xfrm>
        <a:graphic>
          <a:graphicData uri="http://schemas.openxmlformats.org/drawingml/2006/table">
            <a:tbl>
              <a:tblPr firstRow="1" bandRow="1">
                <a:tableStyleId>{0E3FDE45-AF77-4B5C-9715-49D594BDF05E}</a:tableStyleId>
              </a:tblPr>
              <a:tblGrid>
                <a:gridCol w="756285"/>
                <a:gridCol w="5508328"/>
                <a:gridCol w="5933872"/>
              </a:tblGrid>
              <a:tr h="475615">
                <a:tc>
                  <a:txBody>
                    <a:bodyPr wrap="square"/>
                    <a:lstStyle/>
                    <a:p>
                      <a:pPr indent="0" algn="ctr">
                        <a:buNone/>
                      </a:pPr>
                      <a:r>
                        <a:rPr lang="en-US" sz="2400" b="1" err="1">
                          <a:solidFill>
                            <a:srgbClr val="080808"/>
                          </a:solidFill>
                          <a:latin typeface="微软雅黑" panose="020B0503020204020204" pitchFamily="34" charset="-122"/>
                          <a:ea typeface="微软雅黑" panose="020B0503020204020204" pitchFamily="34" charset="-122"/>
                        </a:rPr>
                        <a:t>项目</a:t>
                      </a:r>
                      <a:endParaRPr lang="en-US" altLang="en-US" sz="2400" b="1">
                        <a:solidFill>
                          <a:srgbClr val="080808"/>
                        </a:solidFill>
                        <a:latin typeface="微软雅黑" panose="020B0503020204020204" pitchFamily="34" charset="-122"/>
                        <a:ea typeface="微软雅黑" panose="020B0503020204020204" pitchFamily="34" charset="-122"/>
                      </a:endParaRPr>
                    </a:p>
                  </a:txBody>
                  <a:tcPr marL="68580" marR="68580" marT="0" marB="0" vert="horz"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tcPr>
                </a:tc>
                <a:tc>
                  <a:txBody>
                    <a:bodyPr wrap="square"/>
                    <a:lstStyle/>
                    <a:p>
                      <a:pPr indent="0" algn="ctr">
                        <a:buNone/>
                      </a:pPr>
                      <a:r>
                        <a:rPr lang="en-US" sz="2400" b="1" err="1">
                          <a:solidFill>
                            <a:srgbClr val="080808"/>
                          </a:solidFill>
                          <a:latin typeface="微软雅黑" panose="020B0503020204020204" pitchFamily="34" charset="-122"/>
                          <a:ea typeface="微软雅黑" panose="020B0503020204020204" pitchFamily="34" charset="-122"/>
                        </a:rPr>
                        <a:t>选择培养基</a:t>
                      </a:r>
                      <a:endParaRPr lang="en-US" altLang="en-US" sz="2400" b="1">
                        <a:solidFill>
                          <a:srgbClr val="080808"/>
                        </a:solidFill>
                        <a:latin typeface="微软雅黑" panose="020B0503020204020204" pitchFamily="34" charset="-122"/>
                        <a:ea typeface="微软雅黑" panose="020B0503020204020204" pitchFamily="34" charset="-122"/>
                      </a:endParaRPr>
                    </a:p>
                  </a:txBody>
                  <a:tcPr marL="68580" marR="68580" marT="0" marB="0" vert="horz"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tcPr>
                </a:tc>
                <a:tc>
                  <a:txBody>
                    <a:bodyPr wrap="square"/>
                    <a:lstStyle/>
                    <a:p>
                      <a:pPr indent="0" algn="ctr">
                        <a:buNone/>
                      </a:pPr>
                      <a:r>
                        <a:rPr lang="en-US" sz="2400" b="1" err="1">
                          <a:solidFill>
                            <a:srgbClr val="080808"/>
                          </a:solidFill>
                          <a:latin typeface="微软雅黑" panose="020B0503020204020204" pitchFamily="34" charset="-122"/>
                          <a:ea typeface="微软雅黑" panose="020B0503020204020204" pitchFamily="34" charset="-122"/>
                        </a:rPr>
                        <a:t>鉴别培养基</a:t>
                      </a:r>
                      <a:endParaRPr lang="en-US" altLang="en-US" sz="2400" b="1">
                        <a:solidFill>
                          <a:srgbClr val="080808"/>
                        </a:solidFill>
                        <a:latin typeface="微软雅黑" panose="020B0503020204020204" pitchFamily="34" charset="-122"/>
                        <a:ea typeface="微软雅黑" panose="020B0503020204020204" pitchFamily="34" charset="-122"/>
                      </a:endParaRPr>
                    </a:p>
                  </a:txBody>
                  <a:tcPr marL="68580" marR="68580" marT="0" marB="0" vert="horz"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tcPr>
                </a:tc>
              </a:tr>
              <a:tr h="1608097">
                <a:tc>
                  <a:txBody>
                    <a:bodyPr wrap="square"/>
                    <a:lstStyle/>
                    <a:p>
                      <a:pPr indent="0" algn="ctr">
                        <a:buNone/>
                      </a:pPr>
                      <a:r>
                        <a:rPr lang="zh-CN" altLang="en-US" sz="2400" b="1">
                          <a:solidFill>
                            <a:srgbClr val="080808"/>
                          </a:solidFill>
                          <a:latin typeface="微软雅黑" panose="020B0503020204020204" pitchFamily="34" charset="-122"/>
                          <a:ea typeface="微软雅黑" panose="020B0503020204020204" pitchFamily="34" charset="-122"/>
                        </a:rPr>
                        <a:t>原理</a:t>
                      </a:r>
                      <a:endParaRPr lang="zh-CN" altLang="en-US" sz="2400" b="1">
                        <a:solidFill>
                          <a:srgbClr val="080808"/>
                        </a:solidFill>
                        <a:latin typeface="微软雅黑" panose="020B0503020204020204" pitchFamily="34" charset="-122"/>
                        <a:ea typeface="微软雅黑" panose="020B0503020204020204" pitchFamily="34" charset="-122"/>
                      </a:endParaRPr>
                    </a:p>
                  </a:txBody>
                  <a:tcPr marL="68580" marR="68580" marT="0" marB="0"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wrap="square"/>
                    <a:lstStyle/>
                    <a:p>
                      <a:pPr indent="0">
                        <a:buNone/>
                      </a:pPr>
                      <a:r>
                        <a:rPr lang="en-US" sz="2800" b="1" err="1">
                          <a:solidFill>
                            <a:srgbClr val="080808"/>
                          </a:solidFill>
                          <a:latin typeface="楷体" panose="02010609060101010101" pitchFamily="49" charset="-122"/>
                          <a:ea typeface="楷体" panose="02010609060101010101" pitchFamily="49" charset="-122"/>
                        </a:rPr>
                        <a:t>加入不影响甚至促进目标微生物生长，而</a:t>
                      </a:r>
                      <a:r>
                        <a:rPr lang="en-US" sz="2800" b="1" err="1">
                          <a:solidFill>
                            <a:srgbClr val="C00000"/>
                          </a:solidFill>
                          <a:latin typeface="楷体" panose="02010609060101010101" pitchFamily="49" charset="-122"/>
                          <a:ea typeface="楷体" panose="02010609060101010101" pitchFamily="49" charset="-122"/>
                        </a:rPr>
                        <a:t>抑制或阻止其他种类微生物生长</a:t>
                      </a:r>
                      <a:r>
                        <a:rPr lang="en-US" sz="2800" b="1" err="1">
                          <a:solidFill>
                            <a:srgbClr val="080808"/>
                          </a:solidFill>
                          <a:latin typeface="楷体" panose="02010609060101010101" pitchFamily="49" charset="-122"/>
                          <a:ea typeface="楷体" panose="02010609060101010101" pitchFamily="49" charset="-122"/>
                        </a:rPr>
                        <a:t>的化学物质</a:t>
                      </a:r>
                      <a:endParaRPr lang="en-US" altLang="en-US" sz="2800" b="1">
                        <a:solidFill>
                          <a:srgbClr val="080808"/>
                        </a:solidFill>
                        <a:latin typeface="楷体" panose="02010609060101010101" pitchFamily="49" charset="-122"/>
                        <a:ea typeface="楷体" panose="02010609060101010101" pitchFamily="49" charset="-122"/>
                      </a:endParaRPr>
                    </a:p>
                  </a:txBody>
                  <a:tcPr marL="68580" marR="68580" marT="0" marB="0"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wrap="square"/>
                    <a:lstStyle/>
                    <a:p>
                      <a:pPr indent="0">
                        <a:buNone/>
                      </a:pPr>
                      <a:r>
                        <a:rPr lang="en-US" sz="2800" b="1" err="1">
                          <a:solidFill>
                            <a:srgbClr val="080808"/>
                          </a:solidFill>
                          <a:latin typeface="楷体" panose="02010609060101010101" pitchFamily="49" charset="-122"/>
                          <a:ea typeface="楷体" panose="02010609060101010101" pitchFamily="49" charset="-122"/>
                          <a:cs typeface="楷体" panose="02010609060101010101" pitchFamily="49" charset="-122"/>
                        </a:rPr>
                        <a:t>加入某种指示剂或化学药品(</a:t>
                      </a:r>
                      <a:r>
                        <a:rPr lang="en-US" sz="2800" b="1" err="1">
                          <a:solidFill>
                            <a:srgbClr val="C00000"/>
                          </a:solidFill>
                          <a:latin typeface="楷体" panose="02010609060101010101" pitchFamily="49" charset="-122"/>
                          <a:ea typeface="楷体" panose="02010609060101010101" pitchFamily="49" charset="-122"/>
                          <a:cs typeface="楷体" panose="02010609060101010101" pitchFamily="49" charset="-122"/>
                        </a:rPr>
                        <a:t>不影响微生物正常生长</a:t>
                      </a:r>
                      <a:r>
                        <a:rPr lang="en-US" sz="2800" b="1">
                          <a:solidFill>
                            <a:srgbClr val="080808"/>
                          </a:solidFill>
                          <a:latin typeface="楷体" panose="02010609060101010101" pitchFamily="49" charset="-122"/>
                          <a:ea typeface="楷体" panose="02010609060101010101" pitchFamily="49" charset="-122"/>
                          <a:cs typeface="楷体" panose="02010609060101010101" pitchFamily="49" charset="-122"/>
                        </a:rPr>
                        <a:t>)</a:t>
                      </a:r>
                      <a:r>
                        <a:rPr lang="zh-CN" altLang="en-US" sz="2800" b="1">
                          <a:solidFill>
                            <a:srgbClr val="080808"/>
                          </a:solidFill>
                          <a:latin typeface="楷体" panose="02010609060101010101" pitchFamily="49" charset="-122"/>
                          <a:ea typeface="楷体" panose="02010609060101010101" pitchFamily="49" charset="-122"/>
                          <a:cs typeface="楷体" panose="02010609060101010101" pitchFamily="49" charset="-122"/>
                        </a:rPr>
                        <a:t>，使</a:t>
                      </a:r>
                      <a:r>
                        <a:rPr lang="en-US" sz="2800" b="1" err="1">
                          <a:solidFill>
                            <a:srgbClr val="080808"/>
                          </a:solidFill>
                          <a:latin typeface="楷体" panose="02010609060101010101" pitchFamily="49" charset="-122"/>
                          <a:ea typeface="楷体" panose="02010609060101010101" pitchFamily="49" charset="-122"/>
                          <a:cs typeface="楷体" panose="02010609060101010101" pitchFamily="49" charset="-122"/>
                          <a:sym typeface="+mn-ea"/>
                        </a:rPr>
                        <a:t>微生物的某种代谢产物与培养基中的特定指示剂或化学药品发生反应</a:t>
                      </a:r>
                      <a:endParaRPr lang="en-US" altLang="en-US" sz="2800" b="1">
                        <a:solidFill>
                          <a:srgbClr val="080808"/>
                        </a:solidFill>
                        <a:latin typeface="楷体" panose="02010609060101010101" pitchFamily="49" charset="-122"/>
                        <a:ea typeface="楷体" panose="02010609060101010101" pitchFamily="49" charset="-122"/>
                        <a:cs typeface="楷体" panose="02010609060101010101" pitchFamily="49" charset="-122"/>
                      </a:endParaRPr>
                    </a:p>
                  </a:txBody>
                  <a:tcPr marL="68580" marR="68580" marT="0" marB="0"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474980">
                <a:tc>
                  <a:txBody>
                    <a:bodyPr wrap="square"/>
                    <a:lstStyle/>
                    <a:p>
                      <a:pPr indent="0" algn="ctr">
                        <a:buNone/>
                      </a:pPr>
                      <a:r>
                        <a:rPr lang="en-US" sz="2400" b="1" err="1">
                          <a:solidFill>
                            <a:srgbClr val="080808"/>
                          </a:solidFill>
                          <a:latin typeface="微软雅黑" panose="020B0503020204020204" pitchFamily="34" charset="-122"/>
                          <a:ea typeface="微软雅黑" panose="020B0503020204020204" pitchFamily="34" charset="-122"/>
                        </a:rPr>
                        <a:t>用途</a:t>
                      </a:r>
                      <a:endParaRPr lang="en-US" altLang="en-US" sz="2400" b="1">
                        <a:solidFill>
                          <a:srgbClr val="080808"/>
                        </a:solidFill>
                        <a:latin typeface="微软雅黑" panose="020B0503020204020204" pitchFamily="34" charset="-122"/>
                        <a:ea typeface="微软雅黑" panose="020B0503020204020204" pitchFamily="34" charset="-122"/>
                      </a:endParaRPr>
                    </a:p>
                  </a:txBody>
                  <a:tcPr marL="68580" marR="68580" marT="0" marB="0"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wrap="square"/>
                    <a:lstStyle/>
                    <a:p>
                      <a:pPr indent="0" algn="ctr">
                        <a:buNone/>
                      </a:pPr>
                      <a:r>
                        <a:rPr lang="en-US" sz="2800" b="1" err="1">
                          <a:solidFill>
                            <a:srgbClr val="009900"/>
                          </a:solidFill>
                          <a:latin typeface="楷体" panose="02010609060101010101" pitchFamily="49" charset="-122"/>
                          <a:ea typeface="楷体" panose="02010609060101010101" pitchFamily="49" charset="-122"/>
                        </a:rPr>
                        <a:t>培养、分离出目标微生物</a:t>
                      </a:r>
                      <a:endParaRPr lang="en-US" altLang="en-US" sz="2800" b="1">
                        <a:solidFill>
                          <a:srgbClr val="009900"/>
                        </a:solidFill>
                        <a:latin typeface="楷体" panose="02010609060101010101" pitchFamily="49" charset="-122"/>
                        <a:ea typeface="楷体" panose="02010609060101010101" pitchFamily="49" charset="-122"/>
                      </a:endParaRPr>
                    </a:p>
                  </a:txBody>
                  <a:tcPr marL="68580" marR="68580" marT="0" marB="0"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wrap="square"/>
                    <a:lstStyle/>
                    <a:p>
                      <a:pPr indent="0" algn="ctr">
                        <a:buNone/>
                      </a:pPr>
                      <a:r>
                        <a:rPr lang="en-US" sz="2800" b="1" err="1">
                          <a:solidFill>
                            <a:srgbClr val="009900"/>
                          </a:solidFill>
                          <a:latin typeface="楷体" panose="02010609060101010101" pitchFamily="49" charset="-122"/>
                          <a:ea typeface="楷体" panose="02010609060101010101" pitchFamily="49" charset="-122"/>
                        </a:rPr>
                        <a:t>鉴别目标微生物</a:t>
                      </a:r>
                      <a:endParaRPr lang="en-US" altLang="en-US" sz="2800" b="1">
                        <a:solidFill>
                          <a:srgbClr val="009900"/>
                        </a:solidFill>
                        <a:latin typeface="楷体" panose="02010609060101010101" pitchFamily="49" charset="-122"/>
                        <a:ea typeface="楷体" panose="02010609060101010101" pitchFamily="49" charset="-122"/>
                      </a:endParaRPr>
                    </a:p>
                  </a:txBody>
                  <a:tcPr marL="68580" marR="68580" marT="0" marB="0" vert="horz"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1840203">
                <a:tc>
                  <a:txBody>
                    <a:bodyPr wrap="square"/>
                    <a:lstStyle/>
                    <a:p>
                      <a:pPr indent="0" algn="ctr">
                        <a:buNone/>
                      </a:pPr>
                      <a:r>
                        <a:rPr lang="en-US" sz="2400" b="1" err="1">
                          <a:solidFill>
                            <a:srgbClr val="080808"/>
                          </a:solidFill>
                          <a:latin typeface="微软雅黑" panose="020B0503020204020204" pitchFamily="34" charset="-122"/>
                          <a:ea typeface="微软雅黑" panose="020B0503020204020204" pitchFamily="34" charset="-122"/>
                        </a:rPr>
                        <a:t>举例</a:t>
                      </a:r>
                      <a:endParaRPr lang="en-US" altLang="en-US" sz="2400" b="1">
                        <a:solidFill>
                          <a:srgbClr val="080808"/>
                        </a:solidFill>
                        <a:latin typeface="微软雅黑" panose="020B0503020204020204" pitchFamily="34" charset="-122"/>
                        <a:ea typeface="微软雅黑" panose="020B0503020204020204" pitchFamily="34" charset="-122"/>
                      </a:endParaRPr>
                    </a:p>
                  </a:txBody>
                  <a:tcPr marL="68580" marR="68580" marT="0" marB="0" vert="horz" anchor="ct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c>
                  <a:txBody>
                    <a:bodyPr wrap="square"/>
                    <a:lstStyle/>
                    <a:p>
                      <a:pPr indent="0">
                        <a:buNone/>
                      </a:pPr>
                      <a:r>
                        <a:rPr lang="en-US" sz="2800" b="1" err="1">
                          <a:solidFill>
                            <a:srgbClr val="080808"/>
                          </a:solidFill>
                          <a:latin typeface="楷体" panose="02010609060101010101" pitchFamily="49" charset="-122"/>
                          <a:ea typeface="楷体" panose="02010609060101010101" pitchFamily="49" charset="-122"/>
                        </a:rPr>
                        <a:t>培养酵母菌和霉菌时，可在培养基中加入青霉素，抑制细菌的生长；利用以尿素为唯一氮源的培养基来培养可分解尿素的细菌</a:t>
                      </a:r>
                      <a:endParaRPr lang="en-US" altLang="en-US" sz="2800" b="1">
                        <a:solidFill>
                          <a:srgbClr val="080808"/>
                        </a:solidFill>
                        <a:latin typeface="楷体" panose="02010609060101010101" pitchFamily="49" charset="-122"/>
                        <a:ea typeface="楷体" panose="02010609060101010101" pitchFamily="49" charset="-122"/>
                      </a:endParaRPr>
                    </a:p>
                  </a:txBody>
                  <a:tcPr marL="68580" marR="68580" marT="0" marB="0" vert="horz" anchor="ct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c>
                  <a:txBody>
                    <a:bodyPr wrap="square"/>
                    <a:lstStyle/>
                    <a:p>
                      <a:pPr indent="0">
                        <a:buNone/>
                      </a:pPr>
                      <a:r>
                        <a:rPr lang="en-US" sz="2800" b="1" err="1">
                          <a:solidFill>
                            <a:srgbClr val="080808"/>
                          </a:solidFill>
                          <a:latin typeface="楷体" panose="02010609060101010101" pitchFamily="49" charset="-122"/>
                          <a:ea typeface="楷体" panose="02010609060101010101" pitchFamily="49" charset="-122"/>
                          <a:cs typeface="楷体" panose="02010609060101010101" pitchFamily="49" charset="-122"/>
                        </a:rPr>
                        <a:t>可用伊红美蓝培养基鉴定饮用水或乳制品中是否含有大肠杆菌</a:t>
                      </a:r>
                      <a:endParaRPr lang="en-US" sz="2800" b="1">
                        <a:solidFill>
                          <a:srgbClr val="080808"/>
                        </a:solidFill>
                        <a:latin typeface="楷体" panose="02010609060101010101" pitchFamily="49" charset="-122"/>
                        <a:ea typeface="楷体" panose="02010609060101010101" pitchFamily="49" charset="-122"/>
                        <a:cs typeface="楷体" panose="02010609060101010101" pitchFamily="49" charset="-122"/>
                      </a:endParaRPr>
                    </a:p>
                    <a:p>
                      <a:pPr indent="0">
                        <a:buNone/>
                      </a:pPr>
                      <a:r>
                        <a:rPr lang="en-US" sz="2800" b="1">
                          <a:solidFill>
                            <a:srgbClr val="080808"/>
                          </a:solidFill>
                          <a:latin typeface="楷体" panose="02010609060101010101" pitchFamily="49" charset="-122"/>
                          <a:ea typeface="楷体" panose="02010609060101010101" pitchFamily="49" charset="-122"/>
                          <a:cs typeface="楷体" panose="02010609060101010101" pitchFamily="49" charset="-122"/>
                        </a:rPr>
                        <a:t>(若有，则菌落呈黑色)</a:t>
                      </a:r>
                      <a:endParaRPr lang="en-US" altLang="en-US" sz="2800" b="1">
                        <a:solidFill>
                          <a:srgbClr val="080808"/>
                        </a:solidFill>
                        <a:latin typeface="楷体" panose="02010609060101010101" pitchFamily="49" charset="-122"/>
                        <a:ea typeface="楷体" panose="02010609060101010101" pitchFamily="49" charset="-122"/>
                        <a:cs typeface="楷体" panose="02010609060101010101" pitchFamily="49" charset="-122"/>
                      </a:endParaRPr>
                    </a:p>
                  </a:txBody>
                  <a:tcPr marL="68580" marR="68580" marT="0" marB="0" vert="horz" anchor="ct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r>
              <a:tr h="1418732">
                <a:tc>
                  <a:txBody>
                    <a:bodyPr wrap="square"/>
                    <a:lstStyle/>
                    <a:p>
                      <a:pPr indent="0" algn="ctr">
                        <a:buNone/>
                      </a:pPr>
                      <a:r>
                        <a:rPr lang="zh-CN" altLang="en-US" sz="2400" b="1">
                          <a:solidFill>
                            <a:srgbClr val="080808"/>
                          </a:solidFill>
                          <a:latin typeface="微软雅黑" panose="020B0503020204020204" pitchFamily="34" charset="-122"/>
                          <a:ea typeface="微软雅黑" panose="020B0503020204020204" pitchFamily="34" charset="-122"/>
                        </a:rPr>
                        <a:t>图示</a:t>
                      </a:r>
                      <a:endParaRPr lang="zh-CN" altLang="en-US" sz="2400" b="1">
                        <a:solidFill>
                          <a:srgbClr val="080808"/>
                        </a:solidFill>
                        <a:latin typeface="微软雅黑" panose="020B0503020204020204" pitchFamily="34" charset="-122"/>
                        <a:ea typeface="微软雅黑" panose="020B0503020204020204" pitchFamily="34" charset="-122"/>
                      </a:endParaRPr>
                    </a:p>
                  </a:txBody>
                  <a:tcPr marL="68580" marR="68580" marT="0" marB="0" vert="horz" anchor="ct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c>
                  <a:txBody>
                    <a:bodyPr wrap="square"/>
                    <a:lstStyle/>
                    <a:p>
                      <a:pPr indent="0">
                        <a:buNone/>
                      </a:pPr>
                      <a:endParaRPr lang="en-US" altLang="en-US" sz="2400" b="1">
                        <a:latin typeface="微软雅黑" panose="020B0503020204020204" pitchFamily="34" charset="-122"/>
                        <a:ea typeface="微软雅黑" panose="020B0503020204020204" pitchFamily="34" charset="-122"/>
                      </a:endParaRPr>
                    </a:p>
                  </a:txBody>
                  <a:tcPr marL="68580" marR="68580" marT="0" marB="0" vert="horz" anchor="ct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c>
                  <a:txBody>
                    <a:bodyPr wrap="square"/>
                    <a:lstStyle/>
                    <a:p>
                      <a:pPr indent="0">
                        <a:buNone/>
                      </a:pPr>
                      <a:endParaRPr lang="en-US" altLang="en-US" sz="2400" b="1">
                        <a:latin typeface="微软雅黑" panose="020B0503020204020204" pitchFamily="34" charset="-122"/>
                        <a:ea typeface="微软雅黑" panose="020B0503020204020204" pitchFamily="34" charset="-122"/>
                      </a:endParaRPr>
                    </a:p>
                  </a:txBody>
                  <a:tcPr marL="68580" marR="68580" marT="0" marB="0" vert="horz" anchor="ct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r>
            </a:tbl>
          </a:graphicData>
        </a:graphic>
      </p:graphicFrame>
      <p:sp>
        <p:nvSpPr>
          <p:cNvPr id="3" name="文本框 2"/>
          <p:cNvSpPr txBox="1"/>
          <p:nvPr>
            <p:custDataLst>
              <p:tags r:id="rId5"/>
            </p:custDataLst>
          </p:nvPr>
        </p:nvSpPr>
        <p:spPr>
          <a:xfrm>
            <a:off x="3820438" y="5892847"/>
            <a:ext cx="1744566" cy="461665"/>
          </a:xfrm>
          <a:prstGeom prst="rect">
            <a:avLst/>
          </a:prstGeom>
          <a:noFill/>
        </p:spPr>
        <p:txBody>
          <a:bodyPr wrap="square" rtlCol="0" anchor="t">
            <a:spAutoFit/>
          </a:bodyPr>
          <a:lstStyle/>
          <a:p>
            <a:r>
              <a:rPr lang="en-US" sz="2400" b="1" err="1">
                <a:solidFill>
                  <a:srgbClr val="FF0000"/>
                </a:solidFill>
                <a:latin typeface="楷体" panose="02010609060101010101" pitchFamily="49" charset="-122"/>
                <a:ea typeface="楷体" panose="02010609060101010101" pitchFamily="49" charset="-122"/>
                <a:sym typeface="+mn-ea"/>
              </a:rPr>
              <a:t>尿素</a:t>
            </a:r>
            <a:r>
              <a:rPr lang="zh-CN" altLang="en-US" sz="2400" b="1">
                <a:solidFill>
                  <a:srgbClr val="FF0000"/>
                </a:solidFill>
                <a:latin typeface="楷体" panose="02010609060101010101" pitchFamily="49" charset="-122"/>
                <a:ea typeface="楷体" panose="02010609060101010101" pitchFamily="49" charset="-122"/>
                <a:sym typeface="+mn-ea"/>
              </a:rPr>
              <a:t>分解菌</a:t>
            </a:r>
            <a:endParaRPr lang="zh-CN" altLang="en-US" sz="2400" b="1">
              <a:solidFill>
                <a:srgbClr val="FF0000"/>
              </a:solidFill>
              <a:latin typeface="楷体" panose="02010609060101010101" pitchFamily="49" charset="-122"/>
              <a:ea typeface="楷体" panose="02010609060101010101" pitchFamily="49" charset="-122"/>
              <a:sym typeface="+mn-ea"/>
            </a:endParaRPr>
          </a:p>
        </p:txBody>
      </p:sp>
      <p:pic>
        <p:nvPicPr>
          <p:cNvPr id="4" name="图片 3"/>
          <p:cNvPicPr>
            <a:picLocks noChangeAspect="1"/>
          </p:cNvPicPr>
          <p:nvPr>
            <p:custDataLst>
              <p:tags r:id="rId6"/>
            </p:custDataLst>
          </p:nvPr>
        </p:nvPicPr>
        <p:blipFill>
          <a:blip r:embed="rId7"/>
          <a:stretch>
            <a:fillRect/>
          </a:stretch>
        </p:blipFill>
        <p:spPr>
          <a:xfrm>
            <a:off x="2073957" y="5432229"/>
            <a:ext cx="1537970" cy="1481455"/>
          </a:xfrm>
          <a:prstGeom prst="rect">
            <a:avLst/>
          </a:prstGeom>
          <a:effectLst>
            <a:softEdge rad="63500"/>
          </a:effectLst>
        </p:spPr>
      </p:pic>
      <p:pic>
        <p:nvPicPr>
          <p:cNvPr id="7" name="Picture 2"/>
          <p:cNvPicPr>
            <a:picLocks noChangeAspect="1" noChangeArrowheads="1"/>
          </p:cNvPicPr>
          <p:nvPr>
            <p:custDataLst>
              <p:tags r:id="rId8"/>
            </p:custDataLst>
          </p:nvPr>
        </p:nvPicPr>
        <p:blipFill>
          <a:blip r:embed="rId9">
            <a:extLst>
              <a:ext uri="{28A0092B-C50C-407E-A947-70E740481C1C}">
                <a14:useLocalDpi xmlns:a14="http://schemas.microsoft.com/office/drawing/2010/main" val="0"/>
              </a:ext>
            </a:extLst>
          </a:blip>
          <a:stretch>
            <a:fillRect/>
          </a:stretch>
        </p:blipFill>
        <p:spPr bwMode="auto">
          <a:xfrm>
            <a:off x="7549470" y="5432229"/>
            <a:ext cx="206121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p:cNvSpPr txBox="1"/>
          <p:nvPr>
            <p:custDataLst>
              <p:tags r:id="rId10"/>
            </p:custDataLst>
          </p:nvPr>
        </p:nvSpPr>
        <p:spPr>
          <a:xfrm>
            <a:off x="9789326" y="5942123"/>
            <a:ext cx="1675610" cy="461665"/>
          </a:xfrm>
          <a:prstGeom prst="rect">
            <a:avLst/>
          </a:prstGeom>
          <a:noFill/>
        </p:spPr>
        <p:txBody>
          <a:bodyPr wrap="square" rtlCol="0" anchor="t">
            <a:spAutoFit/>
          </a:bodyPr>
          <a:lstStyle/>
          <a:p>
            <a:pPr algn="ctr"/>
            <a:r>
              <a:rPr lang="zh-CN" altLang="en-US" sz="2400" b="1">
                <a:solidFill>
                  <a:srgbClr val="FF0000"/>
                </a:solidFill>
                <a:latin typeface="楷体" panose="02010609060101010101" pitchFamily="49" charset="-122"/>
                <a:ea typeface="楷体" panose="02010609060101010101" pitchFamily="49" charset="-122"/>
                <a:sym typeface="+mn-ea"/>
              </a:rPr>
              <a:t>大肠杆菌</a:t>
            </a:r>
            <a:endParaRPr lang="zh-CN" altLang="en-US" sz="2400" b="1">
              <a:solidFill>
                <a:srgbClr val="FF0000"/>
              </a:solidFill>
              <a:latin typeface="楷体" panose="02010609060101010101" pitchFamily="49" charset="-122"/>
              <a:ea typeface="楷体" panose="02010609060101010101" pitchFamily="49" charset="-122"/>
              <a:sym typeface="+mn-ea"/>
            </a:endParaRPr>
          </a:p>
        </p:txBody>
      </p:sp>
    </p:spTree>
  </p:cSld>
  <p:clrMapOvr>
    <a:masterClrMapping/>
  </p:clrMapOvr>
  <p:transition spd="slow"/>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矩形 1"/>
          <p:cNvSpPr/>
          <p:nvPr>
            <p:custDataLst>
              <p:tags r:id="rId4"/>
            </p:custDataLst>
          </p:nvPr>
        </p:nvSpPr>
        <p:spPr>
          <a:xfrm>
            <a:off x="123267" y="825500"/>
            <a:ext cx="11945466" cy="6092822"/>
          </a:xfrm>
          <a:prstGeom prst="rect">
            <a:avLst/>
          </a:prstGeom>
        </p:spPr>
        <p:txBody>
          <a:bodyPr wrap="square">
            <a:spAutoFit/>
          </a:bodyPr>
          <a:lstStyle/>
          <a:p>
            <a:pPr algn="just" fontAlgn="auto">
              <a:lnSpc>
                <a:spcPct val="120000"/>
              </a:lnSpc>
              <a:spcAft>
                <a:spcPct val="0"/>
              </a:spcAft>
            </a:pPr>
            <a:r>
              <a:rPr lang="en-US" altLang="zh-CN" sz="2800" kern="1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800" kern="1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营养缺陷型菌株是野生型菌株经过人工诱变或自发突变失去合成某种成长因子的能力，只能在补充了相应的生长因子的基本培养基中才能正常生长的变异菌株。某研究小组对酵母菌用紫外线照射后将其接种到甲培养皿的培养基上，一段时间后将甲培养皿的菌落影印接种</a:t>
            </a:r>
            <a:r>
              <a:rPr lang="en-US" altLang="zh-CN" sz="2800" kern="1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kern="1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不改变菌落位置</a:t>
            </a:r>
            <a:r>
              <a:rPr lang="en-US" altLang="zh-CN" sz="2800" kern="1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800" kern="1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到乙、丙两培养皿的培养基中，进一步培养得到如下图所示结果。</a:t>
            </a:r>
            <a:endParaRPr lang="en-US" altLang="zh-CN" sz="2800" kern="1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fontAlgn="auto">
              <a:lnSpc>
                <a:spcPct val="120000"/>
              </a:lnSpc>
              <a:spcAft>
                <a:spcPct val="0"/>
              </a:spcAft>
            </a:pPr>
            <a:r>
              <a:rPr lang="zh-CN" altLang="zh-CN" sz="2800" kern="1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下列分析正确的是</a:t>
            </a:r>
            <a:r>
              <a:rPr lang="en-US" altLang="zh-CN" sz="2800" kern="1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kern="1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kern="1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2800" kern="100">
              <a:solidFill>
                <a:sysClr val="windowText" lastClr="000000"/>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A.</a:t>
            </a:r>
            <a:r>
              <a:rPr lang="zh-CN" altLang="en-US"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接种到甲培养皿采用的是</a:t>
            </a:r>
            <a:endPar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pPr>
            <a:r>
              <a:rPr lang="zh-CN" altLang="en-US"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   平板划线法</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B.</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甲、丙两培养皿中的培养基是基本培养基</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C.</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甲培养皿中菌落数有可能比接种的酵母菌数少</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D.</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甲、乙、丙三个培养皿都可能存在营养缺陷型菌落</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3" name="Picture 2"/>
          <p:cNvPicPr>
            <a:picLocks noChangeAspect="1" noChangeArrowheads="1"/>
          </p:cNvPicPr>
          <p:nvPr>
            <p:custDataLst>
              <p:tags r:id="rId5"/>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224436" y="3429000"/>
            <a:ext cx="5581650" cy="1791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20"/>
          <p:cNvSpPr txBox="1"/>
          <p:nvPr>
            <p:custDataLst>
              <p:tags r:id="rId7"/>
            </p:custDataLst>
          </p:nvPr>
        </p:nvSpPr>
        <p:spPr>
          <a:xfrm>
            <a:off x="3178289" y="3320622"/>
            <a:ext cx="720000" cy="769441"/>
          </a:xfrm>
          <a:prstGeom prst="rect">
            <a:avLst/>
          </a:prstGeom>
          <a:noFill/>
        </p:spPr>
        <p:txBody>
          <a:bodyPr wrap="square" rtlCol="0">
            <a:spAutoFit/>
          </a:bodyPr>
          <a:lstStyle/>
          <a:p>
            <a:r>
              <a:rPr lang="en-US" altLang="zh-CN"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C</a:t>
            </a:r>
            <a:endParaRPr lang="en-US" altLang="zh-CN"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矩形 1"/>
          <p:cNvSpPr/>
          <p:nvPr>
            <p:custDataLst>
              <p:tags r:id="rId4"/>
            </p:custDataLst>
          </p:nvPr>
        </p:nvSpPr>
        <p:spPr>
          <a:xfrm>
            <a:off x="184116" y="1015805"/>
            <a:ext cx="11751722" cy="2990434"/>
          </a:xfrm>
          <a:prstGeom prst="rect">
            <a:avLst/>
          </a:prstGeom>
        </p:spPr>
        <p:txBody>
          <a:bodyPr wrap="square">
            <a:spAutoFit/>
          </a:bodyPr>
          <a:lstStyle/>
          <a:p>
            <a:pPr algn="just">
              <a:lnSpc>
                <a:spcPct val="120000"/>
              </a:lnSpc>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8.</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某种物质</a:t>
            </a: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S(</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一种含有</a:t>
            </a: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C</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H</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N</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的有机物</a:t>
            </a: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难以降解，会对环境造成污染，只有某些细菌能降解</a:t>
            </a: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S</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。研究人员按照下图所示流程从淤泥中分离得到能高效降解</a:t>
            </a: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S</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的细菌菌株。实验过程中需要甲、乙两种培养基，甲的组分为无机盐、水和</a:t>
            </a: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S</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，乙的组分为无机盐、水、</a:t>
            </a: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S</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和</a:t>
            </a: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Y</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3" name="Picture 2"/>
          <p:cNvPicPr>
            <a:picLocks noChangeAspect="1" noChangeArrowheads="1"/>
          </p:cNvPicPr>
          <p:nvPr>
            <p:custDataLst>
              <p:tags r:id="rId5"/>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360161" y="4006239"/>
            <a:ext cx="9790251" cy="273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0" y="727149"/>
            <a:ext cx="6995160" cy="523220"/>
          </a:xfrm>
          <a:prstGeom prst="rect">
            <a:avLst/>
          </a:prstGeom>
          <a:noFill/>
          <a:ln w="9525">
            <a:noFill/>
          </a:ln>
        </p:spPr>
        <p:txBody>
          <a:bodyPr wrap="square">
            <a:spAutoFit/>
            <a:scene3d>
              <a:camera prst="orthographicFront"/>
              <a:lightRig rig="threePt" dir="t"/>
            </a:scene3d>
          </a:bodyPr>
          <a:lstStyle/>
          <a:p>
            <a:pPr>
              <a:spcBef>
                <a:spcPct val="50000"/>
              </a:spcBef>
            </a:pP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8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）基本成分：</a:t>
            </a:r>
            <a:r>
              <a:rPr lang="zh-CN" altLang="en-US" sz="2800">
                <a:solidFill>
                  <a:srgbClr val="080808"/>
                </a:solidFill>
                <a:latin typeface="微软雅黑" panose="020B0503020204020204" pitchFamily="34" charset="-122"/>
                <a:ea typeface="微软雅黑" panose="020B0503020204020204" pitchFamily="34" charset="-122"/>
                <a:cs typeface="Times New Roman" panose="02020603050405020304" pitchFamily="18" charset="0"/>
                <a:sym typeface="+mn-ea"/>
              </a:rPr>
              <a:t>碳源、氮源、水、无机盐</a:t>
            </a:r>
            <a:endParaRPr lang="zh-CN" altLang="en-US" sz="2800">
              <a:solidFill>
                <a:srgbClr val="080808"/>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aphicFrame>
        <p:nvGraphicFramePr>
          <p:cNvPr id="21" name="表格 20"/>
          <p:cNvGraphicFramePr>
            <a:graphicFrameLocks noGrp="1"/>
          </p:cNvGraphicFramePr>
          <p:nvPr>
            <p:custDataLst>
              <p:tags r:id="rId2"/>
            </p:custDataLst>
          </p:nvPr>
        </p:nvGraphicFramePr>
        <p:xfrm>
          <a:off x="911127" y="1462083"/>
          <a:ext cx="10058400" cy="3108960"/>
        </p:xfrm>
        <a:graphic>
          <a:graphicData uri="http://schemas.openxmlformats.org/drawingml/2006/table">
            <a:tbl>
              <a:tblPr firstRow="1" bandRow="1">
                <a:tableStyleId>{93296810-A885-4BE3-A3E7-6D5BEEA58F35}</a:tableStyleId>
              </a:tblPr>
              <a:tblGrid>
                <a:gridCol w="1497330"/>
                <a:gridCol w="2926080"/>
                <a:gridCol w="5634990"/>
              </a:tblGrid>
              <a:tr h="381000">
                <a:tc gridSpan="3">
                  <a:txBody>
                    <a:bodyPr wrap="square"/>
                    <a:lstStyle/>
                    <a:p>
                      <a:pPr algn="ctr">
                        <a:buNone/>
                      </a:pPr>
                      <a:r>
                        <a:rPr lang="zh-CN" altLang="zh-CN" sz="2800">
                          <a:latin typeface="Times New Roman" panose="02020603050405020304" pitchFamily="18" charset="0"/>
                          <a:ea typeface="微软雅黑" panose="020B0503020204020204" pitchFamily="34" charset="-122"/>
                          <a:cs typeface="Times New Roman" panose="02020603050405020304" pitchFamily="18" charset="0"/>
                        </a:rPr>
                        <a:t>表</a:t>
                      </a:r>
                      <a:r>
                        <a:rPr lang="en-US" altLang="zh-CN" sz="2800">
                          <a:latin typeface="Times New Roman" panose="02020603050405020304" pitchFamily="18" charset="0"/>
                          <a:ea typeface="微软雅黑" panose="020B0503020204020204" pitchFamily="34" charset="-122"/>
                          <a:cs typeface="Times New Roman" panose="02020603050405020304" pitchFamily="18" charset="0"/>
                        </a:rPr>
                        <a:t>1-1  1000ml</a:t>
                      </a:r>
                      <a:r>
                        <a:rPr lang="zh-CN" altLang="en-US" sz="2800">
                          <a:latin typeface="Times New Roman" panose="02020603050405020304" pitchFamily="18" charset="0"/>
                          <a:ea typeface="微软雅黑" panose="020B0503020204020204" pitchFamily="34" charset="-122"/>
                          <a:cs typeface="Times New Roman" panose="02020603050405020304" pitchFamily="18" charset="0"/>
                        </a:rPr>
                        <a:t>牛肉膏蛋白胨培养基的营养组成</a:t>
                      </a:r>
                      <a:endParaRPr lang="zh-CN" altLang="en-US" sz="2800" b="0">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c hMerge="1">
                  <a:tcPr/>
                </a:tc>
                <a:tc hMerge="1">
                  <a:tcPr/>
                </a:tc>
              </a:tr>
              <a:tr h="381000">
                <a:tc>
                  <a:txBody>
                    <a:bodyPr wrap="square"/>
                    <a:lstStyle/>
                    <a:p>
                      <a:pPr algn="ctr">
                        <a:buNone/>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组分</a:t>
                      </a:r>
                      <a:endParaRPr lang="zh-CN" altLang="en-US"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c>
                  <a:txBody>
                    <a:bodyPr wrap="square"/>
                    <a:lstStyle/>
                    <a:p>
                      <a:pPr algn="ctr">
                        <a:buNone/>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含量</a:t>
                      </a:r>
                      <a:endParaRPr lang="zh-CN" altLang="en-US"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c>
                  <a:txBody>
                    <a:bodyPr wrap="square"/>
                    <a:lstStyle/>
                    <a:p>
                      <a:pPr algn="ctr">
                        <a:buNone/>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提供的主要营养</a:t>
                      </a:r>
                      <a:endParaRPr lang="zh-CN" altLang="en-US"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r>
              <a:tr h="381000">
                <a:tc>
                  <a:txBody>
                    <a:bodyPr wrap="square"/>
                    <a:lstStyle/>
                    <a:p>
                      <a:pPr algn="ctr">
                        <a:buNone/>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牛肉膏</a:t>
                      </a:r>
                      <a:endParaRPr lang="zh-CN" altLang="en-US"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c>
                  <a:txBody>
                    <a:bodyPr wrap="square"/>
                    <a:lstStyle/>
                    <a:p>
                      <a:pPr algn="ctr">
                        <a:buNone/>
                      </a:pP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5g</a:t>
                      </a:r>
                      <a:endParaRPr lang="en-US" altLang="zh-CN"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c>
                  <a:txBody>
                    <a:bodyPr wrap="square"/>
                    <a:lstStyle/>
                    <a:p>
                      <a:pPr algn="ctr">
                        <a:buNone/>
                      </a:pPr>
                      <a:r>
                        <a:rPr lang="zh-CN" altLang="en-US" sz="2800" b="1">
                          <a:solidFill>
                            <a:srgbClr val="DA32CF"/>
                          </a:solidFill>
                          <a:latin typeface="Times New Roman" panose="02020603050405020304" pitchFamily="18" charset="0"/>
                          <a:ea typeface="微软雅黑" panose="020B0503020204020204" pitchFamily="34" charset="-122"/>
                          <a:cs typeface="Times New Roman" panose="02020603050405020304" pitchFamily="18" charset="0"/>
                        </a:rPr>
                        <a:t>碳源、氮源、</a:t>
                      </a: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磷酸盐和维生素等</a:t>
                      </a:r>
                      <a:endParaRPr lang="zh-CN" altLang="en-US"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r>
              <a:tr h="381000">
                <a:tc>
                  <a:txBody>
                    <a:bodyPr wrap="square"/>
                    <a:lstStyle/>
                    <a:p>
                      <a:pPr algn="ctr">
                        <a:buNone/>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蛋白胨</a:t>
                      </a:r>
                      <a:endParaRPr lang="zh-CN" altLang="en-US"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c>
                  <a:txBody>
                    <a:bodyPr wrap="square"/>
                    <a:lstStyle/>
                    <a:p>
                      <a:pPr algn="ctr">
                        <a:buNone/>
                      </a:pP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10g</a:t>
                      </a:r>
                      <a:endParaRPr lang="en-US" altLang="zh-CN"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c>
                  <a:txBody>
                    <a:bodyPr wrap="square"/>
                    <a:lstStyle/>
                    <a:p>
                      <a:pPr algn="ctr">
                        <a:buNone/>
                      </a:pPr>
                      <a:r>
                        <a:rPr lang="zh-CN" altLang="en-US" sz="2800" b="1">
                          <a:solidFill>
                            <a:srgbClr val="DA32CF"/>
                          </a:solidFill>
                          <a:latin typeface="Times New Roman" panose="02020603050405020304" pitchFamily="18" charset="0"/>
                          <a:ea typeface="微软雅黑" panose="020B0503020204020204" pitchFamily="34" charset="-122"/>
                          <a:cs typeface="Times New Roman" panose="02020603050405020304" pitchFamily="18" charset="0"/>
                        </a:rPr>
                        <a:t>氮源、碳源</a:t>
                      </a: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和维生素等</a:t>
                      </a:r>
                      <a:endParaRPr lang="zh-CN" altLang="en-US"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r>
              <a:tr h="381000">
                <a:tc>
                  <a:txBody>
                    <a:bodyPr wrap="square"/>
                    <a:lstStyle/>
                    <a:p>
                      <a:pPr algn="ctr">
                        <a:buNone/>
                      </a:pPr>
                      <a:r>
                        <a:rPr lang="en-US" altLang="zh-CN" sz="2800" err="1">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NaCl</a:t>
                      </a:r>
                      <a:endParaRPr lang="en-US" altLang="zh-CN"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c>
                  <a:txBody>
                    <a:bodyPr wrap="square"/>
                    <a:lstStyle/>
                    <a:p>
                      <a:pPr algn="ctr">
                        <a:buNone/>
                      </a:pP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5g</a:t>
                      </a:r>
                      <a:endParaRPr lang="en-US" altLang="zh-CN"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c>
                  <a:txBody>
                    <a:bodyPr wrap="square"/>
                    <a:lstStyle/>
                    <a:p>
                      <a:pPr algn="ctr">
                        <a:buNone/>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无机盐</a:t>
                      </a:r>
                      <a:endParaRPr lang="zh-CN" altLang="en-US"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r>
              <a:tr h="381000">
                <a:tc>
                  <a:txBody>
                    <a:bodyPr wrap="square"/>
                    <a:lstStyle/>
                    <a:p>
                      <a:pPr algn="ctr">
                        <a:buNone/>
                      </a:pP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800" baseline="-25000">
                          <a:solidFill>
                            <a:srgbClr val="080808"/>
                          </a:solidFill>
                          <a:uFillTx/>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O</a:t>
                      </a:r>
                      <a:endParaRPr lang="en-US" altLang="zh-CN"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c>
                  <a:txBody>
                    <a:bodyPr wrap="square"/>
                    <a:lstStyle/>
                    <a:p>
                      <a:pPr algn="ctr">
                        <a:buNone/>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定容至</a:t>
                      </a:r>
                      <a:r>
                        <a:rPr lang="en-US" altLang="zh-CN"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1000ml</a:t>
                      </a:r>
                      <a:endParaRPr lang="en-US" altLang="zh-CN"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c>
                  <a:txBody>
                    <a:bodyPr wrap="square"/>
                    <a:lstStyle/>
                    <a:p>
                      <a:pPr algn="ctr">
                        <a:buNone/>
                      </a:pPr>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rPr>
                        <a:t>水</a:t>
                      </a:r>
                      <a:endParaRPr lang="zh-CN" altLang="en-US" sz="2800" b="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endParaRPr>
                    </a:p>
                  </a:txBody>
                  <a:tcPr vert="horz"/>
                </a:tc>
              </a:tr>
            </a:tbl>
          </a:graphicData>
        </a:graphic>
      </p:graphicFrame>
      <p:sp>
        <p:nvSpPr>
          <p:cNvPr id="24" name="文本框 23"/>
          <p:cNvSpPr txBox="1"/>
          <p:nvPr>
            <p:custDataLst>
              <p:tags r:id="rId3"/>
            </p:custDataLst>
          </p:nvPr>
        </p:nvSpPr>
        <p:spPr>
          <a:xfrm>
            <a:off x="3044191" y="5517691"/>
            <a:ext cx="5669280" cy="1195712"/>
          </a:xfrm>
          <a:custGeom>
            <a:avLst/>
            <a:gdLst>
              <a:gd name="connsiteX0" fmla="*/ 0 w 5669280"/>
              <a:gd name="connsiteY0" fmla="*/ 0 h 1195712"/>
              <a:gd name="connsiteX1" fmla="*/ 510235 w 5669280"/>
              <a:gd name="connsiteY1" fmla="*/ 0 h 1195712"/>
              <a:gd name="connsiteX2" fmla="*/ 907085 w 5669280"/>
              <a:gd name="connsiteY2" fmla="*/ 0 h 1195712"/>
              <a:gd name="connsiteX3" fmla="*/ 1587398 w 5669280"/>
              <a:gd name="connsiteY3" fmla="*/ 0 h 1195712"/>
              <a:gd name="connsiteX4" fmla="*/ 2097634 w 5669280"/>
              <a:gd name="connsiteY4" fmla="*/ 0 h 1195712"/>
              <a:gd name="connsiteX5" fmla="*/ 2607869 w 5669280"/>
              <a:gd name="connsiteY5" fmla="*/ 0 h 1195712"/>
              <a:gd name="connsiteX6" fmla="*/ 3288182 w 5669280"/>
              <a:gd name="connsiteY6" fmla="*/ 0 h 1195712"/>
              <a:gd name="connsiteX7" fmla="*/ 3741725 w 5669280"/>
              <a:gd name="connsiteY7" fmla="*/ 0 h 1195712"/>
              <a:gd name="connsiteX8" fmla="*/ 4422038 w 5669280"/>
              <a:gd name="connsiteY8" fmla="*/ 0 h 1195712"/>
              <a:gd name="connsiteX9" fmla="*/ 5102352 w 5669280"/>
              <a:gd name="connsiteY9" fmla="*/ 0 h 1195712"/>
              <a:gd name="connsiteX10" fmla="*/ 5669280 w 5669280"/>
              <a:gd name="connsiteY10" fmla="*/ 0 h 1195712"/>
              <a:gd name="connsiteX11" fmla="*/ 5669280 w 5669280"/>
              <a:gd name="connsiteY11" fmla="*/ 621770 h 1195712"/>
              <a:gd name="connsiteX12" fmla="*/ 5669280 w 5669280"/>
              <a:gd name="connsiteY12" fmla="*/ 1195712 h 1195712"/>
              <a:gd name="connsiteX13" fmla="*/ 5272430 w 5669280"/>
              <a:gd name="connsiteY13" fmla="*/ 1195712 h 1195712"/>
              <a:gd name="connsiteX14" fmla="*/ 4592117 w 5669280"/>
              <a:gd name="connsiteY14" fmla="*/ 1195712 h 1195712"/>
              <a:gd name="connsiteX15" fmla="*/ 4138574 w 5669280"/>
              <a:gd name="connsiteY15" fmla="*/ 1195712 h 1195712"/>
              <a:gd name="connsiteX16" fmla="*/ 3571646 w 5669280"/>
              <a:gd name="connsiteY16" fmla="*/ 1195712 h 1195712"/>
              <a:gd name="connsiteX17" fmla="*/ 2891333 w 5669280"/>
              <a:gd name="connsiteY17" fmla="*/ 1195712 h 1195712"/>
              <a:gd name="connsiteX18" fmla="*/ 2324405 w 5669280"/>
              <a:gd name="connsiteY18" fmla="*/ 1195712 h 1195712"/>
              <a:gd name="connsiteX19" fmla="*/ 1927555 w 5669280"/>
              <a:gd name="connsiteY19" fmla="*/ 1195712 h 1195712"/>
              <a:gd name="connsiteX20" fmla="*/ 1474013 w 5669280"/>
              <a:gd name="connsiteY20" fmla="*/ 1195712 h 1195712"/>
              <a:gd name="connsiteX21" fmla="*/ 793699 w 5669280"/>
              <a:gd name="connsiteY21" fmla="*/ 1195712 h 1195712"/>
              <a:gd name="connsiteX22" fmla="*/ 0 w 5669280"/>
              <a:gd name="connsiteY22" fmla="*/ 1195712 h 1195712"/>
              <a:gd name="connsiteX23" fmla="*/ 0 w 5669280"/>
              <a:gd name="connsiteY23" fmla="*/ 621770 h 1195712"/>
              <a:gd name="connsiteX24" fmla="*/ 0 w 5669280"/>
              <a:gd name="connsiteY24" fmla="*/ 0 h 1195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669280" h="1195712" extrusionOk="0">
                <a:moveTo>
                  <a:pt x="0" y="0"/>
                </a:moveTo>
                <a:cubicBezTo>
                  <a:pt x="164896" y="-36756"/>
                  <a:pt x="329232" y="18028"/>
                  <a:pt x="510235" y="0"/>
                </a:cubicBezTo>
                <a:cubicBezTo>
                  <a:pt x="691239" y="-18028"/>
                  <a:pt x="751643" y="27743"/>
                  <a:pt x="907085" y="0"/>
                </a:cubicBezTo>
                <a:cubicBezTo>
                  <a:pt x="1062527" y="-27743"/>
                  <a:pt x="1250892" y="62488"/>
                  <a:pt x="1587398" y="0"/>
                </a:cubicBezTo>
                <a:cubicBezTo>
                  <a:pt x="1923904" y="-62488"/>
                  <a:pt x="1865105" y="36085"/>
                  <a:pt x="2097634" y="0"/>
                </a:cubicBezTo>
                <a:cubicBezTo>
                  <a:pt x="2330163" y="-36085"/>
                  <a:pt x="2437224" y="15584"/>
                  <a:pt x="2607869" y="0"/>
                </a:cubicBezTo>
                <a:cubicBezTo>
                  <a:pt x="2778515" y="-15584"/>
                  <a:pt x="2960646" y="32289"/>
                  <a:pt x="3288182" y="0"/>
                </a:cubicBezTo>
                <a:cubicBezTo>
                  <a:pt x="3615718" y="-32289"/>
                  <a:pt x="3530963" y="6530"/>
                  <a:pt x="3741725" y="0"/>
                </a:cubicBezTo>
                <a:cubicBezTo>
                  <a:pt x="3952487" y="-6530"/>
                  <a:pt x="4191574" y="51504"/>
                  <a:pt x="4422038" y="0"/>
                </a:cubicBezTo>
                <a:cubicBezTo>
                  <a:pt x="4652502" y="-51504"/>
                  <a:pt x="4914176" y="2210"/>
                  <a:pt x="5102352" y="0"/>
                </a:cubicBezTo>
                <a:cubicBezTo>
                  <a:pt x="5290528" y="-2210"/>
                  <a:pt x="5423919" y="28007"/>
                  <a:pt x="5669280" y="0"/>
                </a:cubicBezTo>
                <a:cubicBezTo>
                  <a:pt x="5723281" y="133049"/>
                  <a:pt x="5624455" y="471607"/>
                  <a:pt x="5669280" y="621770"/>
                </a:cubicBezTo>
                <a:cubicBezTo>
                  <a:pt x="5714105" y="771933"/>
                  <a:pt x="5607102" y="915637"/>
                  <a:pt x="5669280" y="1195712"/>
                </a:cubicBezTo>
                <a:cubicBezTo>
                  <a:pt x="5576684" y="1232043"/>
                  <a:pt x="5366998" y="1156818"/>
                  <a:pt x="5272430" y="1195712"/>
                </a:cubicBezTo>
                <a:cubicBezTo>
                  <a:pt x="5177862" y="1234606"/>
                  <a:pt x="4734748" y="1119905"/>
                  <a:pt x="4592117" y="1195712"/>
                </a:cubicBezTo>
                <a:cubicBezTo>
                  <a:pt x="4449486" y="1271519"/>
                  <a:pt x="4337798" y="1179366"/>
                  <a:pt x="4138574" y="1195712"/>
                </a:cubicBezTo>
                <a:cubicBezTo>
                  <a:pt x="3939350" y="1212058"/>
                  <a:pt x="3694520" y="1140363"/>
                  <a:pt x="3571646" y="1195712"/>
                </a:cubicBezTo>
                <a:cubicBezTo>
                  <a:pt x="3448772" y="1251061"/>
                  <a:pt x="3092082" y="1144869"/>
                  <a:pt x="2891333" y="1195712"/>
                </a:cubicBezTo>
                <a:cubicBezTo>
                  <a:pt x="2690584" y="1246555"/>
                  <a:pt x="2518590" y="1179376"/>
                  <a:pt x="2324405" y="1195712"/>
                </a:cubicBezTo>
                <a:cubicBezTo>
                  <a:pt x="2130220" y="1212048"/>
                  <a:pt x="2088924" y="1164517"/>
                  <a:pt x="1927555" y="1195712"/>
                </a:cubicBezTo>
                <a:cubicBezTo>
                  <a:pt x="1766186" y="1226907"/>
                  <a:pt x="1692740" y="1181020"/>
                  <a:pt x="1474013" y="1195712"/>
                </a:cubicBezTo>
                <a:cubicBezTo>
                  <a:pt x="1255286" y="1210404"/>
                  <a:pt x="1031932" y="1180431"/>
                  <a:pt x="793699" y="1195712"/>
                </a:cubicBezTo>
                <a:cubicBezTo>
                  <a:pt x="555466" y="1210993"/>
                  <a:pt x="309460" y="1118811"/>
                  <a:pt x="0" y="1195712"/>
                </a:cubicBezTo>
                <a:cubicBezTo>
                  <a:pt x="-32128" y="1032254"/>
                  <a:pt x="34896" y="891390"/>
                  <a:pt x="0" y="621770"/>
                </a:cubicBezTo>
                <a:cubicBezTo>
                  <a:pt x="-34896" y="352150"/>
                  <a:pt x="61653" y="193465"/>
                  <a:pt x="0" y="0"/>
                </a:cubicBezTo>
                <a:close/>
              </a:path>
            </a:pathLst>
          </a:custGeom>
          <a:noFill/>
          <a:ln w="28575">
            <a:solidFill>
              <a:srgbClr val="00B0F0"/>
            </a:solidFill>
          </a:ln>
        </p:spPr>
        <p:txBody>
          <a:bodyPr wrap="square">
            <a:spAutoFit/>
          </a:bodyPr>
          <a:lstStyle/>
          <a:p>
            <a:pPr>
              <a:lnSpc>
                <a:spcPct val="120000"/>
              </a:lnSpc>
            </a:pPr>
            <a:r>
              <a:rPr lang="zh-CN" altLang="zh-CN" sz="3200" b="1">
                <a:solidFill>
                  <a:srgbClr val="080808"/>
                </a:solidFill>
                <a:latin typeface="楷体" panose="02010609060101010101" pitchFamily="49" charset="-122"/>
                <a:ea typeface="楷体" panose="02010609060101010101" pitchFamily="49" charset="-122"/>
              </a:rPr>
              <a:t>主要提供</a:t>
            </a:r>
            <a:r>
              <a:rPr lang="zh-CN" altLang="zh-CN" sz="3200" b="1">
                <a:solidFill>
                  <a:srgbClr val="C00000"/>
                </a:solidFill>
                <a:latin typeface="楷体" panose="02010609060101010101" pitchFamily="49" charset="-122"/>
                <a:ea typeface="楷体" panose="02010609060101010101" pitchFamily="49" charset="-122"/>
              </a:rPr>
              <a:t>碳源</a:t>
            </a:r>
            <a:r>
              <a:rPr lang="zh-CN" altLang="zh-CN" sz="3200" b="1">
                <a:solidFill>
                  <a:srgbClr val="080808"/>
                </a:solidFill>
                <a:latin typeface="楷体" panose="02010609060101010101" pitchFamily="49" charset="-122"/>
                <a:ea typeface="楷体" panose="02010609060101010101" pitchFamily="49" charset="-122"/>
              </a:rPr>
              <a:t>的是</a:t>
            </a:r>
            <a:r>
              <a:rPr lang="zh-CN" altLang="zh-CN" sz="3200" b="1">
                <a:solidFill>
                  <a:srgbClr val="C00000"/>
                </a:solidFill>
                <a:latin typeface="楷体" panose="02010609060101010101" pitchFamily="49" charset="-122"/>
                <a:ea typeface="楷体" panose="02010609060101010101" pitchFamily="49" charset="-122"/>
              </a:rPr>
              <a:t>牛肉膏</a:t>
            </a:r>
            <a:r>
              <a:rPr lang="zh-CN" altLang="zh-CN" sz="3200" b="1">
                <a:solidFill>
                  <a:srgbClr val="080808"/>
                </a:solidFill>
                <a:latin typeface="楷体" panose="02010609060101010101" pitchFamily="49" charset="-122"/>
                <a:ea typeface="楷体" panose="02010609060101010101" pitchFamily="49" charset="-122"/>
              </a:rPr>
              <a:t>，</a:t>
            </a:r>
            <a:endParaRPr lang="en-US" altLang="zh-CN" sz="3200" b="1">
              <a:solidFill>
                <a:srgbClr val="080808"/>
              </a:solidFill>
              <a:latin typeface="楷体" panose="02010609060101010101" pitchFamily="49" charset="-122"/>
              <a:ea typeface="楷体" panose="02010609060101010101" pitchFamily="49" charset="-122"/>
            </a:endParaRPr>
          </a:p>
          <a:p>
            <a:pPr>
              <a:lnSpc>
                <a:spcPct val="120000"/>
              </a:lnSpc>
            </a:pPr>
            <a:r>
              <a:rPr lang="zh-CN" altLang="zh-CN" sz="3200" b="1">
                <a:solidFill>
                  <a:srgbClr val="080808"/>
                </a:solidFill>
                <a:latin typeface="楷体" panose="02010609060101010101" pitchFamily="49" charset="-122"/>
                <a:ea typeface="楷体" panose="02010609060101010101" pitchFamily="49" charset="-122"/>
              </a:rPr>
              <a:t>主要提供</a:t>
            </a:r>
            <a:r>
              <a:rPr lang="zh-CN" altLang="zh-CN" sz="3200" b="1">
                <a:solidFill>
                  <a:srgbClr val="7030A0"/>
                </a:solidFill>
                <a:latin typeface="楷体" panose="02010609060101010101" pitchFamily="49" charset="-122"/>
                <a:ea typeface="楷体" panose="02010609060101010101" pitchFamily="49" charset="-122"/>
              </a:rPr>
              <a:t>氮源</a:t>
            </a:r>
            <a:r>
              <a:rPr lang="zh-CN" altLang="zh-CN" sz="3200" b="1">
                <a:solidFill>
                  <a:srgbClr val="080808"/>
                </a:solidFill>
                <a:latin typeface="楷体" panose="02010609060101010101" pitchFamily="49" charset="-122"/>
                <a:ea typeface="楷体" panose="02010609060101010101" pitchFamily="49" charset="-122"/>
              </a:rPr>
              <a:t>的是</a:t>
            </a:r>
            <a:r>
              <a:rPr lang="zh-CN" altLang="zh-CN" sz="3200" b="1">
                <a:solidFill>
                  <a:srgbClr val="7030A0"/>
                </a:solidFill>
                <a:latin typeface="楷体" panose="02010609060101010101" pitchFamily="49" charset="-122"/>
                <a:ea typeface="楷体" panose="02010609060101010101" pitchFamily="49" charset="-122"/>
              </a:rPr>
              <a:t>蛋白胨</a:t>
            </a:r>
            <a:r>
              <a:rPr lang="zh-CN" altLang="zh-CN" sz="3200" b="1">
                <a:solidFill>
                  <a:srgbClr val="080808"/>
                </a:solidFill>
                <a:latin typeface="楷体" panose="02010609060101010101" pitchFamily="49" charset="-122"/>
                <a:ea typeface="楷体" panose="02010609060101010101" pitchFamily="49" charset="-122"/>
              </a:rPr>
              <a:t>。</a:t>
            </a:r>
            <a:endParaRPr lang="zh-CN" altLang="en-US" sz="3200" b="1">
              <a:solidFill>
                <a:srgbClr val="080808"/>
              </a:solidFill>
              <a:latin typeface="楷体" panose="02010609060101010101" pitchFamily="49" charset="-122"/>
              <a:ea typeface="楷体" panose="02010609060101010101" pitchFamily="49" charset="-122"/>
            </a:endParaRPr>
          </a:p>
        </p:txBody>
      </p:sp>
      <p:sp>
        <p:nvSpPr>
          <p:cNvPr id="28" name="文本框 27"/>
          <p:cNvSpPr txBox="1"/>
          <p:nvPr>
            <p:custDataLst>
              <p:tags r:id="rId4"/>
            </p:custDataLst>
          </p:nvPr>
        </p:nvSpPr>
        <p:spPr>
          <a:xfrm>
            <a:off x="581026" y="4782757"/>
            <a:ext cx="10595610" cy="523220"/>
          </a:xfrm>
          <a:prstGeom prst="rect">
            <a:avLst/>
          </a:prstGeom>
          <a:solidFill>
            <a:srgbClr val="773F64"/>
          </a:solidFill>
        </p:spPr>
        <p:txBody>
          <a:bodyPr wrap="square" rtlCol="0" anchor="t">
            <a:spAutoFit/>
          </a:bodyPr>
          <a:lstStyle/>
          <a:p>
            <a:r>
              <a:rPr lang="zh-CN" altLang="en-US" sz="2800" b="1">
                <a:solidFill>
                  <a:schemeClr val="bg1"/>
                </a:solidFill>
                <a:latin typeface="微软雅黑" panose="020B0503020204020204" pitchFamily="34" charset="-122"/>
                <a:ea typeface="微软雅黑" panose="020B0503020204020204" pitchFamily="34" charset="-122"/>
                <a:sym typeface="+mn-ea"/>
              </a:rPr>
              <a:t>牛肉膏、蛋白胨来源于动物，含有糖、维生素和有机氮等营养物质</a:t>
            </a:r>
            <a:endParaRPr lang="zh-CN" altLang="en-US" sz="2800" b="1">
              <a:solidFill>
                <a:schemeClr val="bg1"/>
              </a:solidFill>
              <a:latin typeface="微软雅黑" panose="020B0503020204020204" pitchFamily="34" charset="-122"/>
              <a:ea typeface="微软雅黑" panose="020B0503020204020204" pitchFamily="34" charset="-122"/>
              <a:sym typeface="+mn-ea"/>
            </a:endParaRPr>
          </a:p>
        </p:txBody>
      </p:sp>
      <p:sp>
        <p:nvSpPr>
          <p:cNvPr id="29" name="文本框 28"/>
          <p:cNvSpPr txBox="1"/>
          <p:nvPr>
            <p:custDataLst>
              <p:tags r:id="rId5"/>
            </p:custDataLst>
          </p:nvPr>
        </p:nvSpPr>
        <p:spPr>
          <a:xfrm>
            <a:off x="0" y="-2848"/>
            <a:ext cx="1951792" cy="565283"/>
          </a:xfrm>
          <a:prstGeom prst="rect">
            <a:avLst/>
          </a:prstGeom>
          <a:solidFill>
            <a:schemeClr val="accent2">
              <a:lumMod val="20000"/>
              <a:lumOff val="80000"/>
            </a:schemeClr>
          </a:solidFill>
        </p:spPr>
        <p:txBody>
          <a:bodyPr wrap="square">
            <a:spAutoFit/>
          </a:bodyPr>
          <a:lstStyle/>
          <a:p>
            <a:pPr eaLnBrk="1" hangingPunct="1">
              <a:lnSpc>
                <a:spcPct val="120000"/>
              </a:lnSpc>
            </a:pPr>
            <a:r>
              <a:rPr kumimoji="1" lang="en-US" altLang="zh-CN" sz="2800" b="1">
                <a:solidFill>
                  <a:srgbClr val="0070C0"/>
                </a:solidFill>
                <a:latin typeface="Times New Roman" panose="02020603050405020304" pitchFamily="18" charset="0"/>
                <a:ea typeface="+mn-ea"/>
                <a:cs typeface="Times New Roman" panose="02020603050405020304" pitchFamily="18" charset="0"/>
              </a:rPr>
              <a:t>3.</a:t>
            </a:r>
            <a:r>
              <a:rPr kumimoji="1" lang="zh-CN" altLang="en-US" sz="2800" b="1">
                <a:solidFill>
                  <a:srgbClr val="0070C0"/>
                </a:solidFill>
                <a:latin typeface="Times New Roman" panose="02020603050405020304" pitchFamily="18" charset="0"/>
                <a:ea typeface="+mn-ea"/>
                <a:cs typeface="Times New Roman" panose="02020603050405020304" pitchFamily="18" charset="0"/>
              </a:rPr>
              <a:t>营养构成</a:t>
            </a:r>
            <a:endParaRPr kumimoji="1" lang="en-US" altLang="zh-CN" sz="2800" b="1">
              <a:solidFill>
                <a:srgbClr val="0070C0"/>
              </a:solidFill>
              <a:latin typeface="Times New Roman" panose="02020603050405020304" pitchFamily="18" charset="0"/>
              <a:ea typeface="+mn-ea"/>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barn(inVertical)">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dissolve">
                                      <p:cBhvr>
                                        <p:cTn id="1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8"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矩形 1"/>
          <p:cNvSpPr/>
          <p:nvPr>
            <p:custDataLst>
              <p:tags r:id="rId4"/>
            </p:custDataLst>
          </p:nvPr>
        </p:nvSpPr>
        <p:spPr>
          <a:xfrm>
            <a:off x="133946" y="896282"/>
            <a:ext cx="12058054" cy="2399503"/>
          </a:xfrm>
          <a:prstGeom prst="rect">
            <a:avLst/>
          </a:prstGeom>
        </p:spPr>
        <p:txBody>
          <a:bodyPr wrap="square">
            <a:spAutoFit/>
          </a:bodyPr>
          <a:lstStyle/>
          <a:p>
            <a:pPr>
              <a:lnSpc>
                <a:spcPct val="120000"/>
              </a:lnSpc>
              <a:spcAft>
                <a:spcPct val="0"/>
              </a:spcAft>
            </a:pP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回答下列问题：</a:t>
            </a:r>
            <a:endPar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spcAft>
                <a:spcPct val="0"/>
              </a:spcAf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实验时，盛有水或培养基的摇瓶通常采用</a:t>
            </a:r>
            <a:r>
              <a:rPr lang="en-US" altLang="zh-CN"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的方法进行灭菌。乙培养基中的</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Y</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物质是</a:t>
            </a:r>
            <a:r>
              <a:rPr lang="en-US" altLang="zh-CN"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en-US" altLang="zh-CN"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。甲、乙培养基均属于</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_____</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培养基。</a:t>
            </a:r>
            <a:endParaRPr lang="zh-CN" altLang="zh-CN" sz="32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3" name="Picture 2"/>
          <p:cNvPicPr>
            <a:picLocks noChangeAspect="1" noChangeArrowheads="1"/>
          </p:cNvPicPr>
          <p:nvPr>
            <p:custDataLst>
              <p:tags r:id="rId5"/>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942368" y="2723847"/>
            <a:ext cx="7986785" cy="22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custDataLst>
              <p:tags r:id="rId7"/>
            </p:custDataLst>
          </p:nvPr>
        </p:nvSpPr>
        <p:spPr>
          <a:xfrm>
            <a:off x="8019526" y="1511258"/>
            <a:ext cx="2694969" cy="584775"/>
          </a:xfrm>
          <a:prstGeom prst="rect">
            <a:avLst/>
          </a:prstGeom>
        </p:spPr>
        <p:txBody>
          <a:bodyPr wrap="none">
            <a:spAutoFit/>
          </a:bodyPr>
          <a:lstStyle/>
          <a:p>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高压蒸汽灭菌</a:t>
            </a:r>
            <a:endPar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7" name="矩形 6"/>
          <p:cNvSpPr/>
          <p:nvPr>
            <p:custDataLst>
              <p:tags r:id="rId8"/>
            </p:custDataLst>
          </p:nvPr>
        </p:nvSpPr>
        <p:spPr>
          <a:xfrm>
            <a:off x="6402186" y="2058722"/>
            <a:ext cx="1021433" cy="584775"/>
          </a:xfrm>
          <a:prstGeom prst="rect">
            <a:avLst/>
          </a:prstGeom>
        </p:spPr>
        <p:txBody>
          <a:bodyPr wrap="none">
            <a:spAutoFit/>
          </a:bodyPr>
          <a:lstStyle/>
          <a:p>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琼脂</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矩形 7"/>
          <p:cNvSpPr/>
          <p:nvPr>
            <p:custDataLst>
              <p:tags r:id="rId9"/>
            </p:custDataLst>
          </p:nvPr>
        </p:nvSpPr>
        <p:spPr>
          <a:xfrm>
            <a:off x="133946" y="2673249"/>
            <a:ext cx="1021433" cy="584775"/>
          </a:xfrm>
          <a:prstGeom prst="rect">
            <a:avLst/>
          </a:prstGeom>
        </p:spPr>
        <p:txBody>
          <a:bodyPr wrap="none">
            <a:spAutoFit/>
          </a:bodyPr>
          <a:lstStyle/>
          <a:p>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选择</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9" name="矩形 8"/>
          <p:cNvSpPr/>
          <p:nvPr>
            <p:custDataLst>
              <p:tags r:id="rId10"/>
            </p:custDataLst>
          </p:nvPr>
        </p:nvSpPr>
        <p:spPr>
          <a:xfrm>
            <a:off x="190112" y="5036197"/>
            <a:ext cx="11804091" cy="1808572"/>
          </a:xfrm>
          <a:prstGeom prst="rect">
            <a:avLst/>
          </a:prstGeom>
        </p:spPr>
        <p:txBody>
          <a:bodyPr wrap="square">
            <a:spAutoFit/>
          </a:bodyPr>
          <a:lstStyle/>
          <a:p>
            <a:pPr algn="just">
              <a:lnSpc>
                <a:spcPct val="120000"/>
              </a:lnSpc>
              <a:spcAft>
                <a:spcPct val="0"/>
              </a:spcAft>
            </a:pPr>
            <a:r>
              <a:rPr lang="en-US" altLang="zh-CN" sz="3200" kern="100" spc="-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zh-CN" sz="3200" kern="100" spc="-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实验中初步估测摇瓶</a:t>
            </a:r>
            <a:r>
              <a:rPr lang="en-US" altLang="zh-CN" sz="3200" kern="100" spc="-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M</a:t>
            </a:r>
            <a:r>
              <a:rPr lang="zh-CN" altLang="zh-CN" sz="3200" kern="100" spc="-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中细菌细胞数为</a:t>
            </a:r>
            <a:r>
              <a:rPr lang="en-US" altLang="zh-CN" sz="3200" kern="100" spc="-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2×10</a:t>
            </a:r>
            <a:r>
              <a:rPr lang="en-US" altLang="zh-CN" sz="3200" kern="100" spc="-100" baseline="300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7</a:t>
            </a:r>
            <a:r>
              <a:rPr lang="zh-CN" altLang="zh-CN" sz="3200" kern="100" spc="-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个</a:t>
            </a:r>
            <a:r>
              <a:rPr lang="en-US" altLang="zh-CN" sz="3200" kern="100" spc="-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/mL</a:t>
            </a:r>
            <a:r>
              <a:rPr lang="zh-CN" altLang="zh-CN" sz="3200" kern="100" spc="-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，若要在每个平板上涂布</a:t>
            </a:r>
            <a:r>
              <a:rPr lang="en-US" altLang="zh-CN" sz="3200" kern="100" spc="-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100 μL</a:t>
            </a:r>
            <a:r>
              <a:rPr lang="zh-CN" altLang="zh-CN" sz="3200" kern="100" spc="-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稀释后的菌液，且保证每个平板上长出的菌落数不超过</a:t>
            </a:r>
            <a:r>
              <a:rPr lang="en-US" altLang="zh-CN" sz="3200" kern="100" spc="-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200</a:t>
            </a:r>
            <a:r>
              <a:rPr lang="zh-CN" altLang="zh-CN" sz="3200" kern="100" spc="-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个，</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则至少应将摇瓶</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M</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中的菌液稀释</a:t>
            </a:r>
            <a:r>
              <a:rPr lang="en-US" altLang="zh-CN" sz="3200" u="sng"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倍。</a:t>
            </a:r>
            <a:endParaRPr lang="zh-CN" altLang="zh-CN" sz="11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矩形 9"/>
          <p:cNvSpPr/>
          <p:nvPr>
            <p:custDataLst>
              <p:tags r:id="rId11"/>
            </p:custDataLst>
          </p:nvPr>
        </p:nvSpPr>
        <p:spPr>
          <a:xfrm>
            <a:off x="8512613" y="6259994"/>
            <a:ext cx="731290" cy="584775"/>
          </a:xfrm>
          <a:prstGeom prst="rect">
            <a:avLst/>
          </a:prstGeom>
        </p:spPr>
        <p:txBody>
          <a:bodyPr wrap="none">
            <a:spAutoFit/>
          </a:bodyPr>
          <a:lstStyle/>
          <a:p>
            <a:r>
              <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10</a:t>
            </a:r>
            <a:r>
              <a:rPr lang="en-US" altLang="zh-CN" sz="3200" b="1" kern="100" baseline="300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4</a:t>
            </a:r>
            <a:endParaRPr lang="en-US" altLang="zh-CN" sz="3200" b="1" kern="100" baseline="300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10"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矩形 1"/>
          <p:cNvSpPr/>
          <p:nvPr>
            <p:custDataLst>
              <p:tags r:id="rId4"/>
            </p:custDataLst>
          </p:nvPr>
        </p:nvSpPr>
        <p:spPr>
          <a:xfrm>
            <a:off x="146015" y="787379"/>
            <a:ext cx="5008915" cy="2990434"/>
          </a:xfrm>
          <a:prstGeom prst="rect">
            <a:avLst/>
          </a:prstGeom>
        </p:spPr>
        <p:txBody>
          <a:bodyPr wrap="square">
            <a:spAutoFit/>
          </a:bodyPr>
          <a:lstStyle/>
          <a:p>
            <a:pPr algn="just">
              <a:lnSpc>
                <a:spcPct val="120000"/>
              </a:lnSpc>
              <a:spcAft>
                <a:spcPct val="0"/>
              </a:spcAf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在步骤</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⑤</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的筛选过程中，发现当培养基中的</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S</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超过某一浓度时，某菌株对</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S</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的降解量反而下降，其原因可能是</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zh-CN" sz="11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3" name="Picture 2"/>
          <p:cNvPicPr>
            <a:picLocks noChangeAspect="1" noChangeArrowheads="1"/>
          </p:cNvPicPr>
          <p:nvPr>
            <p:custDataLst>
              <p:tags r:id="rId5"/>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5270853" y="895631"/>
            <a:ext cx="6804535" cy="1901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custDataLst>
              <p:tags r:id="rId7"/>
            </p:custDataLst>
          </p:nvPr>
        </p:nvSpPr>
        <p:spPr>
          <a:xfrm>
            <a:off x="1942368" y="3177310"/>
            <a:ext cx="8470581" cy="626710"/>
          </a:xfrm>
          <a:prstGeom prst="rect">
            <a:avLst/>
          </a:prstGeom>
        </p:spPr>
        <p:txBody>
          <a:bodyPr wrap="square">
            <a:spAutoFit/>
          </a:bodyPr>
          <a:lstStyle/>
          <a:p>
            <a:pPr>
              <a:lnSpc>
                <a:spcPct val="120000"/>
              </a:lnSpc>
            </a:pPr>
            <a:r>
              <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S</a:t>
            </a:r>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的浓度超过某一值时会抑制菌株的生长</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8" name="矩形 7"/>
          <p:cNvSpPr/>
          <p:nvPr>
            <p:custDataLst>
              <p:tags r:id="rId8"/>
            </p:custDataLst>
          </p:nvPr>
        </p:nvSpPr>
        <p:spPr>
          <a:xfrm>
            <a:off x="29403" y="3885048"/>
            <a:ext cx="12045985" cy="626710"/>
          </a:xfrm>
          <a:prstGeom prst="rect">
            <a:avLst/>
          </a:prstGeom>
        </p:spPr>
        <p:txBody>
          <a:bodyPr wrap="square">
            <a:spAutoFit/>
          </a:bodyPr>
          <a:lstStyle/>
          <a:p>
            <a:pPr>
              <a:lnSpc>
                <a:spcPct val="120000"/>
              </a:lnSpc>
              <a:spcAft>
                <a:spcPct val="0"/>
              </a:spcAf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(4)</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若要测定淤泥中能降解</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S</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的细菌细胞数，请写出主要实验步骤：</a:t>
            </a:r>
            <a:endParaRPr lang="zh-CN" altLang="zh-CN" sz="11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矩形 9"/>
          <p:cNvSpPr/>
          <p:nvPr>
            <p:custDataLst>
              <p:tags r:id="rId9"/>
            </p:custDataLst>
          </p:nvPr>
        </p:nvSpPr>
        <p:spPr>
          <a:xfrm>
            <a:off x="475172" y="4470249"/>
            <a:ext cx="11354877" cy="1217641"/>
          </a:xfrm>
          <a:prstGeom prst="rect">
            <a:avLst/>
          </a:prstGeom>
        </p:spPr>
        <p:txBody>
          <a:bodyPr wrap="square">
            <a:spAutoFit/>
          </a:bodyPr>
          <a:lstStyle/>
          <a:p>
            <a:pPr algn="just">
              <a:lnSpc>
                <a:spcPct val="120000"/>
              </a:lnSpc>
            </a:pP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取淤泥加入无菌水中，涂布</a:t>
            </a:r>
            <a:r>
              <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或稀释涂布</a:t>
            </a:r>
            <a:r>
              <a:rPr lang="en-US"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到乙培养基上，培养后计数</a:t>
            </a:r>
            <a:r>
              <a:rPr lang="zh-CN" altLang="en-US"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1" name="矩形 10"/>
          <p:cNvSpPr/>
          <p:nvPr>
            <p:custDataLst>
              <p:tags r:id="rId10"/>
            </p:custDataLst>
          </p:nvPr>
        </p:nvSpPr>
        <p:spPr>
          <a:xfrm>
            <a:off x="73006" y="5605503"/>
            <a:ext cx="12192000" cy="1217641"/>
          </a:xfrm>
          <a:prstGeom prst="rect">
            <a:avLst/>
          </a:prstGeom>
        </p:spPr>
        <p:txBody>
          <a:bodyPr wrap="square">
            <a:spAutoFit/>
          </a:bodyPr>
          <a:lstStyle/>
          <a:p>
            <a:pPr>
              <a:lnSpc>
                <a:spcPct val="120000"/>
              </a:lnSpc>
              <a:spcAft>
                <a:spcPct val="0"/>
              </a:spcAft>
            </a:pP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(5)</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上述实验中，甲、乙两种培养基所含有的组分虽然不同，但都能为细菌的生长提供</a:t>
            </a:r>
            <a:r>
              <a:rPr lang="en-US"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4</a:t>
            </a:r>
            <a:r>
              <a:rPr lang="zh-CN" altLang="zh-CN"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类营养物质，即</a:t>
            </a:r>
            <a:r>
              <a:rPr lang="zh-CN" altLang="en-US" sz="3200" kern="1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zh-CN" sz="1100" kern="100">
              <a:solidFill>
                <a:srgbClr val="080808"/>
              </a:solidFill>
              <a:effectLst/>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2" name="矩形 11"/>
          <p:cNvSpPr/>
          <p:nvPr>
            <p:custDataLst>
              <p:tags r:id="rId11"/>
            </p:custDataLst>
          </p:nvPr>
        </p:nvSpPr>
        <p:spPr>
          <a:xfrm>
            <a:off x="6711498" y="6238369"/>
            <a:ext cx="4786888" cy="584775"/>
          </a:xfrm>
          <a:prstGeom prst="rect">
            <a:avLst/>
          </a:prstGeom>
        </p:spPr>
        <p:txBody>
          <a:bodyPr wrap="none">
            <a:spAutoFit/>
          </a:bodyPr>
          <a:lstStyle/>
          <a:p>
            <a:r>
              <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水、碳源、氮源和无机盐</a:t>
            </a:r>
            <a:endParaRPr lang="zh-CN" altLang="zh-CN" sz="3200" b="1" kern="1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2"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矩形 1"/>
          <p:cNvSpPr/>
          <p:nvPr>
            <p:custDataLst>
              <p:tags r:id="rId4"/>
            </p:custDataLst>
          </p:nvPr>
        </p:nvSpPr>
        <p:spPr>
          <a:xfrm>
            <a:off x="261938" y="931862"/>
            <a:ext cx="11800360" cy="5354158"/>
          </a:xfrm>
          <a:prstGeom prst="rect">
            <a:avLst/>
          </a:prstGeom>
        </p:spPr>
        <p:txBody>
          <a:bodyPr wrap="square">
            <a:spAutoFit/>
          </a:bodyPr>
          <a:lstStyle/>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9.</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解脂菌能利用分泌的脂肪酶将脂肪分解成甘油和脂肪酸并吸收利用。脂肪酸会使醇溶青琼脂平板变为深蓝色。将不能直接吸收脂肪的甲、乙两种菌分别等量接种在醇溶青琼脂平板上培养。甲菌菌落周围呈现深蓝色，乙菌菌落周围不变色，下列说法错误的是</a:t>
            </a: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     )</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A.</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甲菌属于解脂菌</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B.</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实验中所用培养基以脂肪为唯一碳源</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C.</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可将两种菌分别接种在同一平板的不同区域进行对比</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D.</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该平板可用来比较解脂菌分泌脂肪酶的能力</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 name="TextBox 20"/>
          <p:cNvSpPr txBox="1"/>
          <p:nvPr>
            <p:custDataLst>
              <p:tags r:id="rId5"/>
            </p:custDataLst>
          </p:nvPr>
        </p:nvSpPr>
        <p:spPr>
          <a:xfrm>
            <a:off x="987425" y="3224220"/>
            <a:ext cx="720000" cy="769441"/>
          </a:xfrm>
          <a:prstGeom prst="rect">
            <a:avLst/>
          </a:prstGeom>
          <a:noFill/>
        </p:spPr>
        <p:txBody>
          <a:bodyPr wrap="square" rtlCol="0">
            <a:spAutoFit/>
          </a:bodyPr>
          <a:lstStyle/>
          <a:p>
            <a:r>
              <a:rPr lang="en-US" altLang="zh-CN"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B</a:t>
            </a:r>
            <a:endParaRPr lang="en-US" altLang="zh-CN"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习题巩固</a:t>
            </a:r>
            <a:endParaRPr lang="zh-CN" altLang="en-US" sz="2800" b="1">
              <a:solidFill>
                <a:srgbClr val="117A68"/>
              </a:solidFill>
              <a:latin typeface="微软雅黑" panose="020B0503020204020204" pitchFamily="34" charset="-122"/>
            </a:endParaRPr>
          </a:p>
        </p:txBody>
      </p:sp>
      <p:sp>
        <p:nvSpPr>
          <p:cNvPr id="2" name="矩形 1"/>
          <p:cNvSpPr/>
          <p:nvPr>
            <p:custDataLst>
              <p:tags r:id="rId4"/>
            </p:custDataLst>
          </p:nvPr>
        </p:nvSpPr>
        <p:spPr>
          <a:xfrm>
            <a:off x="261938" y="896282"/>
            <a:ext cx="11557168" cy="5945089"/>
          </a:xfrm>
          <a:prstGeom prst="rect">
            <a:avLst/>
          </a:prstGeom>
        </p:spPr>
        <p:txBody>
          <a:bodyPr wrap="square">
            <a:spAutoFit/>
          </a:bodyPr>
          <a:lstStyle/>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10.</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含硫蛋白质在某些微生物的作用下产生硫化氢导致生活污水发臭。硫化氢可以与硫酸亚铁铵结合形成黑色沉淀。为探究发臭水体中甲、乙菌是否产生硫化氢及两种菌的运动能力，用穿刺接种的方法，分别将两种菌接种在含有硫酸亚铁铵的培养基上进行培养，如图所示。若两种菌繁殖速度相等，下列说法错误的是（</a:t>
            </a: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a:t>
            </a:r>
            <a:endPar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A.</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乙菌的运动能力比甲菌强</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B.</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为不影响菌的运动需选用液体培养基</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C.</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该实验不能比较出两种菌产生硫化氢的量</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a:p>
            <a:pPr algn="just">
              <a:lnSpc>
                <a:spcPct val="120000"/>
              </a:lnSpc>
              <a:spcAft>
                <a:spcPct val="0"/>
              </a:spcAft>
            </a:pPr>
            <a:r>
              <a:rPr lang="en-US"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D.</a:t>
            </a:r>
            <a:r>
              <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rPr>
              <a:t>穿刺接种等接种技术的核心是防止杂菌的污染</a:t>
            </a:r>
            <a:endParaRPr lang="zh-CN" altLang="zh-CN" sz="3200" kern="100">
              <a:solidFill>
                <a:sysClr val="windowText" lastClr="000000"/>
              </a:solidFill>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3" name="Picture 2"/>
          <p:cNvPicPr>
            <a:picLocks noChangeAspect="1" noChangeArrowheads="1"/>
          </p:cNvPicPr>
          <p:nvPr>
            <p:custDataLst>
              <p:tags r:id="rId5"/>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9201418" y="4217621"/>
            <a:ext cx="2358243" cy="2470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20"/>
          <p:cNvSpPr txBox="1"/>
          <p:nvPr>
            <p:custDataLst>
              <p:tags r:id="rId7"/>
            </p:custDataLst>
          </p:nvPr>
        </p:nvSpPr>
        <p:spPr>
          <a:xfrm>
            <a:off x="1942368" y="3832900"/>
            <a:ext cx="720000" cy="769441"/>
          </a:xfrm>
          <a:prstGeom prst="rect">
            <a:avLst/>
          </a:prstGeom>
          <a:noFill/>
        </p:spPr>
        <p:txBody>
          <a:bodyPr wrap="square" rtlCol="0">
            <a:spAutoFit/>
          </a:bodyPr>
          <a:lstStyle/>
          <a:p>
            <a:r>
              <a:rPr lang="en-US" altLang="zh-CN"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B</a:t>
            </a:r>
            <a:endParaRPr lang="en-US" altLang="zh-CN" sz="4400" b="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课堂小结</a:t>
            </a:r>
            <a:endParaRPr lang="zh-CN" altLang="en-US" sz="2800" b="1">
              <a:solidFill>
                <a:srgbClr val="117A68"/>
              </a:solidFill>
              <a:latin typeface="微软雅黑" panose="020B0503020204020204" pitchFamily="34" charset="-122"/>
            </a:endParaRPr>
          </a:p>
        </p:txBody>
      </p:sp>
      <p:sp>
        <p:nvSpPr>
          <p:cNvPr id="2" name="左大括号 1"/>
          <p:cNvSpPr/>
          <p:nvPr>
            <p:custDataLst>
              <p:tags r:id="rId4"/>
            </p:custDataLst>
          </p:nvPr>
        </p:nvSpPr>
        <p:spPr>
          <a:xfrm>
            <a:off x="630410" y="1213140"/>
            <a:ext cx="357015" cy="5198116"/>
          </a:xfrm>
          <a:prstGeom prst="leftBrace">
            <a:avLst>
              <a:gd name="adj1" fmla="val 107352"/>
              <a:gd name="adj2" fmla="val 50000"/>
            </a:avLst>
          </a:prstGeom>
          <a:ln w="12700">
            <a:solidFill>
              <a:srgbClr val="51B3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a:latin typeface="Times New Roman" panose="02020603050405020304" pitchFamily="18" charset="0"/>
              <a:ea typeface="微软雅黑" panose="020B0503020204020204" pitchFamily="34" charset="-122"/>
            </a:endParaRPr>
          </a:p>
        </p:txBody>
      </p:sp>
      <p:sp>
        <p:nvSpPr>
          <p:cNvPr id="3" name="文本框 2"/>
          <p:cNvSpPr txBox="1"/>
          <p:nvPr>
            <p:custDataLst>
              <p:tags r:id="rId5"/>
            </p:custDataLst>
          </p:nvPr>
        </p:nvSpPr>
        <p:spPr>
          <a:xfrm>
            <a:off x="1144391" y="4288634"/>
            <a:ext cx="1741814" cy="954107"/>
          </a:xfrm>
          <a:prstGeom prst="rect">
            <a:avLst/>
          </a:prstGeom>
          <a:solidFill>
            <a:schemeClr val="accent2">
              <a:lumMod val="20000"/>
              <a:lumOff val="80000"/>
            </a:schemeClr>
          </a:solidFill>
        </p:spPr>
        <p:txBody>
          <a:bodyPr wrap="square" rtlCol="0" anchor="t">
            <a:spAutoFit/>
          </a:bodyPr>
          <a:lstStyle/>
          <a:p>
            <a:pPr algn="l"/>
            <a:r>
              <a:rPr lang="zh-CN" altLang="en-US" sz="2800">
                <a:solidFill>
                  <a:srgbClr val="080808"/>
                </a:solidFill>
                <a:latin typeface="Times New Roman" panose="02020603050405020304" pitchFamily="18" charset="0"/>
                <a:ea typeface="微软雅黑" panose="020B0503020204020204" pitchFamily="34" charset="-122"/>
                <a:sym typeface="+mn-ea"/>
              </a:rPr>
              <a:t>微生物的</a:t>
            </a:r>
            <a:endParaRPr lang="en-US" altLang="zh-CN" sz="2800">
              <a:solidFill>
                <a:srgbClr val="080808"/>
              </a:solidFill>
              <a:latin typeface="Times New Roman" panose="02020603050405020304" pitchFamily="18" charset="0"/>
              <a:ea typeface="微软雅黑" panose="020B0503020204020204" pitchFamily="34" charset="-122"/>
              <a:sym typeface="+mn-ea"/>
            </a:endParaRPr>
          </a:p>
          <a:p>
            <a:pPr algn="l"/>
            <a:r>
              <a:rPr lang="zh-CN" altLang="en-US" sz="2800">
                <a:solidFill>
                  <a:srgbClr val="080808"/>
                </a:solidFill>
                <a:latin typeface="Times New Roman" panose="02020603050405020304" pitchFamily="18" charset="0"/>
                <a:ea typeface="微软雅黑" panose="020B0503020204020204" pitchFamily="34" charset="-122"/>
                <a:sym typeface="+mn-ea"/>
              </a:rPr>
              <a:t>数量测定</a:t>
            </a:r>
            <a:endParaRPr lang="zh-CN" altLang="en-US" sz="2800">
              <a:solidFill>
                <a:srgbClr val="080808"/>
              </a:solidFill>
              <a:latin typeface="Times New Roman" panose="02020603050405020304" pitchFamily="18" charset="0"/>
              <a:ea typeface="微软雅黑" panose="020B0503020204020204" pitchFamily="34" charset="-122"/>
              <a:sym typeface="+mn-ea"/>
            </a:endParaRPr>
          </a:p>
        </p:txBody>
      </p:sp>
      <p:sp>
        <p:nvSpPr>
          <p:cNvPr id="4" name="左大括号 3"/>
          <p:cNvSpPr/>
          <p:nvPr>
            <p:custDataLst>
              <p:tags r:id="rId6"/>
            </p:custDataLst>
          </p:nvPr>
        </p:nvSpPr>
        <p:spPr>
          <a:xfrm>
            <a:off x="3222205" y="576700"/>
            <a:ext cx="304729" cy="1297640"/>
          </a:xfrm>
          <a:prstGeom prst="leftBrace">
            <a:avLst>
              <a:gd name="adj1" fmla="val 107352"/>
              <a:gd name="adj2" fmla="val 50000"/>
            </a:avLst>
          </a:prstGeom>
          <a:ln w="12700">
            <a:solidFill>
              <a:srgbClr val="51B3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a:latin typeface="Times New Roman" panose="02020603050405020304" pitchFamily="18" charset="0"/>
              <a:ea typeface="微软雅黑" panose="020B0503020204020204" pitchFamily="34" charset="-122"/>
            </a:endParaRPr>
          </a:p>
        </p:txBody>
      </p:sp>
      <p:sp>
        <p:nvSpPr>
          <p:cNvPr id="7" name="左大括号 6"/>
          <p:cNvSpPr/>
          <p:nvPr>
            <p:custDataLst>
              <p:tags r:id="rId7"/>
            </p:custDataLst>
          </p:nvPr>
        </p:nvSpPr>
        <p:spPr>
          <a:xfrm>
            <a:off x="2959311" y="4537709"/>
            <a:ext cx="228307" cy="474177"/>
          </a:xfrm>
          <a:prstGeom prst="leftBrace">
            <a:avLst>
              <a:gd name="adj1" fmla="val 107352"/>
              <a:gd name="adj2" fmla="val 50000"/>
            </a:avLst>
          </a:prstGeom>
          <a:ln w="12700">
            <a:solidFill>
              <a:srgbClr val="51B3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a:latin typeface="Times New Roman" panose="02020603050405020304" pitchFamily="18" charset="0"/>
              <a:ea typeface="微软雅黑" panose="020B0503020204020204" pitchFamily="34" charset="-122"/>
            </a:endParaRPr>
          </a:p>
        </p:txBody>
      </p:sp>
      <p:sp>
        <p:nvSpPr>
          <p:cNvPr id="8" name="左大括号 7"/>
          <p:cNvSpPr/>
          <p:nvPr>
            <p:custDataLst>
              <p:tags r:id="rId8"/>
            </p:custDataLst>
          </p:nvPr>
        </p:nvSpPr>
        <p:spPr>
          <a:xfrm>
            <a:off x="4384005" y="5685810"/>
            <a:ext cx="357014" cy="954108"/>
          </a:xfrm>
          <a:prstGeom prst="leftBrace">
            <a:avLst>
              <a:gd name="adj1" fmla="val 107352"/>
              <a:gd name="adj2" fmla="val 50000"/>
            </a:avLst>
          </a:prstGeom>
          <a:ln w="12700">
            <a:solidFill>
              <a:srgbClr val="51B3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a:latin typeface="Times New Roman" panose="02020603050405020304" pitchFamily="18" charset="0"/>
              <a:ea typeface="微软雅黑" panose="020B0503020204020204" pitchFamily="34" charset="-122"/>
            </a:endParaRPr>
          </a:p>
        </p:txBody>
      </p:sp>
      <p:sp>
        <p:nvSpPr>
          <p:cNvPr id="9" name="左大括号 8"/>
          <p:cNvSpPr/>
          <p:nvPr>
            <p:custDataLst>
              <p:tags r:id="rId9"/>
            </p:custDataLst>
          </p:nvPr>
        </p:nvSpPr>
        <p:spPr>
          <a:xfrm>
            <a:off x="2772425" y="2549784"/>
            <a:ext cx="415194" cy="1307162"/>
          </a:xfrm>
          <a:prstGeom prst="leftBrace">
            <a:avLst>
              <a:gd name="adj1" fmla="val 107352"/>
              <a:gd name="adj2" fmla="val 50000"/>
            </a:avLst>
          </a:prstGeom>
          <a:ln w="12700">
            <a:solidFill>
              <a:srgbClr val="51B3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a:latin typeface="Times New Roman" panose="02020603050405020304" pitchFamily="18" charset="0"/>
              <a:ea typeface="微软雅黑" panose="020B0503020204020204" pitchFamily="34" charset="-122"/>
            </a:endParaRPr>
          </a:p>
        </p:txBody>
      </p:sp>
      <p:sp>
        <p:nvSpPr>
          <p:cNvPr id="10" name="文本框 9"/>
          <p:cNvSpPr txBox="1"/>
          <p:nvPr>
            <p:custDataLst>
              <p:tags r:id="rId10"/>
            </p:custDataLst>
          </p:nvPr>
        </p:nvSpPr>
        <p:spPr>
          <a:xfrm>
            <a:off x="3275785" y="2261065"/>
            <a:ext cx="3163827" cy="523220"/>
          </a:xfrm>
          <a:prstGeom prst="rect">
            <a:avLst/>
          </a:prstGeom>
          <a:solidFill>
            <a:schemeClr val="accent6">
              <a:lumMod val="20000"/>
              <a:lumOff val="80000"/>
            </a:schemeClr>
          </a:solidFill>
        </p:spPr>
        <p:txBody>
          <a:bodyPr wrap="square" rtlCol="0" anchor="t">
            <a:spAutoFit/>
          </a:bodyPr>
          <a:lstStyle/>
          <a:p>
            <a:pPr algn="l"/>
            <a:r>
              <a:rPr lang="zh-CN" altLang="en-US" sz="2800">
                <a:solidFill>
                  <a:srgbClr val="080808"/>
                </a:solidFill>
                <a:latin typeface="Times New Roman" panose="02020603050405020304" pitchFamily="18" charset="0"/>
                <a:ea typeface="微软雅黑" panose="020B0503020204020204" pitchFamily="34" charset="-122"/>
                <a:cs typeface="Times New Roman" panose="02020603050405020304" pitchFamily="18" charset="0"/>
                <a:sym typeface="+mn-ea"/>
              </a:rPr>
              <a:t>选择培养基的作用</a:t>
            </a:r>
            <a:endParaRPr lang="zh-CN" altLang="en-US" sz="2800">
              <a:solidFill>
                <a:srgbClr val="080808"/>
              </a:solidFill>
              <a:latin typeface="Times New Roman" panose="02020603050405020304" pitchFamily="18" charset="0"/>
              <a:ea typeface="微软雅黑" panose="020B0503020204020204" pitchFamily="34" charset="-122"/>
              <a:sym typeface="+mn-ea"/>
            </a:endParaRPr>
          </a:p>
        </p:txBody>
      </p:sp>
      <p:sp>
        <p:nvSpPr>
          <p:cNvPr id="11" name="文本框 10"/>
          <p:cNvSpPr txBox="1"/>
          <p:nvPr>
            <p:custDataLst>
              <p:tags r:id="rId11"/>
            </p:custDataLst>
          </p:nvPr>
        </p:nvSpPr>
        <p:spPr>
          <a:xfrm>
            <a:off x="3275785" y="2934013"/>
            <a:ext cx="8563563" cy="523220"/>
          </a:xfrm>
          <a:prstGeom prst="rect">
            <a:avLst/>
          </a:prstGeom>
          <a:solidFill>
            <a:schemeClr val="accent6">
              <a:lumMod val="20000"/>
              <a:lumOff val="80000"/>
            </a:schemeClr>
          </a:solidFill>
        </p:spPr>
        <p:txBody>
          <a:bodyPr wrap="none" rtlCol="0" anchor="t">
            <a:spAutoFit/>
          </a:bodyPr>
          <a:lstStyle/>
          <a:p>
            <a:pPr algn="l"/>
            <a:r>
              <a:rPr lang="zh-CN" altLang="en-US" sz="2800">
                <a:solidFill>
                  <a:srgbClr val="080808"/>
                </a:solidFill>
                <a:latin typeface="Times New Roman" panose="02020603050405020304" pitchFamily="18" charset="0"/>
                <a:ea typeface="微软雅黑" panose="020B0503020204020204" pitchFamily="34" charset="-122"/>
                <a:cs typeface="黑体" panose="02010609060101010101" pitchFamily="49" charset="-122"/>
                <a:sym typeface="+mn-ea"/>
              </a:rPr>
              <a:t>微生物选择培养获取纯培养物的方法</a:t>
            </a:r>
            <a:r>
              <a:rPr lang="en-US" altLang="zh-CN" sz="2800">
                <a:solidFill>
                  <a:srgbClr val="080808"/>
                </a:solidFill>
                <a:latin typeface="Times New Roman" panose="02020603050405020304" pitchFamily="18" charset="0"/>
                <a:ea typeface="微软雅黑" panose="020B0503020204020204" pitchFamily="34" charset="-122"/>
                <a:cs typeface="黑体" panose="02010609060101010101" pitchFamily="49" charset="-122"/>
                <a:sym typeface="+mn-ea"/>
              </a:rPr>
              <a:t>-</a:t>
            </a:r>
            <a:r>
              <a:rPr lang="zh-CN" altLang="en-US" sz="2800">
                <a:solidFill>
                  <a:srgbClr val="FF0000"/>
                </a:solidFill>
                <a:latin typeface="Times New Roman" panose="02020603050405020304" pitchFamily="18" charset="0"/>
                <a:ea typeface="微软雅黑" panose="020B0503020204020204" pitchFamily="34" charset="-122"/>
                <a:cs typeface="黑体" panose="02010609060101010101" pitchFamily="49" charset="-122"/>
                <a:sym typeface="+mn-ea"/>
              </a:rPr>
              <a:t>稀释涂布平板法</a:t>
            </a:r>
            <a:endParaRPr lang="zh-CN" altLang="en-US" sz="2800">
              <a:solidFill>
                <a:srgbClr val="FF0000"/>
              </a:solidFill>
              <a:latin typeface="Times New Roman" panose="02020603050405020304" pitchFamily="18" charset="0"/>
              <a:ea typeface="微软雅黑" panose="020B0503020204020204" pitchFamily="34" charset="-122"/>
              <a:cs typeface="黑体" panose="02010609060101010101" pitchFamily="49" charset="-122"/>
              <a:sym typeface="+mn-ea"/>
            </a:endParaRPr>
          </a:p>
        </p:txBody>
      </p:sp>
      <p:sp>
        <p:nvSpPr>
          <p:cNvPr id="12" name="文本框 11"/>
          <p:cNvSpPr txBox="1"/>
          <p:nvPr>
            <p:custDataLst>
              <p:tags r:id="rId12"/>
            </p:custDataLst>
          </p:nvPr>
        </p:nvSpPr>
        <p:spPr>
          <a:xfrm>
            <a:off x="0" y="1672104"/>
            <a:ext cx="543739" cy="4832092"/>
          </a:xfrm>
          <a:prstGeom prst="rect">
            <a:avLst/>
          </a:prstGeom>
          <a:solidFill>
            <a:srgbClr val="419287"/>
          </a:solidFill>
        </p:spPr>
        <p:txBody>
          <a:bodyPr wrap="none" rtlCol="0" anchor="t">
            <a:spAutoFit/>
          </a:bodyPr>
          <a:lstStyle/>
          <a:p>
            <a:r>
              <a:rPr lang="zh-CN" altLang="en-US" sz="2800" b="1">
                <a:solidFill>
                  <a:schemeClr val="bg1"/>
                </a:solidFill>
                <a:latin typeface="Times New Roman" panose="02020603050405020304" pitchFamily="18" charset="0"/>
                <a:ea typeface="微软雅黑" panose="020B0503020204020204" pitchFamily="34" charset="-122"/>
                <a:sym typeface="+mn-ea"/>
              </a:rPr>
              <a:t>微</a:t>
            </a:r>
            <a:endParaRPr lang="zh-CN" altLang="en-US" sz="2800" b="1">
              <a:solidFill>
                <a:schemeClr val="bg1"/>
              </a:solidFill>
              <a:latin typeface="Times New Roman" panose="02020603050405020304" pitchFamily="18" charset="0"/>
              <a:ea typeface="微软雅黑" panose="020B0503020204020204" pitchFamily="34" charset="-122"/>
              <a:sym typeface="+mn-ea"/>
            </a:endParaRPr>
          </a:p>
          <a:p>
            <a:r>
              <a:rPr lang="zh-CN" altLang="en-US" sz="2800" b="1">
                <a:solidFill>
                  <a:schemeClr val="bg1"/>
                </a:solidFill>
                <a:latin typeface="Times New Roman" panose="02020603050405020304" pitchFamily="18" charset="0"/>
                <a:ea typeface="微软雅黑" panose="020B0503020204020204" pitchFamily="34" charset="-122"/>
                <a:sym typeface="+mn-ea"/>
              </a:rPr>
              <a:t>生</a:t>
            </a:r>
            <a:endParaRPr lang="zh-CN" altLang="en-US" sz="2800" b="1">
              <a:solidFill>
                <a:schemeClr val="bg1"/>
              </a:solidFill>
              <a:latin typeface="Times New Roman" panose="02020603050405020304" pitchFamily="18" charset="0"/>
              <a:ea typeface="微软雅黑" panose="020B0503020204020204" pitchFamily="34" charset="-122"/>
              <a:sym typeface="+mn-ea"/>
            </a:endParaRPr>
          </a:p>
          <a:p>
            <a:r>
              <a:rPr lang="zh-CN" altLang="en-US" sz="2800" b="1">
                <a:solidFill>
                  <a:schemeClr val="bg1"/>
                </a:solidFill>
                <a:latin typeface="Times New Roman" panose="02020603050405020304" pitchFamily="18" charset="0"/>
                <a:ea typeface="微软雅黑" panose="020B0503020204020204" pitchFamily="34" charset="-122"/>
                <a:sym typeface="+mn-ea"/>
              </a:rPr>
              <a:t>物</a:t>
            </a:r>
            <a:endParaRPr lang="zh-CN" altLang="en-US" sz="2800" b="1">
              <a:solidFill>
                <a:schemeClr val="bg1"/>
              </a:solidFill>
              <a:latin typeface="Times New Roman" panose="02020603050405020304" pitchFamily="18" charset="0"/>
              <a:ea typeface="微软雅黑" panose="020B0503020204020204" pitchFamily="34" charset="-122"/>
              <a:sym typeface="+mn-ea"/>
            </a:endParaRPr>
          </a:p>
          <a:p>
            <a:r>
              <a:rPr lang="zh-CN" altLang="en-US" sz="2800" b="1">
                <a:solidFill>
                  <a:schemeClr val="bg1"/>
                </a:solidFill>
                <a:latin typeface="Times New Roman" panose="02020603050405020304" pitchFamily="18" charset="0"/>
                <a:ea typeface="微软雅黑" panose="020B0503020204020204" pitchFamily="34" charset="-122"/>
                <a:sym typeface="+mn-ea"/>
              </a:rPr>
              <a:t>的</a:t>
            </a:r>
            <a:endParaRPr lang="zh-CN" altLang="en-US" sz="2800" b="1">
              <a:solidFill>
                <a:schemeClr val="bg1"/>
              </a:solidFill>
              <a:latin typeface="Times New Roman" panose="02020603050405020304" pitchFamily="18" charset="0"/>
              <a:ea typeface="微软雅黑" panose="020B0503020204020204" pitchFamily="34" charset="-122"/>
              <a:sym typeface="+mn-ea"/>
            </a:endParaRPr>
          </a:p>
          <a:p>
            <a:r>
              <a:rPr lang="zh-CN" altLang="en-US" sz="2800" b="1">
                <a:solidFill>
                  <a:schemeClr val="bg1"/>
                </a:solidFill>
                <a:latin typeface="Times New Roman" panose="02020603050405020304" pitchFamily="18" charset="0"/>
                <a:ea typeface="微软雅黑" panose="020B0503020204020204" pitchFamily="34" charset="-122"/>
                <a:sym typeface="+mn-ea"/>
              </a:rPr>
              <a:t>选</a:t>
            </a:r>
            <a:endParaRPr lang="zh-CN" altLang="en-US" sz="2800" b="1">
              <a:solidFill>
                <a:schemeClr val="bg1"/>
              </a:solidFill>
              <a:latin typeface="Times New Roman" panose="02020603050405020304" pitchFamily="18" charset="0"/>
              <a:ea typeface="微软雅黑" panose="020B0503020204020204" pitchFamily="34" charset="-122"/>
              <a:sym typeface="+mn-ea"/>
            </a:endParaRPr>
          </a:p>
          <a:p>
            <a:r>
              <a:rPr lang="zh-CN" altLang="en-US" sz="2800" b="1">
                <a:solidFill>
                  <a:schemeClr val="bg1"/>
                </a:solidFill>
                <a:latin typeface="Times New Roman" panose="02020603050405020304" pitchFamily="18" charset="0"/>
                <a:ea typeface="微软雅黑" panose="020B0503020204020204" pitchFamily="34" charset="-122"/>
                <a:sym typeface="+mn-ea"/>
              </a:rPr>
              <a:t>择</a:t>
            </a:r>
            <a:endParaRPr lang="zh-CN" altLang="en-US" sz="2800" b="1">
              <a:solidFill>
                <a:schemeClr val="bg1"/>
              </a:solidFill>
              <a:latin typeface="Times New Roman" panose="02020603050405020304" pitchFamily="18" charset="0"/>
              <a:ea typeface="微软雅黑" panose="020B0503020204020204" pitchFamily="34" charset="-122"/>
              <a:sym typeface="+mn-ea"/>
            </a:endParaRPr>
          </a:p>
          <a:p>
            <a:r>
              <a:rPr lang="zh-CN" altLang="en-US" sz="2800" b="1">
                <a:solidFill>
                  <a:schemeClr val="bg1"/>
                </a:solidFill>
                <a:latin typeface="Times New Roman" panose="02020603050405020304" pitchFamily="18" charset="0"/>
                <a:ea typeface="微软雅黑" panose="020B0503020204020204" pitchFamily="34" charset="-122"/>
                <a:sym typeface="+mn-ea"/>
              </a:rPr>
              <a:t>培</a:t>
            </a:r>
            <a:endParaRPr lang="zh-CN" altLang="en-US" sz="2800" b="1">
              <a:solidFill>
                <a:schemeClr val="bg1"/>
              </a:solidFill>
              <a:latin typeface="Times New Roman" panose="02020603050405020304" pitchFamily="18" charset="0"/>
              <a:ea typeface="微软雅黑" panose="020B0503020204020204" pitchFamily="34" charset="-122"/>
              <a:sym typeface="+mn-ea"/>
            </a:endParaRPr>
          </a:p>
          <a:p>
            <a:r>
              <a:rPr lang="zh-CN" altLang="en-US" sz="2800" b="1">
                <a:solidFill>
                  <a:schemeClr val="bg1"/>
                </a:solidFill>
                <a:latin typeface="Times New Roman" panose="02020603050405020304" pitchFamily="18" charset="0"/>
                <a:ea typeface="微软雅黑" panose="020B0503020204020204" pitchFamily="34" charset="-122"/>
                <a:sym typeface="+mn-ea"/>
              </a:rPr>
              <a:t>养</a:t>
            </a:r>
            <a:endParaRPr lang="zh-CN" altLang="en-US" sz="2800" b="1">
              <a:solidFill>
                <a:schemeClr val="bg1"/>
              </a:solidFill>
              <a:latin typeface="Times New Roman" panose="02020603050405020304" pitchFamily="18" charset="0"/>
              <a:ea typeface="微软雅黑" panose="020B0503020204020204" pitchFamily="34" charset="-122"/>
              <a:sym typeface="+mn-ea"/>
            </a:endParaRPr>
          </a:p>
          <a:p>
            <a:r>
              <a:rPr lang="zh-CN" altLang="en-US" sz="2800" b="1">
                <a:solidFill>
                  <a:schemeClr val="bg1"/>
                </a:solidFill>
                <a:latin typeface="Times New Roman" panose="02020603050405020304" pitchFamily="18" charset="0"/>
                <a:ea typeface="微软雅黑" panose="020B0503020204020204" pitchFamily="34" charset="-122"/>
                <a:sym typeface="+mn-ea"/>
              </a:rPr>
              <a:t>和</a:t>
            </a:r>
            <a:endParaRPr lang="zh-CN" altLang="en-US" sz="2800" b="1">
              <a:solidFill>
                <a:schemeClr val="bg1"/>
              </a:solidFill>
              <a:latin typeface="Times New Roman" panose="02020603050405020304" pitchFamily="18" charset="0"/>
              <a:ea typeface="微软雅黑" panose="020B0503020204020204" pitchFamily="34" charset="-122"/>
              <a:sym typeface="+mn-ea"/>
            </a:endParaRPr>
          </a:p>
          <a:p>
            <a:r>
              <a:rPr lang="zh-CN" altLang="en-US" sz="2800" b="1">
                <a:solidFill>
                  <a:schemeClr val="bg1"/>
                </a:solidFill>
                <a:latin typeface="Times New Roman" panose="02020603050405020304" pitchFamily="18" charset="0"/>
                <a:ea typeface="微软雅黑" panose="020B0503020204020204" pitchFamily="34" charset="-122"/>
                <a:sym typeface="+mn-ea"/>
              </a:rPr>
              <a:t>计</a:t>
            </a:r>
            <a:endParaRPr lang="zh-CN" altLang="en-US" sz="2800" b="1">
              <a:solidFill>
                <a:schemeClr val="bg1"/>
              </a:solidFill>
              <a:latin typeface="Times New Roman" panose="02020603050405020304" pitchFamily="18" charset="0"/>
              <a:ea typeface="微软雅黑" panose="020B0503020204020204" pitchFamily="34" charset="-122"/>
              <a:sym typeface="+mn-ea"/>
            </a:endParaRPr>
          </a:p>
          <a:p>
            <a:r>
              <a:rPr lang="zh-CN" altLang="en-US" sz="2800" b="1">
                <a:solidFill>
                  <a:schemeClr val="bg1"/>
                </a:solidFill>
                <a:latin typeface="Times New Roman" panose="02020603050405020304" pitchFamily="18" charset="0"/>
                <a:ea typeface="微软雅黑" panose="020B0503020204020204" pitchFamily="34" charset="-122"/>
                <a:sym typeface="+mn-ea"/>
              </a:rPr>
              <a:t>数</a:t>
            </a:r>
            <a:endParaRPr lang="zh-CN" altLang="en-US" sz="2800" b="1">
              <a:solidFill>
                <a:schemeClr val="bg1"/>
              </a:solidFill>
              <a:latin typeface="Times New Roman" panose="02020603050405020304" pitchFamily="18" charset="0"/>
              <a:ea typeface="微软雅黑" panose="020B0503020204020204" pitchFamily="34" charset="-122"/>
            </a:endParaRPr>
          </a:p>
        </p:txBody>
      </p:sp>
      <p:sp>
        <p:nvSpPr>
          <p:cNvPr id="13" name="文本框 12"/>
          <p:cNvSpPr txBox="1"/>
          <p:nvPr>
            <p:custDataLst>
              <p:tags r:id="rId13"/>
            </p:custDataLst>
          </p:nvPr>
        </p:nvSpPr>
        <p:spPr>
          <a:xfrm>
            <a:off x="1132275" y="961137"/>
            <a:ext cx="1980029" cy="523220"/>
          </a:xfrm>
          <a:prstGeom prst="rect">
            <a:avLst/>
          </a:prstGeom>
          <a:solidFill>
            <a:schemeClr val="accent2">
              <a:lumMod val="20000"/>
              <a:lumOff val="80000"/>
            </a:schemeClr>
          </a:solidFill>
        </p:spPr>
        <p:txBody>
          <a:bodyPr wrap="none" rtlCol="0" anchor="t">
            <a:spAutoFit/>
          </a:bodyPr>
          <a:lstStyle/>
          <a:p>
            <a:r>
              <a:rPr lang="zh-CN" altLang="en-US" sz="2800">
                <a:solidFill>
                  <a:srgbClr val="080808"/>
                </a:solidFill>
                <a:latin typeface="Times New Roman" panose="02020603050405020304" pitchFamily="18" charset="0"/>
                <a:ea typeface="微软雅黑" panose="020B0503020204020204" pitchFamily="34" charset="-122"/>
                <a:sym typeface="+mn-ea"/>
              </a:rPr>
              <a:t>选择培养基</a:t>
            </a:r>
            <a:endParaRPr lang="zh-CN" altLang="en-US" sz="2800">
              <a:solidFill>
                <a:srgbClr val="080808"/>
              </a:solidFill>
              <a:latin typeface="Times New Roman" panose="02020603050405020304" pitchFamily="18" charset="0"/>
              <a:ea typeface="微软雅黑" panose="020B0503020204020204" pitchFamily="34" charset="-122"/>
              <a:sym typeface="+mn-ea"/>
            </a:endParaRPr>
          </a:p>
        </p:txBody>
      </p:sp>
      <p:sp>
        <p:nvSpPr>
          <p:cNvPr id="14" name="文本框 13"/>
          <p:cNvSpPr txBox="1"/>
          <p:nvPr>
            <p:custDataLst>
              <p:tags r:id="rId14"/>
            </p:custDataLst>
          </p:nvPr>
        </p:nvSpPr>
        <p:spPr>
          <a:xfrm>
            <a:off x="1155498" y="2709527"/>
            <a:ext cx="1620957" cy="954107"/>
          </a:xfrm>
          <a:prstGeom prst="rect">
            <a:avLst/>
          </a:prstGeom>
          <a:solidFill>
            <a:schemeClr val="accent2">
              <a:lumMod val="20000"/>
              <a:lumOff val="80000"/>
            </a:schemeClr>
          </a:solidFill>
        </p:spPr>
        <p:txBody>
          <a:bodyPr wrap="none" rtlCol="0" anchor="t">
            <a:spAutoFit/>
          </a:bodyPr>
          <a:lstStyle/>
          <a:p>
            <a:pPr algn="l"/>
            <a:r>
              <a:rPr lang="zh-CN" altLang="en-US" sz="2800">
                <a:solidFill>
                  <a:srgbClr val="080808"/>
                </a:solidFill>
                <a:latin typeface="Times New Roman" panose="02020603050405020304" pitchFamily="18" charset="0"/>
                <a:ea typeface="微软雅黑" panose="020B0503020204020204" pitchFamily="34" charset="-122"/>
                <a:sym typeface="+mn-ea"/>
              </a:rPr>
              <a:t>微生物的</a:t>
            </a:r>
            <a:endParaRPr lang="en-US" altLang="zh-CN" sz="2800">
              <a:solidFill>
                <a:srgbClr val="080808"/>
              </a:solidFill>
              <a:latin typeface="Times New Roman" panose="02020603050405020304" pitchFamily="18" charset="0"/>
              <a:ea typeface="微软雅黑" panose="020B0503020204020204" pitchFamily="34" charset="-122"/>
              <a:sym typeface="+mn-ea"/>
            </a:endParaRPr>
          </a:p>
          <a:p>
            <a:pPr algn="l"/>
            <a:r>
              <a:rPr lang="zh-CN" altLang="en-US" sz="2800">
                <a:solidFill>
                  <a:srgbClr val="080808"/>
                </a:solidFill>
                <a:latin typeface="Times New Roman" panose="02020603050405020304" pitchFamily="18" charset="0"/>
                <a:ea typeface="微软雅黑" panose="020B0503020204020204" pitchFamily="34" charset="-122"/>
                <a:sym typeface="+mn-ea"/>
              </a:rPr>
              <a:t>选择培养</a:t>
            </a:r>
            <a:endParaRPr lang="zh-CN" altLang="en-US" sz="2800">
              <a:solidFill>
                <a:srgbClr val="080808"/>
              </a:solidFill>
              <a:latin typeface="Times New Roman" panose="02020603050405020304" pitchFamily="18" charset="0"/>
              <a:ea typeface="微软雅黑" panose="020B0503020204020204" pitchFamily="34" charset="-122"/>
              <a:sym typeface="+mn-ea"/>
            </a:endParaRPr>
          </a:p>
        </p:txBody>
      </p:sp>
      <p:sp>
        <p:nvSpPr>
          <p:cNvPr id="15" name="文本框 14"/>
          <p:cNvSpPr txBox="1"/>
          <p:nvPr>
            <p:custDataLst>
              <p:tags r:id="rId15"/>
            </p:custDataLst>
          </p:nvPr>
        </p:nvSpPr>
        <p:spPr>
          <a:xfrm>
            <a:off x="3641234" y="312973"/>
            <a:ext cx="1620957" cy="523220"/>
          </a:xfrm>
          <a:prstGeom prst="rect">
            <a:avLst/>
          </a:prstGeom>
          <a:solidFill>
            <a:schemeClr val="bg2"/>
          </a:solidFill>
        </p:spPr>
        <p:txBody>
          <a:bodyPr wrap="none" rtlCol="0" anchor="t">
            <a:spAutoFit/>
          </a:bodyPr>
          <a:lstStyle/>
          <a:p>
            <a:r>
              <a:rPr lang="zh-CN" altLang="en-US" sz="2800">
                <a:solidFill>
                  <a:srgbClr val="080808"/>
                </a:solidFill>
                <a:latin typeface="Times New Roman" panose="02020603050405020304" pitchFamily="18" charset="0"/>
                <a:ea typeface="微软雅黑" panose="020B0503020204020204" pitchFamily="34" charset="-122"/>
                <a:cs typeface="黑体" panose="02010609060101010101" pitchFamily="49" charset="-122"/>
                <a:sym typeface="+mn-ea"/>
              </a:rPr>
              <a:t>科学实例</a:t>
            </a:r>
            <a:endParaRPr lang="zh-CN" altLang="en-US" sz="2800">
              <a:solidFill>
                <a:srgbClr val="080808"/>
              </a:solidFill>
              <a:latin typeface="Times New Roman" panose="02020603050405020304" pitchFamily="18" charset="0"/>
              <a:ea typeface="微软雅黑" panose="020B0503020204020204" pitchFamily="34" charset="-122"/>
            </a:endParaRPr>
          </a:p>
        </p:txBody>
      </p:sp>
      <p:sp>
        <p:nvSpPr>
          <p:cNvPr id="16" name="文本框 15"/>
          <p:cNvSpPr txBox="1"/>
          <p:nvPr>
            <p:custDataLst>
              <p:tags r:id="rId16"/>
            </p:custDataLst>
          </p:nvPr>
        </p:nvSpPr>
        <p:spPr>
          <a:xfrm>
            <a:off x="3641234" y="925472"/>
            <a:ext cx="1620957" cy="523220"/>
          </a:xfrm>
          <a:prstGeom prst="rect">
            <a:avLst/>
          </a:prstGeom>
          <a:solidFill>
            <a:schemeClr val="bg2"/>
          </a:solidFill>
        </p:spPr>
        <p:txBody>
          <a:bodyPr wrap="none" rtlCol="0" anchor="t">
            <a:spAutoFit/>
          </a:bodyPr>
          <a:lstStyle/>
          <a:p>
            <a:r>
              <a:rPr lang="zh-CN" altLang="en-US" sz="2800">
                <a:solidFill>
                  <a:srgbClr val="080808"/>
                </a:solidFill>
                <a:latin typeface="Times New Roman" panose="02020603050405020304" pitchFamily="18" charset="0"/>
                <a:ea typeface="微软雅黑" panose="020B0503020204020204" pitchFamily="34" charset="-122"/>
                <a:sym typeface="+mn-ea"/>
              </a:rPr>
              <a:t>筛选原则</a:t>
            </a:r>
            <a:endParaRPr lang="zh-CN" altLang="en-US" sz="2800">
              <a:solidFill>
                <a:srgbClr val="080808"/>
              </a:solidFill>
              <a:latin typeface="Times New Roman" panose="02020603050405020304" pitchFamily="18" charset="0"/>
              <a:ea typeface="微软雅黑" panose="020B0503020204020204" pitchFamily="34" charset="-122"/>
            </a:endParaRPr>
          </a:p>
        </p:txBody>
      </p:sp>
      <p:sp>
        <p:nvSpPr>
          <p:cNvPr id="17" name="文本框 16"/>
          <p:cNvSpPr txBox="1"/>
          <p:nvPr>
            <p:custDataLst>
              <p:tags r:id="rId17"/>
            </p:custDataLst>
          </p:nvPr>
        </p:nvSpPr>
        <p:spPr>
          <a:xfrm>
            <a:off x="3614355" y="1562842"/>
            <a:ext cx="4134465" cy="523220"/>
          </a:xfrm>
          <a:prstGeom prst="rect">
            <a:avLst/>
          </a:prstGeom>
          <a:solidFill>
            <a:schemeClr val="bg2"/>
          </a:solidFill>
        </p:spPr>
        <p:txBody>
          <a:bodyPr wrap="none" rtlCol="0" anchor="t">
            <a:spAutoFit/>
          </a:bodyPr>
          <a:lstStyle/>
          <a:p>
            <a:r>
              <a:rPr lang="zh-CN" altLang="en-US" sz="2800">
                <a:solidFill>
                  <a:srgbClr val="080808"/>
                </a:solidFill>
                <a:latin typeface="Times New Roman" panose="02020603050405020304" pitchFamily="18" charset="0"/>
                <a:ea typeface="微软雅黑" panose="020B0503020204020204" pitchFamily="34" charset="-122"/>
                <a:sym typeface="+mn-ea"/>
              </a:rPr>
              <a:t>选择培养基的概念及举例</a:t>
            </a:r>
            <a:endParaRPr lang="zh-CN" altLang="en-US" sz="2800">
              <a:solidFill>
                <a:srgbClr val="080808"/>
              </a:solidFill>
              <a:latin typeface="Times New Roman" panose="02020603050405020304" pitchFamily="18" charset="0"/>
              <a:ea typeface="微软雅黑" panose="020B0503020204020204" pitchFamily="34" charset="-122"/>
            </a:endParaRPr>
          </a:p>
        </p:txBody>
      </p:sp>
      <p:sp>
        <p:nvSpPr>
          <p:cNvPr id="18" name="文本框 17"/>
          <p:cNvSpPr txBox="1"/>
          <p:nvPr>
            <p:custDataLst>
              <p:tags r:id="rId18"/>
            </p:custDataLst>
          </p:nvPr>
        </p:nvSpPr>
        <p:spPr>
          <a:xfrm>
            <a:off x="3222205" y="3571299"/>
            <a:ext cx="4493538" cy="523220"/>
          </a:xfrm>
          <a:prstGeom prst="rect">
            <a:avLst/>
          </a:prstGeom>
          <a:solidFill>
            <a:schemeClr val="accent6">
              <a:lumMod val="20000"/>
              <a:lumOff val="80000"/>
            </a:schemeClr>
          </a:solidFill>
        </p:spPr>
        <p:txBody>
          <a:bodyPr wrap="none" rtlCol="0" anchor="t">
            <a:spAutoFit/>
          </a:bodyPr>
          <a:lstStyle/>
          <a:p>
            <a:pPr algn="l"/>
            <a:r>
              <a:rPr lang="zh-CN" altLang="en-US" sz="2800">
                <a:solidFill>
                  <a:srgbClr val="080808"/>
                </a:solidFill>
                <a:latin typeface="Times New Roman" panose="02020603050405020304" pitchFamily="18" charset="0"/>
                <a:ea typeface="微软雅黑" panose="020B0503020204020204" pitchFamily="34" charset="-122"/>
                <a:cs typeface="黑体" panose="02010609060101010101" pitchFamily="49" charset="-122"/>
                <a:sym typeface="+mn-ea"/>
              </a:rPr>
              <a:t>稀释涂布平板法的操作过程</a:t>
            </a:r>
            <a:endParaRPr lang="zh-CN" altLang="en-US" sz="2800">
              <a:solidFill>
                <a:srgbClr val="080808"/>
              </a:solidFill>
              <a:latin typeface="Times New Roman" panose="02020603050405020304" pitchFamily="18" charset="0"/>
              <a:ea typeface="微软雅黑" panose="020B0503020204020204" pitchFamily="34" charset="-122"/>
              <a:cs typeface="黑体" panose="02010609060101010101" pitchFamily="49" charset="-122"/>
              <a:sym typeface="+mn-ea"/>
            </a:endParaRPr>
          </a:p>
        </p:txBody>
      </p:sp>
      <p:sp>
        <p:nvSpPr>
          <p:cNvPr id="19" name="文本框 18"/>
          <p:cNvSpPr txBox="1"/>
          <p:nvPr>
            <p:custDataLst>
              <p:tags r:id="rId19"/>
            </p:custDataLst>
          </p:nvPr>
        </p:nvSpPr>
        <p:spPr>
          <a:xfrm>
            <a:off x="3222205" y="4174357"/>
            <a:ext cx="5032147" cy="523220"/>
          </a:xfrm>
          <a:prstGeom prst="rect">
            <a:avLst/>
          </a:prstGeom>
          <a:solidFill>
            <a:schemeClr val="accent5">
              <a:lumMod val="20000"/>
              <a:lumOff val="80000"/>
            </a:schemeClr>
          </a:solidFill>
        </p:spPr>
        <p:txBody>
          <a:bodyPr wrap="none" rtlCol="0" anchor="t">
            <a:spAutoFit/>
          </a:bodyPr>
          <a:lstStyle/>
          <a:p>
            <a:r>
              <a:rPr lang="zh-CN" altLang="en-US" sz="2800">
                <a:solidFill>
                  <a:srgbClr val="080808"/>
                </a:solidFill>
                <a:latin typeface="Times New Roman" panose="02020603050405020304" pitchFamily="18" charset="0"/>
                <a:ea typeface="微软雅黑" panose="020B0503020204020204" pitchFamily="34" charset="-122"/>
                <a:cs typeface="黑体" panose="02010609060101010101" pitchFamily="49" charset="-122"/>
                <a:sym typeface="+mn-ea"/>
              </a:rPr>
              <a:t>间接计数法 </a:t>
            </a:r>
            <a:r>
              <a:rPr lang="en-US" altLang="zh-CN" sz="2800">
                <a:solidFill>
                  <a:srgbClr val="080808"/>
                </a:solidFill>
                <a:latin typeface="Times New Roman" panose="02020603050405020304" pitchFamily="18" charset="0"/>
                <a:ea typeface="微软雅黑" panose="020B0503020204020204" pitchFamily="34" charset="-122"/>
                <a:cs typeface="黑体" panose="02010609060101010101" pitchFamily="49" charset="-122"/>
                <a:sym typeface="+mn-ea"/>
              </a:rPr>
              <a:t>— </a:t>
            </a:r>
            <a:r>
              <a:rPr lang="zh-CN" altLang="en-US" sz="2800">
                <a:solidFill>
                  <a:srgbClr val="080808"/>
                </a:solidFill>
                <a:latin typeface="Times New Roman" panose="02020603050405020304" pitchFamily="18" charset="0"/>
                <a:ea typeface="微软雅黑" panose="020B0503020204020204" pitchFamily="34" charset="-122"/>
                <a:cs typeface="黑体" panose="02010609060101010101" pitchFamily="49" charset="-122"/>
                <a:sym typeface="+mn-ea"/>
              </a:rPr>
              <a:t>稀释涂布平板法</a:t>
            </a:r>
            <a:endParaRPr lang="zh-CN" altLang="en-US" sz="2800">
              <a:solidFill>
                <a:srgbClr val="080808"/>
              </a:solidFill>
              <a:latin typeface="Times New Roman" panose="02020603050405020304" pitchFamily="18" charset="0"/>
              <a:ea typeface="微软雅黑" panose="020B0503020204020204" pitchFamily="34" charset="-122"/>
              <a:cs typeface="黑体" panose="02010609060101010101" pitchFamily="49" charset="-122"/>
              <a:sym typeface="+mn-ea"/>
            </a:endParaRPr>
          </a:p>
        </p:txBody>
      </p:sp>
      <p:sp>
        <p:nvSpPr>
          <p:cNvPr id="20" name="文本框 19"/>
          <p:cNvSpPr txBox="1"/>
          <p:nvPr>
            <p:custDataLst>
              <p:tags r:id="rId20"/>
            </p:custDataLst>
          </p:nvPr>
        </p:nvSpPr>
        <p:spPr>
          <a:xfrm>
            <a:off x="3233704" y="4771780"/>
            <a:ext cx="4320804" cy="523220"/>
          </a:xfrm>
          <a:prstGeom prst="rect">
            <a:avLst/>
          </a:prstGeom>
          <a:solidFill>
            <a:schemeClr val="accent5">
              <a:lumMod val="20000"/>
              <a:lumOff val="80000"/>
            </a:schemeClr>
          </a:solidFill>
        </p:spPr>
        <p:txBody>
          <a:bodyPr wrap="square" rtlCol="0" anchor="t">
            <a:spAutoFit/>
          </a:bodyPr>
          <a:lstStyle/>
          <a:p>
            <a:r>
              <a:rPr lang="zh-CN" altLang="en-US" sz="2800">
                <a:solidFill>
                  <a:srgbClr val="080808"/>
                </a:solidFill>
                <a:latin typeface="Times New Roman" panose="02020603050405020304" pitchFamily="18" charset="0"/>
                <a:ea typeface="微软雅黑" panose="020B0503020204020204" pitchFamily="34" charset="-122"/>
                <a:cs typeface="黑体" panose="02010609060101010101" pitchFamily="49" charset="-122"/>
                <a:sym typeface="+mn-ea"/>
              </a:rPr>
              <a:t>直接计数 </a:t>
            </a:r>
            <a:r>
              <a:rPr lang="en-US" altLang="zh-CN" sz="2800">
                <a:solidFill>
                  <a:srgbClr val="080808"/>
                </a:solidFill>
                <a:latin typeface="Times New Roman" panose="02020603050405020304" pitchFamily="18" charset="0"/>
                <a:ea typeface="微软雅黑" panose="020B0503020204020204" pitchFamily="34" charset="-122"/>
                <a:cs typeface="黑体" panose="02010609060101010101" pitchFamily="49" charset="-122"/>
                <a:sym typeface="+mn-ea"/>
              </a:rPr>
              <a:t>—</a:t>
            </a:r>
            <a:r>
              <a:rPr lang="zh-CN" altLang="en-US" sz="2800">
                <a:solidFill>
                  <a:srgbClr val="080808"/>
                </a:solidFill>
                <a:latin typeface="Times New Roman" panose="02020603050405020304" pitchFamily="18" charset="0"/>
                <a:ea typeface="微软雅黑" panose="020B0503020204020204" pitchFamily="34" charset="-122"/>
                <a:cs typeface="黑体" panose="02010609060101010101" pitchFamily="49" charset="-122"/>
                <a:sym typeface="+mn-ea"/>
              </a:rPr>
              <a:t>计数板计数法</a:t>
            </a:r>
            <a:endParaRPr lang="zh-CN" altLang="en-US" sz="2800">
              <a:solidFill>
                <a:srgbClr val="080808"/>
              </a:solidFill>
              <a:latin typeface="Times New Roman" panose="02020603050405020304" pitchFamily="18" charset="0"/>
              <a:ea typeface="微软雅黑" panose="020B0503020204020204" pitchFamily="34" charset="-122"/>
              <a:cs typeface="黑体" panose="02010609060101010101" pitchFamily="49" charset="-122"/>
              <a:sym typeface="+mn-ea"/>
            </a:endParaRPr>
          </a:p>
        </p:txBody>
      </p:sp>
      <p:sp>
        <p:nvSpPr>
          <p:cNvPr id="21" name="文本框 20"/>
          <p:cNvSpPr txBox="1"/>
          <p:nvPr>
            <p:custDataLst>
              <p:tags r:id="rId21"/>
            </p:custDataLst>
          </p:nvPr>
        </p:nvSpPr>
        <p:spPr>
          <a:xfrm>
            <a:off x="1104594" y="5695021"/>
            <a:ext cx="3267912" cy="954107"/>
          </a:xfrm>
          <a:prstGeom prst="rect">
            <a:avLst/>
          </a:prstGeom>
          <a:solidFill>
            <a:schemeClr val="accent2">
              <a:lumMod val="20000"/>
              <a:lumOff val="80000"/>
            </a:schemeClr>
          </a:solidFill>
        </p:spPr>
        <p:txBody>
          <a:bodyPr wrap="square" rtlCol="0" anchor="t">
            <a:spAutoFit/>
          </a:bodyPr>
          <a:lstStyle/>
          <a:p>
            <a:r>
              <a:rPr lang="zh-CN" altLang="en-US" sz="2800">
                <a:solidFill>
                  <a:srgbClr val="080808"/>
                </a:solidFill>
                <a:latin typeface="Times New Roman" panose="02020603050405020304" pitchFamily="18" charset="0"/>
                <a:ea typeface="微软雅黑" panose="020B0503020204020204" pitchFamily="34" charset="-122"/>
                <a:sym typeface="+mn-ea"/>
              </a:rPr>
              <a:t>土壤中分解尿素的细菌的分离与计数</a:t>
            </a:r>
            <a:endParaRPr lang="zh-CN" altLang="en-US" sz="2800">
              <a:solidFill>
                <a:srgbClr val="080808"/>
              </a:solidFill>
              <a:latin typeface="Times New Roman" panose="02020603050405020304" pitchFamily="18" charset="0"/>
              <a:ea typeface="微软雅黑" panose="020B0503020204020204" pitchFamily="34" charset="-122"/>
              <a:sym typeface="+mn-ea"/>
            </a:endParaRPr>
          </a:p>
        </p:txBody>
      </p:sp>
      <p:sp>
        <p:nvSpPr>
          <p:cNvPr id="22" name="文本框 21"/>
          <p:cNvSpPr txBox="1"/>
          <p:nvPr>
            <p:custDataLst>
              <p:tags r:id="rId22"/>
            </p:custDataLst>
          </p:nvPr>
        </p:nvSpPr>
        <p:spPr>
          <a:xfrm>
            <a:off x="4811406" y="5409308"/>
            <a:ext cx="2339102" cy="523220"/>
          </a:xfrm>
          <a:prstGeom prst="rect">
            <a:avLst/>
          </a:prstGeom>
          <a:solidFill>
            <a:schemeClr val="accent4">
              <a:lumMod val="20000"/>
              <a:lumOff val="80000"/>
            </a:schemeClr>
          </a:solidFill>
        </p:spPr>
        <p:txBody>
          <a:bodyPr wrap="none" rtlCol="0" anchor="t">
            <a:spAutoFit/>
          </a:bodyPr>
          <a:lstStyle/>
          <a:p>
            <a:r>
              <a:rPr lang="zh-CN" altLang="en-US" sz="2800">
                <a:solidFill>
                  <a:srgbClr val="080808"/>
                </a:solidFill>
                <a:latin typeface="Times New Roman" panose="02020603050405020304" pitchFamily="18" charset="0"/>
                <a:ea typeface="微软雅黑" panose="020B0503020204020204" pitchFamily="34" charset="-122"/>
                <a:sym typeface="+mn-ea"/>
              </a:rPr>
              <a:t>培养基的制备</a:t>
            </a:r>
            <a:endParaRPr lang="zh-CN" altLang="en-US" sz="2800">
              <a:solidFill>
                <a:srgbClr val="080808"/>
              </a:solidFill>
              <a:latin typeface="Times New Roman" panose="02020603050405020304" pitchFamily="18" charset="0"/>
              <a:ea typeface="微软雅黑" panose="020B0503020204020204" pitchFamily="34" charset="-122"/>
            </a:endParaRPr>
          </a:p>
        </p:txBody>
      </p:sp>
      <p:sp>
        <p:nvSpPr>
          <p:cNvPr id="24" name="文本框 23"/>
          <p:cNvSpPr txBox="1"/>
          <p:nvPr>
            <p:custDataLst>
              <p:tags r:id="rId23"/>
            </p:custDataLst>
          </p:nvPr>
        </p:nvSpPr>
        <p:spPr>
          <a:xfrm>
            <a:off x="7507987" y="5011886"/>
            <a:ext cx="2720447" cy="523220"/>
          </a:xfrm>
          <a:prstGeom prst="rect">
            <a:avLst/>
          </a:prstGeom>
          <a:solidFill>
            <a:schemeClr val="bg2"/>
          </a:solidFill>
        </p:spPr>
        <p:txBody>
          <a:bodyPr wrap="square" rtlCol="0" anchor="t">
            <a:spAutoFit/>
          </a:bodyPr>
          <a:lstStyle/>
          <a:p>
            <a:r>
              <a:rPr lang="zh-CN" altLang="en-US" sz="2800">
                <a:solidFill>
                  <a:srgbClr val="7030A0"/>
                </a:solidFill>
                <a:latin typeface="Times New Roman" panose="02020603050405020304" pitchFamily="18" charset="0"/>
                <a:ea typeface="微软雅黑" panose="020B0503020204020204" pitchFamily="34" charset="-122"/>
                <a:sym typeface="+mn-ea"/>
              </a:rPr>
              <a:t>（</a:t>
            </a:r>
            <a:r>
              <a:rPr lang="en-US" altLang="zh-CN" sz="2800">
                <a:solidFill>
                  <a:srgbClr val="7030A0"/>
                </a:solidFill>
                <a:latin typeface="Times New Roman" panose="02020603050405020304" pitchFamily="18" charset="0"/>
                <a:ea typeface="微软雅黑" panose="020B0503020204020204" pitchFamily="34" charset="-122"/>
                <a:sym typeface="+mn-ea"/>
              </a:rPr>
              <a:t>1</a:t>
            </a:r>
            <a:r>
              <a:rPr lang="zh-CN" altLang="en-US" sz="2800">
                <a:solidFill>
                  <a:srgbClr val="7030A0"/>
                </a:solidFill>
                <a:latin typeface="Times New Roman" panose="02020603050405020304" pitchFamily="18" charset="0"/>
                <a:ea typeface="微软雅黑" panose="020B0503020204020204" pitchFamily="34" charset="-122"/>
                <a:sym typeface="+mn-ea"/>
              </a:rPr>
              <a:t>）土壤取样</a:t>
            </a:r>
            <a:endParaRPr lang="zh-CN" altLang="en-US" sz="2800">
              <a:solidFill>
                <a:srgbClr val="7030A0"/>
              </a:solidFill>
              <a:latin typeface="Times New Roman" panose="02020603050405020304" pitchFamily="18" charset="0"/>
              <a:ea typeface="微软雅黑" panose="020B0503020204020204" pitchFamily="34" charset="-122"/>
              <a:sym typeface="+mn-ea"/>
            </a:endParaRPr>
          </a:p>
        </p:txBody>
      </p:sp>
      <p:sp>
        <p:nvSpPr>
          <p:cNvPr id="25" name="文本框 24"/>
          <p:cNvSpPr txBox="1"/>
          <p:nvPr>
            <p:custDataLst>
              <p:tags r:id="rId24"/>
            </p:custDataLst>
          </p:nvPr>
        </p:nvSpPr>
        <p:spPr>
          <a:xfrm>
            <a:off x="7507987" y="5450020"/>
            <a:ext cx="2877711" cy="523220"/>
          </a:xfrm>
          <a:prstGeom prst="rect">
            <a:avLst/>
          </a:prstGeom>
          <a:solidFill>
            <a:schemeClr val="bg2"/>
          </a:solidFill>
          <a:ln>
            <a:solidFill>
              <a:schemeClr val="bg2"/>
            </a:solidFill>
          </a:ln>
        </p:spPr>
        <p:txBody>
          <a:bodyPr wrap="none" rtlCol="0" anchor="t">
            <a:spAutoFit/>
          </a:bodyPr>
          <a:lstStyle/>
          <a:p>
            <a:r>
              <a:rPr lang="zh-CN" altLang="en-US" sz="2800">
                <a:solidFill>
                  <a:srgbClr val="7030A0"/>
                </a:solidFill>
                <a:latin typeface="Times New Roman" panose="02020603050405020304" pitchFamily="18" charset="0"/>
                <a:ea typeface="微软雅黑" panose="020B0503020204020204" pitchFamily="34" charset="-122"/>
                <a:sym typeface="+mn-ea"/>
              </a:rPr>
              <a:t>（</a:t>
            </a:r>
            <a:r>
              <a:rPr lang="en-US" altLang="zh-CN" sz="2800">
                <a:solidFill>
                  <a:srgbClr val="7030A0"/>
                </a:solidFill>
                <a:latin typeface="Times New Roman" panose="02020603050405020304" pitchFamily="18" charset="0"/>
                <a:ea typeface="微软雅黑" panose="020B0503020204020204" pitchFamily="34" charset="-122"/>
                <a:sym typeface="+mn-ea"/>
              </a:rPr>
              <a:t>2</a:t>
            </a:r>
            <a:r>
              <a:rPr lang="zh-CN" altLang="en-US" sz="2800">
                <a:solidFill>
                  <a:srgbClr val="7030A0"/>
                </a:solidFill>
                <a:latin typeface="Times New Roman" panose="02020603050405020304" pitchFamily="18" charset="0"/>
                <a:ea typeface="微软雅黑" panose="020B0503020204020204" pitchFamily="34" charset="-122"/>
                <a:sym typeface="+mn-ea"/>
              </a:rPr>
              <a:t>）样品的稀释</a:t>
            </a:r>
            <a:endParaRPr lang="zh-CN" altLang="en-US" sz="2800">
              <a:solidFill>
                <a:srgbClr val="7030A0"/>
              </a:solidFill>
              <a:latin typeface="Times New Roman" panose="02020603050405020304" pitchFamily="18" charset="0"/>
              <a:ea typeface="微软雅黑" panose="020B0503020204020204" pitchFamily="34" charset="-122"/>
              <a:sym typeface="+mn-ea"/>
            </a:endParaRPr>
          </a:p>
        </p:txBody>
      </p:sp>
      <p:sp>
        <p:nvSpPr>
          <p:cNvPr id="26" name="TextBox 60"/>
          <p:cNvSpPr txBox="1"/>
          <p:nvPr>
            <p:custDataLst>
              <p:tags r:id="rId25"/>
            </p:custDataLst>
          </p:nvPr>
        </p:nvSpPr>
        <p:spPr>
          <a:xfrm>
            <a:off x="7554508" y="5867383"/>
            <a:ext cx="4314001" cy="523220"/>
          </a:xfrm>
          <a:prstGeom prst="rect">
            <a:avLst/>
          </a:prstGeom>
          <a:solidFill>
            <a:schemeClr val="bg2"/>
          </a:solidFill>
        </p:spPr>
        <p:txBody>
          <a:bodyPr wrap="square" rtlCol="0">
            <a:spAutoFit/>
          </a:bodyPr>
          <a:lstStyle/>
          <a:p>
            <a:r>
              <a:rPr lang="zh-CN" altLang="en-US" sz="2800">
                <a:solidFill>
                  <a:srgbClr val="7030A0"/>
                </a:solidFill>
                <a:latin typeface="Times New Roman" panose="02020603050405020304" pitchFamily="18" charset="0"/>
                <a:ea typeface="微软雅黑" panose="020B0503020204020204" pitchFamily="34" charset="-122"/>
                <a:cs typeface="楷体" panose="02010609060101010101" pitchFamily="49" charset="-122"/>
              </a:rPr>
              <a:t>（</a:t>
            </a:r>
            <a:r>
              <a:rPr lang="en-US" altLang="zh-CN" sz="2800">
                <a:solidFill>
                  <a:srgbClr val="7030A0"/>
                </a:solidFill>
                <a:latin typeface="Times New Roman" panose="02020603050405020304" pitchFamily="18" charset="0"/>
                <a:ea typeface="微软雅黑" panose="020B0503020204020204" pitchFamily="34" charset="-122"/>
                <a:cs typeface="楷体" panose="02010609060101010101" pitchFamily="49" charset="-122"/>
              </a:rPr>
              <a:t>3</a:t>
            </a:r>
            <a:r>
              <a:rPr lang="zh-CN" altLang="en-US" sz="2800">
                <a:solidFill>
                  <a:srgbClr val="7030A0"/>
                </a:solidFill>
                <a:latin typeface="Times New Roman" panose="02020603050405020304" pitchFamily="18" charset="0"/>
                <a:ea typeface="微软雅黑" panose="020B0503020204020204" pitchFamily="34" charset="-122"/>
                <a:cs typeface="楷体" panose="02010609060101010101" pitchFamily="49" charset="-122"/>
              </a:rPr>
              <a:t>）</a:t>
            </a:r>
            <a:r>
              <a:rPr lang="zh-CN" altLang="en-US" sz="2800">
                <a:solidFill>
                  <a:srgbClr val="7030A0"/>
                </a:solidFill>
                <a:latin typeface="Times New Roman" panose="02020603050405020304" pitchFamily="18" charset="0"/>
                <a:ea typeface="微软雅黑" panose="020B0503020204020204" pitchFamily="34" charset="-122"/>
                <a:cs typeface="楷体" panose="02010609060101010101" pitchFamily="49" charset="-122"/>
                <a:sym typeface="+mn-ea"/>
              </a:rPr>
              <a:t>稀释涂布平板法</a:t>
            </a:r>
            <a:r>
              <a:rPr lang="zh-CN" altLang="en-US" sz="2800">
                <a:solidFill>
                  <a:srgbClr val="7030A0"/>
                </a:solidFill>
                <a:latin typeface="Times New Roman" panose="02020603050405020304" pitchFamily="18" charset="0"/>
                <a:ea typeface="微软雅黑" panose="020B0503020204020204" pitchFamily="34" charset="-122"/>
                <a:cs typeface="楷体" panose="02010609060101010101" pitchFamily="49" charset="-122"/>
              </a:rPr>
              <a:t>接种</a:t>
            </a:r>
            <a:endParaRPr lang="zh-CN" altLang="en-US" sz="2800">
              <a:solidFill>
                <a:srgbClr val="7030A0"/>
              </a:solidFill>
              <a:latin typeface="Times New Roman" panose="02020603050405020304" pitchFamily="18" charset="0"/>
              <a:ea typeface="微软雅黑" panose="020B0503020204020204" pitchFamily="34" charset="-122"/>
              <a:cs typeface="楷体" panose="02010609060101010101" pitchFamily="49" charset="-122"/>
            </a:endParaRPr>
          </a:p>
        </p:txBody>
      </p:sp>
      <p:sp>
        <p:nvSpPr>
          <p:cNvPr id="27" name="文本框 26"/>
          <p:cNvSpPr txBox="1"/>
          <p:nvPr>
            <p:custDataLst>
              <p:tags r:id="rId26"/>
            </p:custDataLst>
          </p:nvPr>
        </p:nvSpPr>
        <p:spPr>
          <a:xfrm>
            <a:off x="7539017" y="6334780"/>
            <a:ext cx="4314001" cy="523220"/>
          </a:xfrm>
          <a:prstGeom prst="rect">
            <a:avLst/>
          </a:prstGeom>
          <a:solidFill>
            <a:schemeClr val="bg2"/>
          </a:solidFill>
        </p:spPr>
        <p:txBody>
          <a:bodyPr wrap="none" rtlCol="0" anchor="t">
            <a:spAutoFit/>
          </a:bodyPr>
          <a:lstStyle/>
          <a:p>
            <a:r>
              <a:rPr lang="zh-CN" altLang="en-US" sz="2800">
                <a:solidFill>
                  <a:srgbClr val="7030A0"/>
                </a:solidFill>
                <a:latin typeface="Times New Roman" panose="02020603050405020304" pitchFamily="18" charset="0"/>
                <a:ea typeface="微软雅黑" panose="020B0503020204020204" pitchFamily="34" charset="-122"/>
                <a:sym typeface="+mn-ea"/>
              </a:rPr>
              <a:t>（</a:t>
            </a:r>
            <a:r>
              <a:rPr lang="en-US" altLang="zh-CN" sz="2800">
                <a:solidFill>
                  <a:srgbClr val="7030A0"/>
                </a:solidFill>
                <a:latin typeface="Times New Roman" panose="02020603050405020304" pitchFamily="18" charset="0"/>
                <a:ea typeface="微软雅黑" panose="020B0503020204020204" pitchFamily="34" charset="-122"/>
                <a:sym typeface="+mn-ea"/>
              </a:rPr>
              <a:t>4</a:t>
            </a:r>
            <a:r>
              <a:rPr lang="zh-CN" altLang="en-US" sz="2800">
                <a:solidFill>
                  <a:srgbClr val="7030A0"/>
                </a:solidFill>
                <a:latin typeface="Times New Roman" panose="02020603050405020304" pitchFamily="18" charset="0"/>
                <a:ea typeface="微软雅黑" panose="020B0503020204020204" pitchFamily="34" charset="-122"/>
                <a:sym typeface="+mn-ea"/>
              </a:rPr>
              <a:t>）微生物的培养与观察</a:t>
            </a:r>
            <a:endParaRPr lang="zh-CN" altLang="en-US" sz="2800">
              <a:solidFill>
                <a:srgbClr val="7030A0"/>
              </a:solidFill>
              <a:latin typeface="Times New Roman" panose="02020603050405020304" pitchFamily="18" charset="0"/>
              <a:ea typeface="微软雅黑" panose="020B0503020204020204" pitchFamily="34" charset="-122"/>
              <a:sym typeface="+mn-ea"/>
            </a:endParaRPr>
          </a:p>
        </p:txBody>
      </p:sp>
      <p:sp>
        <p:nvSpPr>
          <p:cNvPr id="28" name="文本框 27"/>
          <p:cNvSpPr txBox="1"/>
          <p:nvPr>
            <p:custDataLst>
              <p:tags r:id="rId27"/>
            </p:custDataLst>
          </p:nvPr>
        </p:nvSpPr>
        <p:spPr>
          <a:xfrm>
            <a:off x="4840131" y="6298270"/>
            <a:ext cx="2371329" cy="523220"/>
          </a:xfrm>
          <a:prstGeom prst="rect">
            <a:avLst/>
          </a:prstGeom>
          <a:solidFill>
            <a:schemeClr val="accent4">
              <a:lumMod val="20000"/>
              <a:lumOff val="80000"/>
            </a:schemeClr>
          </a:solidFill>
        </p:spPr>
        <p:txBody>
          <a:bodyPr wrap="square" rtlCol="0" anchor="t">
            <a:spAutoFit/>
          </a:bodyPr>
          <a:lstStyle/>
          <a:p>
            <a:pPr algn="ctr"/>
            <a:r>
              <a:rPr lang="zh-CN" altLang="en-US" sz="2800">
                <a:solidFill>
                  <a:srgbClr val="080808"/>
                </a:solidFill>
                <a:latin typeface="Times New Roman" panose="02020603050405020304" pitchFamily="18" charset="0"/>
                <a:ea typeface="微软雅黑" panose="020B0503020204020204" pitchFamily="34" charset="-122"/>
              </a:rPr>
              <a:t>实验设计</a:t>
            </a:r>
            <a:endParaRPr lang="zh-CN" altLang="en-US" sz="2800">
              <a:solidFill>
                <a:srgbClr val="080808"/>
              </a:solidFill>
              <a:latin typeface="Times New Roman" panose="02020603050405020304" pitchFamily="18" charset="0"/>
              <a:ea typeface="微软雅黑" panose="020B0503020204020204" pitchFamily="34" charset="-122"/>
            </a:endParaRPr>
          </a:p>
        </p:txBody>
      </p:sp>
      <p:sp>
        <p:nvSpPr>
          <p:cNvPr id="29" name="左大括号 28"/>
          <p:cNvSpPr/>
          <p:nvPr>
            <p:custDataLst>
              <p:tags r:id="rId28"/>
            </p:custDataLst>
          </p:nvPr>
        </p:nvSpPr>
        <p:spPr>
          <a:xfrm>
            <a:off x="7339751" y="5242741"/>
            <a:ext cx="336472" cy="1408739"/>
          </a:xfrm>
          <a:prstGeom prst="leftBrace">
            <a:avLst>
              <a:gd name="adj1" fmla="val 91082"/>
              <a:gd name="adj2" fmla="val 94625"/>
            </a:avLst>
          </a:prstGeom>
          <a:ln w="12700">
            <a:solidFill>
              <a:srgbClr val="51B3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a:latin typeface="Times New Roman" panose="02020603050405020304" pitchFamily="18" charset="0"/>
              <a:ea typeface="微软雅黑" panose="020B0503020204020204" pitchFamily="3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500"/>
                                        <p:tgtEl>
                                          <p:spTgt spid="14"/>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left)">
                                      <p:cBhvr>
                                        <p:cTn id="29" dur="500"/>
                                        <p:tgtEl>
                                          <p:spTgt spid="4"/>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left)">
                                      <p:cBhvr>
                                        <p:cTn id="46" dur="500"/>
                                        <p:tgtEl>
                                          <p:spTgt spid="10"/>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wipe(left)">
                                      <p:cBhvr>
                                        <p:cTn id="49" dur="500"/>
                                        <p:tgtEl>
                                          <p:spTgt spid="11"/>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left)">
                                      <p:cBhvr>
                                        <p:cTn id="57" dur="500"/>
                                        <p:tgtEl>
                                          <p:spTgt spid="7"/>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wipe(left)">
                                      <p:cBhvr>
                                        <p:cTn id="60" dur="500"/>
                                        <p:tgtEl>
                                          <p:spTgt spid="19"/>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wipe(left)">
                                      <p:cBhvr>
                                        <p:cTn id="63" dur="500"/>
                                        <p:tgtEl>
                                          <p:spTgt spid="2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wipe(left)">
                                      <p:cBhvr>
                                        <p:cTn id="68" dur="500"/>
                                        <p:tgtEl>
                                          <p:spTgt spid="8"/>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wipe(left)">
                                      <p:cBhvr>
                                        <p:cTn id="71" dur="500"/>
                                        <p:tgtEl>
                                          <p:spTgt spid="22"/>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wipe(left)">
                                      <p:cBhvr>
                                        <p:cTn id="74" dur="500"/>
                                        <p:tgtEl>
                                          <p:spTgt spid="2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wipe(left)">
                                      <p:cBhvr>
                                        <p:cTn id="79" dur="500"/>
                                        <p:tgtEl>
                                          <p:spTgt spid="24"/>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wipe(left)">
                                      <p:cBhvr>
                                        <p:cTn id="82" dur="500"/>
                                        <p:tgtEl>
                                          <p:spTgt spid="25"/>
                                        </p:tgtEl>
                                      </p:cBhvr>
                                    </p:animEffect>
                                  </p:childTnLst>
                                </p:cTn>
                              </p:par>
                              <p:par>
                                <p:cTn id="83" presetID="22" presetClass="entr" presetSubtype="8" fill="hold" grpId="0" nodeType="withEffect">
                                  <p:stCondLst>
                                    <p:cond delay="0"/>
                                  </p:stCondLst>
                                  <p:childTnLst>
                                    <p:set>
                                      <p:cBhvr>
                                        <p:cTn id="84" dur="1" fill="hold">
                                          <p:stCondLst>
                                            <p:cond delay="0"/>
                                          </p:stCondLst>
                                        </p:cTn>
                                        <p:tgtEl>
                                          <p:spTgt spid="26"/>
                                        </p:tgtEl>
                                        <p:attrNameLst>
                                          <p:attrName>style.visibility</p:attrName>
                                        </p:attrNameLst>
                                      </p:cBhvr>
                                      <p:to>
                                        <p:strVal val="visible"/>
                                      </p:to>
                                    </p:set>
                                    <p:animEffect transition="in" filter="wipe(left)">
                                      <p:cBhvr>
                                        <p:cTn id="85" dur="500"/>
                                        <p:tgtEl>
                                          <p:spTgt spid="26"/>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wipe(left)">
                                      <p:cBhvr>
                                        <p:cTn id="88" dur="500"/>
                                        <p:tgtEl>
                                          <p:spTgt spid="27"/>
                                        </p:tgtEl>
                                      </p:cBhvr>
                                    </p:animEffect>
                                  </p:childTnLst>
                                </p:cTn>
                              </p:par>
                              <p:par>
                                <p:cTn id="89" presetID="22" presetClass="entr" presetSubtype="8" fill="hold" grpId="0" nodeType="with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wipe(left)">
                                      <p:cBhvr>
                                        <p:cTn id="9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4" grpId="0" animBg="1"/>
      <p:bldP spid="25" grpId="0" animBg="1"/>
      <p:bldP spid="26" grpId="0" animBg="1"/>
      <p:bldP spid="27" grpId="0" animBg="1"/>
      <p:bldP spid="28" grpId="0" animBg="1"/>
      <p:bldP spid="29"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5" y="203529"/>
            <a:ext cx="1765935" cy="56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lnSpc>
                <a:spcPct val="120000"/>
              </a:lnSpc>
            </a:pPr>
            <a:r>
              <a:rPr lang="zh-CN" altLang="en-US" sz="2800" b="1">
                <a:solidFill>
                  <a:srgbClr val="007F58"/>
                </a:solidFill>
                <a:latin typeface="Times New Roman" panose="02020603050405020304" pitchFamily="18" charset="0"/>
                <a:cs typeface="Times New Roman" panose="02020603050405020304" pitchFamily="18" charset="0"/>
              </a:rPr>
              <a:t>课堂总结</a:t>
            </a:r>
            <a:endParaRPr lang="zh-CN" altLang="en-US" sz="2800" b="1">
              <a:solidFill>
                <a:srgbClr val="007F58"/>
              </a:solidFill>
              <a:latin typeface="Times New Roman" panose="02020603050405020304" pitchFamily="18" charset="0"/>
              <a:cs typeface="Times New Roman" panose="02020603050405020304" pitchFamily="18" charset="0"/>
            </a:endParaRPr>
          </a:p>
        </p:txBody>
      </p:sp>
      <p:pic>
        <p:nvPicPr>
          <p:cNvPr id="3" name="C9F754DE-2CAD-44b6-B708-469DEB6407EB-1"/>
          <p:cNvPicPr>
            <a:picLocks noChangeAspect="1"/>
          </p:cNvPicPr>
          <p:nvPr>
            <p:custDataLst>
              <p:tags r:id="rId4"/>
            </p:custDataLst>
          </p:nvPr>
        </p:nvPicPr>
        <p:blipFill>
          <a:blip r:embed="rId5"/>
          <a:stretch>
            <a:fillRect/>
          </a:stretch>
        </p:blipFill>
        <p:spPr>
          <a:xfrm>
            <a:off x="1712912" y="-171000"/>
            <a:ext cx="9228320" cy="72000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文本框 13"/>
          <p:cNvSpPr txBox="1">
            <a:spLocks noChangeArrowheads="1"/>
          </p:cNvSpPr>
          <p:nvPr>
            <p:custDataLst>
              <p:tags r:id="rId1"/>
            </p:custDataLst>
          </p:nvPr>
        </p:nvSpPr>
        <p:spPr bwMode="auto">
          <a:xfrm>
            <a:off x="1767840" y="4448587"/>
            <a:ext cx="826008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zh-CN" altLang="en-US" sz="4800" b="1">
                <a:solidFill>
                  <a:srgbClr val="007F58"/>
                </a:solidFill>
                <a:latin typeface="微软雅黑" panose="020B0503020204020204" pitchFamily="34" charset="-122"/>
              </a:rPr>
              <a:t>习题检测</a:t>
            </a:r>
            <a:endParaRPr lang="zh-CN" altLang="en-US" sz="4800" b="1">
              <a:solidFill>
                <a:srgbClr val="007F58"/>
              </a:solidFill>
              <a:latin typeface="微软雅黑" panose="020B0503020204020204" pitchFamily="34" charset="-122"/>
            </a:endParaRPr>
          </a:p>
        </p:txBody>
      </p:sp>
      <p:grpSp>
        <p:nvGrpSpPr>
          <p:cNvPr id="2" name="组合 1"/>
          <p:cNvGrpSpPr/>
          <p:nvPr>
            <p:custDataLst>
              <p:tags r:id="rId2"/>
            </p:custDataLst>
          </p:nvPr>
        </p:nvGrpSpPr>
        <p:grpSpPr>
          <a:xfrm>
            <a:off x="4357688" y="1117600"/>
            <a:ext cx="3155950" cy="2946400"/>
            <a:chOff x="4357688" y="1117600"/>
            <a:chExt cx="3155950" cy="2946400"/>
          </a:xfrm>
        </p:grpSpPr>
        <p:grpSp>
          <p:nvGrpSpPr>
            <p:cNvPr id="4099" name="组合 4"/>
            <p:cNvGrpSpPr>
              <a:grpSpLocks noChangeAspect="1"/>
            </p:cNvGrpSpPr>
            <p:nvPr>
              <p:custDataLst>
                <p:tags r:id="rId3"/>
              </p:custDataLst>
            </p:nvPr>
          </p:nvGrpSpPr>
          <p:grpSpPr>
            <a:xfrm>
              <a:off x="4357688" y="1117600"/>
              <a:ext cx="3155950" cy="2946400"/>
              <a:chOff x="0" y="0"/>
              <a:chExt cx="6822015" cy="6383223"/>
            </a:xfrm>
          </p:grpSpPr>
          <p:pic>
            <p:nvPicPr>
              <p:cNvPr id="4102" name="图片 1"/>
              <p:cNvPicPr>
                <a:picLocks noChangeAspect="1" noChangeArrowheads="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bwMode="auto">
              <a:xfrm>
                <a:off x="3573" y="0"/>
                <a:ext cx="6818442" cy="638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图片 3"/>
              <p:cNvPicPr>
                <a:picLocks noChangeAspect="1" noChangeArrowheads="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bwMode="auto">
              <a:xfrm>
                <a:off x="0" y="0"/>
                <a:ext cx="6822015" cy="638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0" name="文本框 2"/>
            <p:cNvSpPr txBox="1">
              <a:spLocks noChangeArrowheads="1"/>
            </p:cNvSpPr>
            <p:nvPr>
              <p:custDataLst>
                <p:tags r:id="rId8"/>
              </p:custDataLst>
            </p:nvPr>
          </p:nvSpPr>
          <p:spPr bwMode="auto">
            <a:xfrm>
              <a:off x="5130800" y="1338263"/>
              <a:ext cx="1609725"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16600">
                  <a:solidFill>
                    <a:schemeClr val="bg1"/>
                  </a:solidFill>
                  <a:latin typeface="Impact" panose="020B0806030902050204" pitchFamily="34" charset="0"/>
                </a:rPr>
                <a:t>3</a:t>
              </a:r>
              <a:endParaRPr lang="zh-CN" altLang="en-US" sz="16600">
                <a:solidFill>
                  <a:schemeClr val="bg1"/>
                </a:solidFill>
                <a:latin typeface="Impact" panose="020B0806030902050204" pitchFamily="3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fade">
                                      <p:cBhvr>
                                        <p:cTn id="10"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61"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习题检测</a:t>
            </a:r>
            <a:endParaRPr lang="zh-CN" altLang="en-US" sz="2800" b="1">
              <a:solidFill>
                <a:srgbClr val="117A68"/>
              </a:solidFill>
              <a:latin typeface="微软雅黑" panose="020B0503020204020204" pitchFamily="34" charset="-122"/>
            </a:endParaRPr>
          </a:p>
        </p:txBody>
      </p:sp>
      <p:sp>
        <p:nvSpPr>
          <p:cNvPr id="2" name="文本框 4"/>
          <p:cNvSpPr/>
          <p:nvPr>
            <p:custDataLst>
              <p:tags r:id="rId4"/>
            </p:custDataLst>
          </p:nvPr>
        </p:nvSpPr>
        <p:spPr>
          <a:xfrm>
            <a:off x="136470" y="1176666"/>
            <a:ext cx="11853600" cy="4430828"/>
          </a:xfrm>
          <a:prstGeom prst="rect">
            <a:avLst/>
          </a:prstGeom>
          <a:noFill/>
          <a:ln w="9525">
            <a:noFill/>
          </a:ln>
        </p:spPr>
        <p:txBody>
          <a:bodyPr wrap="square" anchor="t" anchorCtr="0">
            <a:spAutoFit/>
          </a:bodyPr>
          <a:lstStyle/>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研究人员用无机盐、琼脂和石油配制的培养基从被石油污染的土壤中筛选出了一种石油降解菌。判断下列相关表述是否正确。</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1</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）这种培养基是一种选择培养基。（</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）利用这种石油降解菌可以降解石油修复土壤。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3</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）相对于未被污染的土壤，从被石油污染的土壤中更容易分离</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到石油降解菌。</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 name="文本框 5"/>
          <p:cNvSpPr/>
          <p:nvPr>
            <p:custDataLst>
              <p:tags r:id="rId5"/>
            </p:custDataLst>
          </p:nvPr>
        </p:nvSpPr>
        <p:spPr>
          <a:xfrm>
            <a:off x="7301130" y="2659559"/>
            <a:ext cx="601266" cy="769441"/>
          </a:xfrm>
          <a:prstGeom prst="rect">
            <a:avLst/>
          </a:prstGeom>
          <a:noFill/>
          <a:ln w="9525">
            <a:noFill/>
          </a:ln>
        </p:spPr>
        <p:txBody>
          <a:bodyPr wrap="square" anchor="t" anchorCtr="0">
            <a:spAutoFit/>
          </a:bodyPr>
          <a:lstStyle/>
          <a:p>
            <a:r>
              <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文本框 6"/>
          <p:cNvSpPr/>
          <p:nvPr>
            <p:custDataLst>
              <p:tags r:id="rId6"/>
            </p:custDataLst>
          </p:nvPr>
        </p:nvSpPr>
        <p:spPr>
          <a:xfrm>
            <a:off x="10612393" y="3429000"/>
            <a:ext cx="601266" cy="769441"/>
          </a:xfrm>
          <a:prstGeom prst="rect">
            <a:avLst/>
          </a:prstGeom>
          <a:noFill/>
          <a:ln w="9525">
            <a:noFill/>
          </a:ln>
        </p:spPr>
        <p:txBody>
          <a:bodyPr wrap="square" anchor="t" anchorCtr="0">
            <a:spAutoFit/>
          </a:bodyPr>
          <a:lstStyle/>
          <a:p>
            <a:r>
              <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 name="文本框 7"/>
          <p:cNvSpPr/>
          <p:nvPr>
            <p:custDataLst>
              <p:tags r:id="rId7"/>
            </p:custDataLst>
          </p:nvPr>
        </p:nvSpPr>
        <p:spPr>
          <a:xfrm>
            <a:off x="4504783" y="4911893"/>
            <a:ext cx="601266" cy="769441"/>
          </a:xfrm>
          <a:prstGeom prst="rect">
            <a:avLst/>
          </a:prstGeom>
          <a:noFill/>
          <a:ln w="9525">
            <a:noFill/>
          </a:ln>
        </p:spPr>
        <p:txBody>
          <a:bodyPr wrap="square" anchor="t" anchorCtr="0">
            <a:spAutoFit/>
          </a:bodyPr>
          <a:lstStyle/>
          <a:p>
            <a:r>
              <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a:t>
            </a:r>
            <a:endParaRPr lang="zh-CN" altLang="en-US" sz="4400" b="1">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fill="hold"/>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fill="hold"/>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fill="hold"/>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习题检测</a:t>
            </a:r>
            <a:endParaRPr lang="zh-CN" altLang="en-US" sz="2800" b="1">
              <a:solidFill>
                <a:srgbClr val="117A68"/>
              </a:solidFill>
              <a:latin typeface="微软雅黑" panose="020B0503020204020204" pitchFamily="34" charset="-122"/>
            </a:endParaRPr>
          </a:p>
        </p:txBody>
      </p:sp>
      <p:sp>
        <p:nvSpPr>
          <p:cNvPr id="2" name="文本框 1"/>
          <p:cNvSpPr txBox="1"/>
          <p:nvPr>
            <p:custDataLst>
              <p:tags r:id="rId4"/>
            </p:custDataLst>
          </p:nvPr>
        </p:nvSpPr>
        <p:spPr>
          <a:xfrm>
            <a:off x="261938" y="1324988"/>
            <a:ext cx="11555095" cy="3581365"/>
          </a:xfrm>
          <a:prstGeom prst="rect">
            <a:avLst/>
          </a:prstGeom>
          <a:noFill/>
        </p:spPr>
        <p:txBody>
          <a:bodyPr wrap="square">
            <a:spAutoFit/>
          </a:bodyPr>
          <a:lstStyle/>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2</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用稀释涂布平板法来统计样品中的活菌数时，通过统计</a:t>
            </a:r>
            <a:endPar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平板上的菌落数就能推测出样品中的活菌数，原因是</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a:t>
            </a: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菌落中的细菌数目是固定的</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B. 平板上的一个菌落就是一个细菌</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C. 通过此方法统计的菌落数与活菌的实际数目相同</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a:p>
            <a:pPr>
              <a:lnSpc>
                <a:spcPct val="120000"/>
              </a:lnSpc>
            </a:pP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D. 平板上的一个菌落一般来源于样品稀释液中的一个活菌</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 name="文本框 7"/>
          <p:cNvSpPr/>
          <p:nvPr>
            <p:custDataLst>
              <p:tags r:id="rId5"/>
            </p:custDataLst>
          </p:nvPr>
        </p:nvSpPr>
        <p:spPr>
          <a:xfrm>
            <a:off x="10574515" y="1857305"/>
            <a:ext cx="601265" cy="769441"/>
          </a:xfrm>
          <a:prstGeom prst="rect">
            <a:avLst/>
          </a:prstGeom>
          <a:noFill/>
          <a:ln w="9525">
            <a:noFill/>
          </a:ln>
        </p:spPr>
        <p:txBody>
          <a:bodyPr wrap="square" anchor="t" anchorCtr="0">
            <a:spAutoFit/>
          </a:bodyPr>
          <a:lstStyle/>
          <a:p>
            <a:r>
              <a:rPr lang="en-US" altLang="zh-CN" sz="4400" b="1">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rPr>
              <a:t>D</a:t>
            </a:r>
            <a:endParaRPr lang="en-US" altLang="zh-CN" sz="4400" b="1">
              <a:solidFill>
                <a:srgbClr val="C0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fill="hold"/>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l="13632" t="9293" r="6709" b="5219"/>
          <a:stretch>
            <a:fillRect/>
          </a:stretch>
        </p:blipFill>
        <p:spPr bwMode="auto">
          <a:xfrm>
            <a:off x="261938" y="160338"/>
            <a:ext cx="725487"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23"/>
          <p:cNvSpPr txBox="1">
            <a:spLocks noChangeArrowheads="1"/>
          </p:cNvSpPr>
          <p:nvPr>
            <p:custDataLst>
              <p:tags r:id="rId3"/>
            </p:custDataLst>
          </p:nvPr>
        </p:nvSpPr>
        <p:spPr bwMode="auto">
          <a:xfrm>
            <a:off x="987425" y="266700"/>
            <a:ext cx="1909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eaLnBrk="1" hangingPunct="1"/>
            <a:r>
              <a:rPr lang="zh-CN" altLang="en-US" sz="2800" b="1">
                <a:solidFill>
                  <a:srgbClr val="117A68"/>
                </a:solidFill>
                <a:latin typeface="微软雅黑" panose="020B0503020204020204" pitchFamily="34" charset="-122"/>
              </a:rPr>
              <a:t>习题检测</a:t>
            </a:r>
            <a:endParaRPr lang="zh-CN" altLang="en-US" sz="2800" b="1">
              <a:solidFill>
                <a:srgbClr val="117A68"/>
              </a:solidFill>
              <a:latin typeface="微软雅黑" panose="020B0503020204020204" pitchFamily="34" charset="-122"/>
            </a:endParaRPr>
          </a:p>
        </p:txBody>
      </p:sp>
      <p:sp>
        <p:nvSpPr>
          <p:cNvPr id="2" name="文本框 4"/>
          <p:cNvSpPr/>
          <p:nvPr>
            <p:custDataLst>
              <p:tags r:id="rId4"/>
            </p:custDataLst>
          </p:nvPr>
        </p:nvSpPr>
        <p:spPr>
          <a:xfrm>
            <a:off x="261938" y="1062367"/>
            <a:ext cx="11608904" cy="1594026"/>
          </a:xfrm>
          <a:prstGeom prst="rect">
            <a:avLst/>
          </a:prstGeom>
          <a:noFill/>
          <a:ln w="9525">
            <a:noFill/>
          </a:ln>
        </p:spPr>
        <p:txBody>
          <a:bodyPr wrap="square" anchor="t" anchorCtr="0">
            <a:spAutoFit/>
          </a:bodyPr>
          <a:lstStyle/>
          <a:p>
            <a:pPr>
              <a:lnSpc>
                <a:spcPct val="120000"/>
              </a:lnSpc>
            </a:pP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1.反刍（chú）动物，如牛和羊具有特殊的器官一瘤胃。在瘤胃中生活着</a:t>
            </a:r>
            <a:endPar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pP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   多种微生物，其中许多微生物能分解尿素。请你设计一个实验从瘤胃中</a:t>
            </a:r>
            <a:endParaRPr lang="en-US" altLang="zh-CN"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pPr>
            <a:r>
              <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   分离出能够分解尿素的微生物。</a:t>
            </a:r>
            <a:endParaRPr lang="zh-CN" altLang="en-US" sz="2800" b="1">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文本框 5"/>
          <p:cNvSpPr/>
          <p:nvPr>
            <p:custDataLst>
              <p:tags r:id="rId5"/>
            </p:custDataLst>
          </p:nvPr>
        </p:nvSpPr>
        <p:spPr>
          <a:xfrm>
            <a:off x="703939" y="3114675"/>
            <a:ext cx="10784122" cy="2399503"/>
          </a:xfrm>
          <a:prstGeom prst="rect">
            <a:avLst/>
          </a:prstGeom>
          <a:noFill/>
          <a:ln w="9525">
            <a:noFill/>
          </a:ln>
        </p:spPr>
        <p:txBody>
          <a:bodyPr wrap="square" anchor="t" anchorCtr="0">
            <a:spAutoFit/>
          </a:bodyPr>
          <a:lstStyle/>
          <a:p>
            <a:pPr>
              <a:lnSpc>
                <a:spcPct val="120000"/>
              </a:lnSpc>
            </a:pPr>
            <a:r>
              <a:rPr lang="en-US" altLang="zh-CN"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        </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反刍动物的瘤胃中有大量的微生物，其中就有分解尿素的微生物。由于瘤胃中的微生物多为厌氧菌，接触空气后会死亡，因此分离其中能分解尿素的微生物除了需要</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准备选择培养基</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，还应该</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参照厌氧菌的培养方法</a:t>
            </a:r>
            <a:r>
              <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rPr>
              <a:t>进行实验设计。</a:t>
            </a:r>
            <a:endParaRPr lang="zh-CN" altLang="en-US" sz="3200">
              <a:solidFill>
                <a:srgbClr val="080808"/>
              </a:solidFill>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fill="hold"/>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p="http://schemas.openxmlformats.org/presentationml/2006/main">
  <p:tag name="AS_UNIQUEID" val="2470"/>
</p:tagLst>
</file>

<file path=ppt/tags/tag10.xml><?xml version="1.0" encoding="utf-8"?>
<p:tagLst xmlns:p="http://schemas.openxmlformats.org/presentationml/2006/main">
  <p:tag name="AS_UNIQUEID" val="2483"/>
</p:tagLst>
</file>

<file path=ppt/tags/tag100.xml><?xml version="1.0" encoding="utf-8"?>
<p:tagLst xmlns:p="http://schemas.openxmlformats.org/presentationml/2006/main">
  <p:tag name="AS_UNIQUEID" val="2598"/>
</p:tagLst>
</file>

<file path=ppt/tags/tag1000.xml><?xml version="1.0" encoding="utf-8"?>
<p:tagLst xmlns:p="http://schemas.openxmlformats.org/presentationml/2006/main">
  <p:tag name="AS_UNIQUEID" val="6472"/>
</p:tagLst>
</file>

<file path=ppt/tags/tag1001.xml><?xml version="1.0" encoding="utf-8"?>
<p:tagLst xmlns:p="http://schemas.openxmlformats.org/presentationml/2006/main">
  <p:tag name="AS_UNIQUEID" val="2639"/>
</p:tagLst>
</file>

<file path=ppt/tags/tag1002.xml><?xml version="1.0" encoding="utf-8"?>
<p:tagLst xmlns:p="http://schemas.openxmlformats.org/presentationml/2006/main">
  <p:tag name="AS_UNIQUEID" val="2640"/>
</p:tagLst>
</file>

<file path=ppt/tags/tag1003.xml><?xml version="1.0" encoding="utf-8"?>
<p:tagLst xmlns:p="http://schemas.openxmlformats.org/presentationml/2006/main">
  <p:tag name="AS_UNIQUEID" val="2641"/>
</p:tagLst>
</file>

<file path=ppt/tags/tag1004.xml><?xml version="1.0" encoding="utf-8"?>
<p:tagLst xmlns:p="http://schemas.openxmlformats.org/presentationml/2006/main">
  <p:tag name="AS_UNIQUEID" val="6475"/>
</p:tagLst>
</file>

<file path=ppt/tags/tag1005.xml><?xml version="1.0" encoding="utf-8"?>
<p:tagLst xmlns:p="http://schemas.openxmlformats.org/presentationml/2006/main">
  <p:tag name="AS_UNIQUEID" val="530"/>
  <p:tag name="KSO_WM_UNIT_TABLE_BEAUTIFY" val="smartTable{6110b12e-911e-4cf9-911b-057993a47140}"/>
  <p:tag name="TABLE_ENDDRAG_ORIGIN_RECT" val="294*328"/>
  <p:tag name="TABLE_ENDDRAG_RECT" val="156*196*294*328"/>
</p:tagLst>
</file>

<file path=ppt/tags/tag1006.xml><?xml version="1.0" encoding="utf-8"?>
<p:tagLst xmlns:p="http://schemas.openxmlformats.org/presentationml/2006/main">
  <p:tag name="AS_UNIQUEID" val="1633"/>
</p:tagLst>
</file>

<file path=ppt/tags/tag1007.xml><?xml version="1.0" encoding="utf-8"?>
<p:tagLst xmlns:p="http://schemas.openxmlformats.org/presentationml/2006/main">
  <p:tag name="AS_UNIQUEID" val="215"/>
</p:tagLst>
</file>

<file path=ppt/tags/tag1008.xml><?xml version="1.0" encoding="utf-8"?>
<p:tagLst xmlns:p="http://schemas.openxmlformats.org/presentationml/2006/main">
  <p:tag name="AS_UNIQUEID" val="2624"/>
</p:tagLst>
</file>

<file path=ppt/tags/tag1009.xml><?xml version="1.0" encoding="utf-8"?>
<p:tagLst xmlns:p="http://schemas.openxmlformats.org/presentationml/2006/main">
  <p:tag name="AS_UNIQUEID" val="1470"/>
</p:tagLst>
</file>

<file path=ppt/tags/tag101.xml><?xml version="1.0" encoding="utf-8"?>
<p:tagLst xmlns:p="http://schemas.openxmlformats.org/presentationml/2006/main">
  <p:tag name="AS_UNIQUEID" val="2599"/>
</p:tagLst>
</file>

<file path=ppt/tags/tag1010.xml><?xml version="1.0" encoding="utf-8"?>
<p:tagLst xmlns:p="http://schemas.openxmlformats.org/presentationml/2006/main">
  <p:tag name="AS_UNIQUEID" val="1471"/>
</p:tagLst>
</file>

<file path=ppt/tags/tag1011.xml><?xml version="1.0" encoding="utf-8"?>
<p:tagLst xmlns:p="http://schemas.openxmlformats.org/presentationml/2006/main">
  <p:tag name="AS_UNIQUEID" val="1472"/>
</p:tagLst>
</file>

<file path=ppt/tags/tag1012.xml><?xml version="1.0" encoding="utf-8"?>
<p:tagLst xmlns:p="http://schemas.openxmlformats.org/presentationml/2006/main">
  <p:tag name="AS_UNIQUEID" val="1473"/>
</p:tagLst>
</file>

<file path=ppt/tags/tag1013.xml><?xml version="1.0" encoding="utf-8"?>
<p:tagLst xmlns:p="http://schemas.openxmlformats.org/presentationml/2006/main">
  <p:tag name="AS_UNIQUEID" val="1472"/>
</p:tagLst>
</file>

<file path=ppt/tags/tag1014.xml><?xml version="1.0" encoding="utf-8"?>
<p:tagLst xmlns:p="http://schemas.openxmlformats.org/presentationml/2006/main">
  <p:tag name="AS_UNIQUEID" val="1471"/>
</p:tagLst>
</file>

<file path=ppt/tags/tag1015.xml><?xml version="1.0" encoding="utf-8"?>
<p:tagLst xmlns:p="http://schemas.openxmlformats.org/presentationml/2006/main">
  <p:tag name="AS_UNIQUEID" val="2639"/>
</p:tagLst>
</file>

<file path=ppt/tags/tag1016.xml><?xml version="1.0" encoding="utf-8"?>
<p:tagLst xmlns:p="http://schemas.openxmlformats.org/presentationml/2006/main">
  <p:tag name="AS_UNIQUEID" val="2640"/>
</p:tagLst>
</file>

<file path=ppt/tags/tag1017.xml><?xml version="1.0" encoding="utf-8"?>
<p:tagLst xmlns:p="http://schemas.openxmlformats.org/presentationml/2006/main">
  <p:tag name="AS_UNIQUEID" val="2641"/>
</p:tagLst>
</file>

<file path=ppt/tags/tag1018.xml><?xml version="1.0" encoding="utf-8"?>
<p:tagLst xmlns:p="http://schemas.openxmlformats.org/presentationml/2006/main">
  <p:tag name="AS_UNIQUEID" val="6478"/>
</p:tagLst>
</file>

<file path=ppt/tags/tag1019.xml><?xml version="1.0" encoding="utf-8"?>
<p:tagLst xmlns:p="http://schemas.openxmlformats.org/presentationml/2006/main">
  <p:tag name="AS_UNIQUEID" val="539"/>
</p:tagLst>
</file>

<file path=ppt/tags/tag102.xml><?xml version="1.0" encoding="utf-8"?>
<p:tagLst xmlns:p="http://schemas.openxmlformats.org/presentationml/2006/main">
  <p:tag name="AS_UNIQUEID" val="2600"/>
</p:tagLst>
</file>

<file path=ppt/tags/tag1020.xml><?xml version="1.0" encoding="utf-8"?>
<p:tagLst xmlns:p="http://schemas.openxmlformats.org/presentationml/2006/main">
  <p:tag name="AS_UNIQUEID" val="545"/>
</p:tagLst>
</file>

<file path=ppt/tags/tag1021.xml><?xml version="1.0" encoding="utf-8"?>
<p:tagLst xmlns:p="http://schemas.openxmlformats.org/presentationml/2006/main">
  <p:tag name="AS_UNIQUEID" val="2075"/>
</p:tagLst>
</file>

<file path=ppt/tags/tag1022.xml><?xml version="1.0" encoding="utf-8"?>
<p:tagLst xmlns:p="http://schemas.openxmlformats.org/presentationml/2006/main">
  <p:tag name="AS_UNIQUEID" val="2076"/>
</p:tagLst>
</file>

<file path=ppt/tags/tag1023.xml><?xml version="1.0" encoding="utf-8"?>
<p:tagLst xmlns:p="http://schemas.openxmlformats.org/presentationml/2006/main">
  <p:tag name="AS_UNIQUEID" val="2078"/>
</p:tagLst>
</file>

<file path=ppt/tags/tag1024.xml><?xml version="1.0" encoding="utf-8"?>
<p:tagLst xmlns:p="http://schemas.openxmlformats.org/presentationml/2006/main">
  <p:tag name="AS_UNIQUEID" val="6479"/>
</p:tagLst>
</file>

<file path=ppt/tags/tag1025.xml><?xml version="1.0" encoding="utf-8"?>
<p:tagLst xmlns:p="http://schemas.openxmlformats.org/presentationml/2006/main">
  <p:tag name="AS_UNIQUEID" val="2624"/>
</p:tagLst>
</file>

<file path=ppt/tags/tag1026.xml><?xml version="1.0" encoding="utf-8"?>
<p:tagLst xmlns:p="http://schemas.openxmlformats.org/presentationml/2006/main">
  <p:tag name="AS_UNIQUEID" val="2639"/>
</p:tagLst>
</file>

<file path=ppt/tags/tag1027.xml><?xml version="1.0" encoding="utf-8"?>
<p:tagLst xmlns:p="http://schemas.openxmlformats.org/presentationml/2006/main">
  <p:tag name="AS_UNIQUEID" val="2640"/>
</p:tagLst>
</file>

<file path=ppt/tags/tag1028.xml><?xml version="1.0" encoding="utf-8"?>
<p:tagLst xmlns:p="http://schemas.openxmlformats.org/presentationml/2006/main">
  <p:tag name="AS_UNIQUEID" val="2641"/>
</p:tagLst>
</file>

<file path=ppt/tags/tag1029.xml><?xml version="1.0" encoding="utf-8"?>
<p:tagLst xmlns:p="http://schemas.openxmlformats.org/presentationml/2006/main">
  <p:tag name="AS_UNIQUEID" val="6482"/>
</p:tagLst>
</file>

<file path=ppt/tags/tag103.xml><?xml version="1.0" encoding="utf-8"?>
<p:tagLst xmlns:p="http://schemas.openxmlformats.org/presentationml/2006/main">
  <p:tag name="AS_UNIQUEID" val="2609"/>
</p:tagLst>
</file>

<file path=ppt/tags/tag1030.xml><?xml version="1.0" encoding="utf-8"?>
<p:tagLst xmlns:p="http://schemas.openxmlformats.org/presentationml/2006/main">
  <p:tag name="AS_UNIQUEID" val="552"/>
</p:tagLst>
</file>

<file path=ppt/tags/tag1031.xml><?xml version="1.0" encoding="utf-8"?>
<p:tagLst xmlns:p="http://schemas.openxmlformats.org/presentationml/2006/main">
  <p:tag name="AS_UNIQUEID" val="6483"/>
</p:tagLst>
</file>

<file path=ppt/tags/tag1032.xml><?xml version="1.0" encoding="utf-8"?>
<p:tagLst xmlns:p="http://schemas.openxmlformats.org/presentationml/2006/main">
  <p:tag name="AS_UNIQUEID" val="489"/>
</p:tagLst>
</file>

<file path=ppt/tags/tag1033.xml><?xml version="1.0" encoding="utf-8"?>
<p:tagLst xmlns:p="http://schemas.openxmlformats.org/presentationml/2006/main">
  <p:tag name="AS_UNIQUEID" val="2083"/>
</p:tagLst>
</file>

<file path=ppt/tags/tag1034.xml><?xml version="1.0" encoding="utf-8"?>
<p:tagLst xmlns:p="http://schemas.openxmlformats.org/presentationml/2006/main">
  <p:tag name="AS_UNIQUEID" val="2084"/>
</p:tagLst>
</file>

<file path=ppt/tags/tag1035.xml><?xml version="1.0" encoding="utf-8"?>
<p:tagLst xmlns:p="http://schemas.openxmlformats.org/presentationml/2006/main">
  <p:tag name="AS_UNIQUEID" val="2085"/>
</p:tagLst>
</file>

<file path=ppt/tags/tag1036.xml><?xml version="1.0" encoding="utf-8"?>
<p:tagLst xmlns:p="http://schemas.openxmlformats.org/presentationml/2006/main">
  <p:tag name="AS_UNIQUEID" val="2086"/>
</p:tagLst>
</file>

<file path=ppt/tags/tag1037.xml><?xml version="1.0" encoding="utf-8"?>
<p:tagLst xmlns:p="http://schemas.openxmlformats.org/presentationml/2006/main">
  <p:tag name="AS_UNIQUEID" val="2087"/>
</p:tagLst>
</file>

<file path=ppt/tags/tag1038.xml><?xml version="1.0" encoding="utf-8"?>
<p:tagLst xmlns:p="http://schemas.openxmlformats.org/presentationml/2006/main">
  <p:tag name="AS_UNIQUEID" val="2088"/>
</p:tagLst>
</file>

<file path=ppt/tags/tag1039.xml><?xml version="1.0" encoding="utf-8"?>
<p:tagLst xmlns:p="http://schemas.openxmlformats.org/presentationml/2006/main">
  <p:tag name="AS_UNIQUEID" val="2089"/>
</p:tagLst>
</file>

<file path=ppt/tags/tag104.xml><?xml version="1.0" encoding="utf-8"?>
<p:tagLst xmlns:p="http://schemas.openxmlformats.org/presentationml/2006/main">
  <p:tag name="AS_UNIQUEID" val="2610"/>
</p:tagLst>
</file>

<file path=ppt/tags/tag1040.xml><?xml version="1.0" encoding="utf-8"?>
<p:tagLst xmlns:p="http://schemas.openxmlformats.org/presentationml/2006/main">
  <p:tag name="AS_UNIQUEID" val="2090"/>
</p:tagLst>
</file>

<file path=ppt/tags/tag1041.xml><?xml version="1.0" encoding="utf-8"?>
<p:tagLst xmlns:p="http://schemas.openxmlformats.org/presentationml/2006/main">
  <p:tag name="AS_UNIQUEID" val="2091"/>
</p:tagLst>
</file>

<file path=ppt/tags/tag1042.xml><?xml version="1.0" encoding="utf-8"?>
<p:tagLst xmlns:p="http://schemas.openxmlformats.org/presentationml/2006/main">
  <p:tag name="AS_UNIQUEID" val="2092"/>
</p:tagLst>
</file>

<file path=ppt/tags/tag1043.xml><?xml version="1.0" encoding="utf-8"?>
<p:tagLst xmlns:p="http://schemas.openxmlformats.org/presentationml/2006/main">
  <p:tag name="AS_UNIQUEID" val="2093"/>
</p:tagLst>
</file>

<file path=ppt/tags/tag1044.xml><?xml version="1.0" encoding="utf-8"?>
<p:tagLst xmlns:p="http://schemas.openxmlformats.org/presentationml/2006/main">
  <p:tag name="AS_UNIQUEID" val="2094"/>
</p:tagLst>
</file>

<file path=ppt/tags/tag1045.xml><?xml version="1.0" encoding="utf-8"?>
<p:tagLst xmlns:p="http://schemas.openxmlformats.org/presentationml/2006/main">
  <p:tag name="AS_UNIQUEID" val="2095"/>
</p:tagLst>
</file>

<file path=ppt/tags/tag1046.xml><?xml version="1.0" encoding="utf-8"?>
<p:tagLst xmlns:p="http://schemas.openxmlformats.org/presentationml/2006/main">
  <p:tag name="AS_UNIQUEID" val="2096"/>
</p:tagLst>
</file>

<file path=ppt/tags/tag1047.xml><?xml version="1.0" encoding="utf-8"?>
<p:tagLst xmlns:p="http://schemas.openxmlformats.org/presentationml/2006/main">
  <p:tag name="AS_UNIQUEID" val="2097"/>
</p:tagLst>
</file>

<file path=ppt/tags/tag1048.xml><?xml version="1.0" encoding="utf-8"?>
<p:tagLst xmlns:p="http://schemas.openxmlformats.org/presentationml/2006/main">
  <p:tag name="AS_UNIQUEID" val="2098"/>
</p:tagLst>
</file>

<file path=ppt/tags/tag1049.xml><?xml version="1.0" encoding="utf-8"?>
<p:tagLst xmlns:p="http://schemas.openxmlformats.org/presentationml/2006/main">
  <p:tag name="AS_UNIQUEID" val="2099"/>
</p:tagLst>
</file>

<file path=ppt/tags/tag105.xml><?xml version="1.0" encoding="utf-8"?>
<p:tagLst xmlns:p="http://schemas.openxmlformats.org/presentationml/2006/main">
  <p:tag name="AS_UNIQUEID" val="2611"/>
</p:tagLst>
</file>

<file path=ppt/tags/tag1050.xml><?xml version="1.0" encoding="utf-8"?>
<p:tagLst xmlns:p="http://schemas.openxmlformats.org/presentationml/2006/main">
  <p:tag name="AS_UNIQUEID" val="2100"/>
</p:tagLst>
</file>

<file path=ppt/tags/tag1051.xml><?xml version="1.0" encoding="utf-8"?>
<p:tagLst xmlns:p="http://schemas.openxmlformats.org/presentationml/2006/main">
  <p:tag name="AS_UNIQUEID" val="2101"/>
</p:tagLst>
</file>

<file path=ppt/tags/tag1052.xml><?xml version="1.0" encoding="utf-8"?>
<p:tagLst xmlns:p="http://schemas.openxmlformats.org/presentationml/2006/main">
  <p:tag name="AS_UNIQUEID" val="2102"/>
</p:tagLst>
</file>

<file path=ppt/tags/tag1053.xml><?xml version="1.0" encoding="utf-8"?>
<p:tagLst xmlns:p="http://schemas.openxmlformats.org/presentationml/2006/main">
  <p:tag name="AS_UNIQUEID" val="2103"/>
</p:tagLst>
</file>

<file path=ppt/tags/tag1054.xml><?xml version="1.0" encoding="utf-8"?>
<p:tagLst xmlns:p="http://schemas.openxmlformats.org/presentationml/2006/main">
  <p:tag name="AS_UNIQUEID" val="2104"/>
</p:tagLst>
</file>

<file path=ppt/tags/tag1055.xml><?xml version="1.0" encoding="utf-8"?>
<p:tagLst xmlns:p="http://schemas.openxmlformats.org/presentationml/2006/main">
  <p:tag name="AS_UNIQUEID" val="2105"/>
</p:tagLst>
</file>

<file path=ppt/tags/tag1056.xml><?xml version="1.0" encoding="utf-8"?>
<p:tagLst xmlns:p="http://schemas.openxmlformats.org/presentationml/2006/main">
  <p:tag name="AS_UNIQUEID" val="2106"/>
</p:tagLst>
</file>

<file path=ppt/tags/tag1057.xml><?xml version="1.0" encoding="utf-8"?>
<p:tagLst xmlns:p="http://schemas.openxmlformats.org/presentationml/2006/main">
  <p:tag name="AS_UNIQUEID" val="2107"/>
</p:tagLst>
</file>

<file path=ppt/tags/tag1058.xml><?xml version="1.0" encoding="utf-8"?>
<p:tagLst xmlns:p="http://schemas.openxmlformats.org/presentationml/2006/main">
  <p:tag name="AS_UNIQUEID" val="2108"/>
</p:tagLst>
</file>

<file path=ppt/tags/tag1059.xml><?xml version="1.0" encoding="utf-8"?>
<p:tagLst xmlns:p="http://schemas.openxmlformats.org/presentationml/2006/main">
  <p:tag name="AS_UNIQUEID" val="2109"/>
</p:tagLst>
</file>

<file path=ppt/tags/tag106.xml><?xml version="1.0" encoding="utf-8"?>
<p:tagLst xmlns:p="http://schemas.openxmlformats.org/presentationml/2006/main">
  <p:tag name="AS_UNIQUEID" val="2601"/>
</p:tagLst>
</file>

<file path=ppt/tags/tag1060.xml><?xml version="1.0" encoding="utf-8"?>
<p:tagLst xmlns:p="http://schemas.openxmlformats.org/presentationml/2006/main">
  <p:tag name="AS_UNIQUEID" val="2110"/>
</p:tagLst>
</file>

<file path=ppt/tags/tag1061.xml><?xml version="1.0" encoding="utf-8"?>
<p:tagLst xmlns:p="http://schemas.openxmlformats.org/presentationml/2006/main">
  <p:tag name="AS_UNIQUEID" val="2111"/>
</p:tagLst>
</file>

<file path=ppt/tags/tag1062.xml><?xml version="1.0" encoding="utf-8"?>
<p:tagLst xmlns:p="http://schemas.openxmlformats.org/presentationml/2006/main">
  <p:tag name="AS_UNIQUEID" val="2112"/>
</p:tagLst>
</file>

<file path=ppt/tags/tag1063.xml><?xml version="1.0" encoding="utf-8"?>
<p:tagLst xmlns:p="http://schemas.openxmlformats.org/presentationml/2006/main">
  <p:tag name="AS_UNIQUEID" val="2113"/>
</p:tagLst>
</file>

<file path=ppt/tags/tag1064.xml><?xml version="1.0" encoding="utf-8"?>
<p:tagLst xmlns:p="http://schemas.openxmlformats.org/presentationml/2006/main">
  <p:tag name="AS_UNIQUEID" val="2114"/>
</p:tagLst>
</file>

<file path=ppt/tags/tag1065.xml><?xml version="1.0" encoding="utf-8"?>
<p:tagLst xmlns:p="http://schemas.openxmlformats.org/presentationml/2006/main">
  <p:tag name="AS_UNIQUEID" val="2115"/>
</p:tagLst>
</file>

<file path=ppt/tags/tag1066.xml><?xml version="1.0" encoding="utf-8"?>
<p:tagLst xmlns:p="http://schemas.openxmlformats.org/presentationml/2006/main">
  <p:tag name="AS_UNIQUEID" val="2116"/>
</p:tagLst>
</file>

<file path=ppt/tags/tag1067.xml><?xml version="1.0" encoding="utf-8"?>
<p:tagLst xmlns:p="http://schemas.openxmlformats.org/presentationml/2006/main">
  <p:tag name="AS_UNIQUEID" val="2117"/>
</p:tagLst>
</file>

<file path=ppt/tags/tag1068.xml><?xml version="1.0" encoding="utf-8"?>
<p:tagLst xmlns:p="http://schemas.openxmlformats.org/presentationml/2006/main">
  <p:tag name="AS_UNIQUEID" val="2118"/>
</p:tagLst>
</file>

<file path=ppt/tags/tag1069.xml><?xml version="1.0" encoding="utf-8"?>
<p:tagLst xmlns:p="http://schemas.openxmlformats.org/presentationml/2006/main">
  <p:tag name="AS_UNIQUEID" val="2119"/>
</p:tagLst>
</file>

<file path=ppt/tags/tag107.xml><?xml version="1.0" encoding="utf-8"?>
<p:tagLst xmlns:p="http://schemas.openxmlformats.org/presentationml/2006/main">
  <p:tag name="AS_UNIQUEID" val="2602"/>
</p:tagLst>
</file>

<file path=ppt/tags/tag1070.xml><?xml version="1.0" encoding="utf-8"?>
<p:tagLst xmlns:p="http://schemas.openxmlformats.org/presentationml/2006/main">
  <p:tag name="AS_UNIQUEID" val="2120"/>
</p:tagLst>
</file>

<file path=ppt/tags/tag1071.xml><?xml version="1.0" encoding="utf-8"?>
<p:tagLst xmlns:p="http://schemas.openxmlformats.org/presentationml/2006/main">
  <p:tag name="AS_UNIQUEID" val="2121"/>
</p:tagLst>
</file>

<file path=ppt/tags/tag1072.xml><?xml version="1.0" encoding="utf-8"?>
<p:tagLst xmlns:p="http://schemas.openxmlformats.org/presentationml/2006/main">
  <p:tag name="AS_UNIQUEID" val="2122"/>
</p:tagLst>
</file>

<file path=ppt/tags/tag1073.xml><?xml version="1.0" encoding="utf-8"?>
<p:tagLst xmlns:p="http://schemas.openxmlformats.org/presentationml/2006/main">
  <p:tag name="AS_UNIQUEID" val="2123"/>
</p:tagLst>
</file>

<file path=ppt/tags/tag1074.xml><?xml version="1.0" encoding="utf-8"?>
<p:tagLst xmlns:p="http://schemas.openxmlformats.org/presentationml/2006/main">
  <p:tag name="AS_UNIQUEID" val="2124"/>
</p:tagLst>
</file>

<file path=ppt/tags/tag1075.xml><?xml version="1.0" encoding="utf-8"?>
<p:tagLst xmlns:p="http://schemas.openxmlformats.org/presentationml/2006/main">
  <p:tag name="AS_UNIQUEID" val="554"/>
</p:tagLst>
</file>

<file path=ppt/tags/tag1076.xml><?xml version="1.0" encoding="utf-8"?>
<p:tagLst xmlns:p="http://schemas.openxmlformats.org/presentationml/2006/main">
  <p:tag name="AS_UNIQUEID" val="587"/>
</p:tagLst>
</file>

<file path=ppt/tags/tag1077.xml><?xml version="1.0" encoding="utf-8"?>
<p:tagLst xmlns:p="http://schemas.openxmlformats.org/presentationml/2006/main">
  <p:tag name="AS_UNIQUEID" val="2624"/>
</p:tagLst>
</file>

<file path=ppt/tags/tag1078.xml><?xml version="1.0" encoding="utf-8"?>
<p:tagLst xmlns:p="http://schemas.openxmlformats.org/presentationml/2006/main">
  <p:tag name="AS_UNIQUEID" val="2639"/>
</p:tagLst>
</file>

<file path=ppt/tags/tag1079.xml><?xml version="1.0" encoding="utf-8"?>
<p:tagLst xmlns:p="http://schemas.openxmlformats.org/presentationml/2006/main">
  <p:tag name="AS_UNIQUEID" val="2640"/>
</p:tagLst>
</file>

<file path=ppt/tags/tag108.xml><?xml version="1.0" encoding="utf-8"?>
<p:tagLst xmlns:p="http://schemas.openxmlformats.org/presentationml/2006/main">
  <p:tag name="AS_UNIQUEID" val="2603"/>
</p:tagLst>
</file>

<file path=ppt/tags/tag1080.xml><?xml version="1.0" encoding="utf-8"?>
<p:tagLst xmlns:p="http://schemas.openxmlformats.org/presentationml/2006/main">
  <p:tag name="AS_UNIQUEID" val="2641"/>
</p:tagLst>
</file>

<file path=ppt/tags/tag1081.xml><?xml version="1.0" encoding="utf-8"?>
<p:tagLst xmlns:p="http://schemas.openxmlformats.org/presentationml/2006/main">
  <p:tag name="AS_UNIQUEID" val="6486"/>
</p:tagLst>
</file>

<file path=ppt/tags/tag1082.xml><?xml version="1.0" encoding="utf-8"?>
<p:tagLst xmlns:p="http://schemas.openxmlformats.org/presentationml/2006/main">
  <p:tag name="AS_UNIQUEID" val="909"/>
</p:tagLst>
</file>

<file path=ppt/tags/tag1083.xml><?xml version="1.0" encoding="utf-8"?>
<p:tagLst xmlns:p="http://schemas.openxmlformats.org/presentationml/2006/main">
  <p:tag name="AS_UNIQUEID" val="2128"/>
</p:tagLst>
</file>

<file path=ppt/tags/tag1084.xml><?xml version="1.0" encoding="utf-8"?>
<p:tagLst xmlns:p="http://schemas.openxmlformats.org/presentationml/2006/main">
  <p:tag name="AS_UNIQUEID" val="2129"/>
</p:tagLst>
</file>

<file path=ppt/tags/tag1085.xml><?xml version="1.0" encoding="utf-8"?>
<p:tagLst xmlns:p="http://schemas.openxmlformats.org/presentationml/2006/main">
  <p:tag name="AS_UNIQUEID" val="2130"/>
</p:tagLst>
</file>

<file path=ppt/tags/tag1086.xml><?xml version="1.0" encoding="utf-8"?>
<p:tagLst xmlns:p="http://schemas.openxmlformats.org/presentationml/2006/main">
  <p:tag name="AS_UNIQUEID" val="2131"/>
</p:tagLst>
</file>

<file path=ppt/tags/tag1087.xml><?xml version="1.0" encoding="utf-8"?>
<p:tagLst xmlns:p="http://schemas.openxmlformats.org/presentationml/2006/main">
  <p:tag name="AS_UNIQUEID" val="6487"/>
</p:tagLst>
</file>

<file path=ppt/tags/tag1088.xml><?xml version="1.0" encoding="utf-8"?>
<p:tagLst xmlns:p="http://schemas.openxmlformats.org/presentationml/2006/main">
  <p:tag name="AS_UNIQUEID" val="559"/>
</p:tagLst>
</file>

<file path=ppt/tags/tag1089.xml><?xml version="1.0" encoding="utf-8"?>
<p:tagLst xmlns:p="http://schemas.openxmlformats.org/presentationml/2006/main">
  <p:tag name="AS_UNIQUEID" val="837"/>
</p:tagLst>
</file>

<file path=ppt/tags/tag109.xml><?xml version="1.0" encoding="utf-8"?>
<p:tagLst xmlns:p="http://schemas.openxmlformats.org/presentationml/2006/main">
  <p:tag name="AS_UNIQUEID" val="2604"/>
</p:tagLst>
</file>

<file path=ppt/tags/tag1090.xml><?xml version="1.0" encoding="utf-8"?>
<p:tagLst xmlns:p="http://schemas.openxmlformats.org/presentationml/2006/main">
  <p:tag name="AS_UNIQUEID" val="561"/>
</p:tagLst>
</file>

<file path=ppt/tags/tag1091.xml><?xml version="1.0" encoding="utf-8"?>
<p:tagLst xmlns:p="http://schemas.openxmlformats.org/presentationml/2006/main">
  <p:tag name="AS_UNIQUEID" val="909"/>
</p:tagLst>
</file>

<file path=ppt/tags/tag1092.xml><?xml version="1.0" encoding="utf-8"?>
<p:tagLst xmlns:p="http://schemas.openxmlformats.org/presentationml/2006/main">
  <p:tag name="AS_UNIQUEID" val="502"/>
</p:tagLst>
</file>

<file path=ppt/tags/tag1093.xml><?xml version="1.0" encoding="utf-8"?>
<p:tagLst xmlns:p="http://schemas.openxmlformats.org/presentationml/2006/main">
  <p:tag name="AS_UNIQUEID" val="563"/>
</p:tagLst>
</file>

<file path=ppt/tags/tag1094.xml><?xml version="1.0" encoding="utf-8"?>
<p:tagLst xmlns:p="http://schemas.openxmlformats.org/presentationml/2006/main">
  <p:tag name="AS_UNIQUEID" val="499"/>
</p:tagLst>
</file>

<file path=ppt/tags/tag1095.xml><?xml version="1.0" encoding="utf-8"?>
<p:tagLst xmlns:p="http://schemas.openxmlformats.org/presentationml/2006/main">
  <p:tag name="AS_UNIQUEID" val="501"/>
</p:tagLst>
</file>

<file path=ppt/tags/tag1096.xml><?xml version="1.0" encoding="utf-8"?>
<p:tagLst xmlns:p="http://schemas.openxmlformats.org/presentationml/2006/main">
  <p:tag name="AS_UNIQUEID" val="504"/>
</p:tagLst>
</file>

<file path=ppt/tags/tag1097.xml><?xml version="1.0" encoding="utf-8"?>
<p:tagLst xmlns:p="http://schemas.openxmlformats.org/presentationml/2006/main">
  <p:tag name="AS_UNIQUEID" val="909"/>
</p:tagLst>
</file>

<file path=ppt/tags/tag1098.xml><?xml version="1.0" encoding="utf-8"?>
<p:tagLst xmlns:p="http://schemas.openxmlformats.org/presentationml/2006/main">
  <p:tag name="AS_UNIQUEID" val="568"/>
</p:tagLst>
</file>

<file path=ppt/tags/tag1099.xml><?xml version="1.0" encoding="utf-8"?>
<p:tagLst xmlns:p="http://schemas.openxmlformats.org/presentationml/2006/main">
  <p:tag name="AS_UNIQUEID" val="2136"/>
</p:tagLst>
</file>

<file path=ppt/tags/tag11.xml><?xml version="1.0" encoding="utf-8"?>
<p:tagLst xmlns:p="http://schemas.openxmlformats.org/presentationml/2006/main">
  <p:tag name="AS_UNIQUEID" val="2484"/>
</p:tagLst>
</file>

<file path=ppt/tags/tag110.xml><?xml version="1.0" encoding="utf-8"?>
<p:tagLst xmlns:p="http://schemas.openxmlformats.org/presentationml/2006/main">
  <p:tag name="AS_UNIQUEID" val="2593"/>
</p:tagLst>
</file>

<file path=ppt/tags/tag1100.xml><?xml version="1.0" encoding="utf-8"?>
<p:tagLst xmlns:p="http://schemas.openxmlformats.org/presentationml/2006/main">
  <p:tag name="AS_UNIQUEID" val="1353"/>
</p:tagLst>
</file>

<file path=ppt/tags/tag1101.xml><?xml version="1.0" encoding="utf-8"?>
<p:tagLst xmlns:p="http://schemas.openxmlformats.org/presentationml/2006/main">
  <p:tag name="AS_UNIQUEID" val="2624"/>
</p:tagLst>
</file>

<file path=ppt/tags/tag1102.xml><?xml version="1.0" encoding="utf-8"?>
<p:tagLst xmlns:p="http://schemas.openxmlformats.org/presentationml/2006/main">
  <p:tag name="AS_UNIQUEID" val="2639"/>
</p:tagLst>
</file>

<file path=ppt/tags/tag1103.xml><?xml version="1.0" encoding="utf-8"?>
<p:tagLst xmlns:p="http://schemas.openxmlformats.org/presentationml/2006/main">
  <p:tag name="AS_UNIQUEID" val="2640"/>
</p:tagLst>
</file>

<file path=ppt/tags/tag1104.xml><?xml version="1.0" encoding="utf-8"?>
<p:tagLst xmlns:p="http://schemas.openxmlformats.org/presentationml/2006/main">
  <p:tag name="AS_UNIQUEID" val="2641"/>
</p:tagLst>
</file>

<file path=ppt/tags/tag1105.xml><?xml version="1.0" encoding="utf-8"?>
<p:tagLst xmlns:p="http://schemas.openxmlformats.org/presentationml/2006/main">
  <p:tag name="AS_UNIQUEID" val="6490"/>
</p:tagLst>
</file>

<file path=ppt/tags/tag1106.xml><?xml version="1.0" encoding="utf-8"?>
<p:tagLst xmlns:p="http://schemas.openxmlformats.org/presentationml/2006/main">
  <p:tag name="AS_UNIQUEID" val="592"/>
</p:tagLst>
</file>

<file path=ppt/tags/tag1107.xml><?xml version="1.0" encoding="utf-8"?>
<p:tagLst xmlns:p="http://schemas.openxmlformats.org/presentationml/2006/main">
  <p:tag name="AS_UNIQUEID" val="597"/>
</p:tagLst>
</file>

<file path=ppt/tags/tag1108.xml><?xml version="1.0" encoding="utf-8"?>
<p:tagLst xmlns:p="http://schemas.openxmlformats.org/presentationml/2006/main">
  <p:tag name="AS_UNIQUEID" val="598"/>
</p:tagLst>
</file>

<file path=ppt/tags/tag1109.xml><?xml version="1.0" encoding="utf-8"?>
<p:tagLst xmlns:p="http://schemas.openxmlformats.org/presentationml/2006/main">
  <p:tag name="AS_UNIQUEID" val="599"/>
</p:tagLst>
</file>

<file path=ppt/tags/tag111.xml><?xml version="1.0" encoding="utf-8"?>
<p:tagLst xmlns:p="http://schemas.openxmlformats.org/presentationml/2006/main">
  <p:tag name="AS_UNIQUEID" val="2593"/>
</p:tagLst>
</file>

<file path=ppt/tags/tag1110.xml><?xml version="1.0" encoding="utf-8"?>
<p:tagLst xmlns:p="http://schemas.openxmlformats.org/presentationml/2006/main">
  <p:tag name="AS_UNIQUEID" val="600"/>
</p:tagLst>
</file>

<file path=ppt/tags/tag1111.xml><?xml version="1.0" encoding="utf-8"?>
<p:tagLst xmlns:p="http://schemas.openxmlformats.org/presentationml/2006/main">
  <p:tag name="AS_UNIQUEID" val="601"/>
</p:tagLst>
</file>

<file path=ppt/tags/tag1112.xml><?xml version="1.0" encoding="utf-8"?>
<p:tagLst xmlns:p="http://schemas.openxmlformats.org/presentationml/2006/main">
  <p:tag name="AS_UNIQUEID" val="602"/>
</p:tagLst>
</file>

<file path=ppt/tags/tag1113.xml><?xml version="1.0" encoding="utf-8"?>
<p:tagLst xmlns:p="http://schemas.openxmlformats.org/presentationml/2006/main">
  <p:tag name="AS_UNIQUEID" val="6491"/>
</p:tagLst>
</file>

<file path=ppt/tags/tag1114.xml><?xml version="1.0" encoding="utf-8"?>
<p:tagLst xmlns:p="http://schemas.openxmlformats.org/presentationml/2006/main">
  <p:tag name="AS_UNIQUEID" val="836"/>
</p:tagLst>
</file>

<file path=ppt/tags/tag1115.xml><?xml version="1.0" encoding="utf-8"?>
<p:tagLst xmlns:p="http://schemas.openxmlformats.org/presentationml/2006/main">
  <p:tag name="AS_UNIQUEID" val="837"/>
</p:tagLst>
</file>

<file path=ppt/tags/tag1116.xml><?xml version="1.0" encoding="utf-8"?>
<p:tagLst xmlns:p="http://schemas.openxmlformats.org/presentationml/2006/main">
  <p:tag name="AS_UNIQUEID" val="593"/>
</p:tagLst>
</file>

<file path=ppt/tags/tag1117.xml><?xml version="1.0" encoding="utf-8"?>
<p:tagLst xmlns:p="http://schemas.openxmlformats.org/presentationml/2006/main">
  <p:tag name="AS_UNIQUEID" val="594"/>
</p:tagLst>
</file>

<file path=ppt/tags/tag1118.xml><?xml version="1.0" encoding="utf-8"?>
<p:tagLst xmlns:p="http://schemas.openxmlformats.org/presentationml/2006/main">
  <p:tag name="AS_UNIQUEID" val="595"/>
</p:tagLst>
</file>

<file path=ppt/tags/tag1119.xml><?xml version="1.0" encoding="utf-8"?>
<p:tagLst xmlns:p="http://schemas.openxmlformats.org/presentationml/2006/main">
  <p:tag name="AS_UNIQUEID" val="596"/>
</p:tagLst>
</file>

<file path=ppt/tags/tag112.xml><?xml version="1.0" encoding="utf-8"?>
<p:tagLst xmlns:p="http://schemas.openxmlformats.org/presentationml/2006/main">
  <p:tag name="AS_UNIQUEID" val="2624"/>
</p:tagLst>
</file>

<file path=ppt/tags/tag1120.xml><?xml version="1.0" encoding="utf-8"?>
<p:tagLst xmlns:p="http://schemas.openxmlformats.org/presentationml/2006/main">
  <p:tag name="AS_UNIQUEID" val="2624"/>
</p:tagLst>
</file>

<file path=ppt/tags/tag1121.xml><?xml version="1.0" encoding="utf-8"?>
<p:tagLst xmlns:p="http://schemas.openxmlformats.org/presentationml/2006/main">
  <p:tag name="AS_UNIQUEID" val="2639"/>
</p:tagLst>
</file>

<file path=ppt/tags/tag1122.xml><?xml version="1.0" encoding="utf-8"?>
<p:tagLst xmlns:p="http://schemas.openxmlformats.org/presentationml/2006/main">
  <p:tag name="AS_UNIQUEID" val="2640"/>
</p:tagLst>
</file>

<file path=ppt/tags/tag1123.xml><?xml version="1.0" encoding="utf-8"?>
<p:tagLst xmlns:p="http://schemas.openxmlformats.org/presentationml/2006/main">
  <p:tag name="AS_UNIQUEID" val="2641"/>
</p:tagLst>
</file>

<file path=ppt/tags/tag1124.xml><?xml version="1.0" encoding="utf-8"?>
<p:tagLst xmlns:p="http://schemas.openxmlformats.org/presentationml/2006/main">
  <p:tag name="AS_UNIQUEID" val="2643"/>
</p:tagLst>
</file>

<file path=ppt/tags/tag1125.xml><?xml version="1.0" encoding="utf-8"?>
<p:tagLst xmlns:p="http://schemas.openxmlformats.org/presentationml/2006/main">
  <p:tag name="AS_UNIQUEID" val="2644"/>
</p:tagLst>
</file>

<file path=ppt/tags/tag1126.xml><?xml version="1.0" encoding="utf-8"?>
<p:tagLst xmlns:p="http://schemas.openxmlformats.org/presentationml/2006/main">
  <p:tag name="AS_UNIQUEID" val="6494"/>
</p:tagLst>
</file>

<file path=ppt/tags/tag1127.xml><?xml version="1.0" encoding="utf-8"?>
<p:tagLst xmlns:p="http://schemas.openxmlformats.org/presentationml/2006/main">
  <p:tag name="AS_UNIQUEID" val="6495"/>
</p:tagLst>
</file>

<file path=ppt/tags/tag1128.xml><?xml version="1.0" encoding="utf-8"?>
<p:tagLst xmlns:p="http://schemas.openxmlformats.org/presentationml/2006/main">
  <p:tag name="AS_UNIQUEID" val="2639"/>
</p:tagLst>
</file>

<file path=ppt/tags/tag1129.xml><?xml version="1.0" encoding="utf-8"?>
<p:tagLst xmlns:p="http://schemas.openxmlformats.org/presentationml/2006/main">
  <p:tag name="AS_UNIQUEID" val="2640"/>
</p:tagLst>
</file>

<file path=ppt/tags/tag113.xml><?xml version="1.0" encoding="utf-8"?>
<p:tagLst xmlns:p="http://schemas.openxmlformats.org/presentationml/2006/main">
  <p:tag name="AS_UNIQUEID" val="2624"/>
</p:tagLst>
</file>

<file path=ppt/tags/tag1130.xml><?xml version="1.0" encoding="utf-8"?>
<p:tagLst xmlns:p="http://schemas.openxmlformats.org/presentationml/2006/main">
  <p:tag name="AS_UNIQUEID" val="2641"/>
</p:tagLst>
</file>

<file path=ppt/tags/tag1131.xml><?xml version="1.0" encoding="utf-8"?>
<p:tagLst xmlns:p="http://schemas.openxmlformats.org/presentationml/2006/main">
  <p:tag name="AS_UNIQUEID" val="2643"/>
</p:tagLst>
</file>

<file path=ppt/tags/tag1132.xml><?xml version="1.0" encoding="utf-8"?>
<p:tagLst xmlns:p="http://schemas.openxmlformats.org/presentationml/2006/main">
  <p:tag name="AS_UNIQUEID" val="2644"/>
</p:tagLst>
</file>

<file path=ppt/tags/tag1133.xml><?xml version="1.0" encoding="utf-8"?>
<p:tagLst xmlns:p="http://schemas.openxmlformats.org/presentationml/2006/main">
  <p:tag name="AS_UNIQUEID" val="590"/>
</p:tagLst>
</file>

<file path=ppt/tags/tag1134.xml><?xml version="1.0" encoding="utf-8"?>
<p:tagLst xmlns:p="http://schemas.openxmlformats.org/presentationml/2006/main">
  <p:tag name="AS_UNIQUEID" val="2639"/>
</p:tagLst>
</file>

<file path=ppt/tags/tag1135.xml><?xml version="1.0" encoding="utf-8"?>
<p:tagLst xmlns:p="http://schemas.openxmlformats.org/presentationml/2006/main">
  <p:tag name="AS_UNIQUEID" val="2640"/>
</p:tagLst>
</file>

<file path=ppt/tags/tag1136.xml><?xml version="1.0" encoding="utf-8"?>
<p:tagLst xmlns:p="http://schemas.openxmlformats.org/presentationml/2006/main">
  <p:tag name="AS_UNIQUEID" val="2641"/>
</p:tagLst>
</file>

<file path=ppt/tags/tag1137.xml><?xml version="1.0" encoding="utf-8"?>
<p:tagLst xmlns:p="http://schemas.openxmlformats.org/presentationml/2006/main">
  <p:tag name="AS_UNIQUEID" val="2643"/>
</p:tagLst>
</file>

<file path=ppt/tags/tag1138.xml><?xml version="1.0" encoding="utf-8"?>
<p:tagLst xmlns:p="http://schemas.openxmlformats.org/presentationml/2006/main">
  <p:tag name="AS_UNIQUEID" val="2644"/>
</p:tagLst>
</file>

<file path=ppt/tags/tag1139.xml><?xml version="1.0" encoding="utf-8"?>
<p:tagLst xmlns:p="http://schemas.openxmlformats.org/presentationml/2006/main">
  <p:tag name="AS_UNIQUEID" val="6500"/>
  <p:tag name="KSO_WM_UNIT_TABLE_BEAUTIFY" val="smartTable{b264916b-7ee6-4cfc-94c6-e2bfd32831ce}"/>
  <p:tag name="TABLE_ENDDRAG_ORIGIN_RECT" val="898*454"/>
  <p:tag name="TABLE_ENDDRAG_RECT" val="41*67*898*454"/>
</p:tagLst>
</file>

<file path=ppt/tags/tag114.xml><?xml version="1.0" encoding="utf-8"?>
<p:tagLst xmlns:p="http://schemas.openxmlformats.org/presentationml/2006/main">
  <p:tag name="AS_UNIQUEID" val="2593"/>
</p:tagLst>
</file>

<file path=ppt/tags/tag1140.xml><?xml version="1.0" encoding="utf-8"?>
<p:tagLst xmlns:p="http://schemas.openxmlformats.org/presentationml/2006/main">
  <p:tag name="AS_UNIQUEID" val="2756"/>
</p:tagLst>
</file>

<file path=ppt/tags/tag1141.xml><?xml version="1.0" encoding="utf-8"?>
<p:tagLst xmlns:p="http://schemas.openxmlformats.org/presentationml/2006/main">
  <p:tag name="AS_UNIQUEID" val="5502"/>
</p:tagLst>
</file>

<file path=ppt/tags/tag1142.xml><?xml version="1.0" encoding="utf-8"?>
<p:tagLst xmlns:p="http://schemas.openxmlformats.org/presentationml/2006/main">
  <p:tag name="AS_UNIQUEID" val="2639"/>
</p:tagLst>
</file>

<file path=ppt/tags/tag1143.xml><?xml version="1.0" encoding="utf-8"?>
<p:tagLst xmlns:p="http://schemas.openxmlformats.org/presentationml/2006/main">
  <p:tag name="AS_UNIQUEID" val="2640"/>
</p:tagLst>
</file>

<file path=ppt/tags/tag1144.xml><?xml version="1.0" encoding="utf-8"?>
<p:tagLst xmlns:p="http://schemas.openxmlformats.org/presentationml/2006/main">
  <p:tag name="AS_UNIQUEID" val="2641"/>
</p:tagLst>
</file>

<file path=ppt/tags/tag1145.xml><?xml version="1.0" encoding="utf-8"?>
<p:tagLst xmlns:p="http://schemas.openxmlformats.org/presentationml/2006/main">
  <p:tag name="AS_UNIQUEID" val="2754"/>
</p:tagLst>
</file>

<file path=ppt/tags/tag1146.xml><?xml version="1.0" encoding="utf-8"?>
<p:tagLst xmlns:p="http://schemas.openxmlformats.org/presentationml/2006/main">
  <p:tag name="AS_UNIQUEID" val="2755"/>
</p:tagLst>
</file>

<file path=ppt/tags/tag1147.xml><?xml version="1.0" encoding="utf-8"?>
<p:tagLst xmlns:p="http://schemas.openxmlformats.org/presentationml/2006/main">
  <p:tag name="AS_UNIQUEID" val="2756"/>
</p:tagLst>
</file>

<file path=ppt/tags/tag1148.xml><?xml version="1.0" encoding="utf-8"?>
<p:tagLst xmlns:p="http://schemas.openxmlformats.org/presentationml/2006/main">
  <p:tag name="AS_UNIQUEID" val="5502"/>
</p:tagLst>
</file>

<file path=ppt/tags/tag1149.xml><?xml version="1.0" encoding="utf-8"?>
<p:tagLst xmlns:p="http://schemas.openxmlformats.org/presentationml/2006/main">
  <p:tag name="AS_UNIQUEID" val="5503"/>
</p:tagLst>
</file>

<file path=ppt/tags/tag115.xml><?xml version="1.0" encoding="utf-8"?>
<p:tagLst xmlns:p="http://schemas.openxmlformats.org/presentationml/2006/main">
  <p:tag name="AS_UNIQUEID" val="2593"/>
</p:tagLst>
</file>

<file path=ppt/tags/tag1150.xml><?xml version="1.0" encoding="utf-8"?>
<p:tagLst xmlns:p="http://schemas.openxmlformats.org/presentationml/2006/main">
  <p:tag name="AS_UNIQUEID" val="5504"/>
</p:tagLst>
</file>

<file path=ppt/tags/tag1151.xml><?xml version="1.0" encoding="utf-8"?>
<p:tagLst xmlns:p="http://schemas.openxmlformats.org/presentationml/2006/main">
  <p:tag name="AS_UNIQUEID" val="5505"/>
</p:tagLst>
</file>

<file path=ppt/tags/tag1152.xml><?xml version="1.0" encoding="utf-8"?>
<p:tagLst xmlns:p="http://schemas.openxmlformats.org/presentationml/2006/main">
  <p:tag name="AS_UNIQUEID" val="5506"/>
</p:tagLst>
</file>

<file path=ppt/tags/tag1153.xml><?xml version="1.0" encoding="utf-8"?>
<p:tagLst xmlns:p="http://schemas.openxmlformats.org/presentationml/2006/main">
  <p:tag name="AS_UNIQUEID" val="2643"/>
</p:tagLst>
</file>

<file path=ppt/tags/tag1154.xml><?xml version="1.0" encoding="utf-8"?>
<p:tagLst xmlns:p="http://schemas.openxmlformats.org/presentationml/2006/main">
  <p:tag name="AS_UNIQUEID" val="2644"/>
</p:tagLst>
</file>

<file path=ppt/tags/tag1155.xml><?xml version="1.0" encoding="utf-8"?>
<p:tagLst xmlns:p="http://schemas.openxmlformats.org/presentationml/2006/main">
  <p:tag name="AS_UNIQUEID" val="2645"/>
</p:tagLst>
</file>

<file path=ppt/tags/tag1156.xml><?xml version="1.0" encoding="utf-8"?>
<p:tagLst xmlns:p="http://schemas.openxmlformats.org/presentationml/2006/main">
  <p:tag name="AS_UNIQUEID" val="2624"/>
</p:tagLst>
</file>

<file path=ppt/tags/tag1157.xml><?xml version="1.0" encoding="utf-8"?>
<p:tagLst xmlns:p="http://schemas.openxmlformats.org/presentationml/2006/main">
  <p:tag name="AS_UNIQUEID" val="721"/>
</p:tagLst>
</file>

<file path=ppt/tags/tag1158.xml><?xml version="1.0" encoding="utf-8"?>
<p:tagLst xmlns:p="http://schemas.openxmlformats.org/presentationml/2006/main">
  <p:tag name="AS_UNIQUEID" val="723"/>
</p:tagLst>
</file>

<file path=ppt/tags/tag1159.xml><?xml version="1.0" encoding="utf-8"?>
<p:tagLst xmlns:p="http://schemas.openxmlformats.org/presentationml/2006/main">
  <p:tag name="AS_UNIQUEID" val="2424"/>
</p:tagLst>
</file>

<file path=ppt/tags/tag116.xml><?xml version="1.0" encoding="utf-8"?>
<p:tagLst xmlns:p="http://schemas.openxmlformats.org/presentationml/2006/main">
  <p:tag name="AS_UNIQUEID" val="2593"/>
</p:tagLst>
</file>

<file path=ppt/tags/tag1160.xml><?xml version="1.0" encoding="utf-8"?>
<p:tagLst xmlns:p="http://schemas.openxmlformats.org/presentationml/2006/main">
  <p:tag name="AS_UNIQUEID" val="2425"/>
</p:tagLst>
</file>

<file path=ppt/tags/tag1161.xml><?xml version="1.0" encoding="utf-8"?>
<p:tagLst xmlns:p="http://schemas.openxmlformats.org/presentationml/2006/main">
  <p:tag name="AS_UNIQUEID" val="721"/>
</p:tagLst>
</file>

<file path=ppt/tags/tag1162.xml><?xml version="1.0" encoding="utf-8"?>
<p:tagLst xmlns:p="http://schemas.openxmlformats.org/presentationml/2006/main">
  <p:tag name="AS_UNIQUEID" val="6504"/>
</p:tagLst>
</file>

<file path=ppt/tags/tag1163.xml><?xml version="1.0" encoding="utf-8"?>
<p:tagLst xmlns:p="http://schemas.openxmlformats.org/presentationml/2006/main">
  <p:tag name="AS_UNIQUEID" val="6505"/>
</p:tagLst>
</file>

<file path=ppt/tags/tag1164.xml><?xml version="1.0" encoding="utf-8"?>
<p:tagLst xmlns:p="http://schemas.openxmlformats.org/presentationml/2006/main">
  <p:tag name="AS_UNIQUEID" val="607"/>
</p:tagLst>
</file>

<file path=ppt/tags/tag1165.xml><?xml version="1.0" encoding="utf-8"?>
<p:tagLst xmlns:p="http://schemas.openxmlformats.org/presentationml/2006/main">
  <p:tag name="AS_UNIQUEID" val="608"/>
</p:tagLst>
</file>

<file path=ppt/tags/tag1166.xml><?xml version="1.0" encoding="utf-8"?>
<p:tagLst xmlns:p="http://schemas.openxmlformats.org/presentationml/2006/main">
  <p:tag name="AS_UNIQUEID" val="609"/>
</p:tagLst>
</file>

<file path=ppt/tags/tag1167.xml><?xml version="1.0" encoding="utf-8"?>
<p:tagLst xmlns:p="http://schemas.openxmlformats.org/presentationml/2006/main">
  <p:tag name="AS_UNIQUEID" val="610"/>
</p:tagLst>
</file>

<file path=ppt/tags/tag1168.xml><?xml version="1.0" encoding="utf-8"?>
<p:tagLst xmlns:p="http://schemas.openxmlformats.org/presentationml/2006/main">
  <p:tag name="AS_UNIQUEID" val="611"/>
</p:tagLst>
</file>

<file path=ppt/tags/tag1169.xml><?xml version="1.0" encoding="utf-8"?>
<p:tagLst xmlns:p="http://schemas.openxmlformats.org/presentationml/2006/main">
  <p:tag name="AS_UNIQUEID" val="612"/>
</p:tagLst>
</file>

<file path=ppt/tags/tag117.xml><?xml version="1.0" encoding="utf-8"?>
<p:tagLst xmlns:p="http://schemas.openxmlformats.org/presentationml/2006/main">
  <p:tag name="AS_UNIQUEID" val="2593"/>
</p:tagLst>
</file>

<file path=ppt/tags/tag1170.xml><?xml version="1.0" encoding="utf-8"?>
<p:tagLst xmlns:p="http://schemas.openxmlformats.org/presentationml/2006/main">
  <p:tag name="AS_UNIQUEID" val="6506"/>
</p:tagLst>
</file>

<file path=ppt/tags/tag1171.xml><?xml version="1.0" encoding="utf-8"?>
<p:tagLst xmlns:p="http://schemas.openxmlformats.org/presentationml/2006/main">
  <p:tag name="AS_UNIQUEID" val="2639"/>
</p:tagLst>
</file>

<file path=ppt/tags/tag1172.xml><?xml version="1.0" encoding="utf-8"?>
<p:tagLst xmlns:p="http://schemas.openxmlformats.org/presentationml/2006/main">
  <p:tag name="AS_UNIQUEID" val="2640"/>
</p:tagLst>
</file>

<file path=ppt/tags/tag1173.xml><?xml version="1.0" encoding="utf-8"?>
<p:tagLst xmlns:p="http://schemas.openxmlformats.org/presentationml/2006/main">
  <p:tag name="AS_UNIQUEID" val="2641"/>
</p:tagLst>
</file>

<file path=ppt/tags/tag1174.xml><?xml version="1.0" encoding="utf-8"?>
<p:tagLst xmlns:p="http://schemas.openxmlformats.org/presentationml/2006/main">
  <p:tag name="AS_UNIQUEID" val="721"/>
</p:tagLst>
</file>

<file path=ppt/tags/tag1175.xml><?xml version="1.0" encoding="utf-8"?>
<p:tagLst xmlns:p="http://schemas.openxmlformats.org/presentationml/2006/main">
  <p:tag name="AS_UNIQUEID" val="510"/>
</p:tagLst>
</file>

<file path=ppt/tags/tag1176.xml><?xml version="1.0" encoding="utf-8"?>
<p:tagLst xmlns:p="http://schemas.openxmlformats.org/presentationml/2006/main">
  <p:tag name="AS_UNIQUEID" val="6509"/>
</p:tagLst>
</file>

<file path=ppt/tags/tag1177.xml><?xml version="1.0" encoding="utf-8"?>
<p:tagLst xmlns:p="http://schemas.openxmlformats.org/presentationml/2006/main">
  <p:tag name="AS_UNIQUEID" val="622"/>
</p:tagLst>
</file>

<file path=ppt/tags/tag1178.xml><?xml version="1.0" encoding="utf-8"?>
<p:tagLst xmlns:p="http://schemas.openxmlformats.org/presentationml/2006/main">
  <p:tag name="AS_UNIQUEID" val="623"/>
</p:tagLst>
</file>

<file path=ppt/tags/tag1179.xml><?xml version="1.0" encoding="utf-8"?>
<p:tagLst xmlns:p="http://schemas.openxmlformats.org/presentationml/2006/main">
  <p:tag name="AS_UNIQUEID" val="624"/>
</p:tagLst>
</file>

<file path=ppt/tags/tag118.xml><?xml version="1.0" encoding="utf-8"?>
<p:tagLst xmlns:p="http://schemas.openxmlformats.org/presentationml/2006/main">
  <p:tag name="AS_UNIQUEID" val="2643"/>
</p:tagLst>
</file>

<file path=ppt/tags/tag1180.xml><?xml version="1.0" encoding="utf-8"?>
<p:tagLst xmlns:p="http://schemas.openxmlformats.org/presentationml/2006/main">
  <p:tag name="AS_UNIQUEID" val="625"/>
</p:tagLst>
</file>

<file path=ppt/tags/tag1181.xml><?xml version="1.0" encoding="utf-8"?>
<p:tagLst xmlns:p="http://schemas.openxmlformats.org/presentationml/2006/main">
  <p:tag name="AS_UNIQUEID" val="626"/>
</p:tagLst>
</file>

<file path=ppt/tags/tag1182.xml><?xml version="1.0" encoding="utf-8"?>
<p:tagLst xmlns:p="http://schemas.openxmlformats.org/presentationml/2006/main">
  <p:tag name="AS_UNIQUEID" val="6510"/>
</p:tagLst>
</file>

<file path=ppt/tags/tag1183.xml><?xml version="1.0" encoding="utf-8"?>
<p:tagLst xmlns:p="http://schemas.openxmlformats.org/presentationml/2006/main">
  <p:tag name="AS_UNIQUEID" val="6511"/>
</p:tagLst>
</file>

<file path=ppt/tags/tag1184.xml><?xml version="1.0" encoding="utf-8"?>
<p:tagLst xmlns:p="http://schemas.openxmlformats.org/presentationml/2006/main">
  <p:tag name="AS_UNIQUEID" val="6512"/>
</p:tagLst>
</file>

<file path=ppt/tags/tag1185.xml><?xml version="1.0" encoding="utf-8"?>
<p:tagLst xmlns:p="http://schemas.openxmlformats.org/presentationml/2006/main">
  <p:tag name="AS_UNIQUEID" val="6513"/>
</p:tagLst>
</file>

<file path=ppt/tags/tag1186.xml><?xml version="1.0" encoding="utf-8"?>
<p:tagLst xmlns:p="http://schemas.openxmlformats.org/presentationml/2006/main">
  <p:tag name="AS_UNIQUEID" val="2639"/>
</p:tagLst>
</file>

<file path=ppt/tags/tag1187.xml><?xml version="1.0" encoding="utf-8"?>
<p:tagLst xmlns:p="http://schemas.openxmlformats.org/presentationml/2006/main">
  <p:tag name="AS_UNIQUEID" val="2640"/>
</p:tagLst>
</file>

<file path=ppt/tags/tag1188.xml><?xml version="1.0" encoding="utf-8"?>
<p:tagLst xmlns:p="http://schemas.openxmlformats.org/presentationml/2006/main">
  <p:tag name="AS_UNIQUEID" val="2641"/>
</p:tagLst>
</file>

<file path=ppt/tags/tag1189.xml><?xml version="1.0" encoding="utf-8"?>
<p:tagLst xmlns:p="http://schemas.openxmlformats.org/presentationml/2006/main">
  <p:tag name="AS_UNIQUEID" val="721"/>
</p:tagLst>
</file>

<file path=ppt/tags/tag119.xml><?xml version="1.0" encoding="utf-8"?>
<p:tagLst xmlns:p="http://schemas.openxmlformats.org/presentationml/2006/main">
  <p:tag name="AS_UNIQUEID" val="2644"/>
</p:tagLst>
</file>

<file path=ppt/tags/tag1190.xml><?xml version="1.0" encoding="utf-8"?>
<p:tagLst xmlns:p="http://schemas.openxmlformats.org/presentationml/2006/main">
  <p:tag name="AS_UNIQUEID" val="510"/>
</p:tagLst>
</file>

<file path=ppt/tags/tag1191.xml><?xml version="1.0" encoding="utf-8"?>
<p:tagLst xmlns:p="http://schemas.openxmlformats.org/presentationml/2006/main">
  <p:tag name="AS_UNIQUEID" val="514"/>
</p:tagLst>
</file>

<file path=ppt/tags/tag1192.xml><?xml version="1.0" encoding="utf-8"?>
<p:tagLst xmlns:p="http://schemas.openxmlformats.org/presentationml/2006/main">
  <p:tag name="AS_UNIQUEID" val="515"/>
</p:tagLst>
</file>

<file path=ppt/tags/tag1193.xml><?xml version="1.0" encoding="utf-8"?>
<p:tagLst xmlns:p="http://schemas.openxmlformats.org/presentationml/2006/main">
  <p:tag name="AS_UNIQUEID" val="516"/>
</p:tagLst>
</file>

<file path=ppt/tags/tag1194.xml><?xml version="1.0" encoding="utf-8"?>
<p:tagLst xmlns:p="http://schemas.openxmlformats.org/presentationml/2006/main">
  <p:tag name="AS_UNIQUEID" val="518"/>
</p:tagLst>
</file>

<file path=ppt/tags/tag1195.xml><?xml version="1.0" encoding="utf-8"?>
<p:tagLst xmlns:p="http://schemas.openxmlformats.org/presentationml/2006/main">
  <p:tag name="AS_UNIQUEID" val="6516"/>
</p:tagLst>
</file>

<file path=ppt/tags/tag1196.xml><?xml version="1.0" encoding="utf-8"?>
<p:tagLst xmlns:p="http://schemas.openxmlformats.org/presentationml/2006/main">
  <p:tag name="AS_UNIQUEID" val="519"/>
</p:tagLst>
</file>

<file path=ppt/tags/tag1197.xml><?xml version="1.0" encoding="utf-8"?>
<p:tagLst xmlns:p="http://schemas.openxmlformats.org/presentationml/2006/main">
  <p:tag name="AS_UNIQUEID" val="520"/>
</p:tagLst>
</file>

<file path=ppt/tags/tag1198.xml><?xml version="1.0" encoding="utf-8"?>
<p:tagLst xmlns:p="http://schemas.openxmlformats.org/presentationml/2006/main">
  <p:tag name="AS_UNIQUEID" val="2639"/>
</p:tagLst>
</file>

<file path=ppt/tags/tag1199.xml><?xml version="1.0" encoding="utf-8"?>
<p:tagLst xmlns:p="http://schemas.openxmlformats.org/presentationml/2006/main">
  <p:tag name="AS_UNIQUEID" val="2640"/>
</p:tagLst>
</file>

<file path=ppt/tags/tag12.xml><?xml version="1.0" encoding="utf-8"?>
<p:tagLst xmlns:p="http://schemas.openxmlformats.org/presentationml/2006/main">
  <p:tag name="AS_UNIQUEID" val="2485"/>
</p:tagLst>
</file>

<file path=ppt/tags/tag120.xml><?xml version="1.0" encoding="utf-8"?>
<p:tagLst xmlns:p="http://schemas.openxmlformats.org/presentationml/2006/main">
  <p:tag name="AS_UNIQUEID" val="1274"/>
</p:tagLst>
</file>

<file path=ppt/tags/tag1200.xml><?xml version="1.0" encoding="utf-8"?>
<p:tagLst xmlns:p="http://schemas.openxmlformats.org/presentationml/2006/main">
  <p:tag name="AS_UNIQUEID" val="2641"/>
</p:tagLst>
</file>

<file path=ppt/tags/tag1201.xml><?xml version="1.0" encoding="utf-8"?>
<p:tagLst xmlns:p="http://schemas.openxmlformats.org/presentationml/2006/main">
  <p:tag name="AS_UNIQUEID" val="721"/>
</p:tagLst>
</file>

<file path=ppt/tags/tag1202.xml><?xml version="1.0" encoding="utf-8"?>
<p:tagLst xmlns:p="http://schemas.openxmlformats.org/presentationml/2006/main">
  <p:tag name="AS_UNIQUEID" val="510"/>
</p:tagLst>
</file>

<file path=ppt/tags/tag1203.xml><?xml version="1.0" encoding="utf-8"?>
<p:tagLst xmlns:p="http://schemas.openxmlformats.org/presentationml/2006/main">
  <p:tag name="AS_UNIQUEID" val="6519"/>
</p:tagLst>
</file>

<file path=ppt/tags/tag1204.xml><?xml version="1.0" encoding="utf-8"?>
<p:tagLst xmlns:p="http://schemas.openxmlformats.org/presentationml/2006/main">
  <p:tag name="AS_UNIQUEID" val="6520"/>
</p:tagLst>
</file>

<file path=ppt/tags/tag1205.xml><?xml version="1.0" encoding="utf-8"?>
<p:tagLst xmlns:p="http://schemas.openxmlformats.org/presentationml/2006/main">
  <p:tag name="AS_UNIQUEID" val="6521"/>
</p:tagLst>
</file>

<file path=ppt/tags/tag1206.xml><?xml version="1.0" encoding="utf-8"?>
<p:tagLst xmlns:p="http://schemas.openxmlformats.org/presentationml/2006/main">
  <p:tag name="AS_UNIQUEID" val="5131"/>
</p:tagLst>
</file>

<file path=ppt/tags/tag1207.xml><?xml version="1.0" encoding="utf-8"?>
<p:tagLst xmlns:p="http://schemas.openxmlformats.org/presentationml/2006/main">
  <p:tag name="AS_UNIQUEID" val="5132"/>
</p:tagLst>
</file>

<file path=ppt/tags/tag1208.xml><?xml version="1.0" encoding="utf-8"?>
<p:tagLst xmlns:p="http://schemas.openxmlformats.org/presentationml/2006/main">
  <p:tag name="AS_UNIQUEID" val="528"/>
</p:tagLst>
</file>

<file path=ppt/tags/tag1209.xml><?xml version="1.0" encoding="utf-8"?>
<p:tagLst xmlns:p="http://schemas.openxmlformats.org/presentationml/2006/main">
  <p:tag name="AS_UNIQUEID" val="2580"/>
</p:tagLst>
</file>

<file path=ppt/tags/tag121.xml><?xml version="1.0" encoding="utf-8"?>
<p:tagLst xmlns:p="http://schemas.openxmlformats.org/presentationml/2006/main">
  <p:tag name="AS_UNIQUEID" val="389"/>
</p:tagLst>
</file>

<file path=ppt/tags/tag1210.xml><?xml version="1.0" encoding="utf-8"?>
<p:tagLst xmlns:p="http://schemas.openxmlformats.org/presentationml/2006/main">
  <p:tag name="AS_UNIQUEID" val="528"/>
</p:tagLst>
</file>

<file path=ppt/tags/tag1211.xml><?xml version="1.0" encoding="utf-8"?>
<p:tagLst xmlns:p="http://schemas.openxmlformats.org/presentationml/2006/main">
  <p:tag name="AS_UNIQUEID" val="6522"/>
</p:tagLst>
</file>

<file path=ppt/tags/tag1212.xml><?xml version="1.0" encoding="utf-8"?>
<p:tagLst xmlns:p="http://schemas.openxmlformats.org/presentationml/2006/main">
  <p:tag name="AS_UNIQUEID" val="2639"/>
</p:tagLst>
</file>

<file path=ppt/tags/tag1213.xml><?xml version="1.0" encoding="utf-8"?>
<p:tagLst xmlns:p="http://schemas.openxmlformats.org/presentationml/2006/main">
  <p:tag name="AS_UNIQUEID" val="2640"/>
</p:tagLst>
</file>

<file path=ppt/tags/tag1214.xml><?xml version="1.0" encoding="utf-8"?>
<p:tagLst xmlns:p="http://schemas.openxmlformats.org/presentationml/2006/main">
  <p:tag name="AS_UNIQUEID" val="2641"/>
</p:tagLst>
</file>

<file path=ppt/tags/tag1215.xml><?xml version="1.0" encoding="utf-8"?>
<p:tagLst xmlns:p="http://schemas.openxmlformats.org/presentationml/2006/main">
  <p:tag name="AS_UNIQUEID" val="721"/>
</p:tagLst>
</file>

<file path=ppt/tags/tag1216.xml><?xml version="1.0" encoding="utf-8"?>
<p:tagLst xmlns:p="http://schemas.openxmlformats.org/presentationml/2006/main">
  <p:tag name="AS_UNIQUEID" val="510"/>
</p:tagLst>
</file>

<file path=ppt/tags/tag1217.xml><?xml version="1.0" encoding="utf-8"?>
<p:tagLst xmlns:p="http://schemas.openxmlformats.org/presentationml/2006/main">
  <p:tag name="AS_UNIQUEID" val="6525"/>
</p:tagLst>
</file>

<file path=ppt/tags/tag1218.xml><?xml version="1.0" encoding="utf-8"?>
<p:tagLst xmlns:p="http://schemas.openxmlformats.org/presentationml/2006/main">
  <p:tag name="AS_UNIQUEID" val="6526"/>
</p:tagLst>
</file>

<file path=ppt/tags/tag1219.xml><?xml version="1.0" encoding="utf-8"?>
<p:tagLst xmlns:p="http://schemas.openxmlformats.org/presentationml/2006/main">
  <p:tag name="AS_UNIQUEID" val="2312"/>
</p:tagLst>
</file>

<file path=ppt/tags/tag122.xml><?xml version="1.0" encoding="utf-8"?>
<p:tagLst xmlns:p="http://schemas.openxmlformats.org/presentationml/2006/main">
  <p:tag name="AS_UNIQUEID" val="1506"/>
</p:tagLst>
</file>

<file path=ppt/tags/tag1220.xml><?xml version="1.0" encoding="utf-8"?>
<p:tagLst xmlns:p="http://schemas.openxmlformats.org/presentationml/2006/main">
  <p:tag name="AS_UNIQUEID" val="2313"/>
</p:tagLst>
</file>

<file path=ppt/tags/tag1221.xml><?xml version="1.0" encoding="utf-8"?>
<p:tagLst xmlns:p="http://schemas.openxmlformats.org/presentationml/2006/main">
  <p:tag name="AS_UNIQUEID" val="6527"/>
</p:tagLst>
</file>

<file path=ppt/tags/tag1222.xml><?xml version="1.0" encoding="utf-8"?>
<p:tagLst xmlns:p="http://schemas.openxmlformats.org/presentationml/2006/main">
  <p:tag name="AS_UNIQUEID" val="2639"/>
</p:tagLst>
</file>

<file path=ppt/tags/tag1223.xml><?xml version="1.0" encoding="utf-8"?>
<p:tagLst xmlns:p="http://schemas.openxmlformats.org/presentationml/2006/main">
  <p:tag name="AS_UNIQUEID" val="2640"/>
</p:tagLst>
</file>

<file path=ppt/tags/tag1224.xml><?xml version="1.0" encoding="utf-8"?>
<p:tagLst xmlns:p="http://schemas.openxmlformats.org/presentationml/2006/main">
  <p:tag name="AS_UNIQUEID" val="2641"/>
</p:tagLst>
</file>

<file path=ppt/tags/tag1225.xml><?xml version="1.0" encoding="utf-8"?>
<p:tagLst xmlns:p="http://schemas.openxmlformats.org/presentationml/2006/main">
  <p:tag name="AS_UNIQUEID" val="2624"/>
</p:tagLst>
</file>

<file path=ppt/tags/tag1226.xml><?xml version="1.0" encoding="utf-8"?>
<p:tagLst xmlns:p="http://schemas.openxmlformats.org/presentationml/2006/main">
  <p:tag name="AS_UNIQUEID" val="6530"/>
  <p:tag name="KSO_WM_UNIT_TABLE_BEAUTIFY" val="smartTable{fbaa03b6-75ed-4fb7-b64e-0d1e2454ef97}"/>
  <p:tag name="TABLE_ENDDRAG_ORIGIN_RECT" val="893*405"/>
  <p:tag name="TABLE_ENDDRAG_RECT" val="47*91*893*405"/>
</p:tagLst>
</file>

<file path=ppt/tags/tag1227.xml><?xml version="1.0" encoding="utf-8"?>
<p:tagLst xmlns:p="http://schemas.openxmlformats.org/presentationml/2006/main">
  <p:tag name="AS_UNIQUEID" val="2639"/>
</p:tagLst>
</file>

<file path=ppt/tags/tag1228.xml><?xml version="1.0" encoding="utf-8"?>
<p:tagLst xmlns:p="http://schemas.openxmlformats.org/presentationml/2006/main">
  <p:tag name="AS_UNIQUEID" val="2640"/>
</p:tagLst>
</file>

<file path=ppt/tags/tag1229.xml><?xml version="1.0" encoding="utf-8"?>
<p:tagLst xmlns:p="http://schemas.openxmlformats.org/presentationml/2006/main">
  <p:tag name="AS_UNIQUEID" val="2641"/>
</p:tagLst>
</file>

<file path=ppt/tags/tag123.xml><?xml version="1.0" encoding="utf-8"?>
<p:tagLst xmlns:p="http://schemas.openxmlformats.org/presentationml/2006/main">
  <p:tag name="AS_UNIQUEID" val="6003"/>
</p:tagLst>
</file>

<file path=ppt/tags/tag1230.xml><?xml version="1.0" encoding="utf-8"?>
<p:tagLst xmlns:p="http://schemas.openxmlformats.org/presentationml/2006/main">
  <p:tag name="AS_UNIQUEID" val="2643"/>
</p:tagLst>
</file>

<file path=ppt/tags/tag1231.xml><?xml version="1.0" encoding="utf-8"?>
<p:tagLst xmlns:p="http://schemas.openxmlformats.org/presentationml/2006/main">
  <p:tag name="AS_UNIQUEID" val="2644"/>
</p:tagLst>
</file>

<file path=ppt/tags/tag1232.xml><?xml version="1.0" encoding="utf-8"?>
<p:tagLst xmlns:p="http://schemas.openxmlformats.org/presentationml/2006/main">
  <p:tag name="AS_UNIQUEID" val="2645"/>
</p:tagLst>
</file>

<file path=ppt/tags/tag1233.xml><?xml version="1.0" encoding="utf-8"?>
<p:tagLst xmlns:p="http://schemas.openxmlformats.org/presentationml/2006/main">
  <p:tag name="AS_UNIQUEID" val="2624"/>
</p:tagLst>
</file>

<file path=ppt/tags/tag1234.xml><?xml version="1.0" encoding="utf-8"?>
<p:tagLst xmlns:p="http://schemas.openxmlformats.org/presentationml/2006/main">
  <p:tag name="AS_UNIQUEID" val="534"/>
</p:tagLst>
</file>

<file path=ppt/tags/tag1235.xml><?xml version="1.0" encoding="utf-8"?>
<p:tagLst xmlns:p="http://schemas.openxmlformats.org/presentationml/2006/main">
  <p:tag name="AS_UNIQUEID" val="6533"/>
</p:tagLst>
</file>

<file path=ppt/tags/tag1236.xml><?xml version="1.0" encoding="utf-8"?>
<p:tagLst xmlns:p="http://schemas.openxmlformats.org/presentationml/2006/main">
  <p:tag name="AS_UNIQUEID" val="534"/>
</p:tagLst>
</file>

<file path=ppt/tags/tag1237.xml><?xml version="1.0" encoding="utf-8"?>
<p:tagLst xmlns:p="http://schemas.openxmlformats.org/presentationml/2006/main">
  <p:tag name="AS_UNIQUEID" val="6534"/>
</p:tagLst>
</file>

<file path=ppt/tags/tag1238.xml><?xml version="1.0" encoding="utf-8"?>
<p:tagLst xmlns:p="http://schemas.openxmlformats.org/presentationml/2006/main">
  <p:tag name="AS_UNIQUEID" val="6535"/>
</p:tagLst>
</file>

<file path=ppt/tags/tag1239.xml><?xml version="1.0" encoding="utf-8"?>
<p:tagLst xmlns:p="http://schemas.openxmlformats.org/presentationml/2006/main">
  <p:tag name="AS_UNIQUEID" val="549"/>
</p:tagLst>
</file>

<file path=ppt/tags/tag124.xml><?xml version="1.0" encoding="utf-8"?>
<p:tagLst xmlns:p="http://schemas.openxmlformats.org/presentationml/2006/main">
  <p:tag name="AS_UNIQUEID" val="2639"/>
</p:tagLst>
</file>

<file path=ppt/tags/tag1240.xml><?xml version="1.0" encoding="utf-8"?>
<p:tagLst xmlns:p="http://schemas.openxmlformats.org/presentationml/2006/main">
  <p:tag name="AS_UNIQUEID" val="550"/>
</p:tagLst>
</file>

<file path=ppt/tags/tag1241.xml><?xml version="1.0" encoding="utf-8"?>
<p:tagLst xmlns:p="http://schemas.openxmlformats.org/presentationml/2006/main">
  <p:tag name="AS_UNIQUEID" val="845"/>
</p:tagLst>
</file>

<file path=ppt/tags/tag1242.xml><?xml version="1.0" encoding="utf-8"?>
<p:tagLst xmlns:p="http://schemas.openxmlformats.org/presentationml/2006/main">
  <p:tag name="AS_UNIQUEID" val="2639"/>
</p:tagLst>
</file>

<file path=ppt/tags/tag1243.xml><?xml version="1.0" encoding="utf-8"?>
<p:tagLst xmlns:p="http://schemas.openxmlformats.org/presentationml/2006/main">
  <p:tag name="AS_UNIQUEID" val="2640"/>
</p:tagLst>
</file>

<file path=ppt/tags/tag1244.xml><?xml version="1.0" encoding="utf-8"?>
<p:tagLst xmlns:p="http://schemas.openxmlformats.org/presentationml/2006/main">
  <p:tag name="AS_UNIQUEID" val="2641"/>
</p:tagLst>
</file>

<file path=ppt/tags/tag1245.xml><?xml version="1.0" encoding="utf-8"?>
<p:tagLst xmlns:p="http://schemas.openxmlformats.org/presentationml/2006/main">
  <p:tag name="AS_UNIQUEID" val="666"/>
</p:tagLst>
</file>

<file path=ppt/tags/tag1246.xml><?xml version="1.0" encoding="utf-8"?>
<p:tagLst xmlns:p="http://schemas.openxmlformats.org/presentationml/2006/main">
  <p:tag name="AS_UNIQUEID" val="534"/>
</p:tagLst>
</file>

<file path=ppt/tags/tag1247.xml><?xml version="1.0" encoding="utf-8"?>
<p:tagLst xmlns:p="http://schemas.openxmlformats.org/presentationml/2006/main">
  <p:tag name="AS_UNIQUEID" val="6538"/>
</p:tagLst>
</file>

<file path=ppt/tags/tag1248.xml><?xml version="1.0" encoding="utf-8"?>
<p:tagLst xmlns:p="http://schemas.openxmlformats.org/presentationml/2006/main">
  <p:tag name="AS_UNIQUEID" val="6539"/>
</p:tagLst>
</file>

<file path=ppt/tags/tag1249.xml><?xml version="1.0" encoding="utf-8"?>
<p:tagLst xmlns:p="http://schemas.openxmlformats.org/presentationml/2006/main">
  <p:tag name="AS_UNIQUEID" val="2639"/>
</p:tagLst>
</file>

<file path=ppt/tags/tag125.xml><?xml version="1.0" encoding="utf-8"?>
<p:tagLst xmlns:p="http://schemas.openxmlformats.org/presentationml/2006/main">
  <p:tag name="AS_UNIQUEID" val="2640"/>
</p:tagLst>
</file>

<file path=ppt/tags/tag1250.xml><?xml version="1.0" encoding="utf-8"?>
<p:tagLst xmlns:p="http://schemas.openxmlformats.org/presentationml/2006/main">
  <p:tag name="AS_UNIQUEID" val="2640"/>
</p:tagLst>
</file>

<file path=ppt/tags/tag1251.xml><?xml version="1.0" encoding="utf-8"?>
<p:tagLst xmlns:p="http://schemas.openxmlformats.org/presentationml/2006/main">
  <p:tag name="AS_UNIQUEID" val="2641"/>
</p:tagLst>
</file>

<file path=ppt/tags/tag1252.xml><?xml version="1.0" encoding="utf-8"?>
<p:tagLst xmlns:p="http://schemas.openxmlformats.org/presentationml/2006/main">
  <p:tag name="AS_UNIQUEID" val="666"/>
</p:tagLst>
</file>

<file path=ppt/tags/tag1253.xml><?xml version="1.0" encoding="utf-8"?>
<p:tagLst xmlns:p="http://schemas.openxmlformats.org/presentationml/2006/main">
  <p:tag name="AS_UNIQUEID" val="6542"/>
</p:tagLst>
</file>

<file path=ppt/tags/tag1254.xml><?xml version="1.0" encoding="utf-8"?>
<p:tagLst xmlns:p="http://schemas.openxmlformats.org/presentationml/2006/main">
  <p:tag name="AS_UNIQUEID" val="534"/>
</p:tagLst>
</file>

<file path=ppt/tags/tag1255.xml><?xml version="1.0" encoding="utf-8"?>
<p:tagLst xmlns:p="http://schemas.openxmlformats.org/presentationml/2006/main">
  <p:tag name="AS_UNIQUEID" val="2639"/>
</p:tagLst>
</file>

<file path=ppt/tags/tag1256.xml><?xml version="1.0" encoding="utf-8"?>
<p:tagLst xmlns:p="http://schemas.openxmlformats.org/presentationml/2006/main">
  <p:tag name="AS_UNIQUEID" val="2640"/>
</p:tagLst>
</file>

<file path=ppt/tags/tag1257.xml><?xml version="1.0" encoding="utf-8"?>
<p:tagLst xmlns:p="http://schemas.openxmlformats.org/presentationml/2006/main">
  <p:tag name="AS_UNIQUEID" val="2641"/>
</p:tagLst>
</file>

<file path=ppt/tags/tag1258.xml><?xml version="1.0" encoding="utf-8"?>
<p:tagLst xmlns:p="http://schemas.openxmlformats.org/presentationml/2006/main">
  <p:tag name="AS_UNIQUEID" val="6545"/>
</p:tagLst>
</file>

<file path=ppt/tags/tag1259.xml><?xml version="1.0" encoding="utf-8"?>
<p:tagLst xmlns:p="http://schemas.openxmlformats.org/presentationml/2006/main">
  <p:tag name="AS_UNIQUEID" val="534"/>
</p:tagLst>
</file>

<file path=ppt/tags/tag126.xml><?xml version="1.0" encoding="utf-8"?>
<p:tagLst xmlns:p="http://schemas.openxmlformats.org/presentationml/2006/main">
  <p:tag name="AS_UNIQUEID" val="2641"/>
</p:tagLst>
</file>

<file path=ppt/tags/tag1260.xml><?xml version="1.0" encoding="utf-8"?>
<p:tagLst xmlns:p="http://schemas.openxmlformats.org/presentationml/2006/main">
  <p:tag name="AS_UNIQUEID" val="6546"/>
</p:tagLst>
</file>

<file path=ppt/tags/tag1261.xml><?xml version="1.0" encoding="utf-8"?>
<p:tagLst xmlns:p="http://schemas.openxmlformats.org/presentationml/2006/main">
  <p:tag name="AS_UNIQUEID" val="1491"/>
</p:tagLst>
</file>

<file path=ppt/tags/tag1262.xml><?xml version="1.0" encoding="utf-8"?>
<p:tagLst xmlns:p="http://schemas.openxmlformats.org/presentationml/2006/main">
  <p:tag name="AS_UNIQUEID" val="1488"/>
</p:tagLst>
</file>

<file path=ppt/tags/tag1263.xml><?xml version="1.0" encoding="utf-8"?>
<p:tagLst xmlns:p="http://schemas.openxmlformats.org/presentationml/2006/main">
  <p:tag name="AS_UNIQUEID" val="1489"/>
</p:tagLst>
</file>

<file path=ppt/tags/tag1264.xml><?xml version="1.0" encoding="utf-8"?>
<p:tagLst xmlns:p="http://schemas.openxmlformats.org/presentationml/2006/main">
  <p:tag name="AS_UNIQUEID" val="2639"/>
</p:tagLst>
</file>

<file path=ppt/tags/tag1265.xml><?xml version="1.0" encoding="utf-8"?>
<p:tagLst xmlns:p="http://schemas.openxmlformats.org/presentationml/2006/main">
  <p:tag name="AS_UNIQUEID" val="2640"/>
</p:tagLst>
</file>

<file path=ppt/tags/tag1266.xml><?xml version="1.0" encoding="utf-8"?>
<p:tagLst xmlns:p="http://schemas.openxmlformats.org/presentationml/2006/main">
  <p:tag name="AS_UNIQUEID" val="2641"/>
</p:tagLst>
</file>

<file path=ppt/tags/tag1267.xml><?xml version="1.0" encoding="utf-8"?>
<p:tagLst xmlns:p="http://schemas.openxmlformats.org/presentationml/2006/main">
  <p:tag name="AS_UNIQUEID" val="2624"/>
</p:tagLst>
</file>

<file path=ppt/tags/tag1268.xml><?xml version="1.0" encoding="utf-8"?>
<p:tagLst xmlns:p="http://schemas.openxmlformats.org/presentationml/2006/main">
  <p:tag name="AS_UNIQUEID" val="534"/>
</p:tagLst>
</file>

<file path=ppt/tags/tag1269.xml><?xml version="1.0" encoding="utf-8"?>
<p:tagLst xmlns:p="http://schemas.openxmlformats.org/presentationml/2006/main">
  <p:tag name="AS_UNIQUEID" val="6549"/>
</p:tagLst>
</file>

<file path=ppt/tags/tag127.xml><?xml version="1.0" encoding="utf-8"?>
<p:tagLst xmlns:p="http://schemas.openxmlformats.org/presentationml/2006/main">
  <p:tag name="AS_UNIQUEID" val="2613"/>
</p:tagLst>
</file>

<file path=ppt/tags/tag1270.xml><?xml version="1.0" encoding="utf-8"?>
<p:tagLst xmlns:p="http://schemas.openxmlformats.org/presentationml/2006/main">
  <p:tag name="AS_UNIQUEID" val="6550"/>
</p:tagLst>
</file>

<file path=ppt/tags/tag1271.xml><?xml version="1.0" encoding="utf-8"?>
<p:tagLst xmlns:p="http://schemas.openxmlformats.org/presentationml/2006/main">
  <p:tag name="AS_UNIQUEID" val="2639"/>
</p:tagLst>
</file>

<file path=ppt/tags/tag1272.xml><?xml version="1.0" encoding="utf-8"?>
<p:tagLst xmlns:p="http://schemas.openxmlformats.org/presentationml/2006/main">
  <p:tag name="AS_UNIQUEID" val="2640"/>
</p:tagLst>
</file>

<file path=ppt/tags/tag1273.xml><?xml version="1.0" encoding="utf-8"?>
<p:tagLst xmlns:p="http://schemas.openxmlformats.org/presentationml/2006/main">
  <p:tag name="AS_UNIQUEID" val="2641"/>
</p:tagLst>
</file>

<file path=ppt/tags/tag1274.xml><?xml version="1.0" encoding="utf-8"?>
<p:tagLst xmlns:p="http://schemas.openxmlformats.org/presentationml/2006/main">
  <p:tag name="AS_UNIQUEID" val="534"/>
</p:tagLst>
</file>

<file path=ppt/tags/tag1275.xml><?xml version="1.0" encoding="utf-8"?>
<p:tagLst xmlns:p="http://schemas.openxmlformats.org/presentationml/2006/main">
  <p:tag name="AS_UNIQUEID" val="6553"/>
</p:tagLst>
</file>

<file path=ppt/tags/tag1276.xml><?xml version="1.0" encoding="utf-8"?>
<p:tagLst xmlns:p="http://schemas.openxmlformats.org/presentationml/2006/main">
  <p:tag name="AS_UNIQUEID" val="6554"/>
</p:tagLst>
</file>

<file path=ppt/tags/tag1277.xml><?xml version="1.0" encoding="utf-8"?>
<p:tagLst xmlns:p="http://schemas.openxmlformats.org/presentationml/2006/main">
  <p:tag name="AS_UNIQUEID" val="6555"/>
</p:tagLst>
</file>

<file path=ppt/tags/tag1278.xml><?xml version="1.0" encoding="utf-8"?>
<p:tagLst xmlns:p="http://schemas.openxmlformats.org/presentationml/2006/main">
  <p:tag name="AS_UNIQUEID" val="6556"/>
</p:tagLst>
</file>

<file path=ppt/tags/tag1279.xml><?xml version="1.0" encoding="utf-8"?>
<p:tagLst xmlns:p="http://schemas.openxmlformats.org/presentationml/2006/main">
  <p:tag name="AS_UNIQUEID" val="2639"/>
</p:tagLst>
</file>

<file path=ppt/tags/tag128.xml><?xml version="1.0" encoding="utf-8"?>
<p:tagLst xmlns:p="http://schemas.openxmlformats.org/presentationml/2006/main">
  <p:tag name="AS_UNIQUEID" val="2614"/>
</p:tagLst>
</file>

<file path=ppt/tags/tag1280.xml><?xml version="1.0" encoding="utf-8"?>
<p:tagLst xmlns:p="http://schemas.openxmlformats.org/presentationml/2006/main">
  <p:tag name="AS_UNIQUEID" val="2640"/>
</p:tagLst>
</file>

<file path=ppt/tags/tag1281.xml><?xml version="1.0" encoding="utf-8"?>
<p:tagLst xmlns:p="http://schemas.openxmlformats.org/presentationml/2006/main">
  <p:tag name="AS_UNIQUEID" val="2641"/>
</p:tagLst>
</file>

<file path=ppt/tags/tag1282.xml><?xml version="1.0" encoding="utf-8"?>
<p:tagLst xmlns:p="http://schemas.openxmlformats.org/presentationml/2006/main">
  <p:tag name="AS_UNIQUEID" val="2197"/>
  <p:tag name="KSO_WM_UNIT_TABLE_BEAUTIFY" val="smartTable{0a5275f8-a0fa-4270-8bbd-dbbb4a4fa4e3}"/>
</p:tagLst>
</file>

<file path=ppt/tags/tag1283.xml><?xml version="1.0" encoding="utf-8"?>
<p:tagLst xmlns:p="http://schemas.openxmlformats.org/presentationml/2006/main">
  <p:tag name="AS_UNIQUEID" val="6559"/>
</p:tagLst>
</file>

<file path=ppt/tags/tag1284.xml><?xml version="1.0" encoding="utf-8"?>
<p:tagLst xmlns:p="http://schemas.openxmlformats.org/presentationml/2006/main">
  <p:tag name="AS_UNIQUEID" val="6560"/>
</p:tagLst>
</file>

<file path=ppt/tags/tag1285.xml><?xml version="1.0" encoding="utf-8"?>
<p:tagLst xmlns:p="http://schemas.openxmlformats.org/presentationml/2006/main">
  <p:tag name="AS_UNIQUEID" val="6561"/>
</p:tagLst>
</file>

<file path=ppt/tags/tag1286.xml><?xml version="1.0" encoding="utf-8"?>
<p:tagLst xmlns:p="http://schemas.openxmlformats.org/presentationml/2006/main">
  <p:tag name="AS_UNIQUEID" val="6562"/>
</p:tagLst>
</file>

<file path=ppt/tags/tag1287.xml><?xml version="1.0" encoding="utf-8"?>
<p:tagLst xmlns:p="http://schemas.openxmlformats.org/presentationml/2006/main">
  <p:tag name="AS_UNIQUEID" val="6563"/>
</p:tagLst>
</file>

<file path=ppt/tags/tag1288.xml><?xml version="1.0" encoding="utf-8"?>
<p:tagLst xmlns:p="http://schemas.openxmlformats.org/presentationml/2006/main">
  <p:tag name="AS_UNIQUEID" val="2639"/>
</p:tagLst>
</file>

<file path=ppt/tags/tag1289.xml><?xml version="1.0" encoding="utf-8"?>
<p:tagLst xmlns:p="http://schemas.openxmlformats.org/presentationml/2006/main">
  <p:tag name="AS_UNIQUEID" val="2640"/>
</p:tagLst>
</file>

<file path=ppt/tags/tag129.xml><?xml version="1.0" encoding="utf-8"?>
<p:tagLst xmlns:p="http://schemas.openxmlformats.org/presentationml/2006/main">
  <p:tag name="AS_UNIQUEID" val="2615"/>
</p:tagLst>
</file>

<file path=ppt/tags/tag1290.xml><?xml version="1.0" encoding="utf-8"?>
<p:tagLst xmlns:p="http://schemas.openxmlformats.org/presentationml/2006/main">
  <p:tag name="AS_UNIQUEID" val="2641"/>
</p:tagLst>
</file>

<file path=ppt/tags/tag1291.xml><?xml version="1.0" encoding="utf-8"?>
<p:tagLst xmlns:p="http://schemas.openxmlformats.org/presentationml/2006/main">
  <p:tag name="AS_UNIQUEID" val="6566"/>
</p:tagLst>
</file>

<file path=ppt/tags/tag1292.xml><?xml version="1.0" encoding="utf-8"?>
<p:tagLst xmlns:p="http://schemas.openxmlformats.org/presentationml/2006/main">
  <p:tag name="AS_UNIQUEID" val="694"/>
</p:tagLst>
</file>

<file path=ppt/tags/tag1293.xml><?xml version="1.0" encoding="utf-8"?>
<p:tagLst xmlns:p="http://schemas.openxmlformats.org/presentationml/2006/main">
  <p:tag name="AS_UNIQUEID" val="534"/>
</p:tagLst>
</file>

<file path=ppt/tags/tag1294.xml><?xml version="1.0" encoding="utf-8"?>
<p:tagLst xmlns:p="http://schemas.openxmlformats.org/presentationml/2006/main">
  <p:tag name="AS_UNIQUEID" val="1670"/>
</p:tagLst>
</file>

<file path=ppt/tags/tag1295.xml><?xml version="1.0" encoding="utf-8"?>
<p:tagLst xmlns:p="http://schemas.openxmlformats.org/presentationml/2006/main">
  <p:tag name="AS_UNIQUEID" val="2643"/>
</p:tagLst>
</file>

<file path=ppt/tags/tag1296.xml><?xml version="1.0" encoding="utf-8"?>
<p:tagLst xmlns:p="http://schemas.openxmlformats.org/presentationml/2006/main">
  <p:tag name="AS_UNIQUEID" val="2644"/>
</p:tagLst>
</file>

<file path=ppt/tags/tag1297.xml><?xml version="1.0" encoding="utf-8"?>
<p:tagLst xmlns:p="http://schemas.openxmlformats.org/presentationml/2006/main">
  <p:tag name="AS_UNIQUEID" val="2645"/>
</p:tagLst>
</file>

<file path=ppt/tags/tag1298.xml><?xml version="1.0" encoding="utf-8"?>
<p:tagLst xmlns:p="http://schemas.openxmlformats.org/presentationml/2006/main">
  <p:tag name="AS_UNIQUEID" val="2624"/>
</p:tagLst>
</file>

<file path=ppt/tags/tag1299.xml><?xml version="1.0" encoding="utf-8"?>
<p:tagLst xmlns:p="http://schemas.openxmlformats.org/presentationml/2006/main">
  <p:tag name="AS_UNIQUEID" val="215"/>
</p:tagLst>
</file>

<file path=ppt/tags/tag13.xml><?xml version="1.0" encoding="utf-8"?>
<p:tagLst xmlns:p="http://schemas.openxmlformats.org/presentationml/2006/main">
  <p:tag name="AS_UNIQUEID" val="2486"/>
</p:tagLst>
</file>

<file path=ppt/tags/tag130.xml><?xml version="1.0" encoding="utf-8"?>
<p:tagLst xmlns:p="http://schemas.openxmlformats.org/presentationml/2006/main">
  <p:tag name="AS_UNIQUEID" val="2616"/>
</p:tagLst>
</file>

<file path=ppt/tags/tag1300.xml><?xml version="1.0" encoding="utf-8"?>
<p:tagLst xmlns:p="http://schemas.openxmlformats.org/presentationml/2006/main">
  <p:tag name="AS_UNIQUEID" val="2639"/>
</p:tagLst>
</file>

<file path=ppt/tags/tag1301.xml><?xml version="1.0" encoding="utf-8"?>
<p:tagLst xmlns:p="http://schemas.openxmlformats.org/presentationml/2006/main">
  <p:tag name="AS_UNIQUEID" val="2640"/>
</p:tagLst>
</file>

<file path=ppt/tags/tag1302.xml><?xml version="1.0" encoding="utf-8"?>
<p:tagLst xmlns:p="http://schemas.openxmlformats.org/presentationml/2006/main">
  <p:tag name="AS_UNIQUEID" val="2641"/>
</p:tagLst>
</file>

<file path=ppt/tags/tag1303.xml><?xml version="1.0" encoding="utf-8"?>
<p:tagLst xmlns:p="http://schemas.openxmlformats.org/presentationml/2006/main">
  <p:tag name="AS_UNIQUEID" val="534"/>
</p:tagLst>
</file>

<file path=ppt/tags/tag1304.xml><?xml version="1.0" encoding="utf-8"?>
<p:tagLst xmlns:p="http://schemas.openxmlformats.org/presentationml/2006/main">
  <p:tag name="AS_UNIQUEID" val="1502"/>
</p:tagLst>
</file>

<file path=ppt/tags/tag1305.xml><?xml version="1.0" encoding="utf-8"?>
<p:tagLst xmlns:p="http://schemas.openxmlformats.org/presentationml/2006/main">
  <p:tag name="AS_UNIQUEID" val="1503"/>
</p:tagLst>
</file>

<file path=ppt/tags/tag1306.xml><?xml version="1.0" encoding="utf-8"?>
<p:tagLst xmlns:p="http://schemas.openxmlformats.org/presentationml/2006/main">
  <p:tag name="AS_UNIQUEID" val="6569"/>
</p:tagLst>
</file>

<file path=ppt/tags/tag1307.xml><?xml version="1.0" encoding="utf-8"?>
<p:tagLst xmlns:p="http://schemas.openxmlformats.org/presentationml/2006/main">
  <p:tag name="AS_UNIQUEID" val="6570"/>
</p:tagLst>
</file>

<file path=ppt/tags/tag1308.xml><?xml version="1.0" encoding="utf-8"?>
<p:tagLst xmlns:p="http://schemas.openxmlformats.org/presentationml/2006/main">
  <p:tag name="AS_UNIQUEID" val="6571"/>
</p:tagLst>
</file>

<file path=ppt/tags/tag1309.xml><?xml version="1.0" encoding="utf-8"?>
<p:tagLst xmlns:p="http://schemas.openxmlformats.org/presentationml/2006/main">
  <p:tag name="AS_UNIQUEID" val="6572"/>
</p:tagLst>
</file>

<file path=ppt/tags/tag131.xml><?xml version="1.0" encoding="utf-8"?>
<p:tagLst xmlns:p="http://schemas.openxmlformats.org/presentationml/2006/main">
  <p:tag name="AS_UNIQUEID" val="2617"/>
</p:tagLst>
</file>

<file path=ppt/tags/tag1310.xml><?xml version="1.0" encoding="utf-8"?>
<p:tagLst xmlns:p="http://schemas.openxmlformats.org/presentationml/2006/main">
  <p:tag name="AS_UNIQUEID" val="5205"/>
</p:tagLst>
</file>

<file path=ppt/tags/tag1311.xml><?xml version="1.0" encoding="utf-8"?>
<p:tagLst xmlns:p="http://schemas.openxmlformats.org/presentationml/2006/main">
  <p:tag name="AS_UNIQUEID" val="5207"/>
</p:tagLst>
</file>

<file path=ppt/tags/tag1312.xml><?xml version="1.0" encoding="utf-8"?>
<p:tagLst xmlns:p="http://schemas.openxmlformats.org/presentationml/2006/main">
  <p:tag name="AS_UNIQUEID" val="6573"/>
</p:tagLst>
</file>

<file path=ppt/tags/tag1313.xml><?xml version="1.0" encoding="utf-8"?>
<p:tagLst xmlns:p="http://schemas.openxmlformats.org/presentationml/2006/main">
  <p:tag name="AS_UNIQUEID" val="2639"/>
</p:tagLst>
</file>

<file path=ppt/tags/tag1314.xml><?xml version="1.0" encoding="utf-8"?>
<p:tagLst xmlns:p="http://schemas.openxmlformats.org/presentationml/2006/main">
  <p:tag name="AS_UNIQUEID" val="2640"/>
</p:tagLst>
</file>

<file path=ppt/tags/tag1315.xml><?xml version="1.0" encoding="utf-8"?>
<p:tagLst xmlns:p="http://schemas.openxmlformats.org/presentationml/2006/main">
  <p:tag name="AS_UNIQUEID" val="2641"/>
</p:tagLst>
</file>

<file path=ppt/tags/tag1316.xml><?xml version="1.0" encoding="utf-8"?>
<p:tagLst xmlns:p="http://schemas.openxmlformats.org/presentationml/2006/main">
  <p:tag name="AS_UNIQUEID" val="534"/>
</p:tagLst>
</file>

<file path=ppt/tags/tag1317.xml><?xml version="1.0" encoding="utf-8"?>
<p:tagLst xmlns:p="http://schemas.openxmlformats.org/presentationml/2006/main">
  <p:tag name="AS_UNIQUEID" val="1504"/>
</p:tagLst>
</file>

<file path=ppt/tags/tag1318.xml><?xml version="1.0" encoding="utf-8"?>
<p:tagLst xmlns:p="http://schemas.openxmlformats.org/presentationml/2006/main">
  <p:tag name="AS_UNIQUEID" val="1505"/>
</p:tagLst>
</file>

<file path=ppt/tags/tag1319.xml><?xml version="1.0" encoding="utf-8"?>
<p:tagLst xmlns:p="http://schemas.openxmlformats.org/presentationml/2006/main">
  <p:tag name="AS_UNIQUEID" val="696"/>
</p:tagLst>
</file>

<file path=ppt/tags/tag132.xml><?xml version="1.0" encoding="utf-8"?>
<p:tagLst xmlns:p="http://schemas.openxmlformats.org/presentationml/2006/main">
  <p:tag name="AS_UNIQUEID" val="2618"/>
</p:tagLst>
</file>

<file path=ppt/tags/tag1320.xml><?xml version="1.0" encoding="utf-8"?>
<p:tagLst xmlns:p="http://schemas.openxmlformats.org/presentationml/2006/main">
  <p:tag name="AS_UNIQUEID" val="1506"/>
</p:tagLst>
</file>

<file path=ppt/tags/tag1321.xml><?xml version="1.0" encoding="utf-8"?>
<p:tagLst xmlns:p="http://schemas.openxmlformats.org/presentationml/2006/main">
  <p:tag name="AS_UNIQUEID" val="1507"/>
</p:tagLst>
</file>

<file path=ppt/tags/tag1322.xml><?xml version="1.0" encoding="utf-8"?>
<p:tagLst xmlns:p="http://schemas.openxmlformats.org/presentationml/2006/main">
  <p:tag name="AS_UNIQUEID" val="1508"/>
</p:tagLst>
</file>

<file path=ppt/tags/tag1323.xml><?xml version="1.0" encoding="utf-8"?>
<p:tagLst xmlns:p="http://schemas.openxmlformats.org/presentationml/2006/main">
  <p:tag name="AS_UNIQUEID" val="5209"/>
</p:tagLst>
</file>

<file path=ppt/tags/tag1324.xml><?xml version="1.0" encoding="utf-8"?>
<p:tagLst xmlns:p="http://schemas.openxmlformats.org/presentationml/2006/main">
  <p:tag name="AS_UNIQUEID" val="2639"/>
</p:tagLst>
</file>

<file path=ppt/tags/tag1325.xml><?xml version="1.0" encoding="utf-8"?>
<p:tagLst xmlns:p="http://schemas.openxmlformats.org/presentationml/2006/main">
  <p:tag name="AS_UNIQUEID" val="2640"/>
</p:tagLst>
</file>

<file path=ppt/tags/tag1326.xml><?xml version="1.0" encoding="utf-8"?>
<p:tagLst xmlns:p="http://schemas.openxmlformats.org/presentationml/2006/main">
  <p:tag name="AS_UNIQUEID" val="2641"/>
</p:tagLst>
</file>

<file path=ppt/tags/tag1327.xml><?xml version="1.0" encoding="utf-8"?>
<p:tagLst xmlns:p="http://schemas.openxmlformats.org/presentationml/2006/main">
  <p:tag name="AS_UNIQUEID" val="2643"/>
</p:tagLst>
</file>

<file path=ppt/tags/tag1328.xml><?xml version="1.0" encoding="utf-8"?>
<p:tagLst xmlns:p="http://schemas.openxmlformats.org/presentationml/2006/main">
  <p:tag name="AS_UNIQUEID" val="2644"/>
</p:tagLst>
</file>

<file path=ppt/tags/tag1329.xml><?xml version="1.0" encoding="utf-8"?>
<p:tagLst xmlns:p="http://schemas.openxmlformats.org/presentationml/2006/main">
  <p:tag name="AS_UNIQUEID" val="1675"/>
</p:tagLst>
</file>

<file path=ppt/tags/tag133.xml><?xml version="1.0" encoding="utf-8"?>
<p:tagLst xmlns:p="http://schemas.openxmlformats.org/presentationml/2006/main">
  <p:tag name="AS_UNIQUEID" val="2643"/>
</p:tagLst>
</file>

<file path=ppt/tags/tag1330.xml><?xml version="1.0" encoding="utf-8"?>
<p:tagLst xmlns:p="http://schemas.openxmlformats.org/presentationml/2006/main">
  <p:tag name="AS_UNIQUEID" val="347"/>
</p:tagLst>
</file>

<file path=ppt/tags/tag1331.xml><?xml version="1.0" encoding="utf-8"?>
<p:tagLst xmlns:p="http://schemas.openxmlformats.org/presentationml/2006/main">
  <p:tag name="AS_UNIQUEID" val="3002"/>
</p:tagLst>
</file>

<file path=ppt/tags/tag1332.xml><?xml version="1.0" encoding="utf-8"?>
<p:tagLst xmlns:p="http://schemas.openxmlformats.org/presentationml/2006/main">
  <p:tag name="AS_UNIQUEID" val="6578"/>
</p:tagLst>
</file>

<file path=ppt/tags/tag1333.xml><?xml version="1.0" encoding="utf-8"?>
<p:tagLst xmlns:p="http://schemas.openxmlformats.org/presentationml/2006/main">
  <p:tag name="AS_UNIQUEID" val="2995"/>
</p:tagLst>
</file>

<file path=ppt/tags/tag1334.xml><?xml version="1.0" encoding="utf-8"?>
<p:tagLst xmlns:p="http://schemas.openxmlformats.org/presentationml/2006/main">
  <p:tag name="AS_UNIQUEID" val="2996"/>
</p:tagLst>
</file>

<file path=ppt/tags/tag1335.xml><?xml version="1.0" encoding="utf-8"?>
<p:tagLst xmlns:p="http://schemas.openxmlformats.org/presentationml/2006/main">
  <p:tag name="AS_UNIQUEID" val="6579"/>
</p:tagLst>
</file>

<file path=ppt/tags/tag1336.xml><?xml version="1.0" encoding="utf-8"?>
<p:tagLst xmlns:p="http://schemas.openxmlformats.org/presentationml/2006/main">
  <p:tag name="AS_UNIQUEID" val="2639"/>
</p:tagLst>
</file>

<file path=ppt/tags/tag1337.xml><?xml version="1.0" encoding="utf-8"?>
<p:tagLst xmlns:p="http://schemas.openxmlformats.org/presentationml/2006/main">
  <p:tag name="AS_UNIQUEID" val="2640"/>
</p:tagLst>
</file>

<file path=ppt/tags/tag1338.xml><?xml version="1.0" encoding="utf-8"?>
<p:tagLst xmlns:p="http://schemas.openxmlformats.org/presentationml/2006/main">
  <p:tag name="AS_UNIQUEID" val="2641"/>
</p:tagLst>
</file>

<file path=ppt/tags/tag1339.xml><?xml version="1.0" encoding="utf-8"?>
<p:tagLst xmlns:p="http://schemas.openxmlformats.org/presentationml/2006/main">
  <p:tag name="AS_UNIQUEID" val="2643"/>
</p:tagLst>
</file>

<file path=ppt/tags/tag134.xml><?xml version="1.0" encoding="utf-8"?>
<p:tagLst xmlns:p="http://schemas.openxmlformats.org/presentationml/2006/main">
  <p:tag name="AS_UNIQUEID" val="2644"/>
</p:tagLst>
</file>

<file path=ppt/tags/tag1340.xml><?xml version="1.0" encoding="utf-8"?>
<p:tagLst xmlns:p="http://schemas.openxmlformats.org/presentationml/2006/main">
  <p:tag name="AS_UNIQUEID" val="2644"/>
</p:tagLst>
</file>

<file path=ppt/tags/tag1341.xml><?xml version="1.0" encoding="utf-8"?>
<p:tagLst xmlns:p="http://schemas.openxmlformats.org/presentationml/2006/main">
  <p:tag name="AS_UNIQUEID" val="2362"/>
  <p:tag name="KSO_WM_UNIT_TABLE_BEAUTIFY" val="smartTable{e20e6020-e0c2-4943-a9ec-bab08897fcaa}"/>
  <p:tag name="TABLE_ENDDRAG_ORIGIN_RECT" val="924*393"/>
  <p:tag name="TABLE_ENDDRAG_RECT" val="28*77*924*393"/>
</p:tagLst>
</file>

<file path=ppt/tags/tag1342.xml><?xml version="1.0" encoding="utf-8"?>
<p:tagLst xmlns:p="http://schemas.openxmlformats.org/presentationml/2006/main">
  <p:tag name="AS_UNIQUEID" val="2364"/>
</p:tagLst>
</file>

<file path=ppt/tags/tag1343.xml><?xml version="1.0" encoding="utf-8"?>
<p:tagLst xmlns:p="http://schemas.openxmlformats.org/presentationml/2006/main">
  <p:tag name="AS_UNIQUEID" val="2365"/>
</p:tagLst>
</file>

<file path=ppt/tags/tag1344.xml><?xml version="1.0" encoding="utf-8"?>
<p:tagLst xmlns:p="http://schemas.openxmlformats.org/presentationml/2006/main">
  <p:tag name="AS_UNIQUEID" val="348"/>
</p:tagLst>
</file>

<file path=ppt/tags/tag1345.xml><?xml version="1.0" encoding="utf-8"?>
<p:tagLst xmlns:p="http://schemas.openxmlformats.org/presentationml/2006/main">
  <p:tag name="AS_UNIQUEID" val="2366"/>
</p:tagLst>
</file>

<file path=ppt/tags/tag1346.xml><?xml version="1.0" encoding="utf-8"?>
<p:tagLst xmlns:p="http://schemas.openxmlformats.org/presentationml/2006/main">
  <p:tag name="AS_UNIQUEID" val="2639"/>
</p:tagLst>
</file>

<file path=ppt/tags/tag1347.xml><?xml version="1.0" encoding="utf-8"?>
<p:tagLst xmlns:p="http://schemas.openxmlformats.org/presentationml/2006/main">
  <p:tag name="AS_UNIQUEID" val="2640"/>
</p:tagLst>
</file>

<file path=ppt/tags/tag1348.xml><?xml version="1.0" encoding="utf-8"?>
<p:tagLst xmlns:p="http://schemas.openxmlformats.org/presentationml/2006/main">
  <p:tag name="AS_UNIQUEID" val="2641"/>
</p:tagLst>
</file>

<file path=ppt/tags/tag1349.xml><?xml version="1.0" encoding="utf-8"?>
<p:tagLst xmlns:p="http://schemas.openxmlformats.org/presentationml/2006/main">
  <p:tag name="AS_UNIQUEID" val="2643"/>
</p:tagLst>
</file>

<file path=ppt/tags/tag135.xml><?xml version="1.0" encoding="utf-8"?>
<p:tagLst xmlns:p="http://schemas.openxmlformats.org/presentationml/2006/main">
  <p:tag name="AS_UNIQUEID" val="2645"/>
</p:tagLst>
</file>

<file path=ppt/tags/tag1350.xml><?xml version="1.0" encoding="utf-8"?>
<p:tagLst xmlns:p="http://schemas.openxmlformats.org/presentationml/2006/main">
  <p:tag name="AS_UNIQUEID" val="2644"/>
</p:tagLst>
</file>

<file path=ppt/tags/tag1351.xml><?xml version="1.0" encoding="utf-8"?>
<p:tagLst xmlns:p="http://schemas.openxmlformats.org/presentationml/2006/main">
  <p:tag name="AS_UNIQUEID" val="6584"/>
</p:tagLst>
</file>

<file path=ppt/tags/tag1352.xml><?xml version="1.0" encoding="utf-8"?>
<p:tagLst xmlns:p="http://schemas.openxmlformats.org/presentationml/2006/main">
  <p:tag name="AS_UNIQUEID" val="6585"/>
</p:tagLst>
</file>

<file path=ppt/tags/tag1353.xml><?xml version="1.0" encoding="utf-8"?>
<p:tagLst xmlns:p="http://schemas.openxmlformats.org/presentationml/2006/main">
  <p:tag name="AS_UNIQUEID" val="6586"/>
</p:tagLst>
</file>

<file path=ppt/tags/tag1354.xml><?xml version="1.0" encoding="utf-8"?>
<p:tagLst xmlns:p="http://schemas.openxmlformats.org/presentationml/2006/main">
  <p:tag name="AS_UNIQUEID" val="2639"/>
</p:tagLst>
</file>

<file path=ppt/tags/tag1355.xml><?xml version="1.0" encoding="utf-8"?>
<p:tagLst xmlns:p="http://schemas.openxmlformats.org/presentationml/2006/main">
  <p:tag name="AS_UNIQUEID" val="2640"/>
</p:tagLst>
</file>

<file path=ppt/tags/tag1356.xml><?xml version="1.0" encoding="utf-8"?>
<p:tagLst xmlns:p="http://schemas.openxmlformats.org/presentationml/2006/main">
  <p:tag name="AS_UNIQUEID" val="2641"/>
</p:tagLst>
</file>

<file path=ppt/tags/tag1357.xml><?xml version="1.0" encoding="utf-8"?>
<p:tagLst xmlns:p="http://schemas.openxmlformats.org/presentationml/2006/main">
  <p:tag name="AS_UNIQUEID" val="2643"/>
</p:tagLst>
</file>

<file path=ppt/tags/tag1358.xml><?xml version="1.0" encoding="utf-8"?>
<p:tagLst xmlns:p="http://schemas.openxmlformats.org/presentationml/2006/main">
  <p:tag name="AS_UNIQUEID" val="2644"/>
</p:tagLst>
</file>

<file path=ppt/tags/tag1359.xml><?xml version="1.0" encoding="utf-8"?>
<p:tagLst xmlns:p="http://schemas.openxmlformats.org/presentationml/2006/main">
  <p:tag name="AS_UNIQUEID" val="6589"/>
</p:tagLst>
</file>

<file path=ppt/tags/tag136.xml><?xml version="1.0" encoding="utf-8"?>
<p:tagLst xmlns:p="http://schemas.openxmlformats.org/presentationml/2006/main">
  <p:tag name="AS_UNIQUEID" val="2624"/>
</p:tagLst>
</file>

<file path=ppt/tags/tag1360.xml><?xml version="1.0" encoding="utf-8"?>
<p:tagLst xmlns:p="http://schemas.openxmlformats.org/presentationml/2006/main">
  <p:tag name="AS_UNIQUEID" val="6590"/>
</p:tagLst>
</file>

<file path=ppt/tags/tag1361.xml><?xml version="1.0" encoding="utf-8"?>
<p:tagLst xmlns:p="http://schemas.openxmlformats.org/presentationml/2006/main">
  <p:tag name="AS_UNIQUEID" val="2639"/>
</p:tagLst>
</file>

<file path=ppt/tags/tag1362.xml><?xml version="1.0" encoding="utf-8"?>
<p:tagLst xmlns:p="http://schemas.openxmlformats.org/presentationml/2006/main">
  <p:tag name="AS_UNIQUEID" val="2640"/>
</p:tagLst>
</file>

<file path=ppt/tags/tag1363.xml><?xml version="1.0" encoding="utf-8"?>
<p:tagLst xmlns:p="http://schemas.openxmlformats.org/presentationml/2006/main">
  <p:tag name="AS_UNIQUEID" val="2641"/>
</p:tagLst>
</file>

<file path=ppt/tags/tag1364.xml><?xml version="1.0" encoding="utf-8"?>
<p:tagLst xmlns:p="http://schemas.openxmlformats.org/presentationml/2006/main">
  <p:tag name="AS_UNIQUEID" val="2643"/>
</p:tagLst>
</file>

<file path=ppt/tags/tag1365.xml><?xml version="1.0" encoding="utf-8"?>
<p:tagLst xmlns:p="http://schemas.openxmlformats.org/presentationml/2006/main">
  <p:tag name="AS_UNIQUEID" val="2644"/>
</p:tagLst>
</file>

<file path=ppt/tags/tag1366.xml><?xml version="1.0" encoding="utf-8"?>
<p:tagLst xmlns:p="http://schemas.openxmlformats.org/presentationml/2006/main">
  <p:tag name="AS_UNIQUEID" val="6593"/>
</p:tagLst>
</file>

<file path=ppt/tags/tag1367.xml><?xml version="1.0" encoding="utf-8"?>
<p:tagLst xmlns:p="http://schemas.openxmlformats.org/presentationml/2006/main">
  <p:tag name="AS_UNIQUEID" val="6594"/>
</p:tagLst>
</file>

<file path=ppt/tags/tag1368.xml><?xml version="1.0" encoding="utf-8"?>
<p:tagLst xmlns:p="http://schemas.openxmlformats.org/presentationml/2006/main">
  <p:tag name="AS_UNIQUEID" val="6595"/>
</p:tagLst>
</file>

<file path=ppt/tags/tag1369.xml><?xml version="1.0" encoding="utf-8"?>
<p:tagLst xmlns:p="http://schemas.openxmlformats.org/presentationml/2006/main">
  <p:tag name="AS_UNIQUEID" val="6596"/>
</p:tagLst>
</file>

<file path=ppt/tags/tag137.xml><?xml version="1.0" encoding="utf-8"?>
<p:tagLst xmlns:p="http://schemas.openxmlformats.org/presentationml/2006/main">
  <p:tag name="AS_UNIQUEID" val="6007"/>
</p:tagLst>
</file>

<file path=ppt/tags/tag1370.xml><?xml version="1.0" encoding="utf-8"?>
<p:tagLst xmlns:p="http://schemas.openxmlformats.org/presentationml/2006/main">
  <p:tag name="AS_UNIQUEID" val="6597"/>
</p:tagLst>
</file>

<file path=ppt/tags/tag1371.xml><?xml version="1.0" encoding="utf-8"?>
<p:tagLst xmlns:p="http://schemas.openxmlformats.org/presentationml/2006/main">
  <p:tag name="AS_UNIQUEID" val="6598"/>
</p:tagLst>
</file>

<file path=ppt/tags/tag1372.xml><?xml version="1.0" encoding="utf-8"?>
<p:tagLst xmlns:p="http://schemas.openxmlformats.org/presentationml/2006/main">
  <p:tag name="AS_UNIQUEID" val="6599"/>
</p:tagLst>
</file>

<file path=ppt/tags/tag1373.xml><?xml version="1.0" encoding="utf-8"?>
<p:tagLst xmlns:p="http://schemas.openxmlformats.org/presentationml/2006/main">
  <p:tag name="AS_UNIQUEID" val="2639"/>
</p:tagLst>
</file>

<file path=ppt/tags/tag1374.xml><?xml version="1.0" encoding="utf-8"?>
<p:tagLst xmlns:p="http://schemas.openxmlformats.org/presentationml/2006/main">
  <p:tag name="AS_UNIQUEID" val="2640"/>
</p:tagLst>
</file>

<file path=ppt/tags/tag1375.xml><?xml version="1.0" encoding="utf-8"?>
<p:tagLst xmlns:p="http://schemas.openxmlformats.org/presentationml/2006/main">
  <p:tag name="AS_UNIQUEID" val="2641"/>
</p:tagLst>
</file>

<file path=ppt/tags/tag1376.xml><?xml version="1.0" encoding="utf-8"?>
<p:tagLst xmlns:p="http://schemas.openxmlformats.org/presentationml/2006/main">
  <p:tag name="AS_UNIQUEID" val="2643"/>
</p:tagLst>
</file>

<file path=ppt/tags/tag1377.xml><?xml version="1.0" encoding="utf-8"?>
<p:tagLst xmlns:p="http://schemas.openxmlformats.org/presentationml/2006/main">
  <p:tag name="AS_UNIQUEID" val="2644"/>
</p:tagLst>
</file>

<file path=ppt/tags/tag1378.xml><?xml version="1.0" encoding="utf-8"?>
<p:tagLst xmlns:p="http://schemas.openxmlformats.org/presentationml/2006/main">
  <p:tag name="AS_UNIQUEID" val="6602"/>
</p:tagLst>
</file>

<file path=ppt/tags/tag1379.xml><?xml version="1.0" encoding="utf-8"?>
<p:tagLst xmlns:p="http://schemas.openxmlformats.org/presentationml/2006/main">
  <p:tag name="AS_UNIQUEID" val="6603"/>
</p:tagLst>
</file>

<file path=ppt/tags/tag138.xml><?xml version="1.0" encoding="utf-8"?>
<p:tagLst xmlns:p="http://schemas.openxmlformats.org/presentationml/2006/main">
  <p:tag name="AS_UNIQUEID" val="669"/>
</p:tagLst>
</file>

<file path=ppt/tags/tag1380.xml><?xml version="1.0" encoding="utf-8"?>
<p:tagLst xmlns:p="http://schemas.openxmlformats.org/presentationml/2006/main">
  <p:tag name="AS_UNIQUEID" val="6604"/>
</p:tagLst>
</file>

<file path=ppt/tags/tag1381.xml><?xml version="1.0" encoding="utf-8"?>
<p:tagLst xmlns:p="http://schemas.openxmlformats.org/presentationml/2006/main">
  <p:tag name="AS_UNIQUEID" val="6605"/>
</p:tagLst>
</file>

<file path=ppt/tags/tag1382.xml><?xml version="1.0" encoding="utf-8"?>
<p:tagLst xmlns:p="http://schemas.openxmlformats.org/presentationml/2006/main">
  <p:tag name="AS_UNIQUEID" val="6606"/>
</p:tagLst>
</file>

<file path=ppt/tags/tag1383.xml><?xml version="1.0" encoding="utf-8"?>
<p:tagLst xmlns:p="http://schemas.openxmlformats.org/presentationml/2006/main">
  <p:tag name="AS_UNIQUEID" val="6607"/>
</p:tagLst>
</file>

<file path=ppt/tags/tag1384.xml><?xml version="1.0" encoding="utf-8"?>
<p:tagLst xmlns:p="http://schemas.openxmlformats.org/presentationml/2006/main">
  <p:tag name="AS_UNIQUEID" val="6608"/>
</p:tagLst>
</file>

<file path=ppt/tags/tag1385.xml><?xml version="1.0" encoding="utf-8"?>
<p:tagLst xmlns:p="http://schemas.openxmlformats.org/presentationml/2006/main">
  <p:tag name="AS_UNIQUEID" val="2639"/>
</p:tagLst>
</file>

<file path=ppt/tags/tag1386.xml><?xml version="1.0" encoding="utf-8"?>
<p:tagLst xmlns:p="http://schemas.openxmlformats.org/presentationml/2006/main">
  <p:tag name="AS_UNIQUEID" val="2640"/>
</p:tagLst>
</file>

<file path=ppt/tags/tag1387.xml><?xml version="1.0" encoding="utf-8"?>
<p:tagLst xmlns:p="http://schemas.openxmlformats.org/presentationml/2006/main">
  <p:tag name="AS_UNIQUEID" val="2641"/>
</p:tagLst>
</file>

<file path=ppt/tags/tag1388.xml><?xml version="1.0" encoding="utf-8"?>
<p:tagLst xmlns:p="http://schemas.openxmlformats.org/presentationml/2006/main">
  <p:tag name="AS_UNIQUEID" val="2643"/>
</p:tagLst>
</file>

<file path=ppt/tags/tag1389.xml><?xml version="1.0" encoding="utf-8"?>
<p:tagLst xmlns:p="http://schemas.openxmlformats.org/presentationml/2006/main">
  <p:tag name="AS_UNIQUEID" val="2644"/>
</p:tagLst>
</file>

<file path=ppt/tags/tag139.xml><?xml version="1.0" encoding="utf-8"?>
<p:tagLst xmlns:p="http://schemas.openxmlformats.org/presentationml/2006/main">
  <p:tag name="AS_UNIQUEID" val="679"/>
</p:tagLst>
</file>

<file path=ppt/tags/tag1390.xml><?xml version="1.0" encoding="utf-8"?>
<p:tagLst xmlns:p="http://schemas.openxmlformats.org/presentationml/2006/main">
  <p:tag name="AS_UNIQUEID" val="6611"/>
</p:tagLst>
</file>

<file path=ppt/tags/tag1391.xml><?xml version="1.0" encoding="utf-8"?>
<p:tagLst xmlns:p="http://schemas.openxmlformats.org/presentationml/2006/main">
  <p:tag name="AS_UNIQUEID" val="6612"/>
</p:tagLst>
</file>

<file path=ppt/tags/tag1392.xml><?xml version="1.0" encoding="utf-8"?>
<p:tagLst xmlns:p="http://schemas.openxmlformats.org/presentationml/2006/main">
  <p:tag name="AS_UNIQUEID" val="2639"/>
</p:tagLst>
</file>

<file path=ppt/tags/tag1393.xml><?xml version="1.0" encoding="utf-8"?>
<p:tagLst xmlns:p="http://schemas.openxmlformats.org/presentationml/2006/main">
  <p:tag name="AS_UNIQUEID" val="2640"/>
</p:tagLst>
</file>

<file path=ppt/tags/tag1394.xml><?xml version="1.0" encoding="utf-8"?>
<p:tagLst xmlns:p="http://schemas.openxmlformats.org/presentationml/2006/main">
  <p:tag name="AS_UNIQUEID" val="2641"/>
</p:tagLst>
</file>

<file path=ppt/tags/tag1395.xml><?xml version="1.0" encoding="utf-8"?>
<p:tagLst xmlns:p="http://schemas.openxmlformats.org/presentationml/2006/main">
  <p:tag name="AS_UNIQUEID" val="2643"/>
</p:tagLst>
</file>

<file path=ppt/tags/tag1396.xml><?xml version="1.0" encoding="utf-8"?>
<p:tagLst xmlns:p="http://schemas.openxmlformats.org/presentationml/2006/main">
  <p:tag name="AS_UNIQUEID" val="2644"/>
</p:tagLst>
</file>

<file path=ppt/tags/tag1397.xml><?xml version="1.0" encoding="utf-8"?>
<p:tagLst xmlns:p="http://schemas.openxmlformats.org/presentationml/2006/main">
  <p:tag name="AS_UNIQUEID" val="6615"/>
</p:tagLst>
</file>

<file path=ppt/tags/tag1398.xml><?xml version="1.0" encoding="utf-8"?>
<p:tagLst xmlns:p="http://schemas.openxmlformats.org/presentationml/2006/main">
  <p:tag name="AS_UNIQUEID" val="6616"/>
</p:tagLst>
</file>

<file path=ppt/tags/tag1399.xml><?xml version="1.0" encoding="utf-8"?>
<p:tagLst xmlns:p="http://schemas.openxmlformats.org/presentationml/2006/main">
  <p:tag name="AS_UNIQUEID" val="6617"/>
</p:tagLst>
</file>

<file path=ppt/tags/tag14.xml><?xml version="1.0" encoding="utf-8"?>
<p:tagLst xmlns:p="http://schemas.openxmlformats.org/presentationml/2006/main">
  <p:tag name="AS_UNIQUEID" val="2487"/>
</p:tagLst>
</file>

<file path=ppt/tags/tag140.xml><?xml version="1.0" encoding="utf-8"?>
<p:tagLst xmlns:p="http://schemas.openxmlformats.org/presentationml/2006/main">
  <p:tag name="AS_UNIQUEID" val="680"/>
</p:tagLst>
</file>

<file path=ppt/tags/tag1400.xml><?xml version="1.0" encoding="utf-8"?>
<p:tagLst xmlns:p="http://schemas.openxmlformats.org/presentationml/2006/main">
  <p:tag name="AS_UNIQUEID" val="2639"/>
</p:tagLst>
</file>

<file path=ppt/tags/tag1401.xml><?xml version="1.0" encoding="utf-8"?>
<p:tagLst xmlns:p="http://schemas.openxmlformats.org/presentationml/2006/main">
  <p:tag name="AS_UNIQUEID" val="2640"/>
</p:tagLst>
</file>

<file path=ppt/tags/tag1402.xml><?xml version="1.0" encoding="utf-8"?>
<p:tagLst xmlns:p="http://schemas.openxmlformats.org/presentationml/2006/main">
  <p:tag name="AS_UNIQUEID" val="2641"/>
</p:tagLst>
</file>

<file path=ppt/tags/tag1403.xml><?xml version="1.0" encoding="utf-8"?>
<p:tagLst xmlns:p="http://schemas.openxmlformats.org/presentationml/2006/main">
  <p:tag name="AS_UNIQUEID" val="2643"/>
</p:tagLst>
</file>

<file path=ppt/tags/tag1404.xml><?xml version="1.0" encoding="utf-8"?>
<p:tagLst xmlns:p="http://schemas.openxmlformats.org/presentationml/2006/main">
  <p:tag name="AS_UNIQUEID" val="2644"/>
</p:tagLst>
</file>

<file path=ppt/tags/tag1405.xml><?xml version="1.0" encoding="utf-8"?>
<p:tagLst xmlns:p="http://schemas.openxmlformats.org/presentationml/2006/main">
  <p:tag name="AS_UNIQUEID" val="664"/>
</p:tagLst>
</file>

<file path=ppt/tags/tag1406.xml><?xml version="1.0" encoding="utf-8"?>
<p:tagLst xmlns:p="http://schemas.openxmlformats.org/presentationml/2006/main">
  <p:tag name="AS_UNIQUEID" val="665"/>
</p:tagLst>
</file>

<file path=ppt/tags/tag1407.xml><?xml version="1.0" encoding="utf-8"?>
<p:tagLst xmlns:p="http://schemas.openxmlformats.org/presentationml/2006/main">
  <p:tag name="AS_UNIQUEID" val="666"/>
</p:tagLst>
</file>

<file path=ppt/tags/tag1408.xml><?xml version="1.0" encoding="utf-8"?>
<p:tagLst xmlns:p="http://schemas.openxmlformats.org/presentationml/2006/main">
  <p:tag name="AS_UNIQUEID" val="667"/>
</p:tagLst>
</file>

<file path=ppt/tags/tag1409.xml><?xml version="1.0" encoding="utf-8"?>
<p:tagLst xmlns:p="http://schemas.openxmlformats.org/presentationml/2006/main">
  <p:tag name="AS_UNIQUEID" val="668"/>
</p:tagLst>
</file>

<file path=ppt/tags/tag141.xml><?xml version="1.0" encoding="utf-8"?>
<p:tagLst xmlns:p="http://schemas.openxmlformats.org/presentationml/2006/main">
  <p:tag name="AS_UNIQUEID" val="681"/>
</p:tagLst>
</file>

<file path=ppt/tags/tag1410.xml><?xml version="1.0" encoding="utf-8"?>
<p:tagLst xmlns:p="http://schemas.openxmlformats.org/presentationml/2006/main">
  <p:tag name="AS_UNIQUEID" val="669"/>
</p:tagLst>
</file>

<file path=ppt/tags/tag1411.xml><?xml version="1.0" encoding="utf-8"?>
<p:tagLst xmlns:p="http://schemas.openxmlformats.org/presentationml/2006/main">
  <p:tag name="AS_UNIQUEID" val="670"/>
</p:tagLst>
</file>

<file path=ppt/tags/tag1412.xml><?xml version="1.0" encoding="utf-8"?>
<p:tagLst xmlns:p="http://schemas.openxmlformats.org/presentationml/2006/main">
  <p:tag name="AS_UNIQUEID" val="671"/>
</p:tagLst>
</file>

<file path=ppt/tags/tag1413.xml><?xml version="1.0" encoding="utf-8"?>
<p:tagLst xmlns:p="http://schemas.openxmlformats.org/presentationml/2006/main">
  <p:tag name="AS_UNIQUEID" val="672"/>
</p:tagLst>
</file>

<file path=ppt/tags/tag1414.xml><?xml version="1.0" encoding="utf-8"?>
<p:tagLst xmlns:p="http://schemas.openxmlformats.org/presentationml/2006/main">
  <p:tag name="AS_UNIQUEID" val="673"/>
</p:tagLst>
</file>

<file path=ppt/tags/tag1415.xml><?xml version="1.0" encoding="utf-8"?>
<p:tagLst xmlns:p="http://schemas.openxmlformats.org/presentationml/2006/main">
  <p:tag name="AS_UNIQUEID" val="674"/>
</p:tagLst>
</file>

<file path=ppt/tags/tag1416.xml><?xml version="1.0" encoding="utf-8"?>
<p:tagLst xmlns:p="http://schemas.openxmlformats.org/presentationml/2006/main">
  <p:tag name="AS_UNIQUEID" val="675"/>
</p:tagLst>
</file>

<file path=ppt/tags/tag1417.xml><?xml version="1.0" encoding="utf-8"?>
<p:tagLst xmlns:p="http://schemas.openxmlformats.org/presentationml/2006/main">
  <p:tag name="AS_UNIQUEID" val="676"/>
</p:tagLst>
</file>

<file path=ppt/tags/tag1418.xml><?xml version="1.0" encoding="utf-8"?>
<p:tagLst xmlns:p="http://schemas.openxmlformats.org/presentationml/2006/main">
  <p:tag name="AS_UNIQUEID" val="677"/>
</p:tagLst>
</file>

<file path=ppt/tags/tag1419.xml><?xml version="1.0" encoding="utf-8"?>
<p:tagLst xmlns:p="http://schemas.openxmlformats.org/presentationml/2006/main">
  <p:tag name="AS_UNIQUEID" val="678"/>
</p:tagLst>
</file>

<file path=ppt/tags/tag142.xml><?xml version="1.0" encoding="utf-8"?>
<p:tagLst xmlns:p="http://schemas.openxmlformats.org/presentationml/2006/main">
  <p:tag name="AS_UNIQUEID" val="682"/>
</p:tagLst>
</file>

<file path=ppt/tags/tag1420.xml><?xml version="1.0" encoding="utf-8"?>
<p:tagLst xmlns:p="http://schemas.openxmlformats.org/presentationml/2006/main">
  <p:tag name="AS_UNIQUEID" val="679"/>
</p:tagLst>
</file>

<file path=ppt/tags/tag1421.xml><?xml version="1.0" encoding="utf-8"?>
<p:tagLst xmlns:p="http://schemas.openxmlformats.org/presentationml/2006/main">
  <p:tag name="AS_UNIQUEID" val="680"/>
</p:tagLst>
</file>

<file path=ppt/tags/tag1422.xml><?xml version="1.0" encoding="utf-8"?>
<p:tagLst xmlns:p="http://schemas.openxmlformats.org/presentationml/2006/main">
  <p:tag name="AS_UNIQUEID" val="681"/>
</p:tagLst>
</file>

<file path=ppt/tags/tag1423.xml><?xml version="1.0" encoding="utf-8"?>
<p:tagLst xmlns:p="http://schemas.openxmlformats.org/presentationml/2006/main">
  <p:tag name="AS_UNIQUEID" val="682"/>
</p:tagLst>
</file>

<file path=ppt/tags/tag1424.xml><?xml version="1.0" encoding="utf-8"?>
<p:tagLst xmlns:p="http://schemas.openxmlformats.org/presentationml/2006/main">
  <p:tag name="AS_UNIQUEID" val="684"/>
</p:tagLst>
</file>

<file path=ppt/tags/tag1425.xml><?xml version="1.0" encoding="utf-8"?>
<p:tagLst xmlns:p="http://schemas.openxmlformats.org/presentationml/2006/main">
  <p:tag name="AS_UNIQUEID" val="685"/>
</p:tagLst>
</file>

<file path=ppt/tags/tag1426.xml><?xml version="1.0" encoding="utf-8"?>
<p:tagLst xmlns:p="http://schemas.openxmlformats.org/presentationml/2006/main">
  <p:tag name="AS_UNIQUEID" val="686"/>
</p:tagLst>
</file>

<file path=ppt/tags/tag1427.xml><?xml version="1.0" encoding="utf-8"?>
<p:tagLst xmlns:p="http://schemas.openxmlformats.org/presentationml/2006/main">
  <p:tag name="AS_UNIQUEID" val="687"/>
</p:tagLst>
</file>

<file path=ppt/tags/tag1428.xml><?xml version="1.0" encoding="utf-8"?>
<p:tagLst xmlns:p="http://schemas.openxmlformats.org/presentationml/2006/main">
  <p:tag name="AS_UNIQUEID" val="688"/>
</p:tagLst>
</file>

<file path=ppt/tags/tag1429.xml><?xml version="1.0" encoding="utf-8"?>
<p:tagLst xmlns:p="http://schemas.openxmlformats.org/presentationml/2006/main">
  <p:tag name="AS_UNIQUEID" val="689"/>
</p:tagLst>
</file>

<file path=ppt/tags/tag143.xml><?xml version="1.0" encoding="utf-8"?>
<p:tagLst xmlns:p="http://schemas.openxmlformats.org/presentationml/2006/main">
  <p:tag name="AS_UNIQUEID" val="683"/>
</p:tagLst>
</file>

<file path=ppt/tags/tag1430.xml><?xml version="1.0" encoding="utf-8"?>
<p:tagLst xmlns:p="http://schemas.openxmlformats.org/presentationml/2006/main">
  <p:tag name="AS_UNIQUEID" val="2639"/>
</p:tagLst>
</file>

<file path=ppt/tags/tag1431.xml><?xml version="1.0" encoding="utf-8"?>
<p:tagLst xmlns:p="http://schemas.openxmlformats.org/presentationml/2006/main">
  <p:tag name="AS_UNIQUEID" val="2640"/>
</p:tagLst>
</file>

<file path=ppt/tags/tag1432.xml><?xml version="1.0" encoding="utf-8"?>
<p:tagLst xmlns:p="http://schemas.openxmlformats.org/presentationml/2006/main">
  <p:tag name="AS_UNIQUEID" val="2641"/>
</p:tagLst>
</file>

<file path=ppt/tags/tag1433.xml><?xml version="1.0" encoding="utf-8"?>
<p:tagLst xmlns:p="http://schemas.openxmlformats.org/presentationml/2006/main">
  <p:tag name="AS_UNIQUEID" val="2643"/>
</p:tagLst>
</file>

<file path=ppt/tags/tag1434.xml><?xml version="1.0" encoding="utf-8"?>
<p:tagLst xmlns:p="http://schemas.openxmlformats.org/presentationml/2006/main">
  <p:tag name="AS_UNIQUEID" val="2644"/>
</p:tagLst>
</file>

<file path=ppt/tags/tag1435.xml><?xml version="1.0" encoding="utf-8"?>
<p:tagLst xmlns:p="http://schemas.openxmlformats.org/presentationml/2006/main">
  <p:tag name="AS_UNIQUEID" val="2363"/>
</p:tagLst>
</file>

<file path=ppt/tags/tag1436.xml><?xml version="1.0" encoding="utf-8"?>
<p:tagLst xmlns:p="http://schemas.openxmlformats.org/presentationml/2006/main">
  <p:tag name="AS_UNIQUEID" val="2639"/>
</p:tagLst>
</file>

<file path=ppt/tags/tag1437.xml><?xml version="1.0" encoding="utf-8"?>
<p:tagLst xmlns:p="http://schemas.openxmlformats.org/presentationml/2006/main">
  <p:tag name="AS_UNIQUEID" val="2640"/>
</p:tagLst>
</file>

<file path=ppt/tags/tag1438.xml><?xml version="1.0" encoding="utf-8"?>
<p:tagLst xmlns:p="http://schemas.openxmlformats.org/presentationml/2006/main">
  <p:tag name="AS_UNIQUEID" val="2641"/>
</p:tagLst>
</file>

<file path=ppt/tags/tag1439.xml><?xml version="1.0" encoding="utf-8"?>
<p:tagLst xmlns:p="http://schemas.openxmlformats.org/presentationml/2006/main">
  <p:tag name="AS_UNIQUEID" val="2613"/>
</p:tagLst>
</file>

<file path=ppt/tags/tag144.xml><?xml version="1.0" encoding="utf-8"?>
<p:tagLst xmlns:p="http://schemas.openxmlformats.org/presentationml/2006/main">
  <p:tag name="AS_UNIQUEID" val="684"/>
</p:tagLst>
</file>

<file path=ppt/tags/tag1440.xml><?xml version="1.0" encoding="utf-8"?>
<p:tagLst xmlns:p="http://schemas.openxmlformats.org/presentationml/2006/main">
  <p:tag name="AS_UNIQUEID" val="2614"/>
</p:tagLst>
</file>

<file path=ppt/tags/tag1441.xml><?xml version="1.0" encoding="utf-8"?>
<p:tagLst xmlns:p="http://schemas.openxmlformats.org/presentationml/2006/main">
  <p:tag name="AS_UNIQUEID" val="2615"/>
</p:tagLst>
</file>

<file path=ppt/tags/tag1442.xml><?xml version="1.0" encoding="utf-8"?>
<p:tagLst xmlns:p="http://schemas.openxmlformats.org/presentationml/2006/main">
  <p:tag name="AS_UNIQUEID" val="2616"/>
</p:tagLst>
</file>

<file path=ppt/tags/tag1443.xml><?xml version="1.0" encoding="utf-8"?>
<p:tagLst xmlns:p="http://schemas.openxmlformats.org/presentationml/2006/main">
  <p:tag name="AS_UNIQUEID" val="2617"/>
</p:tagLst>
</file>

<file path=ppt/tags/tag1444.xml><?xml version="1.0" encoding="utf-8"?>
<p:tagLst xmlns:p="http://schemas.openxmlformats.org/presentationml/2006/main">
  <p:tag name="AS_UNIQUEID" val="2618"/>
</p:tagLst>
</file>

<file path=ppt/tags/tag1445.xml><?xml version="1.0" encoding="utf-8"?>
<p:tagLst xmlns:p="http://schemas.openxmlformats.org/presentationml/2006/main">
  <p:tag name="AS_UNIQUEID" val="2643"/>
</p:tagLst>
</file>

<file path=ppt/tags/tag1446.xml><?xml version="1.0" encoding="utf-8"?>
<p:tagLst xmlns:p="http://schemas.openxmlformats.org/presentationml/2006/main">
  <p:tag name="AS_UNIQUEID" val="2644"/>
</p:tagLst>
</file>

<file path=ppt/tags/tag1447.xml><?xml version="1.0" encoding="utf-8"?>
<p:tagLst xmlns:p="http://schemas.openxmlformats.org/presentationml/2006/main">
  <p:tag name="AS_UNIQUEID" val="1686"/>
</p:tagLst>
</file>

<file path=ppt/tags/tag1448.xml><?xml version="1.0" encoding="utf-8"?>
<p:tagLst xmlns:p="http://schemas.openxmlformats.org/presentationml/2006/main">
  <p:tag name="AS_UNIQUEID" val="1687"/>
</p:tagLst>
</file>

<file path=ppt/tags/tag1449.xml><?xml version="1.0" encoding="utf-8"?>
<p:tagLst xmlns:p="http://schemas.openxmlformats.org/presentationml/2006/main">
  <p:tag name="AS_UNIQUEID" val="1688"/>
</p:tagLst>
</file>

<file path=ppt/tags/tag145.xml><?xml version="1.0" encoding="utf-8"?>
<p:tagLst xmlns:p="http://schemas.openxmlformats.org/presentationml/2006/main">
  <p:tag name="AS_UNIQUEID" val="687"/>
</p:tagLst>
</file>

<file path=ppt/tags/tag1450.xml><?xml version="1.0" encoding="utf-8"?>
<p:tagLst xmlns:p="http://schemas.openxmlformats.org/presentationml/2006/main">
  <p:tag name="AS_UNIQUEID" val="1689"/>
</p:tagLst>
</file>

<file path=ppt/tags/tag1451.xml><?xml version="1.0" encoding="utf-8"?>
<p:tagLst xmlns:p="http://schemas.openxmlformats.org/presentationml/2006/main">
  <p:tag name="AS_UNIQUEID" val="2639"/>
</p:tagLst>
</file>

<file path=ppt/tags/tag1452.xml><?xml version="1.0" encoding="utf-8"?>
<p:tagLst xmlns:p="http://schemas.openxmlformats.org/presentationml/2006/main">
  <p:tag name="AS_UNIQUEID" val="2640"/>
</p:tagLst>
</file>

<file path=ppt/tags/tag1453.xml><?xml version="1.0" encoding="utf-8"?>
<p:tagLst xmlns:p="http://schemas.openxmlformats.org/presentationml/2006/main">
  <p:tag name="AS_UNIQUEID" val="2641"/>
</p:tagLst>
</file>

<file path=ppt/tags/tag1454.xml><?xml version="1.0" encoding="utf-8"?>
<p:tagLst xmlns:p="http://schemas.openxmlformats.org/presentationml/2006/main">
  <p:tag name="AS_UNIQUEID" val="2643"/>
</p:tagLst>
</file>

<file path=ppt/tags/tag1455.xml><?xml version="1.0" encoding="utf-8"?>
<p:tagLst xmlns:p="http://schemas.openxmlformats.org/presentationml/2006/main">
  <p:tag name="AS_UNIQUEID" val="2644"/>
</p:tagLst>
</file>

<file path=ppt/tags/tag1456.xml><?xml version="1.0" encoding="utf-8"?>
<p:tagLst xmlns:p="http://schemas.openxmlformats.org/presentationml/2006/main">
  <p:tag name="AS_UNIQUEID" val="6627"/>
</p:tagLst>
</file>

<file path=ppt/tags/tag1457.xml><?xml version="1.0" encoding="utf-8"?>
<p:tagLst xmlns:p="http://schemas.openxmlformats.org/presentationml/2006/main">
  <p:tag name="AS_UNIQUEID" val="1692"/>
</p:tagLst>
</file>

<file path=ppt/tags/tag1458.xml><?xml version="1.0" encoding="utf-8"?>
<p:tagLst xmlns:p="http://schemas.openxmlformats.org/presentationml/2006/main">
  <p:tag name="AS_UNIQUEID" val="2639"/>
</p:tagLst>
</file>

<file path=ppt/tags/tag1459.xml><?xml version="1.0" encoding="utf-8"?>
<p:tagLst xmlns:p="http://schemas.openxmlformats.org/presentationml/2006/main">
  <p:tag name="AS_UNIQUEID" val="2640"/>
</p:tagLst>
</file>

<file path=ppt/tags/tag146.xml><?xml version="1.0" encoding="utf-8"?>
<p:tagLst xmlns:p="http://schemas.openxmlformats.org/presentationml/2006/main">
  <p:tag name="AS_UNIQUEID" val="688"/>
</p:tagLst>
</file>

<file path=ppt/tags/tag1460.xml><?xml version="1.0" encoding="utf-8"?>
<p:tagLst xmlns:p="http://schemas.openxmlformats.org/presentationml/2006/main">
  <p:tag name="AS_UNIQUEID" val="2641"/>
</p:tagLst>
</file>

<file path=ppt/tags/tag1461.xml><?xml version="1.0" encoding="utf-8"?>
<p:tagLst xmlns:p="http://schemas.openxmlformats.org/presentationml/2006/main">
  <p:tag name="AS_UNIQUEID" val="2643"/>
</p:tagLst>
</file>

<file path=ppt/tags/tag1462.xml><?xml version="1.0" encoding="utf-8"?>
<p:tagLst xmlns:p="http://schemas.openxmlformats.org/presentationml/2006/main">
  <p:tag name="AS_UNIQUEID" val="2644"/>
</p:tagLst>
</file>

<file path=ppt/tags/tag1463.xml><?xml version="1.0" encoding="utf-8"?>
<p:tagLst xmlns:p="http://schemas.openxmlformats.org/presentationml/2006/main">
  <p:tag name="AS_UNIQUEID" val="1695"/>
</p:tagLst>
</file>

<file path=ppt/tags/tag1464.xml><?xml version="1.0" encoding="utf-8"?>
<p:tagLst xmlns:p="http://schemas.openxmlformats.org/presentationml/2006/main">
  <p:tag name="AS_UNIQUEID" val="1696"/>
</p:tagLst>
</file>

<file path=ppt/tags/tag1465.xml><?xml version="1.0" encoding="utf-8"?>
<p:tagLst xmlns:p="http://schemas.openxmlformats.org/presentationml/2006/main">
  <p:tag name="AS_UNIQUEID" val="2639"/>
</p:tagLst>
</file>

<file path=ppt/tags/tag1466.xml><?xml version="1.0" encoding="utf-8"?>
<p:tagLst xmlns:p="http://schemas.openxmlformats.org/presentationml/2006/main">
  <p:tag name="AS_UNIQUEID" val="2640"/>
</p:tagLst>
</file>

<file path=ppt/tags/tag1467.xml><?xml version="1.0" encoding="utf-8"?>
<p:tagLst xmlns:p="http://schemas.openxmlformats.org/presentationml/2006/main">
  <p:tag name="AS_UNIQUEID" val="2641"/>
</p:tagLst>
</file>

<file path=ppt/tags/tag1468.xml><?xml version="1.0" encoding="utf-8"?>
<p:tagLst xmlns:p="http://schemas.openxmlformats.org/presentationml/2006/main">
  <p:tag name="AS_UNIQUEID" val="2643"/>
</p:tagLst>
</file>

<file path=ppt/tags/tag1469.xml><?xml version="1.0" encoding="utf-8"?>
<p:tagLst xmlns:p="http://schemas.openxmlformats.org/presentationml/2006/main">
  <p:tag name="AS_UNIQUEID" val="2644"/>
</p:tagLst>
</file>

<file path=ppt/tags/tag147.xml><?xml version="1.0" encoding="utf-8"?>
<p:tagLst xmlns:p="http://schemas.openxmlformats.org/presentationml/2006/main">
  <p:tag name="AS_UNIQUEID" val="689"/>
</p:tagLst>
</file>

<file path=ppt/tags/tag1470.xml><?xml version="1.0" encoding="utf-8"?>
<p:tagLst xmlns:p="http://schemas.openxmlformats.org/presentationml/2006/main">
  <p:tag name="AS_UNIQUEID" val="1699"/>
</p:tagLst>
</file>

<file path=ppt/tags/tag1471.xml><?xml version="1.0" encoding="utf-8"?>
<p:tagLst xmlns:p="http://schemas.openxmlformats.org/presentationml/2006/main">
  <p:tag name="AS_UNIQUEID" val="2639"/>
</p:tagLst>
</file>

<file path=ppt/tags/tag1472.xml><?xml version="1.0" encoding="utf-8"?>
<p:tagLst xmlns:p="http://schemas.openxmlformats.org/presentationml/2006/main">
  <p:tag name="AS_UNIQUEID" val="2640"/>
</p:tagLst>
</file>

<file path=ppt/tags/tag1473.xml><?xml version="1.0" encoding="utf-8"?>
<p:tagLst xmlns:p="http://schemas.openxmlformats.org/presentationml/2006/main">
  <p:tag name="AS_UNIQUEID" val="2641"/>
</p:tagLst>
</file>

<file path=ppt/tags/tag1474.xml><?xml version="1.0" encoding="utf-8"?>
<p:tagLst xmlns:p="http://schemas.openxmlformats.org/presentationml/2006/main">
  <p:tag name="AS_UNIQUEID" val="2643"/>
</p:tagLst>
</file>

<file path=ppt/tags/tag1475.xml><?xml version="1.0" encoding="utf-8"?>
<p:tagLst xmlns:p="http://schemas.openxmlformats.org/presentationml/2006/main">
  <p:tag name="AS_UNIQUEID" val="2644"/>
</p:tagLst>
</file>

<file path=ppt/tags/tag1476.xml><?xml version="1.0" encoding="utf-8"?>
<p:tagLst xmlns:p="http://schemas.openxmlformats.org/presentationml/2006/main">
  <p:tag name="AS_UNIQUEID" val="2998"/>
</p:tagLst>
</file>

<file path=ppt/tags/tag1477.xml><?xml version="1.0" encoding="utf-8"?>
<p:tagLst xmlns:p="http://schemas.openxmlformats.org/presentationml/2006/main">
  <p:tag name="AS_UNIQUEID" val="2999"/>
</p:tagLst>
</file>

<file path=ppt/tags/tag1478.xml><?xml version="1.0" encoding="utf-8"?>
<p:tagLst xmlns:p="http://schemas.openxmlformats.org/presentationml/2006/main">
  <p:tag name="AS_UNIQUEID" val="6634"/>
</p:tagLst>
</file>

<file path=ppt/tags/tag1479.xml><?xml version="1.0" encoding="utf-8"?>
<p:tagLst xmlns:p="http://schemas.openxmlformats.org/presentationml/2006/main">
  <p:tag name="AS_UNIQUEID" val="2639"/>
</p:tagLst>
</file>

<file path=ppt/tags/tag148.xml><?xml version="1.0" encoding="utf-8"?>
<p:tagLst xmlns:p="http://schemas.openxmlformats.org/presentationml/2006/main">
  <p:tag name="AS_UNIQUEID" val="690"/>
</p:tagLst>
</file>

<file path=ppt/tags/tag1480.xml><?xml version="1.0" encoding="utf-8"?>
<p:tagLst xmlns:p="http://schemas.openxmlformats.org/presentationml/2006/main">
  <p:tag name="AS_UNIQUEID" val="2640"/>
</p:tagLst>
</file>

<file path=ppt/tags/tag1481.xml><?xml version="1.0" encoding="utf-8"?>
<p:tagLst xmlns:p="http://schemas.openxmlformats.org/presentationml/2006/main">
  <p:tag name="AS_UNIQUEID" val="2641"/>
</p:tagLst>
</file>

<file path=ppt/tags/tag1482.xml><?xml version="1.0" encoding="utf-8"?>
<p:tagLst xmlns:p="http://schemas.openxmlformats.org/presentationml/2006/main">
  <p:tag name="AS_UNIQUEID" val="2643"/>
</p:tagLst>
</file>

<file path=ppt/tags/tag1483.xml><?xml version="1.0" encoding="utf-8"?>
<p:tagLst xmlns:p="http://schemas.openxmlformats.org/presentationml/2006/main">
  <p:tag name="AS_UNIQUEID" val="2644"/>
</p:tagLst>
</file>

<file path=ppt/tags/tag1484.xml><?xml version="1.0" encoding="utf-8"?>
<p:tagLst xmlns:p="http://schemas.openxmlformats.org/presentationml/2006/main">
  <p:tag name="AS_UNIQUEID" val="1701"/>
</p:tagLst>
</file>

<file path=ppt/tags/tag1485.xml><?xml version="1.0" encoding="utf-8"?>
<p:tagLst xmlns:p="http://schemas.openxmlformats.org/presentationml/2006/main">
  <p:tag name="AS_UNIQUEID" val="5216"/>
</p:tagLst>
</file>

<file path=ppt/tags/tag1486.xml><?xml version="1.0" encoding="utf-8"?>
<p:tagLst xmlns:p="http://schemas.openxmlformats.org/presentationml/2006/main">
  <p:tag name="AS_UNIQUEID" val="1701"/>
</p:tagLst>
</file>

<file path=ppt/tags/tag1487.xml><?xml version="1.0" encoding="utf-8"?>
<p:tagLst xmlns:p="http://schemas.openxmlformats.org/presentationml/2006/main">
  <p:tag name="AS_UNIQUEID" val="6637"/>
</p:tagLst>
</file>

<file path=ppt/tags/tag1488.xml><?xml version="1.0" encoding="utf-8"?>
<p:tagLst xmlns:p="http://schemas.openxmlformats.org/presentationml/2006/main">
  <p:tag name="AS_UNIQUEID" val="2639"/>
</p:tagLst>
</file>

<file path=ppt/tags/tag1489.xml><?xml version="1.0" encoding="utf-8"?>
<p:tagLst xmlns:p="http://schemas.openxmlformats.org/presentationml/2006/main">
  <p:tag name="AS_UNIQUEID" val="2640"/>
</p:tagLst>
</file>

<file path=ppt/tags/tag149.xml><?xml version="1.0" encoding="utf-8"?>
<p:tagLst xmlns:p="http://schemas.openxmlformats.org/presentationml/2006/main">
  <p:tag name="AS_UNIQUEID" val="6008"/>
</p:tagLst>
</file>

<file path=ppt/tags/tag1490.xml><?xml version="1.0" encoding="utf-8"?>
<p:tagLst xmlns:p="http://schemas.openxmlformats.org/presentationml/2006/main">
  <p:tag name="AS_UNIQUEID" val="2641"/>
</p:tagLst>
</file>

<file path=ppt/tags/tag1491.xml><?xml version="1.0" encoding="utf-8"?>
<p:tagLst xmlns:p="http://schemas.openxmlformats.org/presentationml/2006/main">
  <p:tag name="AS_UNIQUEID" val="2643"/>
</p:tagLst>
</file>

<file path=ppt/tags/tag1492.xml><?xml version="1.0" encoding="utf-8"?>
<p:tagLst xmlns:p="http://schemas.openxmlformats.org/presentationml/2006/main">
  <p:tag name="AS_UNIQUEID" val="2644"/>
</p:tagLst>
</file>

<file path=ppt/tags/tag1493.xml><?xml version="1.0" encoding="utf-8"?>
<p:tagLst xmlns:p="http://schemas.openxmlformats.org/presentationml/2006/main">
  <p:tag name="AS_UNIQUEID" val="1701"/>
</p:tagLst>
</file>

<file path=ppt/tags/tag1494.xml><?xml version="1.0" encoding="utf-8"?>
<p:tagLst xmlns:p="http://schemas.openxmlformats.org/presentationml/2006/main">
  <p:tag name="AS_UNIQUEID" val="6640"/>
</p:tagLst>
</file>

<file path=ppt/tags/tag1495.xml><?xml version="1.0" encoding="utf-8"?>
<p:tagLst xmlns:p="http://schemas.openxmlformats.org/presentationml/2006/main">
  <p:tag name="AS_UNIQUEID" val="2639"/>
</p:tagLst>
</file>

<file path=ppt/tags/tag1496.xml><?xml version="1.0" encoding="utf-8"?>
<p:tagLst xmlns:p="http://schemas.openxmlformats.org/presentationml/2006/main">
  <p:tag name="AS_UNIQUEID" val="2640"/>
</p:tagLst>
</file>

<file path=ppt/tags/tag1497.xml><?xml version="1.0" encoding="utf-8"?>
<p:tagLst xmlns:p="http://schemas.openxmlformats.org/presentationml/2006/main">
  <p:tag name="AS_UNIQUEID" val="2641"/>
</p:tagLst>
</file>

<file path=ppt/tags/tag1498.xml><?xml version="1.0" encoding="utf-8"?>
<p:tagLst xmlns:p="http://schemas.openxmlformats.org/presentationml/2006/main">
  <p:tag name="AS_UNIQUEID" val="3939"/>
</p:tagLst>
</file>

<file path=ppt/tags/tag1499.xml><?xml version="1.0" encoding="utf-8"?>
<p:tagLst xmlns:p="http://schemas.openxmlformats.org/presentationml/2006/main">
  <p:tag name="AS_UNIQUEID" val="3940"/>
</p:tagLst>
</file>

<file path=ppt/tags/tag15.xml><?xml version="1.0" encoding="utf-8"?>
<p:tagLst xmlns:p="http://schemas.openxmlformats.org/presentationml/2006/main">
  <p:tag name="AS_UNIQUEID" val="2489"/>
</p:tagLst>
</file>

<file path=ppt/tags/tag150.xml><?xml version="1.0" encoding="utf-8"?>
<p:tagLst xmlns:p="http://schemas.openxmlformats.org/presentationml/2006/main">
  <p:tag name="AS_UNIQUEID" val="6009"/>
</p:tagLst>
</file>

<file path=ppt/tags/tag1500.xml><?xml version="1.0" encoding="utf-8"?>
<p:tagLst xmlns:p="http://schemas.openxmlformats.org/presentationml/2006/main">
  <p:tag name="AS_UNIQUEID" val="3941"/>
</p:tagLst>
</file>

<file path=ppt/tags/tag1501.xml><?xml version="1.0" encoding="utf-8"?>
<p:tagLst xmlns:p="http://schemas.openxmlformats.org/presentationml/2006/main">
  <p:tag name="AS_UNIQUEID" val="3942"/>
</p:tagLst>
</file>

<file path=ppt/tags/tag1502.xml><?xml version="1.0" encoding="utf-8"?>
<p:tagLst xmlns:p="http://schemas.openxmlformats.org/presentationml/2006/main">
  <p:tag name="AS_UNIQUEID" val="2580"/>
</p:tagLst>
</file>

<file path=ppt/tags/tag1503.xml><?xml version="1.0" encoding="utf-8"?>
<p:tagLst xmlns:p="http://schemas.openxmlformats.org/presentationml/2006/main">
  <p:tag name="AS_UNIQUEID" val="2581"/>
</p:tagLst>
</file>

<file path=ppt/tags/tag1504.xml><?xml version="1.0" encoding="utf-8"?>
<p:tagLst xmlns:p="http://schemas.openxmlformats.org/presentationml/2006/main">
  <p:tag name="AS_UNIQUEID" val="2582"/>
</p:tagLst>
</file>

<file path=ppt/tags/tag1505.xml><?xml version="1.0" encoding="utf-8"?>
<p:tagLst xmlns:p="http://schemas.openxmlformats.org/presentationml/2006/main">
  <p:tag name="AS_UNIQUEID" val="2583"/>
</p:tagLst>
</file>

<file path=ppt/tags/tag1506.xml><?xml version="1.0" encoding="utf-8"?>
<p:tagLst xmlns:p="http://schemas.openxmlformats.org/presentationml/2006/main">
  <p:tag name="AS_UNIQUEID" val="2584"/>
</p:tagLst>
</file>

<file path=ppt/tags/tag1507.xml><?xml version="1.0" encoding="utf-8"?>
<p:tagLst xmlns:p="http://schemas.openxmlformats.org/presentationml/2006/main">
  <p:tag name="AS_UNIQUEID" val="2585"/>
</p:tagLst>
</file>

<file path=ppt/tags/tag1508.xml><?xml version="1.0" encoding="utf-8"?>
<p:tagLst xmlns:p="http://schemas.openxmlformats.org/presentationml/2006/main">
  <p:tag name="AS_OS" val="Unix 3.10 unknown"/>
  <p:tag name="AS_RELEASE_DATE" val="2023.03.31"/>
  <p:tag name="AS_TITLE" val="Aspose.Slides for Java"/>
  <p:tag name="AS_VERSION" val="23.3"/>
</p:tagLst>
</file>

<file path=ppt/tags/tag151.xml><?xml version="1.0" encoding="utf-8"?>
<p:tagLst xmlns:p="http://schemas.openxmlformats.org/presentationml/2006/main">
  <p:tag name="AS_UNIQUEID" val="6010"/>
</p:tagLst>
</file>

<file path=ppt/tags/tag152.xml><?xml version="1.0" encoding="utf-8"?>
<p:tagLst xmlns:p="http://schemas.openxmlformats.org/presentationml/2006/main">
  <p:tag name="AS_UNIQUEID" val="6011"/>
</p:tagLst>
</file>

<file path=ppt/tags/tag153.xml><?xml version="1.0" encoding="utf-8"?>
<p:tagLst xmlns:p="http://schemas.openxmlformats.org/presentationml/2006/main">
  <p:tag name="AS_UNIQUEID" val="6012"/>
</p:tagLst>
</file>

<file path=ppt/tags/tag154.xml><?xml version="1.0" encoding="utf-8"?>
<p:tagLst xmlns:p="http://schemas.openxmlformats.org/presentationml/2006/main">
  <p:tag name="AS_UNIQUEID" val="6013"/>
</p:tagLst>
</file>

<file path=ppt/tags/tag155.xml><?xml version="1.0" encoding="utf-8"?>
<p:tagLst xmlns:p="http://schemas.openxmlformats.org/presentationml/2006/main">
  <p:tag name="AS_UNIQUEID" val="6014"/>
</p:tagLst>
</file>

<file path=ppt/tags/tag156.xml><?xml version="1.0" encoding="utf-8"?>
<p:tagLst xmlns:p="http://schemas.openxmlformats.org/presentationml/2006/main">
  <p:tag name="AS_UNIQUEID" val="6015"/>
</p:tagLst>
</file>

<file path=ppt/tags/tag157.xml><?xml version="1.0" encoding="utf-8"?>
<p:tagLst xmlns:p="http://schemas.openxmlformats.org/presentationml/2006/main">
  <p:tag name="AS_UNIQUEID" val="2639"/>
</p:tagLst>
</file>

<file path=ppt/tags/tag158.xml><?xml version="1.0" encoding="utf-8"?>
<p:tagLst xmlns:p="http://schemas.openxmlformats.org/presentationml/2006/main">
  <p:tag name="AS_UNIQUEID" val="2640"/>
</p:tagLst>
</file>

<file path=ppt/tags/tag159.xml><?xml version="1.0" encoding="utf-8"?>
<p:tagLst xmlns:p="http://schemas.openxmlformats.org/presentationml/2006/main">
  <p:tag name="AS_UNIQUEID" val="2641"/>
</p:tagLst>
</file>

<file path=ppt/tags/tag16.xml><?xml version="1.0" encoding="utf-8"?>
<p:tagLst xmlns:p="http://schemas.openxmlformats.org/presentationml/2006/main">
  <p:tag name="AS_UNIQUEID" val="2492"/>
</p:tagLst>
</file>

<file path=ppt/tags/tag160.xml><?xml version="1.0" encoding="utf-8"?>
<p:tagLst xmlns:p="http://schemas.openxmlformats.org/presentationml/2006/main">
  <p:tag name="AS_UNIQUEID" val="2624"/>
</p:tagLst>
</file>

<file path=ppt/tags/tag161.xml><?xml version="1.0" encoding="utf-8"?>
<p:tagLst xmlns:p="http://schemas.openxmlformats.org/presentationml/2006/main">
  <p:tag name="AS_UNIQUEID" val="1515"/>
</p:tagLst>
</file>

<file path=ppt/tags/tag162.xml><?xml version="1.0" encoding="utf-8"?>
<p:tagLst xmlns:p="http://schemas.openxmlformats.org/presentationml/2006/main">
  <p:tag name="AS_UNIQUEID" val="1516"/>
</p:tagLst>
</file>

<file path=ppt/tags/tag163.xml><?xml version="1.0" encoding="utf-8"?>
<p:tagLst xmlns:p="http://schemas.openxmlformats.org/presentationml/2006/main">
  <p:tag name="AS_UNIQUEID" val="1517"/>
</p:tagLst>
</file>

<file path=ppt/tags/tag164.xml><?xml version="1.0" encoding="utf-8"?>
<p:tagLst xmlns:p="http://schemas.openxmlformats.org/presentationml/2006/main">
  <p:tag name="AS_UNIQUEID" val="1518"/>
</p:tagLst>
</file>

<file path=ppt/tags/tag165.xml><?xml version="1.0" encoding="utf-8"?>
<p:tagLst xmlns:p="http://schemas.openxmlformats.org/presentationml/2006/main">
  <p:tag name="AS_UNIQUEID" val="2384"/>
</p:tagLst>
</file>

<file path=ppt/tags/tag166.xml><?xml version="1.0" encoding="utf-8"?>
<p:tagLst xmlns:p="http://schemas.openxmlformats.org/presentationml/2006/main">
  <p:tag name="AS_UNIQUEID" val="688"/>
</p:tagLst>
</file>

<file path=ppt/tags/tag167.xml><?xml version="1.0" encoding="utf-8"?>
<p:tagLst xmlns:p="http://schemas.openxmlformats.org/presentationml/2006/main">
  <p:tag name="AS_UNIQUEID" val="2381"/>
</p:tagLst>
</file>

<file path=ppt/tags/tag168.xml><?xml version="1.0" encoding="utf-8"?>
<p:tagLst xmlns:p="http://schemas.openxmlformats.org/presentationml/2006/main">
  <p:tag name="AS_UNIQUEID" val="2383"/>
</p:tagLst>
</file>

<file path=ppt/tags/tag169.xml><?xml version="1.0" encoding="utf-8"?>
<p:tagLst xmlns:p="http://schemas.openxmlformats.org/presentationml/2006/main">
  <p:tag name="AS_UNIQUEID" val="2639"/>
</p:tagLst>
</file>

<file path=ppt/tags/tag17.xml><?xml version="1.0" encoding="utf-8"?>
<p:tagLst xmlns:p="http://schemas.openxmlformats.org/presentationml/2006/main">
  <p:tag name="AS_UNIQUEID" val="2493"/>
</p:tagLst>
</file>

<file path=ppt/tags/tag170.xml><?xml version="1.0" encoding="utf-8"?>
<p:tagLst xmlns:p="http://schemas.openxmlformats.org/presentationml/2006/main">
  <p:tag name="AS_UNIQUEID" val="2640"/>
</p:tagLst>
</file>

<file path=ppt/tags/tag171.xml><?xml version="1.0" encoding="utf-8"?>
<p:tagLst xmlns:p="http://schemas.openxmlformats.org/presentationml/2006/main">
  <p:tag name="AS_UNIQUEID" val="2641"/>
</p:tagLst>
</file>

<file path=ppt/tags/tag172.xml><?xml version="1.0" encoding="utf-8"?>
<p:tagLst xmlns:p="http://schemas.openxmlformats.org/presentationml/2006/main">
  <p:tag name="AS_UNIQUEID" val="2643"/>
</p:tagLst>
</file>

<file path=ppt/tags/tag173.xml><?xml version="1.0" encoding="utf-8"?>
<p:tagLst xmlns:p="http://schemas.openxmlformats.org/presentationml/2006/main">
  <p:tag name="AS_UNIQUEID" val="2644"/>
</p:tagLst>
</file>

<file path=ppt/tags/tag174.xml><?xml version="1.0" encoding="utf-8"?>
<p:tagLst xmlns:p="http://schemas.openxmlformats.org/presentationml/2006/main">
  <p:tag name="AS_UNIQUEID" val="2645"/>
</p:tagLst>
</file>

<file path=ppt/tags/tag175.xml><?xml version="1.0" encoding="utf-8"?>
<p:tagLst xmlns:p="http://schemas.openxmlformats.org/presentationml/2006/main">
  <p:tag name="AS_UNIQUEID" val="2624"/>
</p:tagLst>
</file>

<file path=ppt/tags/tag176.xml><?xml version="1.0" encoding="utf-8"?>
<p:tagLst xmlns:p="http://schemas.openxmlformats.org/presentationml/2006/main">
  <p:tag name="AS_UNIQUEID" val="6020"/>
</p:tagLst>
</file>

<file path=ppt/tags/tag177.xml><?xml version="1.0" encoding="utf-8"?>
<p:tagLst xmlns:p="http://schemas.openxmlformats.org/presentationml/2006/main">
  <p:tag name="AS_UNIQUEID" val="6021"/>
</p:tagLst>
</file>

<file path=ppt/tags/tag178.xml><?xml version="1.0" encoding="utf-8"?>
<p:tagLst xmlns:p="http://schemas.openxmlformats.org/presentationml/2006/main">
  <p:tag name="AS_UNIQUEID" val="2061"/>
</p:tagLst>
</file>

<file path=ppt/tags/tag179.xml><?xml version="1.0" encoding="utf-8"?>
<p:tagLst xmlns:p="http://schemas.openxmlformats.org/presentationml/2006/main">
  <p:tag name="AS_UNIQUEID" val="2062"/>
</p:tagLst>
</file>

<file path=ppt/tags/tag18.xml><?xml version="1.0" encoding="utf-8"?>
<p:tagLst xmlns:p="http://schemas.openxmlformats.org/presentationml/2006/main">
  <p:tag name="AS_UNIQUEID" val="2494"/>
</p:tagLst>
</file>

<file path=ppt/tags/tag180.xml><?xml version="1.0" encoding="utf-8"?>
<p:tagLst xmlns:p="http://schemas.openxmlformats.org/presentationml/2006/main">
  <p:tag name="AS_UNIQUEID" val="6022"/>
</p:tagLst>
</file>

<file path=ppt/tags/tag181.xml><?xml version="1.0" encoding="utf-8"?>
<p:tagLst xmlns:p="http://schemas.openxmlformats.org/presentationml/2006/main">
  <p:tag name="AS_UNIQUEID" val="6023"/>
</p:tagLst>
</file>

<file path=ppt/tags/tag182.xml><?xml version="1.0" encoding="utf-8"?>
<p:tagLst xmlns:p="http://schemas.openxmlformats.org/presentationml/2006/main">
  <p:tag name="AS_UNIQUEID" val="6024"/>
</p:tagLst>
</file>

<file path=ppt/tags/tag183.xml><?xml version="1.0" encoding="utf-8"?>
<p:tagLst xmlns:p="http://schemas.openxmlformats.org/presentationml/2006/main">
  <p:tag name="AS_UNIQUEID" val="6025"/>
</p:tagLst>
</file>

<file path=ppt/tags/tag184.xml><?xml version="1.0" encoding="utf-8"?>
<p:tagLst xmlns:p="http://schemas.openxmlformats.org/presentationml/2006/main">
  <p:tag name="AS_UNIQUEID" val="6026"/>
</p:tagLst>
</file>

<file path=ppt/tags/tag185.xml><?xml version="1.0" encoding="utf-8"?>
<p:tagLst xmlns:p="http://schemas.openxmlformats.org/presentationml/2006/main">
  <p:tag name="AS_UNIQUEID" val="6027"/>
</p:tagLst>
</file>

<file path=ppt/tags/tag186.xml><?xml version="1.0" encoding="utf-8"?>
<p:tagLst xmlns:p="http://schemas.openxmlformats.org/presentationml/2006/main">
  <p:tag name="AS_UNIQUEID" val="6028"/>
</p:tagLst>
</file>

<file path=ppt/tags/tag187.xml><?xml version="1.0" encoding="utf-8"?>
<p:tagLst xmlns:p="http://schemas.openxmlformats.org/presentationml/2006/main">
  <p:tag name="AS_UNIQUEID" val="2380"/>
</p:tagLst>
</file>

<file path=ppt/tags/tag188.xml><?xml version="1.0" encoding="utf-8"?>
<p:tagLst xmlns:p="http://schemas.openxmlformats.org/presentationml/2006/main">
  <p:tag name="AS_UNIQUEID" val="5967"/>
</p:tagLst>
</file>

<file path=ppt/tags/tag189.xml><?xml version="1.0" encoding="utf-8"?>
<p:tagLst xmlns:p="http://schemas.openxmlformats.org/presentationml/2006/main">
  <p:tag name="AS_UNIQUEID" val="6029"/>
</p:tagLst>
</file>

<file path=ppt/tags/tag19.xml><?xml version="1.0" encoding="utf-8"?>
<p:tagLst xmlns:p="http://schemas.openxmlformats.org/presentationml/2006/main">
  <p:tag name="AS_UNIQUEID" val="2496"/>
</p:tagLst>
</file>

<file path=ppt/tags/tag190.xml><?xml version="1.0" encoding="utf-8"?>
<p:tagLst xmlns:p="http://schemas.openxmlformats.org/presentationml/2006/main">
  <p:tag name="AS_UNIQUEID" val="2380"/>
</p:tagLst>
</file>

<file path=ppt/tags/tag191.xml><?xml version="1.0" encoding="utf-8"?>
<p:tagLst xmlns:p="http://schemas.openxmlformats.org/presentationml/2006/main">
  <p:tag name="AS_UNIQUEID" val="5969"/>
</p:tagLst>
</file>

<file path=ppt/tags/tag192.xml><?xml version="1.0" encoding="utf-8"?>
<p:tagLst xmlns:p="http://schemas.openxmlformats.org/presentationml/2006/main">
  <p:tag name="AS_UNIQUEID" val="2639"/>
</p:tagLst>
</file>

<file path=ppt/tags/tag193.xml><?xml version="1.0" encoding="utf-8"?>
<p:tagLst xmlns:p="http://schemas.openxmlformats.org/presentationml/2006/main">
  <p:tag name="AS_UNIQUEID" val="2640"/>
</p:tagLst>
</file>

<file path=ppt/tags/tag194.xml><?xml version="1.0" encoding="utf-8"?>
<p:tagLst xmlns:p="http://schemas.openxmlformats.org/presentationml/2006/main">
  <p:tag name="AS_UNIQUEID" val="2641"/>
</p:tagLst>
</file>

<file path=ppt/tags/tag195.xml><?xml version="1.0" encoding="utf-8"?>
<p:tagLst xmlns:p="http://schemas.openxmlformats.org/presentationml/2006/main">
  <p:tag name="AS_UNIQUEID" val="6032"/>
</p:tagLst>
</file>

<file path=ppt/tags/tag196.xml><?xml version="1.0" encoding="utf-8"?>
<p:tagLst xmlns:p="http://schemas.openxmlformats.org/presentationml/2006/main">
  <p:tag name="AS_UNIQUEID" val="6033"/>
  <p:tag name="KSO_WM_UNIT_TABLE_BEAUTIFY" val="smartTable{d2458d70-fc31-48e3-83ec-117ccf038d5e}"/>
  <p:tag name="TABLE_ENDDRAG_ORIGIN_RECT" val="574*180"/>
  <p:tag name="TABLE_ENDDRAG_RECT" val="141*180*574*180"/>
</p:tagLst>
</file>

<file path=ppt/tags/tag197.xml><?xml version="1.0" encoding="utf-8"?>
<p:tagLst xmlns:p="http://schemas.openxmlformats.org/presentationml/2006/main">
  <p:tag name="AS_UNIQUEID" val="6034"/>
</p:tagLst>
</file>

<file path=ppt/tags/tag198.xml><?xml version="1.0" encoding="utf-8"?>
<p:tagLst xmlns:p="http://schemas.openxmlformats.org/presentationml/2006/main">
  <p:tag name="AS_UNIQUEID" val="1572"/>
</p:tagLst>
</file>

<file path=ppt/tags/tag199.xml><?xml version="1.0" encoding="utf-8"?>
<p:tagLst xmlns:p="http://schemas.openxmlformats.org/presentationml/2006/main">
  <p:tag name="AS_UNIQUEID" val="6035"/>
</p:tagLst>
</file>

<file path=ppt/tags/tag2.xml><?xml version="1.0" encoding="utf-8"?>
<p:tagLst xmlns:p="http://schemas.openxmlformats.org/presentationml/2006/main">
  <p:tag name="AS_UNIQUEID" val="2471"/>
</p:tagLst>
</file>

<file path=ppt/tags/tag20.xml><?xml version="1.0" encoding="utf-8"?>
<p:tagLst xmlns:p="http://schemas.openxmlformats.org/presentationml/2006/main">
  <p:tag name="AS_UNIQUEID" val="2497"/>
</p:tagLst>
</file>

<file path=ppt/tags/tag200.xml><?xml version="1.0" encoding="utf-8"?>
<p:tagLst xmlns:p="http://schemas.openxmlformats.org/presentationml/2006/main">
  <p:tag name="AS_UNIQUEID" val="2639"/>
</p:tagLst>
</file>

<file path=ppt/tags/tag201.xml><?xml version="1.0" encoding="utf-8"?>
<p:tagLst xmlns:p="http://schemas.openxmlformats.org/presentationml/2006/main">
  <p:tag name="AS_UNIQUEID" val="2640"/>
</p:tagLst>
</file>

<file path=ppt/tags/tag202.xml><?xml version="1.0" encoding="utf-8"?>
<p:tagLst xmlns:p="http://schemas.openxmlformats.org/presentationml/2006/main">
  <p:tag name="AS_UNIQUEID" val="2641"/>
</p:tagLst>
</file>

<file path=ppt/tags/tag203.xml><?xml version="1.0" encoding="utf-8"?>
<p:tagLst xmlns:p="http://schemas.openxmlformats.org/presentationml/2006/main">
  <p:tag name="AS_UNIQUEID" val="6038"/>
</p:tagLst>
</file>

<file path=ppt/tags/tag204.xml><?xml version="1.0" encoding="utf-8"?>
<p:tagLst xmlns:p="http://schemas.openxmlformats.org/presentationml/2006/main">
  <p:tag name="AS_UNIQUEID" val="6039"/>
</p:tagLst>
</file>

<file path=ppt/tags/tag205.xml><?xml version="1.0" encoding="utf-8"?>
<p:tagLst xmlns:p="http://schemas.openxmlformats.org/presentationml/2006/main">
  <p:tag name="AS_UNIQUEID" val="6040"/>
</p:tagLst>
</file>

<file path=ppt/tags/tag206.xml><?xml version="1.0" encoding="utf-8"?>
<p:tagLst xmlns:p="http://schemas.openxmlformats.org/presentationml/2006/main">
  <p:tag name="AS_UNIQUEID" val="6041"/>
</p:tagLst>
</file>

<file path=ppt/tags/tag207.xml><?xml version="1.0" encoding="utf-8"?>
<p:tagLst xmlns:p="http://schemas.openxmlformats.org/presentationml/2006/main">
  <p:tag name="AS_UNIQUEID" val="6042"/>
</p:tagLst>
</file>

<file path=ppt/tags/tag208.xml><?xml version="1.0" encoding="utf-8"?>
<p:tagLst xmlns:p="http://schemas.openxmlformats.org/presentationml/2006/main">
  <p:tag name="AS_UNIQUEID" val="6043"/>
</p:tagLst>
</file>

<file path=ppt/tags/tag209.xml><?xml version="1.0" encoding="utf-8"?>
<p:tagLst xmlns:p="http://schemas.openxmlformats.org/presentationml/2006/main">
  <p:tag name="AS_UNIQUEID" val="6044"/>
</p:tagLst>
</file>

<file path=ppt/tags/tag21.xml><?xml version="1.0" encoding="utf-8"?>
<p:tagLst xmlns:p="http://schemas.openxmlformats.org/presentationml/2006/main">
  <p:tag name="AS_UNIQUEID" val="2498"/>
</p:tagLst>
</file>

<file path=ppt/tags/tag210.xml><?xml version="1.0" encoding="utf-8"?>
<p:tagLst xmlns:p="http://schemas.openxmlformats.org/presentationml/2006/main">
  <p:tag name="AS_UNIQUEID" val="6045"/>
</p:tagLst>
</file>

<file path=ppt/tags/tag211.xml><?xml version="1.0" encoding="utf-8"?>
<p:tagLst xmlns:p="http://schemas.openxmlformats.org/presentationml/2006/main">
  <p:tag name="AS_UNIQUEID" val="6046"/>
</p:tagLst>
</file>

<file path=ppt/tags/tag212.xml><?xml version="1.0" encoding="utf-8"?>
<p:tagLst xmlns:p="http://schemas.openxmlformats.org/presentationml/2006/main">
  <p:tag name="AS_UNIQUEID" val="6047"/>
</p:tagLst>
</file>

<file path=ppt/tags/tag213.xml><?xml version="1.0" encoding="utf-8"?>
<p:tagLst xmlns:p="http://schemas.openxmlformats.org/presentationml/2006/main">
  <p:tag name="AS_UNIQUEID" val="6048"/>
</p:tagLst>
</file>

<file path=ppt/tags/tag214.xml><?xml version="1.0" encoding="utf-8"?>
<p:tagLst xmlns:p="http://schemas.openxmlformats.org/presentationml/2006/main">
  <p:tag name="AS_UNIQUEID" val="6049"/>
</p:tagLst>
</file>

<file path=ppt/tags/tag215.xml><?xml version="1.0" encoding="utf-8"?>
<p:tagLst xmlns:p="http://schemas.openxmlformats.org/presentationml/2006/main">
  <p:tag name="AS_UNIQUEID" val="6050"/>
</p:tagLst>
</file>

<file path=ppt/tags/tag216.xml><?xml version="1.0" encoding="utf-8"?>
<p:tagLst xmlns:p="http://schemas.openxmlformats.org/presentationml/2006/main">
  <p:tag name="AS_UNIQUEID" val="6051"/>
</p:tagLst>
</file>

<file path=ppt/tags/tag217.xml><?xml version="1.0" encoding="utf-8"?>
<p:tagLst xmlns:p="http://schemas.openxmlformats.org/presentationml/2006/main">
  <p:tag name="AS_UNIQUEID" val="6052"/>
</p:tagLst>
</file>

<file path=ppt/tags/tag218.xml><?xml version="1.0" encoding="utf-8"?>
<p:tagLst xmlns:p="http://schemas.openxmlformats.org/presentationml/2006/main">
  <p:tag name="AS_UNIQUEID" val="6053"/>
</p:tagLst>
</file>

<file path=ppt/tags/tag219.xml><?xml version="1.0" encoding="utf-8"?>
<p:tagLst xmlns:p="http://schemas.openxmlformats.org/presentationml/2006/main">
  <p:tag name="AS_UNIQUEID" val="6054"/>
</p:tagLst>
</file>

<file path=ppt/tags/tag22.xml><?xml version="1.0" encoding="utf-8"?>
<p:tagLst xmlns:p="http://schemas.openxmlformats.org/presentationml/2006/main">
  <p:tag name="AS_UNIQUEID" val="2500"/>
</p:tagLst>
</file>

<file path=ppt/tags/tag220.xml><?xml version="1.0" encoding="utf-8"?>
<p:tagLst xmlns:p="http://schemas.openxmlformats.org/presentationml/2006/main">
  <p:tag name="AS_UNIQUEID" val="6055"/>
</p:tagLst>
</file>

<file path=ppt/tags/tag221.xml><?xml version="1.0" encoding="utf-8"?>
<p:tagLst xmlns:p="http://schemas.openxmlformats.org/presentationml/2006/main">
  <p:tag name="AS_UNIQUEID" val="6056"/>
</p:tagLst>
</file>

<file path=ppt/tags/tag222.xml><?xml version="1.0" encoding="utf-8"?>
<p:tagLst xmlns:p="http://schemas.openxmlformats.org/presentationml/2006/main">
  <p:tag name="AS_UNIQUEID" val="6057"/>
</p:tagLst>
</file>

<file path=ppt/tags/tag223.xml><?xml version="1.0" encoding="utf-8"?>
<p:tagLst xmlns:p="http://schemas.openxmlformats.org/presentationml/2006/main">
  <p:tag name="AS_UNIQUEID" val="6058"/>
</p:tagLst>
</file>

<file path=ppt/tags/tag224.xml><?xml version="1.0" encoding="utf-8"?>
<p:tagLst xmlns:p="http://schemas.openxmlformats.org/presentationml/2006/main">
  <p:tag name="AS_UNIQUEID" val="6059"/>
</p:tagLst>
</file>

<file path=ppt/tags/tag225.xml><?xml version="1.0" encoding="utf-8"?>
<p:tagLst xmlns:p="http://schemas.openxmlformats.org/presentationml/2006/main">
  <p:tag name="AS_UNIQUEID" val="2639"/>
</p:tagLst>
</file>

<file path=ppt/tags/tag226.xml><?xml version="1.0" encoding="utf-8"?>
<p:tagLst xmlns:p="http://schemas.openxmlformats.org/presentationml/2006/main">
  <p:tag name="AS_UNIQUEID" val="2640"/>
</p:tagLst>
</file>

<file path=ppt/tags/tag227.xml><?xml version="1.0" encoding="utf-8"?>
<p:tagLst xmlns:p="http://schemas.openxmlformats.org/presentationml/2006/main">
  <p:tag name="AS_UNIQUEID" val="2641"/>
</p:tagLst>
</file>

<file path=ppt/tags/tag228.xml><?xml version="1.0" encoding="utf-8"?>
<p:tagLst xmlns:p="http://schemas.openxmlformats.org/presentationml/2006/main">
  <p:tag name="AS_UNIQUEID" val="6062"/>
</p:tagLst>
</file>

<file path=ppt/tags/tag229.xml><?xml version="1.0" encoding="utf-8"?>
<p:tagLst xmlns:p="http://schemas.openxmlformats.org/presentationml/2006/main">
  <p:tag name="AS_UNIQUEID" val="6063"/>
</p:tagLst>
</file>

<file path=ppt/tags/tag23.xml><?xml version="1.0" encoding="utf-8"?>
<p:tagLst xmlns:p="http://schemas.openxmlformats.org/presentationml/2006/main">
  <p:tag name="AS_UNIQUEID" val="2501"/>
</p:tagLst>
</file>

<file path=ppt/tags/tag230.xml><?xml version="1.0" encoding="utf-8"?>
<p:tagLst xmlns:p="http://schemas.openxmlformats.org/presentationml/2006/main">
  <p:tag name="AS_UNIQUEID" val="1581"/>
</p:tagLst>
</file>

<file path=ppt/tags/tag231.xml><?xml version="1.0" encoding="utf-8"?>
<p:tagLst xmlns:p="http://schemas.openxmlformats.org/presentationml/2006/main">
  <p:tag name="AS_UNIQUEID" val="1591"/>
</p:tagLst>
</file>

<file path=ppt/tags/tag232.xml><?xml version="1.0" encoding="utf-8"?>
<p:tagLst xmlns:p="http://schemas.openxmlformats.org/presentationml/2006/main">
  <p:tag name="AS_UNIQUEID" val="6064"/>
</p:tagLst>
</file>

<file path=ppt/tags/tag233.xml><?xml version="1.0" encoding="utf-8"?>
<p:tagLst xmlns:p="http://schemas.openxmlformats.org/presentationml/2006/main">
  <p:tag name="AS_UNIQUEID" val="6065"/>
</p:tagLst>
</file>

<file path=ppt/tags/tag234.xml><?xml version="1.0" encoding="utf-8"?>
<p:tagLst xmlns:p="http://schemas.openxmlformats.org/presentationml/2006/main">
  <p:tag name="AS_UNIQUEID" val="1325"/>
</p:tagLst>
</file>

<file path=ppt/tags/tag235.xml><?xml version="1.0" encoding="utf-8"?>
<p:tagLst xmlns:p="http://schemas.openxmlformats.org/presentationml/2006/main">
  <p:tag name="AS_UNIQUEID" val="1582"/>
</p:tagLst>
</file>

<file path=ppt/tags/tag236.xml><?xml version="1.0" encoding="utf-8"?>
<p:tagLst xmlns:p="http://schemas.openxmlformats.org/presentationml/2006/main">
  <p:tag name="AS_UNIQUEID" val="1583"/>
</p:tagLst>
</file>

<file path=ppt/tags/tag237.xml><?xml version="1.0" encoding="utf-8"?>
<p:tagLst xmlns:p="http://schemas.openxmlformats.org/presentationml/2006/main">
  <p:tag name="AS_UNIQUEID" val="1584"/>
</p:tagLst>
</file>

<file path=ppt/tags/tag238.xml><?xml version="1.0" encoding="utf-8"?>
<p:tagLst xmlns:p="http://schemas.openxmlformats.org/presentationml/2006/main">
  <p:tag name="AS_UNIQUEID" val="1585"/>
</p:tagLst>
</file>

<file path=ppt/tags/tag239.xml><?xml version="1.0" encoding="utf-8"?>
<p:tagLst xmlns:p="http://schemas.openxmlformats.org/presentationml/2006/main">
  <p:tag name="AS_UNIQUEID" val="1586"/>
</p:tagLst>
</file>

<file path=ppt/tags/tag24.xml><?xml version="1.0" encoding="utf-8"?>
<p:tagLst xmlns:p="http://schemas.openxmlformats.org/presentationml/2006/main">
  <p:tag name="AS_UNIQUEID" val="2503"/>
</p:tagLst>
</file>

<file path=ppt/tags/tag240.xml><?xml version="1.0" encoding="utf-8"?>
<p:tagLst xmlns:p="http://schemas.openxmlformats.org/presentationml/2006/main">
  <p:tag name="AS_UNIQUEID" val="1587"/>
</p:tagLst>
</file>

<file path=ppt/tags/tag241.xml><?xml version="1.0" encoding="utf-8"?>
<p:tagLst xmlns:p="http://schemas.openxmlformats.org/presentationml/2006/main">
  <p:tag name="AS_UNIQUEID" val="1588"/>
</p:tagLst>
</file>

<file path=ppt/tags/tag242.xml><?xml version="1.0" encoding="utf-8"?>
<p:tagLst xmlns:p="http://schemas.openxmlformats.org/presentationml/2006/main">
  <p:tag name="AS_UNIQUEID" val="6066"/>
</p:tagLst>
</file>

<file path=ppt/tags/tag243.xml><?xml version="1.0" encoding="utf-8"?>
<p:tagLst xmlns:p="http://schemas.openxmlformats.org/presentationml/2006/main">
  <p:tag name="AS_UNIQUEID" val="2639"/>
</p:tagLst>
</file>

<file path=ppt/tags/tag244.xml><?xml version="1.0" encoding="utf-8"?>
<p:tagLst xmlns:p="http://schemas.openxmlformats.org/presentationml/2006/main">
  <p:tag name="AS_UNIQUEID" val="2640"/>
</p:tagLst>
</file>

<file path=ppt/tags/tag245.xml><?xml version="1.0" encoding="utf-8"?>
<p:tagLst xmlns:p="http://schemas.openxmlformats.org/presentationml/2006/main">
  <p:tag name="AS_UNIQUEID" val="2641"/>
</p:tagLst>
</file>

<file path=ppt/tags/tag246.xml><?xml version="1.0" encoding="utf-8"?>
<p:tagLst xmlns:p="http://schemas.openxmlformats.org/presentationml/2006/main">
  <p:tag name="AS_UNIQUEID" val="2624"/>
</p:tagLst>
</file>

<file path=ppt/tags/tag247.xml><?xml version="1.0" encoding="utf-8"?>
<p:tagLst xmlns:p="http://schemas.openxmlformats.org/presentationml/2006/main">
  <p:tag name="AS_UNIQUEID" val="6069"/>
</p:tagLst>
</file>

<file path=ppt/tags/tag248.xml><?xml version="1.0" encoding="utf-8"?>
<p:tagLst xmlns:p="http://schemas.openxmlformats.org/presentationml/2006/main">
  <p:tag name="AS_UNIQUEID" val="6070"/>
</p:tagLst>
</file>

<file path=ppt/tags/tag249.xml><?xml version="1.0" encoding="utf-8"?>
<p:tagLst xmlns:p="http://schemas.openxmlformats.org/presentationml/2006/main">
  <p:tag name="AS_UNIQUEID" val="6071"/>
</p:tagLst>
</file>

<file path=ppt/tags/tag25.xml><?xml version="1.0" encoding="utf-8"?>
<p:tagLst xmlns:p="http://schemas.openxmlformats.org/presentationml/2006/main">
  <p:tag name="AS_UNIQUEID" val="2504"/>
</p:tagLst>
</file>

<file path=ppt/tags/tag250.xml><?xml version="1.0" encoding="utf-8"?>
<p:tagLst xmlns:p="http://schemas.openxmlformats.org/presentationml/2006/main">
  <p:tag name="AS_UNIQUEID" val="6072"/>
</p:tagLst>
</file>

<file path=ppt/tags/tag251.xml><?xml version="1.0" encoding="utf-8"?>
<p:tagLst xmlns:p="http://schemas.openxmlformats.org/presentationml/2006/main">
  <p:tag name="AS_UNIQUEID" val="6073"/>
</p:tagLst>
</file>

<file path=ppt/tags/tag252.xml><?xml version="1.0" encoding="utf-8"?>
<p:tagLst xmlns:p="http://schemas.openxmlformats.org/presentationml/2006/main">
  <p:tag name="AS_UNIQUEID" val="6074"/>
</p:tagLst>
</file>

<file path=ppt/tags/tag253.xml><?xml version="1.0" encoding="utf-8"?>
<p:tagLst xmlns:p="http://schemas.openxmlformats.org/presentationml/2006/main">
  <p:tag name="AS_UNIQUEID" val="6075"/>
</p:tagLst>
</file>

<file path=ppt/tags/tag254.xml><?xml version="1.0" encoding="utf-8"?>
<p:tagLst xmlns:p="http://schemas.openxmlformats.org/presentationml/2006/main">
  <p:tag name="AS_UNIQUEID" val="6076"/>
</p:tagLst>
</file>

<file path=ppt/tags/tag255.xml><?xml version="1.0" encoding="utf-8"?>
<p:tagLst xmlns:p="http://schemas.openxmlformats.org/presentationml/2006/main">
  <p:tag name="AS_UNIQUEID" val="6077"/>
</p:tagLst>
</file>

<file path=ppt/tags/tag256.xml><?xml version="1.0" encoding="utf-8"?>
<p:tagLst xmlns:p="http://schemas.openxmlformats.org/presentationml/2006/main">
  <p:tag name="AS_UNIQUEID" val="6078"/>
</p:tagLst>
</file>

<file path=ppt/tags/tag257.xml><?xml version="1.0" encoding="utf-8"?>
<p:tagLst xmlns:p="http://schemas.openxmlformats.org/presentationml/2006/main">
  <p:tag name="AS_UNIQUEID" val="1234"/>
</p:tagLst>
</file>

<file path=ppt/tags/tag258.xml><?xml version="1.0" encoding="utf-8"?>
<p:tagLst xmlns:p="http://schemas.openxmlformats.org/presentationml/2006/main">
  <p:tag name="AS_UNIQUEID" val="1235"/>
</p:tagLst>
</file>

<file path=ppt/tags/tag259.xml><?xml version="1.0" encoding="utf-8"?>
<p:tagLst xmlns:p="http://schemas.openxmlformats.org/presentationml/2006/main">
  <p:tag name="AS_UNIQUEID" val="6079"/>
</p:tagLst>
</file>

<file path=ppt/tags/tag26.xml><?xml version="1.0" encoding="utf-8"?>
<p:tagLst xmlns:p="http://schemas.openxmlformats.org/presentationml/2006/main">
  <p:tag name="AS_UNIQUEID" val="5982"/>
</p:tagLst>
</file>

<file path=ppt/tags/tag260.xml><?xml version="1.0" encoding="utf-8"?>
<p:tagLst xmlns:p="http://schemas.openxmlformats.org/presentationml/2006/main">
  <p:tag name="AS_UNIQUEID" val="6080"/>
</p:tagLst>
</file>

<file path=ppt/tags/tag261.xml><?xml version="1.0" encoding="utf-8"?>
<p:tagLst xmlns:p="http://schemas.openxmlformats.org/presentationml/2006/main">
  <p:tag name="AS_UNIQUEID" val="1237"/>
</p:tagLst>
</file>

<file path=ppt/tags/tag262.xml><?xml version="1.0" encoding="utf-8"?>
<p:tagLst xmlns:p="http://schemas.openxmlformats.org/presentationml/2006/main">
  <p:tag name="AS_UNIQUEID" val="1239"/>
</p:tagLst>
</file>

<file path=ppt/tags/tag263.xml><?xml version="1.0" encoding="utf-8"?>
<p:tagLst xmlns:p="http://schemas.openxmlformats.org/presentationml/2006/main">
  <p:tag name="AS_UNIQUEID" val="1238"/>
</p:tagLst>
</file>

<file path=ppt/tags/tag264.xml><?xml version="1.0" encoding="utf-8"?>
<p:tagLst xmlns:p="http://schemas.openxmlformats.org/presentationml/2006/main">
  <p:tag name="AS_UNIQUEID" val="2639"/>
</p:tagLst>
</file>

<file path=ppt/tags/tag265.xml><?xml version="1.0" encoding="utf-8"?>
<p:tagLst xmlns:p="http://schemas.openxmlformats.org/presentationml/2006/main">
  <p:tag name="AS_UNIQUEID" val="2640"/>
</p:tagLst>
</file>

<file path=ppt/tags/tag266.xml><?xml version="1.0" encoding="utf-8"?>
<p:tagLst xmlns:p="http://schemas.openxmlformats.org/presentationml/2006/main">
  <p:tag name="AS_UNIQUEID" val="2641"/>
</p:tagLst>
</file>

<file path=ppt/tags/tag267.xml><?xml version="1.0" encoding="utf-8"?>
<p:tagLst xmlns:p="http://schemas.openxmlformats.org/presentationml/2006/main">
  <p:tag name="AS_UNIQUEID" val="2643"/>
</p:tagLst>
</file>

<file path=ppt/tags/tag268.xml><?xml version="1.0" encoding="utf-8"?>
<p:tagLst xmlns:p="http://schemas.openxmlformats.org/presentationml/2006/main">
  <p:tag name="AS_UNIQUEID" val="2644"/>
</p:tagLst>
</file>

<file path=ppt/tags/tag269.xml><?xml version="1.0" encoding="utf-8"?>
<p:tagLst xmlns:p="http://schemas.openxmlformats.org/presentationml/2006/main">
  <p:tag name="AS_UNIQUEID" val="6083"/>
  <p:tag name="KSO_WM_UNIT_TABLE_BEAUTIFY" val="smartTable{4a530034-a5c8-4fe9-ae00-d5c4e5970026}"/>
  <p:tag name="TABLE_ENDDRAG_ORIGIN_RECT" val="875*466"/>
  <p:tag name="TABLE_ENDDRAG_RECT" val="35*43*875*466"/>
</p:tagLst>
</file>

<file path=ppt/tags/tag27.xml><?xml version="1.0" encoding="utf-8"?>
<p:tagLst xmlns:p="http://schemas.openxmlformats.org/presentationml/2006/main">
  <p:tag name="AS_UNIQUEID" val="2507"/>
</p:tagLst>
</file>

<file path=ppt/tags/tag270.xml><?xml version="1.0" encoding="utf-8"?>
<p:tagLst xmlns:p="http://schemas.openxmlformats.org/presentationml/2006/main">
  <p:tag name="AS_UNIQUEID" val="6084"/>
</p:tagLst>
</file>

<file path=ppt/tags/tag271.xml><?xml version="1.0" encoding="utf-8"?>
<p:tagLst xmlns:p="http://schemas.openxmlformats.org/presentationml/2006/main">
  <p:tag name="AS_UNIQUEID" val="6085"/>
</p:tagLst>
</file>

<file path=ppt/tags/tag272.xml><?xml version="1.0" encoding="utf-8"?>
<p:tagLst xmlns:p="http://schemas.openxmlformats.org/presentationml/2006/main">
  <p:tag name="AS_UNIQUEID" val="6086"/>
</p:tagLst>
</file>

<file path=ppt/tags/tag273.xml><?xml version="1.0" encoding="utf-8"?>
<p:tagLst xmlns:p="http://schemas.openxmlformats.org/presentationml/2006/main">
  <p:tag name="AS_UNIQUEID" val="6087"/>
</p:tagLst>
</file>

<file path=ppt/tags/tag274.xml><?xml version="1.0" encoding="utf-8"?>
<p:tagLst xmlns:p="http://schemas.openxmlformats.org/presentationml/2006/main">
  <p:tag name="AS_UNIQUEID" val="6088"/>
</p:tagLst>
</file>

<file path=ppt/tags/tag275.xml><?xml version="1.0" encoding="utf-8"?>
<p:tagLst xmlns:p="http://schemas.openxmlformats.org/presentationml/2006/main">
  <p:tag name="AS_UNIQUEID" val="6089"/>
</p:tagLst>
</file>

<file path=ppt/tags/tag276.xml><?xml version="1.0" encoding="utf-8"?>
<p:tagLst xmlns:p="http://schemas.openxmlformats.org/presentationml/2006/main">
  <p:tag name="AS_UNIQUEID" val="6090"/>
</p:tagLst>
</file>

<file path=ppt/tags/tag277.xml><?xml version="1.0" encoding="utf-8"?>
<p:tagLst xmlns:p="http://schemas.openxmlformats.org/presentationml/2006/main">
  <p:tag name="AS_UNIQUEID" val="6091"/>
</p:tagLst>
</file>

<file path=ppt/tags/tag278.xml><?xml version="1.0" encoding="utf-8"?>
<p:tagLst xmlns:p="http://schemas.openxmlformats.org/presentationml/2006/main">
  <p:tag name="AS_UNIQUEID" val="2639"/>
</p:tagLst>
</file>

<file path=ppt/tags/tag279.xml><?xml version="1.0" encoding="utf-8"?>
<p:tagLst xmlns:p="http://schemas.openxmlformats.org/presentationml/2006/main">
  <p:tag name="AS_UNIQUEID" val="2640"/>
</p:tagLst>
</file>

<file path=ppt/tags/tag28.xml><?xml version="1.0" encoding="utf-8"?>
<p:tagLst xmlns:p="http://schemas.openxmlformats.org/presentationml/2006/main">
  <p:tag name="AS_UNIQUEID" val="2508"/>
</p:tagLst>
</file>

<file path=ppt/tags/tag280.xml><?xml version="1.0" encoding="utf-8"?>
<p:tagLst xmlns:p="http://schemas.openxmlformats.org/presentationml/2006/main">
  <p:tag name="AS_UNIQUEID" val="2641"/>
</p:tagLst>
</file>

<file path=ppt/tags/tag281.xml><?xml version="1.0" encoding="utf-8"?>
<p:tagLst xmlns:p="http://schemas.openxmlformats.org/presentationml/2006/main">
  <p:tag name="AS_UNIQUEID" val="6094"/>
  <p:tag name="KSO_WM_UNIT_TABLE_BEAUTIFY" val="smartTable{4a530034-a5c8-4fe9-ae00-d5c4e5970026}"/>
  <p:tag name="TABLE_ENDDRAG_ORIGIN_RECT" val="875*466"/>
  <p:tag name="TABLE_ENDDRAG_RECT" val="35*43*875*466"/>
</p:tagLst>
</file>

<file path=ppt/tags/tag282.xml><?xml version="1.0" encoding="utf-8"?>
<p:tagLst xmlns:p="http://schemas.openxmlformats.org/presentationml/2006/main">
  <p:tag name="AS_UNIQUEID" val="6095"/>
</p:tagLst>
</file>

<file path=ppt/tags/tag283.xml><?xml version="1.0" encoding="utf-8"?>
<p:tagLst xmlns:p="http://schemas.openxmlformats.org/presentationml/2006/main">
  <p:tag name="AS_UNIQUEID" val="6096"/>
</p:tagLst>
</file>

<file path=ppt/tags/tag284.xml><?xml version="1.0" encoding="utf-8"?>
<p:tagLst xmlns:p="http://schemas.openxmlformats.org/presentationml/2006/main">
  <p:tag name="AS_UNIQUEID" val="6097"/>
</p:tagLst>
</file>

<file path=ppt/tags/tag285.xml><?xml version="1.0" encoding="utf-8"?>
<p:tagLst xmlns:p="http://schemas.openxmlformats.org/presentationml/2006/main">
  <p:tag name="AS_UNIQUEID" val="6098"/>
</p:tagLst>
</file>

<file path=ppt/tags/tag286.xml><?xml version="1.0" encoding="utf-8"?>
<p:tagLst xmlns:p="http://schemas.openxmlformats.org/presentationml/2006/main">
  <p:tag name="AS_UNIQUEID" val="6099"/>
</p:tagLst>
</file>

<file path=ppt/tags/tag287.xml><?xml version="1.0" encoding="utf-8"?>
<p:tagLst xmlns:p="http://schemas.openxmlformats.org/presentationml/2006/main">
  <p:tag name="AS_UNIQUEID" val="6100"/>
</p:tagLst>
</file>

<file path=ppt/tags/tag288.xml><?xml version="1.0" encoding="utf-8"?>
<p:tagLst xmlns:p="http://schemas.openxmlformats.org/presentationml/2006/main">
  <p:tag name="AS_UNIQUEID" val="2643"/>
</p:tagLst>
</file>

<file path=ppt/tags/tag289.xml><?xml version="1.0" encoding="utf-8"?>
<p:tagLst xmlns:p="http://schemas.openxmlformats.org/presentationml/2006/main">
  <p:tag name="AS_UNIQUEID" val="2644"/>
</p:tagLst>
</file>

<file path=ppt/tags/tag29.xml><?xml version="1.0" encoding="utf-8"?>
<p:tagLst xmlns:p="http://schemas.openxmlformats.org/presentationml/2006/main">
  <p:tag name="AS_UNIQUEID" val="2509"/>
</p:tagLst>
</file>

<file path=ppt/tags/tag290.xml><?xml version="1.0" encoding="utf-8"?>
<p:tagLst xmlns:p="http://schemas.openxmlformats.org/presentationml/2006/main">
  <p:tag name="AS_UNIQUEID" val="2639"/>
</p:tagLst>
</file>

<file path=ppt/tags/tag291.xml><?xml version="1.0" encoding="utf-8"?>
<p:tagLst xmlns:p="http://schemas.openxmlformats.org/presentationml/2006/main">
  <p:tag name="AS_UNIQUEID" val="2640"/>
</p:tagLst>
</file>

<file path=ppt/tags/tag292.xml><?xml version="1.0" encoding="utf-8"?>
<p:tagLst xmlns:p="http://schemas.openxmlformats.org/presentationml/2006/main">
  <p:tag name="AS_UNIQUEID" val="2641"/>
</p:tagLst>
</file>

<file path=ppt/tags/tag293.xml><?xml version="1.0" encoding="utf-8"?>
<p:tagLst xmlns:p="http://schemas.openxmlformats.org/presentationml/2006/main">
  <p:tag name="AS_UNIQUEID" val="6103"/>
  <p:tag name="KSO_WM_UNIT_TABLE_BEAUTIFY" val="smartTable{4a530034-a5c8-4fe9-ae00-d5c4e5970026}"/>
  <p:tag name="TABLE_ENDDRAG_ORIGIN_RECT" val="875*466"/>
  <p:tag name="TABLE_ENDDRAG_RECT" val="35*43*875*466"/>
</p:tagLst>
</file>

<file path=ppt/tags/tag294.xml><?xml version="1.0" encoding="utf-8"?>
<p:tagLst xmlns:p="http://schemas.openxmlformats.org/presentationml/2006/main">
  <p:tag name="AS_UNIQUEID" val="6104"/>
</p:tagLst>
</file>

<file path=ppt/tags/tag295.xml><?xml version="1.0" encoding="utf-8"?>
<p:tagLst xmlns:p="http://schemas.openxmlformats.org/presentationml/2006/main">
  <p:tag name="AS_UNIQUEID" val="6105"/>
</p:tagLst>
</file>

<file path=ppt/tags/tag296.xml><?xml version="1.0" encoding="utf-8"?>
<p:tagLst xmlns:p="http://schemas.openxmlformats.org/presentationml/2006/main">
  <p:tag name="AS_UNIQUEID" val="6106"/>
</p:tagLst>
</file>

<file path=ppt/tags/tag297.xml><?xml version="1.0" encoding="utf-8"?>
<p:tagLst xmlns:p="http://schemas.openxmlformats.org/presentationml/2006/main">
  <p:tag name="AS_UNIQUEID" val="6107"/>
</p:tagLst>
</file>

<file path=ppt/tags/tag298.xml><?xml version="1.0" encoding="utf-8"?>
<p:tagLst xmlns:p="http://schemas.openxmlformats.org/presentationml/2006/main">
  <p:tag name="AS_UNIQUEID" val="6108"/>
</p:tagLst>
</file>

<file path=ppt/tags/tag299.xml><?xml version="1.0" encoding="utf-8"?>
<p:tagLst xmlns:p="http://schemas.openxmlformats.org/presentationml/2006/main">
  <p:tag name="AS_UNIQUEID" val="6109"/>
</p:tagLst>
</file>

<file path=ppt/tags/tag3.xml><?xml version="1.0" encoding="utf-8"?>
<p:tagLst xmlns:p="http://schemas.openxmlformats.org/presentationml/2006/main">
  <p:tag name="AS_UNIQUEID" val="2473"/>
</p:tagLst>
</file>

<file path=ppt/tags/tag30.xml><?xml version="1.0" encoding="utf-8"?>
<p:tagLst xmlns:p="http://schemas.openxmlformats.org/presentationml/2006/main">
  <p:tag name="AS_UNIQUEID" val="2510"/>
</p:tagLst>
</file>

<file path=ppt/tags/tag300.xml><?xml version="1.0" encoding="utf-8"?>
<p:tagLst xmlns:p="http://schemas.openxmlformats.org/presentationml/2006/main">
  <p:tag name="AS_UNIQUEID" val="2643"/>
</p:tagLst>
</file>

<file path=ppt/tags/tag301.xml><?xml version="1.0" encoding="utf-8"?>
<p:tagLst xmlns:p="http://schemas.openxmlformats.org/presentationml/2006/main">
  <p:tag name="AS_UNIQUEID" val="2644"/>
</p:tagLst>
</file>

<file path=ppt/tags/tag302.xml><?xml version="1.0" encoding="utf-8"?>
<p:tagLst xmlns:p="http://schemas.openxmlformats.org/presentationml/2006/main">
  <p:tag name="AS_UNIQUEID" val="2639"/>
</p:tagLst>
</file>

<file path=ppt/tags/tag303.xml><?xml version="1.0" encoding="utf-8"?>
<p:tagLst xmlns:p="http://schemas.openxmlformats.org/presentationml/2006/main">
  <p:tag name="AS_UNIQUEID" val="2640"/>
</p:tagLst>
</file>

<file path=ppt/tags/tag304.xml><?xml version="1.0" encoding="utf-8"?>
<p:tagLst xmlns:p="http://schemas.openxmlformats.org/presentationml/2006/main">
  <p:tag name="AS_UNIQUEID" val="2641"/>
</p:tagLst>
</file>

<file path=ppt/tags/tag305.xml><?xml version="1.0" encoding="utf-8"?>
<p:tagLst xmlns:p="http://schemas.openxmlformats.org/presentationml/2006/main">
  <p:tag name="AS_UNIQUEID" val="2643"/>
</p:tagLst>
</file>

<file path=ppt/tags/tag306.xml><?xml version="1.0" encoding="utf-8"?>
<p:tagLst xmlns:p="http://schemas.openxmlformats.org/presentationml/2006/main">
  <p:tag name="AS_UNIQUEID" val="2644"/>
</p:tagLst>
</file>

<file path=ppt/tags/tag307.xml><?xml version="1.0" encoding="utf-8"?>
<p:tagLst xmlns:p="http://schemas.openxmlformats.org/presentationml/2006/main">
  <p:tag name="AS_UNIQUEID" val="2645"/>
</p:tagLst>
</file>

<file path=ppt/tags/tag308.xml><?xml version="1.0" encoding="utf-8"?>
<p:tagLst xmlns:p="http://schemas.openxmlformats.org/presentationml/2006/main">
  <p:tag name="AS_UNIQUEID" val="2624"/>
</p:tagLst>
</file>

<file path=ppt/tags/tag309.xml><?xml version="1.0" encoding="utf-8"?>
<p:tagLst xmlns:p="http://schemas.openxmlformats.org/presentationml/2006/main">
  <p:tag name="AS_UNIQUEID" val="6112"/>
</p:tagLst>
</file>

<file path=ppt/tags/tag31.xml><?xml version="1.0" encoding="utf-8"?>
<p:tagLst xmlns:p="http://schemas.openxmlformats.org/presentationml/2006/main">
  <p:tag name="AS_UNIQUEID" val="2511"/>
</p:tagLst>
</file>

<file path=ppt/tags/tag310.xml><?xml version="1.0" encoding="utf-8"?>
<p:tagLst xmlns:p="http://schemas.openxmlformats.org/presentationml/2006/main">
  <p:tag name="AS_UNIQUEID" val="222"/>
</p:tagLst>
</file>

<file path=ppt/tags/tag311.xml><?xml version="1.0" encoding="utf-8"?>
<p:tagLst xmlns:p="http://schemas.openxmlformats.org/presentationml/2006/main">
  <p:tag name="AS_UNIQUEID" val="6113"/>
</p:tagLst>
</file>

<file path=ppt/tags/tag312.xml><?xml version="1.0" encoding="utf-8"?>
<p:tagLst xmlns:p="http://schemas.openxmlformats.org/presentationml/2006/main">
  <p:tag name="AS_UNIQUEID" val="6114"/>
</p:tagLst>
</file>

<file path=ppt/tags/tag313.xml><?xml version="1.0" encoding="utf-8"?>
<p:tagLst xmlns:p="http://schemas.openxmlformats.org/presentationml/2006/main">
  <p:tag name="AS_UNIQUEID" val="769"/>
</p:tagLst>
</file>

<file path=ppt/tags/tag314.xml><?xml version="1.0" encoding="utf-8"?>
<p:tagLst xmlns:p="http://schemas.openxmlformats.org/presentationml/2006/main">
  <p:tag name="AS_UNIQUEID" val="774"/>
</p:tagLst>
</file>

<file path=ppt/tags/tag315.xml><?xml version="1.0" encoding="utf-8"?>
<p:tagLst xmlns:p="http://schemas.openxmlformats.org/presentationml/2006/main">
  <p:tag name="AS_UNIQUEID" val="775"/>
</p:tagLst>
</file>

<file path=ppt/tags/tag316.xml><?xml version="1.0" encoding="utf-8"?>
<p:tagLst xmlns:p="http://schemas.openxmlformats.org/presentationml/2006/main">
  <p:tag name="AS_UNIQUEID" val="777"/>
</p:tagLst>
</file>

<file path=ppt/tags/tag317.xml><?xml version="1.0" encoding="utf-8"?>
<p:tagLst xmlns:p="http://schemas.openxmlformats.org/presentationml/2006/main">
  <p:tag name="AS_UNIQUEID" val="6115"/>
</p:tagLst>
</file>

<file path=ppt/tags/tag318.xml><?xml version="1.0" encoding="utf-8"?>
<p:tagLst xmlns:p="http://schemas.openxmlformats.org/presentationml/2006/main">
  <p:tag name="AS_UNIQUEID" val="6116"/>
</p:tagLst>
</file>

<file path=ppt/tags/tag319.xml><?xml version="1.0" encoding="utf-8"?>
<p:tagLst xmlns:p="http://schemas.openxmlformats.org/presentationml/2006/main">
  <p:tag name="AS_UNIQUEID" val="6117"/>
</p:tagLst>
</file>

<file path=ppt/tags/tag32.xml><?xml version="1.0" encoding="utf-8"?>
<p:tagLst xmlns:p="http://schemas.openxmlformats.org/presentationml/2006/main">
  <p:tag name="AS_UNIQUEID" val="2513"/>
</p:tagLst>
</file>

<file path=ppt/tags/tag320.xml><?xml version="1.0" encoding="utf-8"?>
<p:tagLst xmlns:p="http://schemas.openxmlformats.org/presentationml/2006/main">
  <p:tag name="AS_UNIQUEID" val="6118"/>
</p:tagLst>
</file>

<file path=ppt/tags/tag321.xml><?xml version="1.0" encoding="utf-8"?>
<p:tagLst xmlns:p="http://schemas.openxmlformats.org/presentationml/2006/main">
  <p:tag name="AS_UNIQUEID" val="2639"/>
</p:tagLst>
</file>

<file path=ppt/tags/tag322.xml><?xml version="1.0" encoding="utf-8"?>
<p:tagLst xmlns:p="http://schemas.openxmlformats.org/presentationml/2006/main">
  <p:tag name="AS_UNIQUEID" val="2640"/>
</p:tagLst>
</file>

<file path=ppt/tags/tag323.xml><?xml version="1.0" encoding="utf-8"?>
<p:tagLst xmlns:p="http://schemas.openxmlformats.org/presentationml/2006/main">
  <p:tag name="AS_UNIQUEID" val="2641"/>
</p:tagLst>
</file>

<file path=ppt/tags/tag324.xml><?xml version="1.0" encoding="utf-8"?>
<p:tagLst xmlns:p="http://schemas.openxmlformats.org/presentationml/2006/main">
  <p:tag name="AS_UNIQUEID" val="3"/>
</p:tagLst>
</file>

<file path=ppt/tags/tag325.xml><?xml version="1.0" encoding="utf-8"?>
<p:tagLst xmlns:p="http://schemas.openxmlformats.org/presentationml/2006/main">
  <p:tag name="AS_UNIQUEID" val="777"/>
</p:tagLst>
</file>

<file path=ppt/tags/tag326.xml><?xml version="1.0" encoding="utf-8"?>
<p:tagLst xmlns:p="http://schemas.openxmlformats.org/presentationml/2006/main">
  <p:tag name="AS_UNIQUEID" val="2454"/>
</p:tagLst>
</file>

<file path=ppt/tags/tag327.xml><?xml version="1.0" encoding="utf-8"?>
<p:tagLst xmlns:p="http://schemas.openxmlformats.org/presentationml/2006/main">
  <p:tag name="AS_UNIQUEID" val="2455"/>
</p:tagLst>
</file>

<file path=ppt/tags/tag328.xml><?xml version="1.0" encoding="utf-8"?>
<p:tagLst xmlns:p="http://schemas.openxmlformats.org/presentationml/2006/main">
  <p:tag name="AS_UNIQUEID" val="2456"/>
</p:tagLst>
</file>

<file path=ppt/tags/tag329.xml><?xml version="1.0" encoding="utf-8"?>
<p:tagLst xmlns:p="http://schemas.openxmlformats.org/presentationml/2006/main">
  <p:tag name="AS_UNIQUEID" val="2459"/>
</p:tagLst>
</file>

<file path=ppt/tags/tag33.xml><?xml version="1.0" encoding="utf-8"?>
<p:tagLst xmlns:p="http://schemas.openxmlformats.org/presentationml/2006/main">
  <p:tag name="AS_UNIQUEID" val="2514"/>
</p:tagLst>
</file>

<file path=ppt/tags/tag330.xml><?xml version="1.0" encoding="utf-8"?>
<p:tagLst xmlns:p="http://schemas.openxmlformats.org/presentationml/2006/main">
  <p:tag name="AS_UNIQUEID" val="2460"/>
</p:tagLst>
</file>

<file path=ppt/tags/tag331.xml><?xml version="1.0" encoding="utf-8"?>
<p:tagLst xmlns:p="http://schemas.openxmlformats.org/presentationml/2006/main">
  <p:tag name="AS_UNIQUEID" val="2461"/>
</p:tagLst>
</file>

<file path=ppt/tags/tag332.xml><?xml version="1.0" encoding="utf-8"?>
<p:tagLst xmlns:p="http://schemas.openxmlformats.org/presentationml/2006/main">
  <p:tag name="AS_UNIQUEID" val="2462"/>
</p:tagLst>
</file>

<file path=ppt/tags/tag333.xml><?xml version="1.0" encoding="utf-8"?>
<p:tagLst xmlns:p="http://schemas.openxmlformats.org/presentationml/2006/main">
  <p:tag name="AS_UNIQUEID" val="2463"/>
</p:tagLst>
</file>

<file path=ppt/tags/tag334.xml><?xml version="1.0" encoding="utf-8"?>
<p:tagLst xmlns:p="http://schemas.openxmlformats.org/presentationml/2006/main">
  <p:tag name="AS_UNIQUEID" val="6121"/>
</p:tagLst>
</file>

<file path=ppt/tags/tag335.xml><?xml version="1.0" encoding="utf-8"?>
<p:tagLst xmlns:p="http://schemas.openxmlformats.org/presentationml/2006/main">
  <p:tag name="AS_UNIQUEID" val="6122"/>
</p:tagLst>
</file>

<file path=ppt/tags/tag336.xml><?xml version="1.0" encoding="utf-8"?>
<p:tagLst xmlns:p="http://schemas.openxmlformats.org/presentationml/2006/main">
  <p:tag name="AS_UNIQUEID" val="6123"/>
</p:tagLst>
</file>

<file path=ppt/tags/tag337.xml><?xml version="1.0" encoding="utf-8"?>
<p:tagLst xmlns:p="http://schemas.openxmlformats.org/presentationml/2006/main">
  <p:tag name="AS_UNIQUEID" val="6124"/>
</p:tagLst>
</file>

<file path=ppt/tags/tag338.xml><?xml version="1.0" encoding="utf-8"?>
<p:tagLst xmlns:p="http://schemas.openxmlformats.org/presentationml/2006/main">
  <p:tag name="AS_UNIQUEID" val="2639"/>
</p:tagLst>
</file>

<file path=ppt/tags/tag339.xml><?xml version="1.0" encoding="utf-8"?>
<p:tagLst xmlns:p="http://schemas.openxmlformats.org/presentationml/2006/main">
  <p:tag name="AS_UNIQUEID" val="2640"/>
</p:tagLst>
</file>

<file path=ppt/tags/tag34.xml><?xml version="1.0" encoding="utf-8"?>
<p:tagLst xmlns:p="http://schemas.openxmlformats.org/presentationml/2006/main">
  <p:tag name="AS_UNIQUEID" val="2515"/>
</p:tagLst>
</file>

<file path=ppt/tags/tag340.xml><?xml version="1.0" encoding="utf-8"?>
<p:tagLst xmlns:p="http://schemas.openxmlformats.org/presentationml/2006/main">
  <p:tag name="AS_UNIQUEID" val="2641"/>
</p:tagLst>
</file>

<file path=ppt/tags/tag341.xml><?xml version="1.0" encoding="utf-8"?>
<p:tagLst xmlns:p="http://schemas.openxmlformats.org/presentationml/2006/main">
  <p:tag name="AS_UNIQUEID" val="3"/>
</p:tagLst>
</file>

<file path=ppt/tags/tag342.xml><?xml version="1.0" encoding="utf-8"?>
<p:tagLst xmlns:p="http://schemas.openxmlformats.org/presentationml/2006/main">
  <p:tag name="AS_UNIQUEID" val="777"/>
</p:tagLst>
</file>

<file path=ppt/tags/tag343.xml><?xml version="1.0" encoding="utf-8"?>
<p:tagLst xmlns:p="http://schemas.openxmlformats.org/presentationml/2006/main">
  <p:tag name="AS_UNIQUEID" val="2455"/>
</p:tagLst>
</file>

<file path=ppt/tags/tag344.xml><?xml version="1.0" encoding="utf-8"?>
<p:tagLst xmlns:p="http://schemas.openxmlformats.org/presentationml/2006/main">
  <p:tag name="AS_UNIQUEID" val="775"/>
</p:tagLst>
</file>

<file path=ppt/tags/tag345.xml><?xml version="1.0" encoding="utf-8"?>
<p:tagLst xmlns:p="http://schemas.openxmlformats.org/presentationml/2006/main">
  <p:tag name="AS_UNIQUEID" val="6127"/>
</p:tagLst>
</file>

<file path=ppt/tags/tag346.xml><?xml version="1.0" encoding="utf-8"?>
<p:tagLst xmlns:p="http://schemas.openxmlformats.org/presentationml/2006/main">
  <p:tag name="AS_UNIQUEID" val="6128"/>
</p:tagLst>
</file>

<file path=ppt/tags/tag347.xml><?xml version="1.0" encoding="utf-8"?>
<p:tagLst xmlns:p="http://schemas.openxmlformats.org/presentationml/2006/main">
  <p:tag name="AS_UNIQUEID" val="2456"/>
</p:tagLst>
</file>

<file path=ppt/tags/tag348.xml><?xml version="1.0" encoding="utf-8"?>
<p:tagLst xmlns:p="http://schemas.openxmlformats.org/presentationml/2006/main">
  <p:tag name="AS_UNIQUEID" val="228"/>
</p:tagLst>
</file>

<file path=ppt/tags/tag349.xml><?xml version="1.0" encoding="utf-8"?>
<p:tagLst xmlns:p="http://schemas.openxmlformats.org/presentationml/2006/main">
  <p:tag name="AS_UNIQUEID" val="2639"/>
</p:tagLst>
</file>

<file path=ppt/tags/tag35.xml><?xml version="1.0" encoding="utf-8"?>
<p:tagLst xmlns:p="http://schemas.openxmlformats.org/presentationml/2006/main">
  <p:tag name="AS_UNIQUEID" val="2516"/>
</p:tagLst>
</file>

<file path=ppt/tags/tag350.xml><?xml version="1.0" encoding="utf-8"?>
<p:tagLst xmlns:p="http://schemas.openxmlformats.org/presentationml/2006/main">
  <p:tag name="AS_UNIQUEID" val="2640"/>
</p:tagLst>
</file>

<file path=ppt/tags/tag351.xml><?xml version="1.0" encoding="utf-8"?>
<p:tagLst xmlns:p="http://schemas.openxmlformats.org/presentationml/2006/main">
  <p:tag name="AS_UNIQUEID" val="2641"/>
</p:tagLst>
</file>

<file path=ppt/tags/tag352.xml><?xml version="1.0" encoding="utf-8"?>
<p:tagLst xmlns:p="http://schemas.openxmlformats.org/presentationml/2006/main">
  <p:tag name="AS_UNIQUEID" val="6131"/>
</p:tagLst>
</file>

<file path=ppt/tags/tag353.xml><?xml version="1.0" encoding="utf-8"?>
<p:tagLst xmlns:p="http://schemas.openxmlformats.org/presentationml/2006/main">
  <p:tag name="AS_UNIQUEID" val="3"/>
</p:tagLst>
</file>

<file path=ppt/tags/tag354.xml><?xml version="1.0" encoding="utf-8"?>
<p:tagLst xmlns:p="http://schemas.openxmlformats.org/presentationml/2006/main">
  <p:tag name="AS_UNIQUEID" val="2455"/>
</p:tagLst>
</file>

<file path=ppt/tags/tag355.xml><?xml version="1.0" encoding="utf-8"?>
<p:tagLst xmlns:p="http://schemas.openxmlformats.org/presentationml/2006/main">
  <p:tag name="AS_UNIQUEID" val="6132"/>
</p:tagLst>
</file>

<file path=ppt/tags/tag356.xml><?xml version="1.0" encoding="utf-8"?>
<p:tagLst xmlns:p="http://schemas.openxmlformats.org/presentationml/2006/main">
  <p:tag name="AS_UNIQUEID" val="6133"/>
</p:tagLst>
</file>

<file path=ppt/tags/tag357.xml><?xml version="1.0" encoding="utf-8"?>
<p:tagLst xmlns:p="http://schemas.openxmlformats.org/presentationml/2006/main">
  <p:tag name="AS_UNIQUEID" val="6134"/>
</p:tagLst>
</file>

<file path=ppt/tags/tag358.xml><?xml version="1.0" encoding="utf-8"?>
<p:tagLst xmlns:p="http://schemas.openxmlformats.org/presentationml/2006/main">
  <p:tag name="AS_UNIQUEID" val="2639"/>
</p:tagLst>
</file>

<file path=ppt/tags/tag359.xml><?xml version="1.0" encoding="utf-8"?>
<p:tagLst xmlns:p="http://schemas.openxmlformats.org/presentationml/2006/main">
  <p:tag name="AS_UNIQUEID" val="2640"/>
</p:tagLst>
</file>

<file path=ppt/tags/tag36.xml><?xml version="1.0" encoding="utf-8"?>
<p:tagLst xmlns:p="http://schemas.openxmlformats.org/presentationml/2006/main">
  <p:tag name="AS_UNIQUEID" val="2517"/>
</p:tagLst>
</file>

<file path=ppt/tags/tag360.xml><?xml version="1.0" encoding="utf-8"?>
<p:tagLst xmlns:p="http://schemas.openxmlformats.org/presentationml/2006/main">
  <p:tag name="AS_UNIQUEID" val="2641"/>
</p:tagLst>
</file>

<file path=ppt/tags/tag361.xml><?xml version="1.0" encoding="utf-8"?>
<p:tagLst xmlns:p="http://schemas.openxmlformats.org/presentationml/2006/main">
  <p:tag name="AS_UNIQUEID" val="3"/>
</p:tagLst>
</file>

<file path=ppt/tags/tag362.xml><?xml version="1.0" encoding="utf-8"?>
<p:tagLst xmlns:p="http://schemas.openxmlformats.org/presentationml/2006/main">
  <p:tag name="AS_UNIQUEID" val="2455"/>
</p:tagLst>
</file>

<file path=ppt/tags/tag363.xml><?xml version="1.0" encoding="utf-8"?>
<p:tagLst xmlns:p="http://schemas.openxmlformats.org/presentationml/2006/main">
  <p:tag name="AS_UNIQUEID" val="6137"/>
</p:tagLst>
</file>

<file path=ppt/tags/tag364.xml><?xml version="1.0" encoding="utf-8"?>
<p:tagLst xmlns:p="http://schemas.openxmlformats.org/presentationml/2006/main">
  <p:tag name="AS_UNIQUEID" val="6138"/>
</p:tagLst>
</file>

<file path=ppt/tags/tag365.xml><?xml version="1.0" encoding="utf-8"?>
<p:tagLst xmlns:p="http://schemas.openxmlformats.org/presentationml/2006/main">
  <p:tag name="AS_UNIQUEID" val="6139"/>
</p:tagLst>
</file>

<file path=ppt/tags/tag366.xml><?xml version="1.0" encoding="utf-8"?>
<p:tagLst xmlns:p="http://schemas.openxmlformats.org/presentationml/2006/main">
  <p:tag name="AS_UNIQUEID" val="2639"/>
</p:tagLst>
</file>

<file path=ppt/tags/tag367.xml><?xml version="1.0" encoding="utf-8"?>
<p:tagLst xmlns:p="http://schemas.openxmlformats.org/presentationml/2006/main">
  <p:tag name="AS_UNIQUEID" val="2640"/>
</p:tagLst>
</file>

<file path=ppt/tags/tag368.xml><?xml version="1.0" encoding="utf-8"?>
<p:tagLst xmlns:p="http://schemas.openxmlformats.org/presentationml/2006/main">
  <p:tag name="AS_UNIQUEID" val="2641"/>
</p:tagLst>
</file>

<file path=ppt/tags/tag369.xml><?xml version="1.0" encoding="utf-8"?>
<p:tagLst xmlns:p="http://schemas.openxmlformats.org/presentationml/2006/main">
  <p:tag name="AS_UNIQUEID" val="3"/>
</p:tagLst>
</file>

<file path=ppt/tags/tag37.xml><?xml version="1.0" encoding="utf-8"?>
<p:tagLst xmlns:p="http://schemas.openxmlformats.org/presentationml/2006/main">
  <p:tag name="AS_UNIQUEID" val="2519"/>
</p:tagLst>
</file>

<file path=ppt/tags/tag370.xml><?xml version="1.0" encoding="utf-8"?>
<p:tagLst xmlns:p="http://schemas.openxmlformats.org/presentationml/2006/main">
  <p:tag name="AS_UNIQUEID" val="2455"/>
</p:tagLst>
</file>

<file path=ppt/tags/tag371.xml><?xml version="1.0" encoding="utf-8"?>
<p:tagLst xmlns:p="http://schemas.openxmlformats.org/presentationml/2006/main">
  <p:tag name="AS_UNIQUEID" val="6142"/>
</p:tagLst>
</file>

<file path=ppt/tags/tag372.xml><?xml version="1.0" encoding="utf-8"?>
<p:tagLst xmlns:p="http://schemas.openxmlformats.org/presentationml/2006/main">
  <p:tag name="AS_UNIQUEID" val="2151"/>
</p:tagLst>
</file>

<file path=ppt/tags/tag373.xml><?xml version="1.0" encoding="utf-8"?>
<p:tagLst xmlns:p="http://schemas.openxmlformats.org/presentationml/2006/main">
  <p:tag name="AS_UNIQUEID" val="6143"/>
</p:tagLst>
</file>

<file path=ppt/tags/tag374.xml><?xml version="1.0" encoding="utf-8"?>
<p:tagLst xmlns:p="http://schemas.openxmlformats.org/presentationml/2006/main">
  <p:tag name="AS_UNIQUEID" val="6144"/>
</p:tagLst>
</file>

<file path=ppt/tags/tag375.xml><?xml version="1.0" encoding="utf-8"?>
<p:tagLst xmlns:p="http://schemas.openxmlformats.org/presentationml/2006/main">
  <p:tag name="AS_UNIQUEID" val="6145"/>
</p:tagLst>
</file>

<file path=ppt/tags/tag376.xml><?xml version="1.0" encoding="utf-8"?>
<p:tagLst xmlns:p="http://schemas.openxmlformats.org/presentationml/2006/main">
  <p:tag name="AS_UNIQUEID" val="6146"/>
</p:tagLst>
</file>

<file path=ppt/tags/tag377.xml><?xml version="1.0" encoding="utf-8"?>
<p:tagLst xmlns:p="http://schemas.openxmlformats.org/presentationml/2006/main">
  <p:tag name="AS_UNIQUEID" val="2639"/>
</p:tagLst>
</file>

<file path=ppt/tags/tag378.xml><?xml version="1.0" encoding="utf-8"?>
<p:tagLst xmlns:p="http://schemas.openxmlformats.org/presentationml/2006/main">
  <p:tag name="AS_UNIQUEID" val="2640"/>
</p:tagLst>
</file>

<file path=ppt/tags/tag379.xml><?xml version="1.0" encoding="utf-8"?>
<p:tagLst xmlns:p="http://schemas.openxmlformats.org/presentationml/2006/main">
  <p:tag name="AS_UNIQUEID" val="2641"/>
</p:tagLst>
</file>

<file path=ppt/tags/tag38.xml><?xml version="1.0" encoding="utf-8"?>
<p:tagLst xmlns:p="http://schemas.openxmlformats.org/presentationml/2006/main">
  <p:tag name="AS_UNIQUEID" val="2520"/>
</p:tagLst>
</file>

<file path=ppt/tags/tag380.xml><?xml version="1.0" encoding="utf-8"?>
<p:tagLst xmlns:p="http://schemas.openxmlformats.org/presentationml/2006/main">
  <p:tag name="AS_UNIQUEID" val="2624"/>
</p:tagLst>
</file>

<file path=ppt/tags/tag381.xml><?xml version="1.0" encoding="utf-8"?>
<p:tagLst xmlns:p="http://schemas.openxmlformats.org/presentationml/2006/main">
  <p:tag name="AS_UNIQUEID" val="6149"/>
</p:tagLst>
</file>

<file path=ppt/tags/tag382.xml><?xml version="1.0" encoding="utf-8"?>
<p:tagLst xmlns:p="http://schemas.openxmlformats.org/presentationml/2006/main">
  <p:tag name="AS_UNIQUEID" val="6150"/>
</p:tagLst>
</file>

<file path=ppt/tags/tag383.xml><?xml version="1.0" encoding="utf-8"?>
<p:tagLst xmlns:p="http://schemas.openxmlformats.org/presentationml/2006/main">
  <p:tag name="AS_UNIQUEID" val="6151"/>
</p:tagLst>
</file>

<file path=ppt/tags/tag384.xml><?xml version="1.0" encoding="utf-8"?>
<p:tagLst xmlns:p="http://schemas.openxmlformats.org/presentationml/2006/main">
  <p:tag name="AS_UNIQUEID" val="6152"/>
</p:tagLst>
</file>

<file path=ppt/tags/tag385.xml><?xml version="1.0" encoding="utf-8"?>
<p:tagLst xmlns:p="http://schemas.openxmlformats.org/presentationml/2006/main">
  <p:tag name="AS_UNIQUEID" val="6153"/>
</p:tagLst>
</file>

<file path=ppt/tags/tag386.xml><?xml version="1.0" encoding="utf-8"?>
<p:tagLst xmlns:p="http://schemas.openxmlformats.org/presentationml/2006/main">
  <p:tag name="AS_UNIQUEID" val="6154"/>
</p:tagLst>
</file>

<file path=ppt/tags/tag387.xml><?xml version="1.0" encoding="utf-8"?>
<p:tagLst xmlns:p="http://schemas.openxmlformats.org/presentationml/2006/main">
  <p:tag name="AS_UNIQUEID" val="6155"/>
</p:tagLst>
</file>

<file path=ppt/tags/tag388.xml><?xml version="1.0" encoding="utf-8"?>
<p:tagLst xmlns:p="http://schemas.openxmlformats.org/presentationml/2006/main">
  <p:tag name="AS_UNIQUEID" val="6156"/>
</p:tagLst>
</file>

<file path=ppt/tags/tag389.xml><?xml version="1.0" encoding="utf-8"?>
<p:tagLst xmlns:p="http://schemas.openxmlformats.org/presentationml/2006/main">
  <p:tag name="AS_UNIQUEID" val="6157"/>
</p:tagLst>
</file>

<file path=ppt/tags/tag39.xml><?xml version="1.0" encoding="utf-8"?>
<p:tagLst xmlns:p="http://schemas.openxmlformats.org/presentationml/2006/main">
  <p:tag name="AS_UNIQUEID" val="2521"/>
</p:tagLst>
</file>

<file path=ppt/tags/tag390.xml><?xml version="1.0" encoding="utf-8"?>
<p:tagLst xmlns:p="http://schemas.openxmlformats.org/presentationml/2006/main">
  <p:tag name="AS_UNIQUEID" val="6158"/>
</p:tagLst>
</file>

<file path=ppt/tags/tag391.xml><?xml version="1.0" encoding="utf-8"?>
<p:tagLst xmlns:p="http://schemas.openxmlformats.org/presentationml/2006/main">
  <p:tag name="AS_UNIQUEID" val="6159"/>
</p:tagLst>
</file>

<file path=ppt/tags/tag392.xml><?xml version="1.0" encoding="utf-8"?>
<p:tagLst xmlns:p="http://schemas.openxmlformats.org/presentationml/2006/main">
  <p:tag name="AS_UNIQUEID" val="6160"/>
</p:tagLst>
</file>

<file path=ppt/tags/tag393.xml><?xml version="1.0" encoding="utf-8"?>
<p:tagLst xmlns:p="http://schemas.openxmlformats.org/presentationml/2006/main">
  <p:tag name="AS_UNIQUEID" val="6161"/>
</p:tagLst>
</file>

<file path=ppt/tags/tag394.xml><?xml version="1.0" encoding="utf-8"?>
<p:tagLst xmlns:p="http://schemas.openxmlformats.org/presentationml/2006/main">
  <p:tag name="AS_UNIQUEID" val="6162"/>
</p:tagLst>
</file>

<file path=ppt/tags/tag395.xml><?xml version="1.0" encoding="utf-8"?>
<p:tagLst xmlns:p="http://schemas.openxmlformats.org/presentationml/2006/main">
  <p:tag name="AS_UNIQUEID" val="6163"/>
</p:tagLst>
</file>

<file path=ppt/tags/tag396.xml><?xml version="1.0" encoding="utf-8"?>
<p:tagLst xmlns:p="http://schemas.openxmlformats.org/presentationml/2006/main">
  <p:tag name="AS_UNIQUEID" val="6164"/>
</p:tagLst>
</file>

<file path=ppt/tags/tag397.xml><?xml version="1.0" encoding="utf-8"?>
<p:tagLst xmlns:p="http://schemas.openxmlformats.org/presentationml/2006/main">
  <p:tag name="AS_UNIQUEID" val="6165"/>
</p:tagLst>
</file>

<file path=ppt/tags/tag398.xml><?xml version="1.0" encoding="utf-8"?>
<p:tagLst xmlns:p="http://schemas.openxmlformats.org/presentationml/2006/main">
  <p:tag name="AS_UNIQUEID" val="6166"/>
</p:tagLst>
</file>

<file path=ppt/tags/tag399.xml><?xml version="1.0" encoding="utf-8"?>
<p:tagLst xmlns:p="http://schemas.openxmlformats.org/presentationml/2006/main">
  <p:tag name="AS_UNIQUEID" val="6167"/>
</p:tagLst>
</file>

<file path=ppt/tags/tag4.xml><?xml version="1.0" encoding="utf-8"?>
<p:tagLst xmlns:p="http://schemas.openxmlformats.org/presentationml/2006/main">
  <p:tag name="AS_UNIQUEID" val="2474"/>
</p:tagLst>
</file>

<file path=ppt/tags/tag40.xml><?xml version="1.0" encoding="utf-8"?>
<p:tagLst xmlns:p="http://schemas.openxmlformats.org/presentationml/2006/main">
  <p:tag name="AS_UNIQUEID" val="2522"/>
</p:tagLst>
</file>

<file path=ppt/tags/tag400.xml><?xml version="1.0" encoding="utf-8"?>
<p:tagLst xmlns:p="http://schemas.openxmlformats.org/presentationml/2006/main">
  <p:tag name="AS_UNIQUEID" val="6168"/>
</p:tagLst>
</file>

<file path=ppt/tags/tag401.xml><?xml version="1.0" encoding="utf-8"?>
<p:tagLst xmlns:p="http://schemas.openxmlformats.org/presentationml/2006/main">
  <p:tag name="AS_UNIQUEID" val="6169"/>
</p:tagLst>
</file>

<file path=ppt/tags/tag402.xml><?xml version="1.0" encoding="utf-8"?>
<p:tagLst xmlns:p="http://schemas.openxmlformats.org/presentationml/2006/main">
  <p:tag name="AS_UNIQUEID" val="6170"/>
</p:tagLst>
</file>

<file path=ppt/tags/tag403.xml><?xml version="1.0" encoding="utf-8"?>
<p:tagLst xmlns:p="http://schemas.openxmlformats.org/presentationml/2006/main">
  <p:tag name="AS_UNIQUEID" val="6171"/>
</p:tagLst>
</file>

<file path=ppt/tags/tag404.xml><?xml version="1.0" encoding="utf-8"?>
<p:tagLst xmlns:p="http://schemas.openxmlformats.org/presentationml/2006/main">
  <p:tag name="AS_UNIQUEID" val="6172"/>
</p:tagLst>
</file>

<file path=ppt/tags/tag405.xml><?xml version="1.0" encoding="utf-8"?>
<p:tagLst xmlns:p="http://schemas.openxmlformats.org/presentationml/2006/main">
  <p:tag name="AS_UNIQUEID" val="2639"/>
</p:tagLst>
</file>

<file path=ppt/tags/tag406.xml><?xml version="1.0" encoding="utf-8"?>
<p:tagLst xmlns:p="http://schemas.openxmlformats.org/presentationml/2006/main">
  <p:tag name="AS_UNIQUEID" val="2640"/>
</p:tagLst>
</file>

<file path=ppt/tags/tag407.xml><?xml version="1.0" encoding="utf-8"?>
<p:tagLst xmlns:p="http://schemas.openxmlformats.org/presentationml/2006/main">
  <p:tag name="AS_UNIQUEID" val="2641"/>
</p:tagLst>
</file>

<file path=ppt/tags/tag408.xml><?xml version="1.0" encoding="utf-8"?>
<p:tagLst xmlns:p="http://schemas.openxmlformats.org/presentationml/2006/main">
  <p:tag name="AS_UNIQUEID" val="2643"/>
</p:tagLst>
</file>

<file path=ppt/tags/tag409.xml><?xml version="1.0" encoding="utf-8"?>
<p:tagLst xmlns:p="http://schemas.openxmlformats.org/presentationml/2006/main">
  <p:tag name="AS_UNIQUEID" val="2644"/>
</p:tagLst>
</file>

<file path=ppt/tags/tag41.xml><?xml version="1.0" encoding="utf-8"?>
<p:tagLst xmlns:p="http://schemas.openxmlformats.org/presentationml/2006/main">
  <p:tag name="AS_UNIQUEID" val="2523"/>
</p:tagLst>
</file>

<file path=ppt/tags/tag410.xml><?xml version="1.0" encoding="utf-8"?>
<p:tagLst xmlns:p="http://schemas.openxmlformats.org/presentationml/2006/main">
  <p:tag name="AS_UNIQUEID" val="2645"/>
</p:tagLst>
</file>

<file path=ppt/tags/tag411.xml><?xml version="1.0" encoding="utf-8"?>
<p:tagLst xmlns:p="http://schemas.openxmlformats.org/presentationml/2006/main">
  <p:tag name="AS_UNIQUEID" val="2624"/>
</p:tagLst>
</file>

<file path=ppt/tags/tag412.xml><?xml version="1.0" encoding="utf-8"?>
<p:tagLst xmlns:p="http://schemas.openxmlformats.org/presentationml/2006/main">
  <p:tag name="AS_UNIQUEID" val="763"/>
</p:tagLst>
</file>

<file path=ppt/tags/tag413.xml><?xml version="1.0" encoding="utf-8"?>
<p:tagLst xmlns:p="http://schemas.openxmlformats.org/presentationml/2006/main">
  <p:tag name="AS_UNIQUEID" val="2198"/>
</p:tagLst>
</file>

<file path=ppt/tags/tag414.xml><?xml version="1.0" encoding="utf-8"?>
<p:tagLst xmlns:p="http://schemas.openxmlformats.org/presentationml/2006/main">
  <p:tag name="AS_UNIQUEID" val="2199"/>
</p:tagLst>
</file>

<file path=ppt/tags/tag415.xml><?xml version="1.0" encoding="utf-8"?>
<p:tagLst xmlns:p="http://schemas.openxmlformats.org/presentationml/2006/main">
  <p:tag name="AS_UNIQUEID" val="774"/>
</p:tagLst>
</file>

<file path=ppt/tags/tag416.xml><?xml version="1.0" encoding="utf-8"?>
<p:tagLst xmlns:p="http://schemas.openxmlformats.org/presentationml/2006/main">
  <p:tag name="AS_UNIQUEID" val="777"/>
</p:tagLst>
</file>

<file path=ppt/tags/tag417.xml><?xml version="1.0" encoding="utf-8"?>
<p:tagLst xmlns:p="http://schemas.openxmlformats.org/presentationml/2006/main">
  <p:tag name="AS_UNIQUEID" val="2200"/>
</p:tagLst>
</file>

<file path=ppt/tags/tag418.xml><?xml version="1.0" encoding="utf-8"?>
<p:tagLst xmlns:p="http://schemas.openxmlformats.org/presentationml/2006/main">
  <p:tag name="AS_UNIQUEID" val="222"/>
</p:tagLst>
</file>

<file path=ppt/tags/tag419.xml><?xml version="1.0" encoding="utf-8"?>
<p:tagLst xmlns:p="http://schemas.openxmlformats.org/presentationml/2006/main">
  <p:tag name="AS_UNIQUEID" val="6175"/>
</p:tagLst>
</file>

<file path=ppt/tags/tag42.xml><?xml version="1.0" encoding="utf-8"?>
<p:tagLst xmlns:p="http://schemas.openxmlformats.org/presentationml/2006/main">
  <p:tag name="AS_UNIQUEID" val="2525"/>
</p:tagLst>
</file>

<file path=ppt/tags/tag420.xml><?xml version="1.0" encoding="utf-8"?>
<p:tagLst xmlns:p="http://schemas.openxmlformats.org/presentationml/2006/main">
  <p:tag name="AS_UNIQUEID" val="6176"/>
</p:tagLst>
</file>

<file path=ppt/tags/tag421.xml><?xml version="1.0" encoding="utf-8"?>
<p:tagLst xmlns:p="http://schemas.openxmlformats.org/presentationml/2006/main">
  <p:tag name="AS_UNIQUEID" val="2546"/>
</p:tagLst>
</file>

<file path=ppt/tags/tag422.xml><?xml version="1.0" encoding="utf-8"?>
<p:tagLst xmlns:p="http://schemas.openxmlformats.org/presentationml/2006/main">
  <p:tag name="AS_UNIQUEID" val="2547"/>
</p:tagLst>
</file>

<file path=ppt/tags/tag423.xml><?xml version="1.0" encoding="utf-8"?>
<p:tagLst xmlns:p="http://schemas.openxmlformats.org/presentationml/2006/main">
  <p:tag name="AS_UNIQUEID" val="2548"/>
</p:tagLst>
</file>

<file path=ppt/tags/tag424.xml><?xml version="1.0" encoding="utf-8"?>
<p:tagLst xmlns:p="http://schemas.openxmlformats.org/presentationml/2006/main">
  <p:tag name="AS_UNIQUEID" val="2549"/>
</p:tagLst>
</file>

<file path=ppt/tags/tag425.xml><?xml version="1.0" encoding="utf-8"?>
<p:tagLst xmlns:p="http://schemas.openxmlformats.org/presentationml/2006/main">
  <p:tag name="AS_UNIQUEID" val="2550"/>
</p:tagLst>
</file>

<file path=ppt/tags/tag426.xml><?xml version="1.0" encoding="utf-8"?>
<p:tagLst xmlns:p="http://schemas.openxmlformats.org/presentationml/2006/main">
  <p:tag name="AS_UNIQUEID" val="1194"/>
</p:tagLst>
</file>

<file path=ppt/tags/tag427.xml><?xml version="1.0" encoding="utf-8"?>
<p:tagLst xmlns:p="http://schemas.openxmlformats.org/presentationml/2006/main">
  <p:tag name="AS_UNIQUEID" val="2639"/>
</p:tagLst>
</file>

<file path=ppt/tags/tag428.xml><?xml version="1.0" encoding="utf-8"?>
<p:tagLst xmlns:p="http://schemas.openxmlformats.org/presentationml/2006/main">
  <p:tag name="AS_UNIQUEID" val="2640"/>
</p:tagLst>
</file>

<file path=ppt/tags/tag429.xml><?xml version="1.0" encoding="utf-8"?>
<p:tagLst xmlns:p="http://schemas.openxmlformats.org/presentationml/2006/main">
  <p:tag name="AS_UNIQUEID" val="2641"/>
</p:tagLst>
</file>

<file path=ppt/tags/tag43.xml><?xml version="1.0" encoding="utf-8"?>
<p:tagLst xmlns:p="http://schemas.openxmlformats.org/presentationml/2006/main">
  <p:tag name="AS_UNIQUEID" val="2526"/>
</p:tagLst>
</file>

<file path=ppt/tags/tag430.xml><?xml version="1.0" encoding="utf-8"?>
<p:tagLst xmlns:p="http://schemas.openxmlformats.org/presentationml/2006/main">
  <p:tag name="AS_UNIQUEID" val="6179"/>
</p:tagLst>
</file>

<file path=ppt/tags/tag431.xml><?xml version="1.0" encoding="utf-8"?>
<p:tagLst xmlns:p="http://schemas.openxmlformats.org/presentationml/2006/main">
  <p:tag name="AS_UNIQUEID" val="5428"/>
</p:tagLst>
</file>

<file path=ppt/tags/tag432.xml><?xml version="1.0" encoding="utf-8"?>
<p:tagLst xmlns:p="http://schemas.openxmlformats.org/presentationml/2006/main">
  <p:tag name="AS_UNIQUEID" val="5429"/>
</p:tagLst>
</file>

<file path=ppt/tags/tag433.xml><?xml version="1.0" encoding="utf-8"?>
<p:tagLst xmlns:p="http://schemas.openxmlformats.org/presentationml/2006/main">
  <p:tag name="AS_UNIQUEID" val="5430"/>
</p:tagLst>
</file>

<file path=ppt/tags/tag434.xml><?xml version="1.0" encoding="utf-8"?>
<p:tagLst xmlns:p="http://schemas.openxmlformats.org/presentationml/2006/main">
  <p:tag name="AS_UNIQUEID" val="6180"/>
</p:tagLst>
</file>

<file path=ppt/tags/tag435.xml><?xml version="1.0" encoding="utf-8"?>
<p:tagLst xmlns:p="http://schemas.openxmlformats.org/presentationml/2006/main">
  <p:tag name="AS_UNIQUEID" val="5435"/>
</p:tagLst>
</file>

<file path=ppt/tags/tag436.xml><?xml version="1.0" encoding="utf-8"?>
<p:tagLst xmlns:p="http://schemas.openxmlformats.org/presentationml/2006/main">
  <p:tag name="AS_UNIQUEID" val="5436"/>
</p:tagLst>
</file>

<file path=ppt/tags/tag437.xml><?xml version="1.0" encoding="utf-8"?>
<p:tagLst xmlns:p="http://schemas.openxmlformats.org/presentationml/2006/main">
  <p:tag name="AS_UNIQUEID" val="6181"/>
</p:tagLst>
</file>

<file path=ppt/tags/tag438.xml><?xml version="1.0" encoding="utf-8"?>
<p:tagLst xmlns:p="http://schemas.openxmlformats.org/presentationml/2006/main">
  <p:tag name="AS_UNIQUEID" val="6182"/>
</p:tagLst>
</file>

<file path=ppt/tags/tag439.xml><?xml version="1.0" encoding="utf-8"?>
<p:tagLst xmlns:p="http://schemas.openxmlformats.org/presentationml/2006/main">
  <p:tag name="AS_UNIQUEID" val="6183"/>
</p:tagLst>
</file>

<file path=ppt/tags/tag44.xml><?xml version="1.0" encoding="utf-8"?>
<p:tagLst xmlns:p="http://schemas.openxmlformats.org/presentationml/2006/main">
  <p:tag name="AS_UNIQUEID" val="2527"/>
</p:tagLst>
</file>

<file path=ppt/tags/tag440.xml><?xml version="1.0" encoding="utf-8"?>
<p:tagLst xmlns:p="http://schemas.openxmlformats.org/presentationml/2006/main">
  <p:tag name="AS_UNIQUEID" val="5438"/>
</p:tagLst>
</file>

<file path=ppt/tags/tag441.xml><?xml version="1.0" encoding="utf-8"?>
<p:tagLst xmlns:p="http://schemas.openxmlformats.org/presentationml/2006/main">
  <p:tag name="AS_UNIQUEID" val="5439"/>
</p:tagLst>
</file>

<file path=ppt/tags/tag442.xml><?xml version="1.0" encoding="utf-8"?>
<p:tagLst xmlns:p="http://schemas.openxmlformats.org/presentationml/2006/main">
  <p:tag name="AS_UNIQUEID" val="2643"/>
</p:tagLst>
</file>

<file path=ppt/tags/tag443.xml><?xml version="1.0" encoding="utf-8"?>
<p:tagLst xmlns:p="http://schemas.openxmlformats.org/presentationml/2006/main">
  <p:tag name="AS_UNIQUEID" val="2644"/>
</p:tagLst>
</file>

<file path=ppt/tags/tag444.xml><?xml version="1.0" encoding="utf-8"?>
<p:tagLst xmlns:p="http://schemas.openxmlformats.org/presentationml/2006/main">
  <p:tag name="AS_UNIQUEID" val="2639"/>
</p:tagLst>
</file>

<file path=ppt/tags/tag445.xml><?xml version="1.0" encoding="utf-8"?>
<p:tagLst xmlns:p="http://schemas.openxmlformats.org/presentationml/2006/main">
  <p:tag name="AS_UNIQUEID" val="2640"/>
</p:tagLst>
</file>

<file path=ppt/tags/tag446.xml><?xml version="1.0" encoding="utf-8"?>
<p:tagLst xmlns:p="http://schemas.openxmlformats.org/presentationml/2006/main">
  <p:tag name="AS_UNIQUEID" val="2641"/>
</p:tagLst>
</file>

<file path=ppt/tags/tag447.xml><?xml version="1.0" encoding="utf-8"?>
<p:tagLst xmlns:p="http://schemas.openxmlformats.org/presentationml/2006/main">
  <p:tag name="AS_UNIQUEID" val="2643"/>
</p:tagLst>
</file>

<file path=ppt/tags/tag448.xml><?xml version="1.0" encoding="utf-8"?>
<p:tagLst xmlns:p="http://schemas.openxmlformats.org/presentationml/2006/main">
  <p:tag name="AS_UNIQUEID" val="2644"/>
</p:tagLst>
</file>

<file path=ppt/tags/tag449.xml><?xml version="1.0" encoding="utf-8"?>
<p:tagLst xmlns:p="http://schemas.openxmlformats.org/presentationml/2006/main">
  <p:tag name="AS_UNIQUEID" val="2645"/>
</p:tagLst>
</file>

<file path=ppt/tags/tag45.xml><?xml version="1.0" encoding="utf-8"?>
<p:tagLst xmlns:p="http://schemas.openxmlformats.org/presentationml/2006/main">
  <p:tag name="AS_UNIQUEID" val="2528"/>
</p:tagLst>
</file>

<file path=ppt/tags/tag450.xml><?xml version="1.0" encoding="utf-8"?>
<p:tagLst xmlns:p="http://schemas.openxmlformats.org/presentationml/2006/main">
  <p:tag name="AS_UNIQUEID" val="2624"/>
</p:tagLst>
</file>

<file path=ppt/tags/tag451.xml><?xml version="1.0" encoding="utf-8"?>
<p:tagLst xmlns:p="http://schemas.openxmlformats.org/presentationml/2006/main">
  <p:tag name="AS_UNIQUEID" val="222"/>
</p:tagLst>
</file>

<file path=ppt/tags/tag452.xml><?xml version="1.0" encoding="utf-8"?>
<p:tagLst xmlns:p="http://schemas.openxmlformats.org/presentationml/2006/main">
  <p:tag name="AS_UNIQUEID" val="310"/>
</p:tagLst>
</file>

<file path=ppt/tags/tag453.xml><?xml version="1.0" encoding="utf-8"?>
<p:tagLst xmlns:p="http://schemas.openxmlformats.org/presentationml/2006/main">
  <p:tag name="AS_UNIQUEID" val="310"/>
</p:tagLst>
</file>

<file path=ppt/tags/tag454.xml><?xml version="1.0" encoding="utf-8"?>
<p:tagLst xmlns:p="http://schemas.openxmlformats.org/presentationml/2006/main">
  <p:tag name="AS_UNIQUEID" val="310"/>
</p:tagLst>
</file>

<file path=ppt/tags/tag455.xml><?xml version="1.0" encoding="utf-8"?>
<p:tagLst xmlns:p="http://schemas.openxmlformats.org/presentationml/2006/main">
  <p:tag name="AS_UNIQUEID" val="6186"/>
</p:tagLst>
</file>

<file path=ppt/tags/tag456.xml><?xml version="1.0" encoding="utf-8"?>
<p:tagLst xmlns:p="http://schemas.openxmlformats.org/presentationml/2006/main">
  <p:tag name="AS_UNIQUEID" val="6187"/>
</p:tagLst>
</file>

<file path=ppt/tags/tag457.xml><?xml version="1.0" encoding="utf-8"?>
<p:tagLst xmlns:p="http://schemas.openxmlformats.org/presentationml/2006/main">
  <p:tag name="AS_UNIQUEID" val="306"/>
</p:tagLst>
</file>

<file path=ppt/tags/tag458.xml><?xml version="1.0" encoding="utf-8"?>
<p:tagLst xmlns:p="http://schemas.openxmlformats.org/presentationml/2006/main">
  <p:tag name="AS_UNIQUEID" val="309"/>
</p:tagLst>
</file>

<file path=ppt/tags/tag459.xml><?xml version="1.0" encoding="utf-8"?>
<p:tagLst xmlns:p="http://schemas.openxmlformats.org/presentationml/2006/main">
  <p:tag name="AS_UNIQUEID" val="310"/>
</p:tagLst>
</file>

<file path=ppt/tags/tag46.xml><?xml version="1.0" encoding="utf-8"?>
<p:tagLst xmlns:p="http://schemas.openxmlformats.org/presentationml/2006/main">
  <p:tag name="AS_UNIQUEID" val="2529"/>
</p:tagLst>
</file>

<file path=ppt/tags/tag460.xml><?xml version="1.0" encoding="utf-8"?>
<p:tagLst xmlns:p="http://schemas.openxmlformats.org/presentationml/2006/main">
  <p:tag name="AS_UNIQUEID" val="311"/>
</p:tagLst>
</file>

<file path=ppt/tags/tag461.xml><?xml version="1.0" encoding="utf-8"?>
<p:tagLst xmlns:p="http://schemas.openxmlformats.org/presentationml/2006/main">
  <p:tag name="AS_UNIQUEID" val="312"/>
</p:tagLst>
</file>

<file path=ppt/tags/tag462.xml><?xml version="1.0" encoding="utf-8"?>
<p:tagLst xmlns:p="http://schemas.openxmlformats.org/presentationml/2006/main">
  <p:tag name="AS_UNIQUEID" val="313"/>
</p:tagLst>
</file>

<file path=ppt/tags/tag463.xml><?xml version="1.0" encoding="utf-8"?>
<p:tagLst xmlns:p="http://schemas.openxmlformats.org/presentationml/2006/main">
  <p:tag name="AS_UNIQUEID" val="314"/>
</p:tagLst>
</file>

<file path=ppt/tags/tag464.xml><?xml version="1.0" encoding="utf-8"?>
<p:tagLst xmlns:p="http://schemas.openxmlformats.org/presentationml/2006/main">
  <p:tag name="AS_UNIQUEID" val="6188"/>
</p:tagLst>
</file>

<file path=ppt/tags/tag465.xml><?xml version="1.0" encoding="utf-8"?>
<p:tagLst xmlns:p="http://schemas.openxmlformats.org/presentationml/2006/main">
  <p:tag name="AS_UNIQUEID" val="6189"/>
</p:tagLst>
</file>

<file path=ppt/tags/tag466.xml><?xml version="1.0" encoding="utf-8"?>
<p:tagLst xmlns:p="http://schemas.openxmlformats.org/presentationml/2006/main">
  <p:tag name="AS_UNIQUEID" val="2639"/>
</p:tagLst>
</file>

<file path=ppt/tags/tag467.xml><?xml version="1.0" encoding="utf-8"?>
<p:tagLst xmlns:p="http://schemas.openxmlformats.org/presentationml/2006/main">
  <p:tag name="AS_UNIQUEID" val="2640"/>
</p:tagLst>
</file>

<file path=ppt/tags/tag468.xml><?xml version="1.0" encoding="utf-8"?>
<p:tagLst xmlns:p="http://schemas.openxmlformats.org/presentationml/2006/main">
  <p:tag name="AS_UNIQUEID" val="2641"/>
</p:tagLst>
</file>

<file path=ppt/tags/tag469.xml><?xml version="1.0" encoding="utf-8"?>
<p:tagLst xmlns:p="http://schemas.openxmlformats.org/presentationml/2006/main">
  <p:tag name="AS_UNIQUEID" val="6192"/>
</p:tagLst>
</file>

<file path=ppt/tags/tag47.xml><?xml version="1.0" encoding="utf-8"?>
<p:tagLst xmlns:p="http://schemas.openxmlformats.org/presentationml/2006/main">
  <p:tag name="AS_UNIQUEID" val="2530"/>
</p:tagLst>
</file>

<file path=ppt/tags/tag470.xml><?xml version="1.0" encoding="utf-8"?>
<p:tagLst xmlns:p="http://schemas.openxmlformats.org/presentationml/2006/main">
  <p:tag name="AS_UNIQUEID" val="306"/>
</p:tagLst>
</file>

<file path=ppt/tags/tag471.xml><?xml version="1.0" encoding="utf-8"?>
<p:tagLst xmlns:p="http://schemas.openxmlformats.org/presentationml/2006/main">
  <p:tag name="AS_UNIQUEID" val="309"/>
</p:tagLst>
</file>

<file path=ppt/tags/tag472.xml><?xml version="1.0" encoding="utf-8"?>
<p:tagLst xmlns:p="http://schemas.openxmlformats.org/presentationml/2006/main">
  <p:tag name="AS_UNIQUEID" val="310"/>
</p:tagLst>
</file>

<file path=ppt/tags/tag473.xml><?xml version="1.0" encoding="utf-8"?>
<p:tagLst xmlns:p="http://schemas.openxmlformats.org/presentationml/2006/main">
  <p:tag name="AS_UNIQUEID" val="311"/>
</p:tagLst>
</file>

<file path=ppt/tags/tag474.xml><?xml version="1.0" encoding="utf-8"?>
<p:tagLst xmlns:p="http://schemas.openxmlformats.org/presentationml/2006/main">
  <p:tag name="AS_UNIQUEID" val="312"/>
</p:tagLst>
</file>

<file path=ppt/tags/tag475.xml><?xml version="1.0" encoding="utf-8"?>
<p:tagLst xmlns:p="http://schemas.openxmlformats.org/presentationml/2006/main">
  <p:tag name="AS_UNIQUEID" val="313"/>
</p:tagLst>
</file>

<file path=ppt/tags/tag476.xml><?xml version="1.0" encoding="utf-8"?>
<p:tagLst xmlns:p="http://schemas.openxmlformats.org/presentationml/2006/main">
  <p:tag name="AS_UNIQUEID" val="314"/>
</p:tagLst>
</file>

<file path=ppt/tags/tag477.xml><?xml version="1.0" encoding="utf-8"?>
<p:tagLst xmlns:p="http://schemas.openxmlformats.org/presentationml/2006/main">
  <p:tag name="AS_UNIQUEID" val="2456"/>
</p:tagLst>
</file>

<file path=ppt/tags/tag478.xml><?xml version="1.0" encoding="utf-8"?>
<p:tagLst xmlns:p="http://schemas.openxmlformats.org/presentationml/2006/main">
  <p:tag name="AS_UNIQUEID" val="6193"/>
</p:tagLst>
</file>

<file path=ppt/tags/tag479.xml><?xml version="1.0" encoding="utf-8"?>
<p:tagLst xmlns:p="http://schemas.openxmlformats.org/presentationml/2006/main">
  <p:tag name="AS_UNIQUEID" val="6194"/>
</p:tagLst>
</file>

<file path=ppt/tags/tag48.xml><?xml version="1.0" encoding="utf-8"?>
<p:tagLst xmlns:p="http://schemas.openxmlformats.org/presentationml/2006/main">
  <p:tag name="AS_UNIQUEID" val="2532"/>
</p:tagLst>
</file>

<file path=ppt/tags/tag480.xml><?xml version="1.0" encoding="utf-8"?>
<p:tagLst xmlns:p="http://schemas.openxmlformats.org/presentationml/2006/main">
  <p:tag name="AS_UNIQUEID" val="6195"/>
</p:tagLst>
</file>

<file path=ppt/tags/tag481.xml><?xml version="1.0" encoding="utf-8"?>
<p:tagLst xmlns:p="http://schemas.openxmlformats.org/presentationml/2006/main">
  <p:tag name="AS_UNIQUEID" val="6196"/>
</p:tagLst>
</file>

<file path=ppt/tags/tag482.xml><?xml version="1.0" encoding="utf-8"?>
<p:tagLst xmlns:p="http://schemas.openxmlformats.org/presentationml/2006/main">
  <p:tag name="AS_UNIQUEID" val="6197"/>
</p:tagLst>
</file>

<file path=ppt/tags/tag483.xml><?xml version="1.0" encoding="utf-8"?>
<p:tagLst xmlns:p="http://schemas.openxmlformats.org/presentationml/2006/main">
  <p:tag name="AS_UNIQUEID" val="6198"/>
</p:tagLst>
</file>

<file path=ppt/tags/tag484.xml><?xml version="1.0" encoding="utf-8"?>
<p:tagLst xmlns:p="http://schemas.openxmlformats.org/presentationml/2006/main">
  <p:tag name="AS_UNIQUEID" val="6199"/>
</p:tagLst>
</file>

<file path=ppt/tags/tag485.xml><?xml version="1.0" encoding="utf-8"?>
<p:tagLst xmlns:p="http://schemas.openxmlformats.org/presentationml/2006/main">
  <p:tag name="AS_UNIQUEID" val="6200"/>
</p:tagLst>
</file>

<file path=ppt/tags/tag486.xml><?xml version="1.0" encoding="utf-8"?>
<p:tagLst xmlns:p="http://schemas.openxmlformats.org/presentationml/2006/main">
  <p:tag name="AS_UNIQUEID" val="2639"/>
</p:tagLst>
</file>

<file path=ppt/tags/tag487.xml><?xml version="1.0" encoding="utf-8"?>
<p:tagLst xmlns:p="http://schemas.openxmlformats.org/presentationml/2006/main">
  <p:tag name="AS_UNIQUEID" val="2640"/>
</p:tagLst>
</file>

<file path=ppt/tags/tag488.xml><?xml version="1.0" encoding="utf-8"?>
<p:tagLst xmlns:p="http://schemas.openxmlformats.org/presentationml/2006/main">
  <p:tag name="AS_UNIQUEID" val="2641"/>
</p:tagLst>
</file>

<file path=ppt/tags/tag489.xml><?xml version="1.0" encoding="utf-8"?>
<p:tagLst xmlns:p="http://schemas.openxmlformats.org/presentationml/2006/main">
  <p:tag name="AS_UNIQUEID" val="2456"/>
</p:tagLst>
</file>

<file path=ppt/tags/tag49.xml><?xml version="1.0" encoding="utf-8"?>
<p:tagLst xmlns:p="http://schemas.openxmlformats.org/presentationml/2006/main">
  <p:tag name="AS_UNIQUEID" val="2533"/>
</p:tagLst>
</file>

<file path=ppt/tags/tag490.xml><?xml version="1.0" encoding="utf-8"?>
<p:tagLst xmlns:p="http://schemas.openxmlformats.org/presentationml/2006/main">
  <p:tag name="AS_UNIQUEID" val="317"/>
</p:tagLst>
</file>

<file path=ppt/tags/tag491.xml><?xml version="1.0" encoding="utf-8"?>
<p:tagLst xmlns:p="http://schemas.openxmlformats.org/presentationml/2006/main">
  <p:tag name="AS_UNIQUEID" val="2607"/>
</p:tagLst>
</file>

<file path=ppt/tags/tag492.xml><?xml version="1.0" encoding="utf-8"?>
<p:tagLst xmlns:p="http://schemas.openxmlformats.org/presentationml/2006/main">
  <p:tag name="AS_UNIQUEID" val="6203"/>
</p:tagLst>
</file>

<file path=ppt/tags/tag493.xml><?xml version="1.0" encoding="utf-8"?>
<p:tagLst xmlns:p="http://schemas.openxmlformats.org/presentationml/2006/main">
  <p:tag name="AS_UNIQUEID" val="6204"/>
</p:tagLst>
</file>

<file path=ppt/tags/tag494.xml><?xml version="1.0" encoding="utf-8"?>
<p:tagLst xmlns:p="http://schemas.openxmlformats.org/presentationml/2006/main">
  <p:tag name="AS_UNIQUEID" val="6205"/>
</p:tagLst>
</file>

<file path=ppt/tags/tag495.xml><?xml version="1.0" encoding="utf-8"?>
<p:tagLst xmlns:p="http://schemas.openxmlformats.org/presentationml/2006/main">
  <p:tag name="AS_UNIQUEID" val="6206"/>
</p:tagLst>
</file>

<file path=ppt/tags/tag496.xml><?xml version="1.0" encoding="utf-8"?>
<p:tagLst xmlns:p="http://schemas.openxmlformats.org/presentationml/2006/main">
  <p:tag name="AS_UNIQUEID" val="306"/>
</p:tagLst>
</file>

<file path=ppt/tags/tag497.xml><?xml version="1.0" encoding="utf-8"?>
<p:tagLst xmlns:p="http://schemas.openxmlformats.org/presentationml/2006/main">
  <p:tag name="AS_UNIQUEID" val="309"/>
</p:tagLst>
</file>

<file path=ppt/tags/tag498.xml><?xml version="1.0" encoding="utf-8"?>
<p:tagLst xmlns:p="http://schemas.openxmlformats.org/presentationml/2006/main">
  <p:tag name="AS_UNIQUEID" val="310"/>
</p:tagLst>
</file>

<file path=ppt/tags/tag499.xml><?xml version="1.0" encoding="utf-8"?>
<p:tagLst xmlns:p="http://schemas.openxmlformats.org/presentationml/2006/main">
  <p:tag name="AS_UNIQUEID" val="311"/>
</p:tagLst>
</file>

<file path=ppt/tags/tag5.xml><?xml version="1.0" encoding="utf-8"?>
<p:tagLst xmlns:p="http://schemas.openxmlformats.org/presentationml/2006/main">
  <p:tag name="AS_UNIQUEID" val="2476"/>
</p:tagLst>
</file>

<file path=ppt/tags/tag50.xml><?xml version="1.0" encoding="utf-8"?>
<p:tagLst xmlns:p="http://schemas.openxmlformats.org/presentationml/2006/main">
  <p:tag name="AS_UNIQUEID" val="2534"/>
</p:tagLst>
</file>

<file path=ppt/tags/tag500.xml><?xml version="1.0" encoding="utf-8"?>
<p:tagLst xmlns:p="http://schemas.openxmlformats.org/presentationml/2006/main">
  <p:tag name="AS_UNIQUEID" val="312"/>
</p:tagLst>
</file>

<file path=ppt/tags/tag501.xml><?xml version="1.0" encoding="utf-8"?>
<p:tagLst xmlns:p="http://schemas.openxmlformats.org/presentationml/2006/main">
  <p:tag name="AS_UNIQUEID" val="313"/>
</p:tagLst>
</file>

<file path=ppt/tags/tag502.xml><?xml version="1.0" encoding="utf-8"?>
<p:tagLst xmlns:p="http://schemas.openxmlformats.org/presentationml/2006/main">
  <p:tag name="AS_UNIQUEID" val="314"/>
</p:tagLst>
</file>

<file path=ppt/tags/tag503.xml><?xml version="1.0" encoding="utf-8"?>
<p:tagLst xmlns:p="http://schemas.openxmlformats.org/presentationml/2006/main">
  <p:tag name="AS_UNIQUEID" val="2639"/>
</p:tagLst>
</file>

<file path=ppt/tags/tag504.xml><?xml version="1.0" encoding="utf-8"?>
<p:tagLst xmlns:p="http://schemas.openxmlformats.org/presentationml/2006/main">
  <p:tag name="AS_UNIQUEID" val="2640"/>
</p:tagLst>
</file>

<file path=ppt/tags/tag505.xml><?xml version="1.0" encoding="utf-8"?>
<p:tagLst xmlns:p="http://schemas.openxmlformats.org/presentationml/2006/main">
  <p:tag name="AS_UNIQUEID" val="2641"/>
</p:tagLst>
</file>

<file path=ppt/tags/tag506.xml><?xml version="1.0" encoding="utf-8"?>
<p:tagLst xmlns:p="http://schemas.openxmlformats.org/presentationml/2006/main">
  <p:tag name="AS_UNIQUEID" val="2643"/>
</p:tagLst>
</file>

<file path=ppt/tags/tag507.xml><?xml version="1.0" encoding="utf-8"?>
<p:tagLst xmlns:p="http://schemas.openxmlformats.org/presentationml/2006/main">
  <p:tag name="AS_UNIQUEID" val="2644"/>
</p:tagLst>
</file>

<file path=ppt/tags/tag508.xml><?xml version="1.0" encoding="utf-8"?>
<p:tagLst xmlns:p="http://schemas.openxmlformats.org/presentationml/2006/main">
  <p:tag name="AS_UNIQUEID" val="6209"/>
</p:tagLst>
</file>

<file path=ppt/tags/tag509.xml><?xml version="1.0" encoding="utf-8"?>
<p:tagLst xmlns:p="http://schemas.openxmlformats.org/presentationml/2006/main">
  <p:tag name="AS_UNIQUEID" val="6210"/>
</p:tagLst>
</file>

<file path=ppt/tags/tag51.xml><?xml version="1.0" encoding="utf-8"?>
<p:tagLst xmlns:p="http://schemas.openxmlformats.org/presentationml/2006/main">
  <p:tag name="AS_UNIQUEID" val="2535"/>
</p:tagLst>
</file>

<file path=ppt/tags/tag510.xml><?xml version="1.0" encoding="utf-8"?>
<p:tagLst xmlns:p="http://schemas.openxmlformats.org/presentationml/2006/main">
  <p:tag name="AS_UNIQUEID" val="2639"/>
</p:tagLst>
</file>

<file path=ppt/tags/tag511.xml><?xml version="1.0" encoding="utf-8"?>
<p:tagLst xmlns:p="http://schemas.openxmlformats.org/presentationml/2006/main">
  <p:tag name="AS_UNIQUEID" val="2640"/>
</p:tagLst>
</file>

<file path=ppt/tags/tag512.xml><?xml version="1.0" encoding="utf-8"?>
<p:tagLst xmlns:p="http://schemas.openxmlformats.org/presentationml/2006/main">
  <p:tag name="AS_UNIQUEID" val="2641"/>
</p:tagLst>
</file>

<file path=ppt/tags/tag513.xml><?xml version="1.0" encoding="utf-8"?>
<p:tagLst xmlns:p="http://schemas.openxmlformats.org/presentationml/2006/main">
  <p:tag name="AS_UNIQUEID" val="6213"/>
</p:tagLst>
</file>

<file path=ppt/tags/tag514.xml><?xml version="1.0" encoding="utf-8"?>
<p:tagLst xmlns:p="http://schemas.openxmlformats.org/presentationml/2006/main">
  <p:tag name="AS_UNIQUEID" val="310"/>
</p:tagLst>
</file>

<file path=ppt/tags/tag515.xml><?xml version="1.0" encoding="utf-8"?>
<p:tagLst xmlns:p="http://schemas.openxmlformats.org/presentationml/2006/main">
  <p:tag name="AS_UNIQUEID" val="310"/>
</p:tagLst>
</file>

<file path=ppt/tags/tag516.xml><?xml version="1.0" encoding="utf-8"?>
<p:tagLst xmlns:p="http://schemas.openxmlformats.org/presentationml/2006/main">
  <p:tag name="AS_UNIQUEID" val="310"/>
</p:tagLst>
</file>

<file path=ppt/tags/tag517.xml><?xml version="1.0" encoding="utf-8"?>
<p:tagLst xmlns:p="http://schemas.openxmlformats.org/presentationml/2006/main">
  <p:tag name="AS_UNIQUEID" val="6214"/>
</p:tagLst>
</file>

<file path=ppt/tags/tag518.xml><?xml version="1.0" encoding="utf-8"?>
<p:tagLst xmlns:p="http://schemas.openxmlformats.org/presentationml/2006/main">
  <p:tag name="AS_UNIQUEID" val="6215"/>
</p:tagLst>
</file>

<file path=ppt/tags/tag519.xml><?xml version="1.0" encoding="utf-8"?>
<p:tagLst xmlns:p="http://schemas.openxmlformats.org/presentationml/2006/main">
  <p:tag name="AS_UNIQUEID" val="306"/>
</p:tagLst>
</file>

<file path=ppt/tags/tag52.xml><?xml version="1.0" encoding="utf-8"?>
<p:tagLst xmlns:p="http://schemas.openxmlformats.org/presentationml/2006/main">
  <p:tag name="AS_UNIQUEID" val="2536"/>
</p:tagLst>
</file>

<file path=ppt/tags/tag520.xml><?xml version="1.0" encoding="utf-8"?>
<p:tagLst xmlns:p="http://schemas.openxmlformats.org/presentationml/2006/main">
  <p:tag name="AS_UNIQUEID" val="325"/>
</p:tagLst>
</file>

<file path=ppt/tags/tag521.xml><?xml version="1.0" encoding="utf-8"?>
<p:tagLst xmlns:p="http://schemas.openxmlformats.org/presentationml/2006/main">
  <p:tag name="AS_UNIQUEID" val="321"/>
</p:tagLst>
</file>

<file path=ppt/tags/tag522.xml><?xml version="1.0" encoding="utf-8"?>
<p:tagLst xmlns:p="http://schemas.openxmlformats.org/presentationml/2006/main">
  <p:tag name="AS_UNIQUEID" val="6216"/>
</p:tagLst>
</file>

<file path=ppt/tags/tag523.xml><?xml version="1.0" encoding="utf-8"?>
<p:tagLst xmlns:p="http://schemas.openxmlformats.org/presentationml/2006/main">
  <p:tag name="AS_UNIQUEID" val="6217"/>
</p:tagLst>
</file>

<file path=ppt/tags/tag524.xml><?xml version="1.0" encoding="utf-8"?>
<p:tagLst xmlns:p="http://schemas.openxmlformats.org/presentationml/2006/main">
  <p:tag name="AS_UNIQUEID" val="6218"/>
</p:tagLst>
</file>

<file path=ppt/tags/tag525.xml><?xml version="1.0" encoding="utf-8"?>
<p:tagLst xmlns:p="http://schemas.openxmlformats.org/presentationml/2006/main">
  <p:tag name="AS_UNIQUEID" val="6219"/>
</p:tagLst>
</file>

<file path=ppt/tags/tag526.xml><?xml version="1.0" encoding="utf-8"?>
<p:tagLst xmlns:p="http://schemas.openxmlformats.org/presentationml/2006/main">
  <p:tag name="AS_UNIQUEID" val="6220"/>
</p:tagLst>
</file>

<file path=ppt/tags/tag527.xml><?xml version="1.0" encoding="utf-8"?>
<p:tagLst xmlns:p="http://schemas.openxmlformats.org/presentationml/2006/main">
  <p:tag name="AS_UNIQUEID" val="6221"/>
</p:tagLst>
</file>

<file path=ppt/tags/tag528.xml><?xml version="1.0" encoding="utf-8"?>
<p:tagLst xmlns:p="http://schemas.openxmlformats.org/presentationml/2006/main">
  <p:tag name="AS_UNIQUEID" val="6222"/>
</p:tagLst>
</file>

<file path=ppt/tags/tag529.xml><?xml version="1.0" encoding="utf-8"?>
<p:tagLst xmlns:p="http://schemas.openxmlformats.org/presentationml/2006/main">
  <p:tag name="AS_UNIQUEID" val="6223"/>
</p:tagLst>
</file>

<file path=ppt/tags/tag53.xml><?xml version="1.0" encoding="utf-8"?>
<p:tagLst xmlns:p="http://schemas.openxmlformats.org/presentationml/2006/main">
  <p:tag name="AS_UNIQUEID" val="2537"/>
</p:tagLst>
</file>

<file path=ppt/tags/tag530.xml><?xml version="1.0" encoding="utf-8"?>
<p:tagLst xmlns:p="http://schemas.openxmlformats.org/presentationml/2006/main">
  <p:tag name="AS_UNIQUEID" val="6224"/>
</p:tagLst>
</file>

<file path=ppt/tags/tag531.xml><?xml version="1.0" encoding="utf-8"?>
<p:tagLst xmlns:p="http://schemas.openxmlformats.org/presentationml/2006/main">
  <p:tag name="AS_UNIQUEID" val="6225"/>
</p:tagLst>
</file>

<file path=ppt/tags/tag532.xml><?xml version="1.0" encoding="utf-8"?>
<p:tagLst xmlns:p="http://schemas.openxmlformats.org/presentationml/2006/main">
  <p:tag name="AS_UNIQUEID" val="6226"/>
</p:tagLst>
</file>

<file path=ppt/tags/tag533.xml><?xml version="1.0" encoding="utf-8"?>
<p:tagLst xmlns:p="http://schemas.openxmlformats.org/presentationml/2006/main">
  <p:tag name="AS_UNIQUEID" val="6227"/>
</p:tagLst>
</file>

<file path=ppt/tags/tag534.xml><?xml version="1.0" encoding="utf-8"?>
<p:tagLst xmlns:p="http://schemas.openxmlformats.org/presentationml/2006/main">
  <p:tag name="AS_UNIQUEID" val="2639"/>
</p:tagLst>
</file>

<file path=ppt/tags/tag535.xml><?xml version="1.0" encoding="utf-8"?>
<p:tagLst xmlns:p="http://schemas.openxmlformats.org/presentationml/2006/main">
  <p:tag name="AS_UNIQUEID" val="2640"/>
</p:tagLst>
</file>

<file path=ppt/tags/tag536.xml><?xml version="1.0" encoding="utf-8"?>
<p:tagLst xmlns:p="http://schemas.openxmlformats.org/presentationml/2006/main">
  <p:tag name="AS_UNIQUEID" val="2641"/>
</p:tagLst>
</file>

<file path=ppt/tags/tag537.xml><?xml version="1.0" encoding="utf-8"?>
<p:tagLst xmlns:p="http://schemas.openxmlformats.org/presentationml/2006/main">
  <p:tag name="AS_UNIQUEID" val="1345"/>
</p:tagLst>
</file>

<file path=ppt/tags/tag538.xml><?xml version="1.0" encoding="utf-8"?>
<p:tagLst xmlns:p="http://schemas.openxmlformats.org/presentationml/2006/main">
  <p:tag name="AS_UNIQUEID" val="939"/>
</p:tagLst>
</file>

<file path=ppt/tags/tag539.xml><?xml version="1.0" encoding="utf-8"?>
<p:tagLst xmlns:p="http://schemas.openxmlformats.org/presentationml/2006/main">
  <p:tag name="AS_UNIQUEID" val="947"/>
</p:tagLst>
</file>

<file path=ppt/tags/tag54.xml><?xml version="1.0" encoding="utf-8"?>
<p:tagLst xmlns:p="http://schemas.openxmlformats.org/presentationml/2006/main">
  <p:tag name="AS_UNIQUEID" val="2538"/>
</p:tagLst>
</file>

<file path=ppt/tags/tag540.xml><?xml version="1.0" encoding="utf-8"?>
<p:tagLst xmlns:p="http://schemas.openxmlformats.org/presentationml/2006/main">
  <p:tag name="AS_UNIQUEID" val="1346"/>
</p:tagLst>
</file>

<file path=ppt/tags/tag541.xml><?xml version="1.0" encoding="utf-8"?>
<p:tagLst xmlns:p="http://schemas.openxmlformats.org/presentationml/2006/main">
  <p:tag name="AS_UNIQUEID" val="940"/>
</p:tagLst>
</file>

<file path=ppt/tags/tag542.xml><?xml version="1.0" encoding="utf-8"?>
<p:tagLst xmlns:p="http://schemas.openxmlformats.org/presentationml/2006/main">
  <p:tag name="AS_UNIQUEID" val="948"/>
</p:tagLst>
</file>

<file path=ppt/tags/tag543.xml><?xml version="1.0" encoding="utf-8"?>
<p:tagLst xmlns:p="http://schemas.openxmlformats.org/presentationml/2006/main">
  <p:tag name="AS_UNIQUEID" val="1347"/>
</p:tagLst>
</file>

<file path=ppt/tags/tag544.xml><?xml version="1.0" encoding="utf-8"?>
<p:tagLst xmlns:p="http://schemas.openxmlformats.org/presentationml/2006/main">
  <p:tag name="AS_UNIQUEID" val="942"/>
</p:tagLst>
</file>

<file path=ppt/tags/tag545.xml><?xml version="1.0" encoding="utf-8"?>
<p:tagLst xmlns:p="http://schemas.openxmlformats.org/presentationml/2006/main">
  <p:tag name="AS_UNIQUEID" val="949"/>
</p:tagLst>
</file>

<file path=ppt/tags/tag546.xml><?xml version="1.0" encoding="utf-8"?>
<p:tagLst xmlns:p="http://schemas.openxmlformats.org/presentationml/2006/main">
  <p:tag name="AS_UNIQUEID" val="1348"/>
</p:tagLst>
</file>

<file path=ppt/tags/tag547.xml><?xml version="1.0" encoding="utf-8"?>
<p:tagLst xmlns:p="http://schemas.openxmlformats.org/presentationml/2006/main">
  <p:tag name="AS_UNIQUEID" val="944"/>
</p:tagLst>
</file>

<file path=ppt/tags/tag548.xml><?xml version="1.0" encoding="utf-8"?>
<p:tagLst xmlns:p="http://schemas.openxmlformats.org/presentationml/2006/main">
  <p:tag name="AS_UNIQUEID" val="950"/>
</p:tagLst>
</file>

<file path=ppt/tags/tag549.xml><?xml version="1.0" encoding="utf-8"?>
<p:tagLst xmlns:p="http://schemas.openxmlformats.org/presentationml/2006/main">
  <p:tag name="AS_UNIQUEID" val="1349"/>
</p:tagLst>
</file>

<file path=ppt/tags/tag55.xml><?xml version="1.0" encoding="utf-8"?>
<p:tagLst xmlns:p="http://schemas.openxmlformats.org/presentationml/2006/main">
  <p:tag name="AS_UNIQUEID" val="2539"/>
</p:tagLst>
</file>

<file path=ppt/tags/tag550.xml><?xml version="1.0" encoding="utf-8"?>
<p:tagLst xmlns:p="http://schemas.openxmlformats.org/presentationml/2006/main">
  <p:tag name="AS_UNIQUEID" val="943"/>
</p:tagLst>
</file>

<file path=ppt/tags/tag551.xml><?xml version="1.0" encoding="utf-8"?>
<p:tagLst xmlns:p="http://schemas.openxmlformats.org/presentationml/2006/main">
  <p:tag name="AS_UNIQUEID" val="951"/>
</p:tagLst>
</file>

<file path=ppt/tags/tag552.xml><?xml version="1.0" encoding="utf-8"?>
<p:tagLst xmlns:p="http://schemas.openxmlformats.org/presentationml/2006/main">
  <p:tag name="AS_UNIQUEID" val="1350"/>
</p:tagLst>
</file>

<file path=ppt/tags/tag553.xml><?xml version="1.0" encoding="utf-8"?>
<p:tagLst xmlns:p="http://schemas.openxmlformats.org/presentationml/2006/main">
  <p:tag name="AS_UNIQUEID" val="941"/>
</p:tagLst>
</file>

<file path=ppt/tags/tag554.xml><?xml version="1.0" encoding="utf-8"?>
<p:tagLst xmlns:p="http://schemas.openxmlformats.org/presentationml/2006/main">
  <p:tag name="AS_UNIQUEID" val="952"/>
</p:tagLst>
</file>

<file path=ppt/tags/tag555.xml><?xml version="1.0" encoding="utf-8"?>
<p:tagLst xmlns:p="http://schemas.openxmlformats.org/presentationml/2006/main">
  <p:tag name="AS_UNIQUEID" val="1351"/>
</p:tagLst>
</file>

<file path=ppt/tags/tag556.xml><?xml version="1.0" encoding="utf-8"?>
<p:tagLst xmlns:p="http://schemas.openxmlformats.org/presentationml/2006/main">
  <p:tag name="AS_UNIQUEID" val="945"/>
</p:tagLst>
</file>

<file path=ppt/tags/tag557.xml><?xml version="1.0" encoding="utf-8"?>
<p:tagLst xmlns:p="http://schemas.openxmlformats.org/presentationml/2006/main">
  <p:tag name="AS_UNIQUEID" val="962"/>
</p:tagLst>
</file>

<file path=ppt/tags/tag558.xml><?xml version="1.0" encoding="utf-8"?>
<p:tagLst xmlns:p="http://schemas.openxmlformats.org/presentationml/2006/main">
  <p:tag name="AS_UNIQUEID" val="1352"/>
</p:tagLst>
</file>

<file path=ppt/tags/tag559.xml><?xml version="1.0" encoding="utf-8"?>
<p:tagLst xmlns:p="http://schemas.openxmlformats.org/presentationml/2006/main">
  <p:tag name="AS_UNIQUEID" val="1353"/>
</p:tagLst>
</file>

<file path=ppt/tags/tag56.xml><?xml version="1.0" encoding="utf-8"?>
<p:tagLst xmlns:p="http://schemas.openxmlformats.org/presentationml/2006/main">
  <p:tag name="AS_UNIQUEID" val="2541"/>
</p:tagLst>
</file>

<file path=ppt/tags/tag560.xml><?xml version="1.0" encoding="utf-8"?>
<p:tagLst xmlns:p="http://schemas.openxmlformats.org/presentationml/2006/main">
  <p:tag name="AS_UNIQUEID" val="1354"/>
</p:tagLst>
</file>

<file path=ppt/tags/tag561.xml><?xml version="1.0" encoding="utf-8"?>
<p:tagLst xmlns:p="http://schemas.openxmlformats.org/presentationml/2006/main">
  <p:tag name="AS_UNIQUEID" val="1355"/>
</p:tagLst>
</file>

<file path=ppt/tags/tag562.xml><?xml version="1.0" encoding="utf-8"?>
<p:tagLst xmlns:p="http://schemas.openxmlformats.org/presentationml/2006/main">
  <p:tag name="AS_UNIQUEID" val="1356"/>
</p:tagLst>
</file>

<file path=ppt/tags/tag563.xml><?xml version="1.0" encoding="utf-8"?>
<p:tagLst xmlns:p="http://schemas.openxmlformats.org/presentationml/2006/main">
  <p:tag name="AS_UNIQUEID" val="1357"/>
</p:tagLst>
</file>

<file path=ppt/tags/tag564.xml><?xml version="1.0" encoding="utf-8"?>
<p:tagLst xmlns:p="http://schemas.openxmlformats.org/presentationml/2006/main">
  <p:tag name="AS_UNIQUEID" val="2643"/>
</p:tagLst>
</file>

<file path=ppt/tags/tag565.xml><?xml version="1.0" encoding="utf-8"?>
<p:tagLst xmlns:p="http://schemas.openxmlformats.org/presentationml/2006/main">
  <p:tag name="AS_UNIQUEID" val="2644"/>
</p:tagLst>
</file>

<file path=ppt/tags/tag566.xml><?xml version="1.0" encoding="utf-8"?>
<p:tagLst xmlns:p="http://schemas.openxmlformats.org/presentationml/2006/main">
  <p:tag name="AS_UNIQUEID" val="2639"/>
</p:tagLst>
</file>

<file path=ppt/tags/tag567.xml><?xml version="1.0" encoding="utf-8"?>
<p:tagLst xmlns:p="http://schemas.openxmlformats.org/presentationml/2006/main">
  <p:tag name="AS_UNIQUEID" val="2640"/>
</p:tagLst>
</file>

<file path=ppt/tags/tag568.xml><?xml version="1.0" encoding="utf-8"?>
<p:tagLst xmlns:p="http://schemas.openxmlformats.org/presentationml/2006/main">
  <p:tag name="AS_UNIQUEID" val="2641"/>
</p:tagLst>
</file>

<file path=ppt/tags/tag569.xml><?xml version="1.0" encoding="utf-8"?>
<p:tagLst xmlns:p="http://schemas.openxmlformats.org/presentationml/2006/main">
  <p:tag name="AS_UNIQUEID" val="6232"/>
</p:tagLst>
</file>

<file path=ppt/tags/tag57.xml><?xml version="1.0" encoding="utf-8"?>
<p:tagLst xmlns:p="http://schemas.openxmlformats.org/presentationml/2006/main">
  <p:tag name="AS_UNIQUEID" val="2542"/>
</p:tagLst>
</file>

<file path=ppt/tags/tag570.xml><?xml version="1.0" encoding="utf-8"?>
<p:tagLst xmlns:p="http://schemas.openxmlformats.org/presentationml/2006/main">
  <p:tag name="AS_UNIQUEID" val="6233"/>
</p:tagLst>
</file>

<file path=ppt/tags/tag571.xml><?xml version="1.0" encoding="utf-8"?>
<p:tagLst xmlns:p="http://schemas.openxmlformats.org/presentationml/2006/main">
  <p:tag name="AS_UNIQUEID" val="6234"/>
</p:tagLst>
</file>

<file path=ppt/tags/tag572.xml><?xml version="1.0" encoding="utf-8"?>
<p:tagLst xmlns:p="http://schemas.openxmlformats.org/presentationml/2006/main">
  <p:tag name="AS_UNIQUEID" val="6235"/>
</p:tagLst>
</file>

<file path=ppt/tags/tag573.xml><?xml version="1.0" encoding="utf-8"?>
<p:tagLst xmlns:p="http://schemas.openxmlformats.org/presentationml/2006/main">
  <p:tag name="AS_UNIQUEID" val="6236"/>
</p:tagLst>
</file>

<file path=ppt/tags/tag574.xml><?xml version="1.0" encoding="utf-8"?>
<p:tagLst xmlns:p="http://schemas.openxmlformats.org/presentationml/2006/main">
  <p:tag name="AS_UNIQUEID" val="6237"/>
</p:tagLst>
</file>

<file path=ppt/tags/tag575.xml><?xml version="1.0" encoding="utf-8"?>
<p:tagLst xmlns:p="http://schemas.openxmlformats.org/presentationml/2006/main">
  <p:tag name="AS_UNIQUEID" val="6238"/>
</p:tagLst>
</file>

<file path=ppt/tags/tag576.xml><?xml version="1.0" encoding="utf-8"?>
<p:tagLst xmlns:p="http://schemas.openxmlformats.org/presentationml/2006/main">
  <p:tag name="AS_UNIQUEID" val="6239"/>
</p:tagLst>
</file>

<file path=ppt/tags/tag577.xml><?xml version="1.0" encoding="utf-8"?>
<p:tagLst xmlns:p="http://schemas.openxmlformats.org/presentationml/2006/main">
  <p:tag name="AS_UNIQUEID" val="6240"/>
</p:tagLst>
</file>

<file path=ppt/tags/tag578.xml><?xml version="1.0" encoding="utf-8"?>
<p:tagLst xmlns:p="http://schemas.openxmlformats.org/presentationml/2006/main">
  <p:tag name="AS_UNIQUEID" val="6241"/>
</p:tagLst>
</file>

<file path=ppt/tags/tag579.xml><?xml version="1.0" encoding="utf-8"?>
<p:tagLst xmlns:p="http://schemas.openxmlformats.org/presentationml/2006/main">
  <p:tag name="AS_UNIQUEID" val="6242"/>
</p:tagLst>
</file>

<file path=ppt/tags/tag58.xml><?xml version="1.0" encoding="utf-8"?>
<p:tagLst xmlns:p="http://schemas.openxmlformats.org/presentationml/2006/main">
  <p:tag name="AS_UNIQUEID" val="2543"/>
</p:tagLst>
</file>

<file path=ppt/tags/tag580.xml><?xml version="1.0" encoding="utf-8"?>
<p:tagLst xmlns:p="http://schemas.openxmlformats.org/presentationml/2006/main">
  <p:tag name="AS_UNIQUEID" val="6243"/>
</p:tagLst>
</file>

<file path=ppt/tags/tag581.xml><?xml version="1.0" encoding="utf-8"?>
<p:tagLst xmlns:p="http://schemas.openxmlformats.org/presentationml/2006/main">
  <p:tag name="AS_UNIQUEID" val="6244"/>
</p:tagLst>
</file>

<file path=ppt/tags/tag582.xml><?xml version="1.0" encoding="utf-8"?>
<p:tagLst xmlns:p="http://schemas.openxmlformats.org/presentationml/2006/main">
  <p:tag name="AS_UNIQUEID" val="6245"/>
</p:tagLst>
</file>

<file path=ppt/tags/tag583.xml><?xml version="1.0" encoding="utf-8"?>
<p:tagLst xmlns:p="http://schemas.openxmlformats.org/presentationml/2006/main">
  <p:tag name="AS_UNIQUEID" val="6246"/>
</p:tagLst>
</file>

<file path=ppt/tags/tag584.xml><?xml version="1.0" encoding="utf-8"?>
<p:tagLst xmlns:p="http://schemas.openxmlformats.org/presentationml/2006/main">
  <p:tag name="AS_UNIQUEID" val="6247"/>
</p:tagLst>
</file>

<file path=ppt/tags/tag585.xml><?xml version="1.0" encoding="utf-8"?>
<p:tagLst xmlns:p="http://schemas.openxmlformats.org/presentationml/2006/main">
  <p:tag name="AS_UNIQUEID" val="6248"/>
</p:tagLst>
</file>

<file path=ppt/tags/tag586.xml><?xml version="1.0" encoding="utf-8"?>
<p:tagLst xmlns:p="http://schemas.openxmlformats.org/presentationml/2006/main">
  <p:tag name="AS_UNIQUEID" val="6249"/>
</p:tagLst>
</file>

<file path=ppt/tags/tag587.xml><?xml version="1.0" encoding="utf-8"?>
<p:tagLst xmlns:p="http://schemas.openxmlformats.org/presentationml/2006/main">
  <p:tag name="AS_UNIQUEID" val="6250"/>
</p:tagLst>
</file>

<file path=ppt/tags/tag588.xml><?xml version="1.0" encoding="utf-8"?>
<p:tagLst xmlns:p="http://schemas.openxmlformats.org/presentationml/2006/main">
  <p:tag name="AS_UNIQUEID" val="6251"/>
</p:tagLst>
</file>

<file path=ppt/tags/tag589.xml><?xml version="1.0" encoding="utf-8"?>
<p:tagLst xmlns:p="http://schemas.openxmlformats.org/presentationml/2006/main">
  <p:tag name="AS_UNIQUEID" val="6252"/>
</p:tagLst>
</file>

<file path=ppt/tags/tag59.xml><?xml version="1.0" encoding="utf-8"?>
<p:tagLst xmlns:p="http://schemas.openxmlformats.org/presentationml/2006/main">
  <p:tag name="AS_UNIQUEID" val="2544"/>
</p:tagLst>
</file>

<file path=ppt/tags/tag590.xml><?xml version="1.0" encoding="utf-8"?>
<p:tagLst xmlns:p="http://schemas.openxmlformats.org/presentationml/2006/main">
  <p:tag name="AS_UNIQUEID" val="6253"/>
</p:tagLst>
</file>

<file path=ppt/tags/tag591.xml><?xml version="1.0" encoding="utf-8"?>
<p:tagLst xmlns:p="http://schemas.openxmlformats.org/presentationml/2006/main">
  <p:tag name="AS_UNIQUEID" val="6254"/>
</p:tagLst>
</file>

<file path=ppt/tags/tag592.xml><?xml version="1.0" encoding="utf-8"?>
<p:tagLst xmlns:p="http://schemas.openxmlformats.org/presentationml/2006/main">
  <p:tag name="AS_UNIQUEID" val="6255"/>
</p:tagLst>
</file>

<file path=ppt/tags/tag593.xml><?xml version="1.0" encoding="utf-8"?>
<p:tagLst xmlns:p="http://schemas.openxmlformats.org/presentationml/2006/main">
  <p:tag name="AS_UNIQUEID" val="6256"/>
</p:tagLst>
</file>

<file path=ppt/tags/tag594.xml><?xml version="1.0" encoding="utf-8"?>
<p:tagLst xmlns:p="http://schemas.openxmlformats.org/presentationml/2006/main">
  <p:tag name="AS_UNIQUEID" val="6257"/>
</p:tagLst>
</file>

<file path=ppt/tags/tag595.xml><?xml version="1.0" encoding="utf-8"?>
<p:tagLst xmlns:p="http://schemas.openxmlformats.org/presentationml/2006/main">
  <p:tag name="AS_UNIQUEID" val="6258"/>
</p:tagLst>
</file>

<file path=ppt/tags/tag596.xml><?xml version="1.0" encoding="utf-8"?>
<p:tagLst xmlns:p="http://schemas.openxmlformats.org/presentationml/2006/main">
  <p:tag name="AS_UNIQUEID" val="6259"/>
</p:tagLst>
</file>

<file path=ppt/tags/tag597.xml><?xml version="1.0" encoding="utf-8"?>
<p:tagLst xmlns:p="http://schemas.openxmlformats.org/presentationml/2006/main">
  <p:tag name="AS_UNIQUEID" val="6260"/>
</p:tagLst>
</file>

<file path=ppt/tags/tag598.xml><?xml version="1.0" encoding="utf-8"?>
<p:tagLst xmlns:p="http://schemas.openxmlformats.org/presentationml/2006/main">
  <p:tag name="AS_UNIQUEID" val="6261"/>
</p:tagLst>
</file>

<file path=ppt/tags/tag599.xml><?xml version="1.0" encoding="utf-8"?>
<p:tagLst xmlns:p="http://schemas.openxmlformats.org/presentationml/2006/main">
  <p:tag name="AS_UNIQUEID" val="6262"/>
</p:tagLst>
</file>

<file path=ppt/tags/tag6.xml><?xml version="1.0" encoding="utf-8"?>
<p:tagLst xmlns:p="http://schemas.openxmlformats.org/presentationml/2006/main">
  <p:tag name="AS_UNIQUEID" val="2477"/>
</p:tagLst>
</file>

<file path=ppt/tags/tag60.xml><?xml version="1.0" encoding="utf-8"?>
<p:tagLst xmlns:p="http://schemas.openxmlformats.org/presentationml/2006/main">
  <p:tag name="AS_UNIQUEID" val="2546"/>
</p:tagLst>
</file>

<file path=ppt/tags/tag600.xml><?xml version="1.0" encoding="utf-8"?>
<p:tagLst xmlns:p="http://schemas.openxmlformats.org/presentationml/2006/main">
  <p:tag name="AS_UNIQUEID" val="6263"/>
</p:tagLst>
</file>

<file path=ppt/tags/tag601.xml><?xml version="1.0" encoding="utf-8"?>
<p:tagLst xmlns:p="http://schemas.openxmlformats.org/presentationml/2006/main">
  <p:tag name="AS_UNIQUEID" val="6264"/>
</p:tagLst>
</file>

<file path=ppt/tags/tag602.xml><?xml version="1.0" encoding="utf-8"?>
<p:tagLst xmlns:p="http://schemas.openxmlformats.org/presentationml/2006/main">
  <p:tag name="AS_UNIQUEID" val="6265"/>
</p:tagLst>
</file>

<file path=ppt/tags/tag603.xml><?xml version="1.0" encoding="utf-8"?>
<p:tagLst xmlns:p="http://schemas.openxmlformats.org/presentationml/2006/main">
  <p:tag name="AS_UNIQUEID" val="6266"/>
</p:tagLst>
</file>

<file path=ppt/tags/tag604.xml><?xml version="1.0" encoding="utf-8"?>
<p:tagLst xmlns:p="http://schemas.openxmlformats.org/presentationml/2006/main">
  <p:tag name="AS_UNIQUEID" val="6267"/>
</p:tagLst>
</file>

<file path=ppt/tags/tag605.xml><?xml version="1.0" encoding="utf-8"?>
<p:tagLst xmlns:p="http://schemas.openxmlformats.org/presentationml/2006/main">
  <p:tag name="AS_UNIQUEID" val="6268"/>
</p:tagLst>
</file>

<file path=ppt/tags/tag606.xml><?xml version="1.0" encoding="utf-8"?>
<p:tagLst xmlns:p="http://schemas.openxmlformats.org/presentationml/2006/main">
  <p:tag name="AS_UNIQUEID" val="6269"/>
</p:tagLst>
</file>

<file path=ppt/tags/tag607.xml><?xml version="1.0" encoding="utf-8"?>
<p:tagLst xmlns:p="http://schemas.openxmlformats.org/presentationml/2006/main">
  <p:tag name="AS_UNIQUEID" val="6270"/>
</p:tagLst>
</file>

<file path=ppt/tags/tag608.xml><?xml version="1.0" encoding="utf-8"?>
<p:tagLst xmlns:p="http://schemas.openxmlformats.org/presentationml/2006/main">
  <p:tag name="AS_UNIQUEID" val="6271"/>
</p:tagLst>
</file>

<file path=ppt/tags/tag609.xml><?xml version="1.0" encoding="utf-8"?>
<p:tagLst xmlns:p="http://schemas.openxmlformats.org/presentationml/2006/main">
  <p:tag name="AS_UNIQUEID" val="2644"/>
</p:tagLst>
</file>

<file path=ppt/tags/tag61.xml><?xml version="1.0" encoding="utf-8"?>
<p:tagLst xmlns:p="http://schemas.openxmlformats.org/presentationml/2006/main">
  <p:tag name="AS_UNIQUEID" val="2547"/>
</p:tagLst>
</file>

<file path=ppt/tags/tag610.xml><?xml version="1.0" encoding="utf-8"?>
<p:tagLst xmlns:p="http://schemas.openxmlformats.org/presentationml/2006/main">
  <p:tag name="AS_UNIQUEID" val="2643"/>
</p:tagLst>
</file>

<file path=ppt/tags/tag611.xml><?xml version="1.0" encoding="utf-8"?>
<p:tagLst xmlns:p="http://schemas.openxmlformats.org/presentationml/2006/main">
  <p:tag name="AS_UNIQUEID" val="2639"/>
</p:tagLst>
</file>

<file path=ppt/tags/tag612.xml><?xml version="1.0" encoding="utf-8"?>
<p:tagLst xmlns:p="http://schemas.openxmlformats.org/presentationml/2006/main">
  <p:tag name="AS_UNIQUEID" val="2640"/>
</p:tagLst>
</file>

<file path=ppt/tags/tag613.xml><?xml version="1.0" encoding="utf-8"?>
<p:tagLst xmlns:p="http://schemas.openxmlformats.org/presentationml/2006/main">
  <p:tag name="AS_UNIQUEID" val="2641"/>
</p:tagLst>
</file>

<file path=ppt/tags/tag614.xml><?xml version="1.0" encoding="utf-8"?>
<p:tagLst xmlns:p="http://schemas.openxmlformats.org/presentationml/2006/main">
  <p:tag name="AS_UNIQUEID" val="2643"/>
</p:tagLst>
</file>

<file path=ppt/tags/tag615.xml><?xml version="1.0" encoding="utf-8"?>
<p:tagLst xmlns:p="http://schemas.openxmlformats.org/presentationml/2006/main">
  <p:tag name="AS_UNIQUEID" val="2644"/>
</p:tagLst>
</file>

<file path=ppt/tags/tag616.xml><?xml version="1.0" encoding="utf-8"?>
<p:tagLst xmlns:p="http://schemas.openxmlformats.org/presentationml/2006/main">
  <p:tag name="AS_UNIQUEID" val="1520"/>
</p:tagLst>
</file>

<file path=ppt/tags/tag617.xml><?xml version="1.0" encoding="utf-8"?>
<p:tagLst xmlns:p="http://schemas.openxmlformats.org/presentationml/2006/main">
  <p:tag name="AS_UNIQUEID" val="1521"/>
</p:tagLst>
</file>

<file path=ppt/tags/tag618.xml><?xml version="1.0" encoding="utf-8"?>
<p:tagLst xmlns:p="http://schemas.openxmlformats.org/presentationml/2006/main">
  <p:tag name="AS_UNIQUEID" val="1522"/>
</p:tagLst>
</file>

<file path=ppt/tags/tag619.xml><?xml version="1.0" encoding="utf-8"?>
<p:tagLst xmlns:p="http://schemas.openxmlformats.org/presentationml/2006/main">
  <p:tag name="AS_UNIQUEID" val="1523"/>
</p:tagLst>
</file>

<file path=ppt/tags/tag62.xml><?xml version="1.0" encoding="utf-8"?>
<p:tagLst xmlns:p="http://schemas.openxmlformats.org/presentationml/2006/main">
  <p:tag name="AS_UNIQUEID" val="2548"/>
</p:tagLst>
</file>

<file path=ppt/tags/tag620.xml><?xml version="1.0" encoding="utf-8"?>
<p:tagLst xmlns:p="http://schemas.openxmlformats.org/presentationml/2006/main">
  <p:tag name="AS_UNIQUEID" val="6274"/>
</p:tagLst>
</file>

<file path=ppt/tags/tag621.xml><?xml version="1.0" encoding="utf-8"?>
<p:tagLst xmlns:p="http://schemas.openxmlformats.org/presentationml/2006/main">
  <p:tag name="AS_UNIQUEID" val="6275"/>
</p:tagLst>
</file>

<file path=ppt/tags/tag622.xml><?xml version="1.0" encoding="utf-8"?>
<p:tagLst xmlns:p="http://schemas.openxmlformats.org/presentationml/2006/main">
  <p:tag name="AS_UNIQUEID" val="2639"/>
</p:tagLst>
</file>

<file path=ppt/tags/tag623.xml><?xml version="1.0" encoding="utf-8"?>
<p:tagLst xmlns:p="http://schemas.openxmlformats.org/presentationml/2006/main">
  <p:tag name="AS_UNIQUEID" val="2640"/>
</p:tagLst>
</file>

<file path=ppt/tags/tag624.xml><?xml version="1.0" encoding="utf-8"?>
<p:tagLst xmlns:p="http://schemas.openxmlformats.org/presentationml/2006/main">
  <p:tag name="AS_UNIQUEID" val="2641"/>
</p:tagLst>
</file>

<file path=ppt/tags/tag625.xml><?xml version="1.0" encoding="utf-8"?>
<p:tagLst xmlns:p="http://schemas.openxmlformats.org/presentationml/2006/main">
  <p:tag name="AS_UNIQUEID" val="2643"/>
</p:tagLst>
</file>

<file path=ppt/tags/tag626.xml><?xml version="1.0" encoding="utf-8"?>
<p:tagLst xmlns:p="http://schemas.openxmlformats.org/presentationml/2006/main">
  <p:tag name="AS_UNIQUEID" val="2644"/>
</p:tagLst>
</file>

<file path=ppt/tags/tag627.xml><?xml version="1.0" encoding="utf-8"?>
<p:tagLst xmlns:p="http://schemas.openxmlformats.org/presentationml/2006/main">
  <p:tag name="AS_UNIQUEID" val="6278"/>
</p:tagLst>
</file>

<file path=ppt/tags/tag628.xml><?xml version="1.0" encoding="utf-8"?>
<p:tagLst xmlns:p="http://schemas.openxmlformats.org/presentationml/2006/main">
  <p:tag name="AS_UNIQUEID" val="6279"/>
</p:tagLst>
</file>

<file path=ppt/tags/tag629.xml><?xml version="1.0" encoding="utf-8"?>
<p:tagLst xmlns:p="http://schemas.openxmlformats.org/presentationml/2006/main">
  <p:tag name="AS_UNIQUEID" val="6280"/>
</p:tagLst>
</file>

<file path=ppt/tags/tag63.xml><?xml version="1.0" encoding="utf-8"?>
<p:tagLst xmlns:p="http://schemas.openxmlformats.org/presentationml/2006/main">
  <p:tag name="AS_UNIQUEID" val="2550"/>
</p:tagLst>
</file>

<file path=ppt/tags/tag630.xml><?xml version="1.0" encoding="utf-8"?>
<p:tagLst xmlns:p="http://schemas.openxmlformats.org/presentationml/2006/main">
  <p:tag name="AS_UNIQUEID" val="6281"/>
</p:tagLst>
</file>

<file path=ppt/tags/tag631.xml><?xml version="1.0" encoding="utf-8"?>
<p:tagLst xmlns:p="http://schemas.openxmlformats.org/presentationml/2006/main">
  <p:tag name="AS_UNIQUEID" val="6282"/>
</p:tagLst>
</file>

<file path=ppt/tags/tag632.xml><?xml version="1.0" encoding="utf-8"?>
<p:tagLst xmlns:p="http://schemas.openxmlformats.org/presentationml/2006/main">
  <p:tag name="AS_UNIQUEID" val="2639"/>
</p:tagLst>
</file>

<file path=ppt/tags/tag633.xml><?xml version="1.0" encoding="utf-8"?>
<p:tagLst xmlns:p="http://schemas.openxmlformats.org/presentationml/2006/main">
  <p:tag name="AS_UNIQUEID" val="2640"/>
</p:tagLst>
</file>

<file path=ppt/tags/tag634.xml><?xml version="1.0" encoding="utf-8"?>
<p:tagLst xmlns:p="http://schemas.openxmlformats.org/presentationml/2006/main">
  <p:tag name="AS_UNIQUEID" val="2641"/>
</p:tagLst>
</file>

<file path=ppt/tags/tag635.xml><?xml version="1.0" encoding="utf-8"?>
<p:tagLst xmlns:p="http://schemas.openxmlformats.org/presentationml/2006/main">
  <p:tag name="AS_UNIQUEID" val="306"/>
</p:tagLst>
</file>

<file path=ppt/tags/tag636.xml><?xml version="1.0" encoding="utf-8"?>
<p:tagLst xmlns:p="http://schemas.openxmlformats.org/presentationml/2006/main">
  <p:tag name="AS_UNIQUEID" val="2748"/>
</p:tagLst>
</file>

<file path=ppt/tags/tag637.xml><?xml version="1.0" encoding="utf-8"?>
<p:tagLst xmlns:p="http://schemas.openxmlformats.org/presentationml/2006/main">
  <p:tag name="AS_UNIQUEID" val="1366"/>
</p:tagLst>
</file>

<file path=ppt/tags/tag638.xml><?xml version="1.0" encoding="utf-8"?>
<p:tagLst xmlns:p="http://schemas.openxmlformats.org/presentationml/2006/main">
  <p:tag name="AS_UNIQUEID" val="6285"/>
</p:tagLst>
</file>

<file path=ppt/tags/tag639.xml><?xml version="1.0" encoding="utf-8"?>
<p:tagLst xmlns:p="http://schemas.openxmlformats.org/presentationml/2006/main">
  <p:tag name="AS_UNIQUEID" val="310"/>
</p:tagLst>
</file>

<file path=ppt/tags/tag64.xml><?xml version="1.0" encoding="utf-8"?>
<p:tagLst xmlns:p="http://schemas.openxmlformats.org/presentationml/2006/main">
  <p:tag name="AS_UNIQUEID" val="2551"/>
</p:tagLst>
</file>

<file path=ppt/tags/tag640.xml><?xml version="1.0" encoding="utf-8"?>
<p:tagLst xmlns:p="http://schemas.openxmlformats.org/presentationml/2006/main">
  <p:tag name="AS_UNIQUEID" val="310"/>
</p:tagLst>
</file>

<file path=ppt/tags/tag641.xml><?xml version="1.0" encoding="utf-8"?>
<p:tagLst xmlns:p="http://schemas.openxmlformats.org/presentationml/2006/main">
  <p:tag name="AS_UNIQUEID" val="310"/>
</p:tagLst>
</file>

<file path=ppt/tags/tag642.xml><?xml version="1.0" encoding="utf-8"?>
<p:tagLst xmlns:p="http://schemas.openxmlformats.org/presentationml/2006/main">
  <p:tag name="AS_UNIQUEID" val="6286"/>
</p:tagLst>
</file>

<file path=ppt/tags/tag643.xml><?xml version="1.0" encoding="utf-8"?>
<p:tagLst xmlns:p="http://schemas.openxmlformats.org/presentationml/2006/main">
  <p:tag name="AS_UNIQUEID" val="6287"/>
</p:tagLst>
</file>

<file path=ppt/tags/tag644.xml><?xml version="1.0" encoding="utf-8"?>
<p:tagLst xmlns:p="http://schemas.openxmlformats.org/presentationml/2006/main">
  <p:tag name="AS_UNIQUEID" val="6288"/>
</p:tagLst>
</file>

<file path=ppt/tags/tag645.xml><?xml version="1.0" encoding="utf-8"?>
<p:tagLst xmlns:p="http://schemas.openxmlformats.org/presentationml/2006/main">
  <p:tag name="AS_UNIQUEID" val="2639"/>
</p:tagLst>
</file>

<file path=ppt/tags/tag646.xml><?xml version="1.0" encoding="utf-8"?>
<p:tagLst xmlns:p="http://schemas.openxmlformats.org/presentationml/2006/main">
  <p:tag name="AS_UNIQUEID" val="2640"/>
</p:tagLst>
</file>

<file path=ppt/tags/tag647.xml><?xml version="1.0" encoding="utf-8"?>
<p:tagLst xmlns:p="http://schemas.openxmlformats.org/presentationml/2006/main">
  <p:tag name="AS_UNIQUEID" val="2641"/>
</p:tagLst>
</file>

<file path=ppt/tags/tag648.xml><?xml version="1.0" encoding="utf-8"?>
<p:tagLst xmlns:p="http://schemas.openxmlformats.org/presentationml/2006/main">
  <p:tag name="AS_UNIQUEID" val="2643"/>
</p:tagLst>
</file>

<file path=ppt/tags/tag649.xml><?xml version="1.0" encoding="utf-8"?>
<p:tagLst xmlns:p="http://schemas.openxmlformats.org/presentationml/2006/main">
  <p:tag name="AS_UNIQUEID" val="2644"/>
</p:tagLst>
</file>

<file path=ppt/tags/tag65.xml><?xml version="1.0" encoding="utf-8"?>
<p:tagLst xmlns:p="http://schemas.openxmlformats.org/presentationml/2006/main">
  <p:tag name="AS_UNIQUEID" val="2552"/>
</p:tagLst>
</file>

<file path=ppt/tags/tag650.xml><?xml version="1.0" encoding="utf-8"?>
<p:tagLst xmlns:p="http://schemas.openxmlformats.org/presentationml/2006/main">
  <p:tag name="AS_UNIQUEID" val="2645"/>
</p:tagLst>
</file>

<file path=ppt/tags/tag651.xml><?xml version="1.0" encoding="utf-8"?>
<p:tagLst xmlns:p="http://schemas.openxmlformats.org/presentationml/2006/main">
  <p:tag name="AS_UNIQUEID" val="2624"/>
</p:tagLst>
</file>

<file path=ppt/tags/tag652.xml><?xml version="1.0" encoding="utf-8"?>
<p:tagLst xmlns:p="http://schemas.openxmlformats.org/presentationml/2006/main">
  <p:tag name="AS_UNIQUEID" val="222"/>
</p:tagLst>
</file>

<file path=ppt/tags/tag653.xml><?xml version="1.0" encoding="utf-8"?>
<p:tagLst xmlns:p="http://schemas.openxmlformats.org/presentationml/2006/main">
  <p:tag name="AS_UNIQUEID" val="1673"/>
</p:tagLst>
</file>

<file path=ppt/tags/tag654.xml><?xml version="1.0" encoding="utf-8"?>
<p:tagLst xmlns:p="http://schemas.openxmlformats.org/presentationml/2006/main">
  <p:tag name="AS_UNIQUEID" val="1420"/>
</p:tagLst>
</file>

<file path=ppt/tags/tag655.xml><?xml version="1.0" encoding="utf-8"?>
<p:tagLst xmlns:p="http://schemas.openxmlformats.org/presentationml/2006/main">
  <p:tag name="AS_UNIQUEID" val="14"/>
</p:tagLst>
</file>

<file path=ppt/tags/tag656.xml><?xml version="1.0" encoding="utf-8"?>
<p:tagLst xmlns:p="http://schemas.openxmlformats.org/presentationml/2006/main">
  <p:tag name="AS_UNIQUEID" val="15"/>
</p:tagLst>
</file>

<file path=ppt/tags/tag657.xml><?xml version="1.0" encoding="utf-8"?>
<p:tagLst xmlns:p="http://schemas.openxmlformats.org/presentationml/2006/main">
  <p:tag name="AS_UNIQUEID" val="2639"/>
</p:tagLst>
</file>

<file path=ppt/tags/tag658.xml><?xml version="1.0" encoding="utf-8"?>
<p:tagLst xmlns:p="http://schemas.openxmlformats.org/presentationml/2006/main">
  <p:tag name="AS_UNIQUEID" val="2640"/>
</p:tagLst>
</file>

<file path=ppt/tags/tag659.xml><?xml version="1.0" encoding="utf-8"?>
<p:tagLst xmlns:p="http://schemas.openxmlformats.org/presentationml/2006/main">
  <p:tag name="AS_UNIQUEID" val="2641"/>
</p:tagLst>
</file>

<file path=ppt/tags/tag66.xml><?xml version="1.0" encoding="utf-8"?>
<p:tagLst xmlns:p="http://schemas.openxmlformats.org/presentationml/2006/main">
  <p:tag name="AS_UNIQUEID" val="2553"/>
</p:tagLst>
</file>

<file path=ppt/tags/tag660.xml><?xml version="1.0" encoding="utf-8"?>
<p:tagLst xmlns:p="http://schemas.openxmlformats.org/presentationml/2006/main">
  <p:tag name="AS_UNIQUEID" val="222"/>
</p:tagLst>
</file>

<file path=ppt/tags/tag661.xml><?xml version="1.0" encoding="utf-8"?>
<p:tagLst xmlns:p="http://schemas.openxmlformats.org/presentationml/2006/main">
  <p:tag name="AS_UNIQUEID" val="1675"/>
</p:tagLst>
</file>

<file path=ppt/tags/tag662.xml><?xml version="1.0" encoding="utf-8"?>
<p:tagLst xmlns:p="http://schemas.openxmlformats.org/presentationml/2006/main">
  <p:tag name="AS_UNIQUEID" val="13"/>
</p:tagLst>
</file>

<file path=ppt/tags/tag663.xml><?xml version="1.0" encoding="utf-8"?>
<p:tagLst xmlns:p="http://schemas.openxmlformats.org/presentationml/2006/main">
  <p:tag name="AS_UNIQUEID" val="2639"/>
</p:tagLst>
</file>

<file path=ppt/tags/tag664.xml><?xml version="1.0" encoding="utf-8"?>
<p:tagLst xmlns:p="http://schemas.openxmlformats.org/presentationml/2006/main">
  <p:tag name="AS_UNIQUEID" val="2640"/>
</p:tagLst>
</file>

<file path=ppt/tags/tag665.xml><?xml version="1.0" encoding="utf-8"?>
<p:tagLst xmlns:p="http://schemas.openxmlformats.org/presentationml/2006/main">
  <p:tag name="AS_UNIQUEID" val="2641"/>
</p:tagLst>
</file>

<file path=ppt/tags/tag666.xml><?xml version="1.0" encoding="utf-8"?>
<p:tagLst xmlns:p="http://schemas.openxmlformats.org/presentationml/2006/main">
  <p:tag name="AS_UNIQUEID" val="2643"/>
</p:tagLst>
</file>

<file path=ppt/tags/tag667.xml><?xml version="1.0" encoding="utf-8"?>
<p:tagLst xmlns:p="http://schemas.openxmlformats.org/presentationml/2006/main">
  <p:tag name="AS_UNIQUEID" val="2644"/>
</p:tagLst>
</file>

<file path=ppt/tags/tag668.xml><?xml version="1.0" encoding="utf-8"?>
<p:tagLst xmlns:p="http://schemas.openxmlformats.org/presentationml/2006/main">
  <p:tag name="AS_UNIQUEID" val="6295"/>
</p:tagLst>
</file>

<file path=ppt/tags/tag669.xml><?xml version="1.0" encoding="utf-8"?>
<p:tagLst xmlns:p="http://schemas.openxmlformats.org/presentationml/2006/main">
  <p:tag name="AS_UNIQUEID" val="6296"/>
</p:tagLst>
</file>

<file path=ppt/tags/tag67.xml><?xml version="1.0" encoding="utf-8"?>
<p:tagLst xmlns:p="http://schemas.openxmlformats.org/presentationml/2006/main">
  <p:tag name="AS_UNIQUEID" val="2554"/>
</p:tagLst>
</file>

<file path=ppt/tags/tag670.xml><?xml version="1.0" encoding="utf-8"?>
<p:tagLst xmlns:p="http://schemas.openxmlformats.org/presentationml/2006/main">
  <p:tag name="AS_UNIQUEID" val="6297"/>
</p:tagLst>
</file>

<file path=ppt/tags/tag671.xml><?xml version="1.0" encoding="utf-8"?>
<p:tagLst xmlns:p="http://schemas.openxmlformats.org/presentationml/2006/main">
  <p:tag name="AS_UNIQUEID" val="6298"/>
</p:tagLst>
</file>

<file path=ppt/tags/tag672.xml><?xml version="1.0" encoding="utf-8"?>
<p:tagLst xmlns:p="http://schemas.openxmlformats.org/presentationml/2006/main">
  <p:tag name="AS_UNIQUEID" val="6299"/>
</p:tagLst>
</file>

<file path=ppt/tags/tag673.xml><?xml version="1.0" encoding="utf-8"?>
<p:tagLst xmlns:p="http://schemas.openxmlformats.org/presentationml/2006/main">
  <p:tag name="AS_UNIQUEID" val="6300"/>
</p:tagLst>
</file>

<file path=ppt/tags/tag674.xml><?xml version="1.0" encoding="utf-8"?>
<p:tagLst xmlns:p="http://schemas.openxmlformats.org/presentationml/2006/main">
  <p:tag name="AS_UNIQUEID" val="6301"/>
</p:tagLst>
</file>

<file path=ppt/tags/tag675.xml><?xml version="1.0" encoding="utf-8"?>
<p:tagLst xmlns:p="http://schemas.openxmlformats.org/presentationml/2006/main">
  <p:tag name="AS_UNIQUEID" val="2639"/>
</p:tagLst>
</file>

<file path=ppt/tags/tag676.xml><?xml version="1.0" encoding="utf-8"?>
<p:tagLst xmlns:p="http://schemas.openxmlformats.org/presentationml/2006/main">
  <p:tag name="AS_UNIQUEID" val="2640"/>
</p:tagLst>
</file>

<file path=ppt/tags/tag677.xml><?xml version="1.0" encoding="utf-8"?>
<p:tagLst xmlns:p="http://schemas.openxmlformats.org/presentationml/2006/main">
  <p:tag name="AS_UNIQUEID" val="2641"/>
</p:tagLst>
</file>

<file path=ppt/tags/tag678.xml><?xml version="1.0" encoding="utf-8"?>
<p:tagLst xmlns:p="http://schemas.openxmlformats.org/presentationml/2006/main">
  <p:tag name="AS_UNIQUEID" val="2643"/>
</p:tagLst>
</file>

<file path=ppt/tags/tag679.xml><?xml version="1.0" encoding="utf-8"?>
<p:tagLst xmlns:p="http://schemas.openxmlformats.org/presentationml/2006/main">
  <p:tag name="AS_UNIQUEID" val="2644"/>
</p:tagLst>
</file>

<file path=ppt/tags/tag68.xml><?xml version="1.0" encoding="utf-8"?>
<p:tagLst xmlns:p="http://schemas.openxmlformats.org/presentationml/2006/main">
  <p:tag name="AS_UNIQUEID" val="2555"/>
</p:tagLst>
</file>

<file path=ppt/tags/tag680.xml><?xml version="1.0" encoding="utf-8"?>
<p:tagLst xmlns:p="http://schemas.openxmlformats.org/presentationml/2006/main">
  <p:tag name="AS_UNIQUEID" val="6304"/>
</p:tagLst>
</file>

<file path=ppt/tags/tag681.xml><?xml version="1.0" encoding="utf-8"?>
<p:tagLst xmlns:p="http://schemas.openxmlformats.org/presentationml/2006/main">
  <p:tag name="AS_UNIQUEID" val="6305"/>
</p:tagLst>
</file>

<file path=ppt/tags/tag682.xml><?xml version="1.0" encoding="utf-8"?>
<p:tagLst xmlns:p="http://schemas.openxmlformats.org/presentationml/2006/main">
  <p:tag name="AS_UNIQUEID" val="6306"/>
</p:tagLst>
</file>

<file path=ppt/tags/tag683.xml><?xml version="1.0" encoding="utf-8"?>
<p:tagLst xmlns:p="http://schemas.openxmlformats.org/presentationml/2006/main">
  <p:tag name="AS_UNIQUEID" val="6307"/>
</p:tagLst>
</file>

<file path=ppt/tags/tag684.xml><?xml version="1.0" encoding="utf-8"?>
<p:tagLst xmlns:p="http://schemas.openxmlformats.org/presentationml/2006/main">
  <p:tag name="AS_UNIQUEID" val="2639"/>
</p:tagLst>
</file>

<file path=ppt/tags/tag685.xml><?xml version="1.0" encoding="utf-8"?>
<p:tagLst xmlns:p="http://schemas.openxmlformats.org/presentationml/2006/main">
  <p:tag name="AS_UNIQUEID" val="2640"/>
</p:tagLst>
</file>

<file path=ppt/tags/tag686.xml><?xml version="1.0" encoding="utf-8"?>
<p:tagLst xmlns:p="http://schemas.openxmlformats.org/presentationml/2006/main">
  <p:tag name="AS_UNIQUEID" val="2641"/>
</p:tagLst>
</file>

<file path=ppt/tags/tag687.xml><?xml version="1.0" encoding="utf-8"?>
<p:tagLst xmlns:p="http://schemas.openxmlformats.org/presentationml/2006/main">
  <p:tag name="AS_UNIQUEID" val="2643"/>
</p:tagLst>
</file>

<file path=ppt/tags/tag688.xml><?xml version="1.0" encoding="utf-8"?>
<p:tagLst xmlns:p="http://schemas.openxmlformats.org/presentationml/2006/main">
  <p:tag name="AS_UNIQUEID" val="2644"/>
</p:tagLst>
</file>

<file path=ppt/tags/tag689.xml><?xml version="1.0" encoding="utf-8"?>
<p:tagLst xmlns:p="http://schemas.openxmlformats.org/presentationml/2006/main">
  <p:tag name="AS_UNIQUEID" val="6310"/>
</p:tagLst>
</file>

<file path=ppt/tags/tag69.xml><?xml version="1.0" encoding="utf-8"?>
<p:tagLst xmlns:p="http://schemas.openxmlformats.org/presentationml/2006/main">
  <p:tag name="AS_UNIQUEID" val="2557"/>
</p:tagLst>
</file>

<file path=ppt/tags/tag690.xml><?xml version="1.0" encoding="utf-8"?>
<p:tagLst xmlns:p="http://schemas.openxmlformats.org/presentationml/2006/main">
  <p:tag name="AS_UNIQUEID" val="6311"/>
</p:tagLst>
</file>

<file path=ppt/tags/tag691.xml><?xml version="1.0" encoding="utf-8"?>
<p:tagLst xmlns:p="http://schemas.openxmlformats.org/presentationml/2006/main">
  <p:tag name="AS_UNIQUEID" val="6312"/>
</p:tagLst>
</file>

<file path=ppt/tags/tag692.xml><?xml version="1.0" encoding="utf-8"?>
<p:tagLst xmlns:p="http://schemas.openxmlformats.org/presentationml/2006/main">
  <p:tag name="AS_UNIQUEID" val="6313"/>
</p:tagLst>
</file>

<file path=ppt/tags/tag693.xml><?xml version="1.0" encoding="utf-8"?>
<p:tagLst xmlns:p="http://schemas.openxmlformats.org/presentationml/2006/main">
  <p:tag name="AS_UNIQUEID" val="6314"/>
</p:tagLst>
</file>

<file path=ppt/tags/tag694.xml><?xml version="1.0" encoding="utf-8"?>
<p:tagLst xmlns:p="http://schemas.openxmlformats.org/presentationml/2006/main">
  <p:tag name="AS_UNIQUEID" val="6315"/>
</p:tagLst>
</file>

<file path=ppt/tags/tag695.xml><?xml version="1.0" encoding="utf-8"?>
<p:tagLst xmlns:p="http://schemas.openxmlformats.org/presentationml/2006/main">
  <p:tag name="AS_UNIQUEID" val="2639"/>
</p:tagLst>
</file>

<file path=ppt/tags/tag696.xml><?xml version="1.0" encoding="utf-8"?>
<p:tagLst xmlns:p="http://schemas.openxmlformats.org/presentationml/2006/main">
  <p:tag name="AS_UNIQUEID" val="2640"/>
</p:tagLst>
</file>

<file path=ppt/tags/tag697.xml><?xml version="1.0" encoding="utf-8"?>
<p:tagLst xmlns:p="http://schemas.openxmlformats.org/presentationml/2006/main">
  <p:tag name="AS_UNIQUEID" val="2641"/>
</p:tagLst>
</file>

<file path=ppt/tags/tag698.xml><?xml version="1.0" encoding="utf-8"?>
<p:tagLst xmlns:p="http://schemas.openxmlformats.org/presentationml/2006/main">
  <p:tag name="AS_UNIQUEID" val="2643"/>
</p:tagLst>
</file>

<file path=ppt/tags/tag699.xml><?xml version="1.0" encoding="utf-8"?>
<p:tagLst xmlns:p="http://schemas.openxmlformats.org/presentationml/2006/main">
  <p:tag name="AS_UNIQUEID" val="2644"/>
</p:tagLst>
</file>

<file path=ppt/tags/tag7.xml><?xml version="1.0" encoding="utf-8"?>
<p:tagLst xmlns:p="http://schemas.openxmlformats.org/presentationml/2006/main">
  <p:tag name="AS_UNIQUEID" val="2479"/>
</p:tagLst>
</file>

<file path=ppt/tags/tag70.xml><?xml version="1.0" encoding="utf-8"?>
<p:tagLst xmlns:p="http://schemas.openxmlformats.org/presentationml/2006/main">
  <p:tag name="AS_UNIQUEID" val="2558"/>
</p:tagLst>
</file>

<file path=ppt/tags/tag700.xml><?xml version="1.0" encoding="utf-8"?>
<p:tagLst xmlns:p="http://schemas.openxmlformats.org/presentationml/2006/main">
  <p:tag name="AS_UNIQUEID" val="6318"/>
</p:tagLst>
</file>

<file path=ppt/tags/tag701.xml><?xml version="1.0" encoding="utf-8"?>
<p:tagLst xmlns:p="http://schemas.openxmlformats.org/presentationml/2006/main">
  <p:tag name="AS_UNIQUEID" val="6319"/>
</p:tagLst>
</file>

<file path=ppt/tags/tag702.xml><?xml version="1.0" encoding="utf-8"?>
<p:tagLst xmlns:p="http://schemas.openxmlformats.org/presentationml/2006/main">
  <p:tag name="AS_UNIQUEID" val="6320"/>
</p:tagLst>
</file>

<file path=ppt/tags/tag703.xml><?xml version="1.0" encoding="utf-8"?>
<p:tagLst xmlns:p="http://schemas.openxmlformats.org/presentationml/2006/main">
  <p:tag name="AS_UNIQUEID" val="2639"/>
</p:tagLst>
</file>

<file path=ppt/tags/tag704.xml><?xml version="1.0" encoding="utf-8"?>
<p:tagLst xmlns:p="http://schemas.openxmlformats.org/presentationml/2006/main">
  <p:tag name="AS_UNIQUEID" val="2640"/>
</p:tagLst>
</file>

<file path=ppt/tags/tag705.xml><?xml version="1.0" encoding="utf-8"?>
<p:tagLst xmlns:p="http://schemas.openxmlformats.org/presentationml/2006/main">
  <p:tag name="AS_UNIQUEID" val="2641"/>
</p:tagLst>
</file>

<file path=ppt/tags/tag706.xml><?xml version="1.0" encoding="utf-8"?>
<p:tagLst xmlns:p="http://schemas.openxmlformats.org/presentationml/2006/main">
  <p:tag name="AS_UNIQUEID" val="2643"/>
</p:tagLst>
</file>

<file path=ppt/tags/tag707.xml><?xml version="1.0" encoding="utf-8"?>
<p:tagLst xmlns:p="http://schemas.openxmlformats.org/presentationml/2006/main">
  <p:tag name="AS_UNIQUEID" val="2644"/>
</p:tagLst>
</file>

<file path=ppt/tags/tag708.xml><?xml version="1.0" encoding="utf-8"?>
<p:tagLst xmlns:p="http://schemas.openxmlformats.org/presentationml/2006/main">
  <p:tag name="AS_UNIQUEID" val="1678"/>
</p:tagLst>
</file>

<file path=ppt/tags/tag709.xml><?xml version="1.0" encoding="utf-8"?>
<p:tagLst xmlns:p="http://schemas.openxmlformats.org/presentationml/2006/main">
  <p:tag name="AS_UNIQUEID" val="1425"/>
</p:tagLst>
</file>

<file path=ppt/tags/tag71.xml><?xml version="1.0" encoding="utf-8"?>
<p:tagLst xmlns:p="http://schemas.openxmlformats.org/presentationml/2006/main">
  <p:tag name="AS_UNIQUEID" val="2559"/>
</p:tagLst>
</file>

<file path=ppt/tags/tag710.xml><?xml version="1.0" encoding="utf-8"?>
<p:tagLst xmlns:p="http://schemas.openxmlformats.org/presentationml/2006/main">
  <p:tag name="AS_UNIQUEID" val="2639"/>
</p:tagLst>
</file>

<file path=ppt/tags/tag711.xml><?xml version="1.0" encoding="utf-8"?>
<p:tagLst xmlns:p="http://schemas.openxmlformats.org/presentationml/2006/main">
  <p:tag name="AS_UNIQUEID" val="2640"/>
</p:tagLst>
</file>

<file path=ppt/tags/tag712.xml><?xml version="1.0" encoding="utf-8"?>
<p:tagLst xmlns:p="http://schemas.openxmlformats.org/presentationml/2006/main">
  <p:tag name="AS_UNIQUEID" val="2641"/>
</p:tagLst>
</file>

<file path=ppt/tags/tag713.xml><?xml version="1.0" encoding="utf-8"?>
<p:tagLst xmlns:p="http://schemas.openxmlformats.org/presentationml/2006/main">
  <p:tag name="AS_UNIQUEID" val="2643"/>
</p:tagLst>
</file>

<file path=ppt/tags/tag714.xml><?xml version="1.0" encoding="utf-8"?>
<p:tagLst xmlns:p="http://schemas.openxmlformats.org/presentationml/2006/main">
  <p:tag name="AS_UNIQUEID" val="2644"/>
</p:tagLst>
</file>

<file path=ppt/tags/tag715.xml><?xml version="1.0" encoding="utf-8"?>
<p:tagLst xmlns:p="http://schemas.openxmlformats.org/presentationml/2006/main">
  <p:tag name="AS_UNIQUEID" val="2028"/>
</p:tagLst>
</file>

<file path=ppt/tags/tag716.xml><?xml version="1.0" encoding="utf-8"?>
<p:tagLst xmlns:p="http://schemas.openxmlformats.org/presentationml/2006/main">
  <p:tag name="AS_UNIQUEID" val="2029"/>
</p:tagLst>
</file>

<file path=ppt/tags/tag717.xml><?xml version="1.0" encoding="utf-8"?>
<p:tagLst xmlns:p="http://schemas.openxmlformats.org/presentationml/2006/main">
  <p:tag name="AS_UNIQUEID" val="2030"/>
</p:tagLst>
</file>

<file path=ppt/tags/tag718.xml><?xml version="1.0" encoding="utf-8"?>
<p:tagLst xmlns:p="http://schemas.openxmlformats.org/presentationml/2006/main">
  <p:tag name="AS_UNIQUEID" val="2031"/>
</p:tagLst>
</file>

<file path=ppt/tags/tag719.xml><?xml version="1.0" encoding="utf-8"?>
<p:tagLst xmlns:p="http://schemas.openxmlformats.org/presentationml/2006/main">
  <p:tag name="AS_UNIQUEID" val="2639"/>
</p:tagLst>
</file>

<file path=ppt/tags/tag72.xml><?xml version="1.0" encoding="utf-8"?>
<p:tagLst xmlns:p="http://schemas.openxmlformats.org/presentationml/2006/main">
  <p:tag name="AS_UNIQUEID" val="2560"/>
</p:tagLst>
</file>

<file path=ppt/tags/tag720.xml><?xml version="1.0" encoding="utf-8"?>
<p:tagLst xmlns:p="http://schemas.openxmlformats.org/presentationml/2006/main">
  <p:tag name="AS_UNIQUEID" val="2640"/>
</p:tagLst>
</file>

<file path=ppt/tags/tag721.xml><?xml version="1.0" encoding="utf-8"?>
<p:tagLst xmlns:p="http://schemas.openxmlformats.org/presentationml/2006/main">
  <p:tag name="AS_UNIQUEID" val="2641"/>
</p:tagLst>
</file>

<file path=ppt/tags/tag722.xml><?xml version="1.0" encoding="utf-8"?>
<p:tagLst xmlns:p="http://schemas.openxmlformats.org/presentationml/2006/main">
  <p:tag name="AS_UNIQUEID" val="2643"/>
</p:tagLst>
</file>

<file path=ppt/tags/tag723.xml><?xml version="1.0" encoding="utf-8"?>
<p:tagLst xmlns:p="http://schemas.openxmlformats.org/presentationml/2006/main">
  <p:tag name="AS_UNIQUEID" val="2644"/>
</p:tagLst>
</file>

<file path=ppt/tags/tag724.xml><?xml version="1.0" encoding="utf-8"?>
<p:tagLst xmlns:p="http://schemas.openxmlformats.org/presentationml/2006/main">
  <p:tag name="AS_UNIQUEID" val="2034"/>
</p:tagLst>
</file>

<file path=ppt/tags/tag725.xml><?xml version="1.0" encoding="utf-8"?>
<p:tagLst xmlns:p="http://schemas.openxmlformats.org/presentationml/2006/main">
  <p:tag name="AS_UNIQUEID" val="2035"/>
</p:tagLst>
</file>

<file path=ppt/tags/tag726.xml><?xml version="1.0" encoding="utf-8"?>
<p:tagLst xmlns:p="http://schemas.openxmlformats.org/presentationml/2006/main">
  <p:tag name="AS_UNIQUEID" val="2639"/>
</p:tagLst>
</file>

<file path=ppt/tags/tag727.xml><?xml version="1.0" encoding="utf-8"?>
<p:tagLst xmlns:p="http://schemas.openxmlformats.org/presentationml/2006/main">
  <p:tag name="AS_UNIQUEID" val="2640"/>
</p:tagLst>
</file>

<file path=ppt/tags/tag728.xml><?xml version="1.0" encoding="utf-8"?>
<p:tagLst xmlns:p="http://schemas.openxmlformats.org/presentationml/2006/main">
  <p:tag name="AS_UNIQUEID" val="2641"/>
</p:tagLst>
</file>

<file path=ppt/tags/tag729.xml><?xml version="1.0" encoding="utf-8"?>
<p:tagLst xmlns:p="http://schemas.openxmlformats.org/presentationml/2006/main">
  <p:tag name="AS_UNIQUEID" val="2643"/>
</p:tagLst>
</file>

<file path=ppt/tags/tag73.xml><?xml version="1.0" encoding="utf-8"?>
<p:tagLst xmlns:p="http://schemas.openxmlformats.org/presentationml/2006/main">
  <p:tag name="AS_UNIQUEID" val="2561"/>
</p:tagLst>
</file>

<file path=ppt/tags/tag730.xml><?xml version="1.0" encoding="utf-8"?>
<p:tagLst xmlns:p="http://schemas.openxmlformats.org/presentationml/2006/main">
  <p:tag name="AS_UNIQUEID" val="2644"/>
</p:tagLst>
</file>

<file path=ppt/tags/tag731.xml><?xml version="1.0" encoding="utf-8"?>
<p:tagLst xmlns:p="http://schemas.openxmlformats.org/presentationml/2006/main">
  <p:tag name="AS_UNIQUEID" val="2037"/>
</p:tagLst>
</file>

<file path=ppt/tags/tag732.xml><?xml version="1.0" encoding="utf-8"?>
<p:tagLst xmlns:p="http://schemas.openxmlformats.org/presentationml/2006/main">
  <p:tag name="AS_UNIQUEID" val="2038"/>
</p:tagLst>
</file>

<file path=ppt/tags/tag733.xml><?xml version="1.0" encoding="utf-8"?>
<p:tagLst xmlns:p="http://schemas.openxmlformats.org/presentationml/2006/main">
  <p:tag name="AS_UNIQUEID" val="2639"/>
</p:tagLst>
</file>

<file path=ppt/tags/tag734.xml><?xml version="1.0" encoding="utf-8"?>
<p:tagLst xmlns:p="http://schemas.openxmlformats.org/presentationml/2006/main">
  <p:tag name="AS_UNIQUEID" val="2640"/>
</p:tagLst>
</file>

<file path=ppt/tags/tag735.xml><?xml version="1.0" encoding="utf-8"?>
<p:tagLst xmlns:p="http://schemas.openxmlformats.org/presentationml/2006/main">
  <p:tag name="AS_UNIQUEID" val="2641"/>
</p:tagLst>
</file>

<file path=ppt/tags/tag736.xml><?xml version="1.0" encoding="utf-8"?>
<p:tagLst xmlns:p="http://schemas.openxmlformats.org/presentationml/2006/main">
  <p:tag name="AS_UNIQUEID" val="2643"/>
</p:tagLst>
</file>

<file path=ppt/tags/tag737.xml><?xml version="1.0" encoding="utf-8"?>
<p:tagLst xmlns:p="http://schemas.openxmlformats.org/presentationml/2006/main">
  <p:tag name="AS_UNIQUEID" val="2644"/>
</p:tagLst>
</file>

<file path=ppt/tags/tag738.xml><?xml version="1.0" encoding="utf-8"?>
<p:tagLst xmlns:p="http://schemas.openxmlformats.org/presentationml/2006/main">
  <p:tag name="AS_UNIQUEID" val="6331"/>
</p:tagLst>
</file>

<file path=ppt/tags/tag739.xml><?xml version="1.0" encoding="utf-8"?>
<p:tagLst xmlns:p="http://schemas.openxmlformats.org/presentationml/2006/main">
  <p:tag name="AS_UNIQUEID" val="2042"/>
</p:tagLst>
</file>

<file path=ppt/tags/tag74.xml><?xml version="1.0" encoding="utf-8"?>
<p:tagLst xmlns:p="http://schemas.openxmlformats.org/presentationml/2006/main">
  <p:tag name="AS_UNIQUEID" val="2562"/>
</p:tagLst>
</file>

<file path=ppt/tags/tag740.xml><?xml version="1.0" encoding="utf-8"?>
<p:tagLst xmlns:p="http://schemas.openxmlformats.org/presentationml/2006/main">
  <p:tag name="AS_UNIQUEID" val="2639"/>
</p:tagLst>
</file>

<file path=ppt/tags/tag741.xml><?xml version="1.0" encoding="utf-8"?>
<p:tagLst xmlns:p="http://schemas.openxmlformats.org/presentationml/2006/main">
  <p:tag name="AS_UNIQUEID" val="2640"/>
</p:tagLst>
</file>

<file path=ppt/tags/tag742.xml><?xml version="1.0" encoding="utf-8"?>
<p:tagLst xmlns:p="http://schemas.openxmlformats.org/presentationml/2006/main">
  <p:tag name="AS_UNIQUEID" val="2641"/>
</p:tagLst>
</file>

<file path=ppt/tags/tag743.xml><?xml version="1.0" encoding="utf-8"?>
<p:tagLst xmlns:p="http://schemas.openxmlformats.org/presentationml/2006/main">
  <p:tag name="AS_UNIQUEID" val="2643"/>
</p:tagLst>
</file>

<file path=ppt/tags/tag744.xml><?xml version="1.0" encoding="utf-8"?>
<p:tagLst xmlns:p="http://schemas.openxmlformats.org/presentationml/2006/main">
  <p:tag name="AS_UNIQUEID" val="2644"/>
</p:tagLst>
</file>

<file path=ppt/tags/tag745.xml><?xml version="1.0" encoding="utf-8"?>
<p:tagLst xmlns:p="http://schemas.openxmlformats.org/presentationml/2006/main">
  <p:tag name="AS_UNIQUEID" val="2044"/>
</p:tagLst>
</file>

<file path=ppt/tags/tag746.xml><?xml version="1.0" encoding="utf-8"?>
<p:tagLst xmlns:p="http://schemas.openxmlformats.org/presentationml/2006/main">
  <p:tag name="AS_UNIQUEID" val="2047"/>
</p:tagLst>
</file>

<file path=ppt/tags/tag747.xml><?xml version="1.0" encoding="utf-8"?>
<p:tagLst xmlns:p="http://schemas.openxmlformats.org/presentationml/2006/main">
  <p:tag name="AS_UNIQUEID" val="2045"/>
</p:tagLst>
</file>

<file path=ppt/tags/tag748.xml><?xml version="1.0" encoding="utf-8"?>
<p:tagLst xmlns:p="http://schemas.openxmlformats.org/presentationml/2006/main">
  <p:tag name="AS_UNIQUEID" val="2048"/>
</p:tagLst>
</file>

<file path=ppt/tags/tag749.xml><?xml version="1.0" encoding="utf-8"?>
<p:tagLst xmlns:p="http://schemas.openxmlformats.org/presentationml/2006/main">
  <p:tag name="AS_UNIQUEID" val="2639"/>
</p:tagLst>
</file>

<file path=ppt/tags/tag75.xml><?xml version="1.0" encoding="utf-8"?>
<p:tagLst xmlns:p="http://schemas.openxmlformats.org/presentationml/2006/main">
  <p:tag name="AS_UNIQUEID" val="2564"/>
</p:tagLst>
</file>

<file path=ppt/tags/tag750.xml><?xml version="1.0" encoding="utf-8"?>
<p:tagLst xmlns:p="http://schemas.openxmlformats.org/presentationml/2006/main">
  <p:tag name="AS_UNIQUEID" val="2640"/>
</p:tagLst>
</file>

<file path=ppt/tags/tag751.xml><?xml version="1.0" encoding="utf-8"?>
<p:tagLst xmlns:p="http://schemas.openxmlformats.org/presentationml/2006/main">
  <p:tag name="AS_UNIQUEID" val="2641"/>
</p:tagLst>
</file>

<file path=ppt/tags/tag752.xml><?xml version="1.0" encoding="utf-8"?>
<p:tagLst xmlns:p="http://schemas.openxmlformats.org/presentationml/2006/main">
  <p:tag name="AS_UNIQUEID" val="2053"/>
</p:tagLst>
</file>

<file path=ppt/tags/tag753.xml><?xml version="1.0" encoding="utf-8"?>
<p:tagLst xmlns:p="http://schemas.openxmlformats.org/presentationml/2006/main">
  <p:tag name="AS_UNIQUEID" val="2643"/>
</p:tagLst>
</file>

<file path=ppt/tags/tag754.xml><?xml version="1.0" encoding="utf-8"?>
<p:tagLst xmlns:p="http://schemas.openxmlformats.org/presentationml/2006/main">
  <p:tag name="AS_UNIQUEID" val="2644"/>
</p:tagLst>
</file>

<file path=ppt/tags/tag755.xml><?xml version="1.0" encoding="utf-8"?>
<p:tagLst xmlns:p="http://schemas.openxmlformats.org/presentationml/2006/main">
  <p:tag name="AS_UNIQUEID" val="2051"/>
</p:tagLst>
</file>

<file path=ppt/tags/tag756.xml><?xml version="1.0" encoding="utf-8"?>
<p:tagLst xmlns:p="http://schemas.openxmlformats.org/presentationml/2006/main">
  <p:tag name="AS_UNIQUEID" val="2054"/>
</p:tagLst>
</file>

<file path=ppt/tags/tag757.xml><?xml version="1.0" encoding="utf-8"?>
<p:tagLst xmlns:p="http://schemas.openxmlformats.org/presentationml/2006/main">
  <p:tag name="AS_UNIQUEID" val="2057"/>
</p:tagLst>
</file>

<file path=ppt/tags/tag758.xml><?xml version="1.0" encoding="utf-8"?>
<p:tagLst xmlns:p="http://schemas.openxmlformats.org/presentationml/2006/main">
  <p:tag name="AS_UNIQUEID" val="2060"/>
</p:tagLst>
</file>

<file path=ppt/tags/tag759.xml><?xml version="1.0" encoding="utf-8"?>
<p:tagLst xmlns:p="http://schemas.openxmlformats.org/presentationml/2006/main">
  <p:tag name="AS_UNIQUEID" val="2639"/>
</p:tagLst>
</file>

<file path=ppt/tags/tag76.xml><?xml version="1.0" encoding="utf-8"?>
<p:tagLst xmlns:p="http://schemas.openxmlformats.org/presentationml/2006/main">
  <p:tag name="AS_UNIQUEID" val="2565"/>
</p:tagLst>
</file>

<file path=ppt/tags/tag760.xml><?xml version="1.0" encoding="utf-8"?>
<p:tagLst xmlns:p="http://schemas.openxmlformats.org/presentationml/2006/main">
  <p:tag name="AS_UNIQUEID" val="2640"/>
</p:tagLst>
</file>

<file path=ppt/tags/tag761.xml><?xml version="1.0" encoding="utf-8"?>
<p:tagLst xmlns:p="http://schemas.openxmlformats.org/presentationml/2006/main">
  <p:tag name="AS_UNIQUEID" val="2641"/>
</p:tagLst>
</file>

<file path=ppt/tags/tag762.xml><?xml version="1.0" encoding="utf-8"?>
<p:tagLst xmlns:p="http://schemas.openxmlformats.org/presentationml/2006/main">
  <p:tag name="AS_UNIQUEID" val="2643"/>
</p:tagLst>
</file>

<file path=ppt/tags/tag763.xml><?xml version="1.0" encoding="utf-8"?>
<p:tagLst xmlns:p="http://schemas.openxmlformats.org/presentationml/2006/main">
  <p:tag name="AS_UNIQUEID" val="2644"/>
</p:tagLst>
</file>

<file path=ppt/tags/tag764.xml><?xml version="1.0" encoding="utf-8"?>
<p:tagLst xmlns:p="http://schemas.openxmlformats.org/presentationml/2006/main">
  <p:tag name="AS_UNIQUEID" val="2103"/>
</p:tagLst>
</file>

<file path=ppt/tags/tag765.xml><?xml version="1.0" encoding="utf-8"?>
<p:tagLst xmlns:p="http://schemas.openxmlformats.org/presentationml/2006/main">
  <p:tag name="AS_UNIQUEID" val="2104"/>
</p:tagLst>
</file>

<file path=ppt/tags/tag766.xml><?xml version="1.0" encoding="utf-8"?>
<p:tagLst xmlns:p="http://schemas.openxmlformats.org/presentationml/2006/main">
  <p:tag name="AS_UNIQUEID" val="2105"/>
</p:tagLst>
</file>

<file path=ppt/tags/tag767.xml><?xml version="1.0" encoding="utf-8"?>
<p:tagLst xmlns:p="http://schemas.openxmlformats.org/presentationml/2006/main">
  <p:tag name="AS_UNIQUEID" val="2106"/>
</p:tagLst>
</file>

<file path=ppt/tags/tag768.xml><?xml version="1.0" encoding="utf-8"?>
<p:tagLst xmlns:p="http://schemas.openxmlformats.org/presentationml/2006/main">
  <p:tag name="AS_UNIQUEID" val="6338"/>
</p:tagLst>
</file>

<file path=ppt/tags/tag769.xml><?xml version="1.0" encoding="utf-8"?>
<p:tagLst xmlns:p="http://schemas.openxmlformats.org/presentationml/2006/main">
  <p:tag name="AS_UNIQUEID" val="2107"/>
</p:tagLst>
</file>

<file path=ppt/tags/tag77.xml><?xml version="1.0" encoding="utf-8"?>
<p:tagLst xmlns:p="http://schemas.openxmlformats.org/presentationml/2006/main">
  <p:tag name="AS_UNIQUEID" val="2566"/>
</p:tagLst>
</file>

<file path=ppt/tags/tag770.xml><?xml version="1.0" encoding="utf-8"?>
<p:tagLst xmlns:p="http://schemas.openxmlformats.org/presentationml/2006/main">
  <p:tag name="AS_UNIQUEID" val="2639"/>
</p:tagLst>
</file>

<file path=ppt/tags/tag771.xml><?xml version="1.0" encoding="utf-8"?>
<p:tagLst xmlns:p="http://schemas.openxmlformats.org/presentationml/2006/main">
  <p:tag name="AS_UNIQUEID" val="2640"/>
</p:tagLst>
</file>

<file path=ppt/tags/tag772.xml><?xml version="1.0" encoding="utf-8"?>
<p:tagLst xmlns:p="http://schemas.openxmlformats.org/presentationml/2006/main">
  <p:tag name="AS_UNIQUEID" val="2641"/>
</p:tagLst>
</file>

<file path=ppt/tags/tag773.xml><?xml version="1.0" encoding="utf-8"?>
<p:tagLst xmlns:p="http://schemas.openxmlformats.org/presentationml/2006/main">
  <p:tag name="AS_UNIQUEID" val="2643"/>
</p:tagLst>
</file>

<file path=ppt/tags/tag774.xml><?xml version="1.0" encoding="utf-8"?>
<p:tagLst xmlns:p="http://schemas.openxmlformats.org/presentationml/2006/main">
  <p:tag name="AS_UNIQUEID" val="2644"/>
</p:tagLst>
</file>

<file path=ppt/tags/tag775.xml><?xml version="1.0" encoding="utf-8"?>
<p:tagLst xmlns:p="http://schemas.openxmlformats.org/presentationml/2006/main">
  <p:tag name="AS_UNIQUEID" val="6341"/>
</p:tagLst>
</file>

<file path=ppt/tags/tag776.xml><?xml version="1.0" encoding="utf-8"?>
<p:tagLst xmlns:p="http://schemas.openxmlformats.org/presentationml/2006/main">
  <p:tag name="AS_UNIQUEID" val="6342"/>
</p:tagLst>
</file>

<file path=ppt/tags/tag777.xml><?xml version="1.0" encoding="utf-8"?>
<p:tagLst xmlns:p="http://schemas.openxmlformats.org/presentationml/2006/main">
  <p:tag name="AS_UNIQUEID" val="100"/>
</p:tagLst>
</file>

<file path=ppt/tags/tag778.xml><?xml version="1.0" encoding="utf-8"?>
<p:tagLst xmlns:p="http://schemas.openxmlformats.org/presentationml/2006/main">
  <p:tag name="AS_UNIQUEID" val="6343"/>
</p:tagLst>
</file>

<file path=ppt/tags/tag779.xml><?xml version="1.0" encoding="utf-8"?>
<p:tagLst xmlns:p="http://schemas.openxmlformats.org/presentationml/2006/main">
  <p:tag name="AS_UNIQUEID" val="6344"/>
</p:tagLst>
</file>

<file path=ppt/tags/tag78.xml><?xml version="1.0" encoding="utf-8"?>
<p:tagLst xmlns:p="http://schemas.openxmlformats.org/presentationml/2006/main">
  <p:tag name="AS_UNIQUEID" val="2567"/>
</p:tagLst>
</file>

<file path=ppt/tags/tag780.xml><?xml version="1.0" encoding="utf-8"?>
<p:tagLst xmlns:p="http://schemas.openxmlformats.org/presentationml/2006/main">
  <p:tag name="AS_UNIQUEID" val="105"/>
</p:tagLst>
</file>

<file path=ppt/tags/tag781.xml><?xml version="1.0" encoding="utf-8"?>
<p:tagLst xmlns:p="http://schemas.openxmlformats.org/presentationml/2006/main">
  <p:tag name="AS_UNIQUEID" val="106"/>
</p:tagLst>
</file>

<file path=ppt/tags/tag782.xml><?xml version="1.0" encoding="utf-8"?>
<p:tagLst xmlns:p="http://schemas.openxmlformats.org/presentationml/2006/main">
  <p:tag name="AS_UNIQUEID" val="109"/>
</p:tagLst>
</file>

<file path=ppt/tags/tag783.xml><?xml version="1.0" encoding="utf-8"?>
<p:tagLst xmlns:p="http://schemas.openxmlformats.org/presentationml/2006/main">
  <p:tag name="AS_UNIQUEID" val="6345"/>
</p:tagLst>
</file>

<file path=ppt/tags/tag784.xml><?xml version="1.0" encoding="utf-8"?>
<p:tagLst xmlns:p="http://schemas.openxmlformats.org/presentationml/2006/main">
  <p:tag name="AS_UNIQUEID" val="107"/>
</p:tagLst>
</file>

<file path=ppt/tags/tag785.xml><?xml version="1.0" encoding="utf-8"?>
<p:tagLst xmlns:p="http://schemas.openxmlformats.org/presentationml/2006/main">
  <p:tag name="AS_UNIQUEID" val="110"/>
</p:tagLst>
</file>

<file path=ppt/tags/tag786.xml><?xml version="1.0" encoding="utf-8"?>
<p:tagLst xmlns:p="http://schemas.openxmlformats.org/presentationml/2006/main">
  <p:tag name="AS_UNIQUEID" val="6346"/>
</p:tagLst>
</file>

<file path=ppt/tags/tag787.xml><?xml version="1.0" encoding="utf-8"?>
<p:tagLst xmlns:p="http://schemas.openxmlformats.org/presentationml/2006/main">
  <p:tag name="AS_UNIQUEID" val="108"/>
</p:tagLst>
</file>

<file path=ppt/tags/tag788.xml><?xml version="1.0" encoding="utf-8"?>
<p:tagLst xmlns:p="http://schemas.openxmlformats.org/presentationml/2006/main">
  <p:tag name="AS_UNIQUEID" val="111"/>
</p:tagLst>
</file>

<file path=ppt/tags/tag789.xml><?xml version="1.0" encoding="utf-8"?>
<p:tagLst xmlns:p="http://schemas.openxmlformats.org/presentationml/2006/main">
  <p:tag name="AS_UNIQUEID" val="2639"/>
</p:tagLst>
</file>

<file path=ppt/tags/tag79.xml><?xml version="1.0" encoding="utf-8"?>
<p:tagLst xmlns:p="http://schemas.openxmlformats.org/presentationml/2006/main">
  <p:tag name="AS_UNIQUEID" val="2568"/>
</p:tagLst>
</file>

<file path=ppt/tags/tag790.xml><?xml version="1.0" encoding="utf-8"?>
<p:tagLst xmlns:p="http://schemas.openxmlformats.org/presentationml/2006/main">
  <p:tag name="AS_UNIQUEID" val="2640"/>
</p:tagLst>
</file>

<file path=ppt/tags/tag791.xml><?xml version="1.0" encoding="utf-8"?>
<p:tagLst xmlns:p="http://schemas.openxmlformats.org/presentationml/2006/main">
  <p:tag name="AS_UNIQUEID" val="2641"/>
</p:tagLst>
</file>

<file path=ppt/tags/tag792.xml><?xml version="1.0" encoding="utf-8"?>
<p:tagLst xmlns:p="http://schemas.openxmlformats.org/presentationml/2006/main">
  <p:tag name="AS_UNIQUEID" val="2643"/>
</p:tagLst>
</file>

<file path=ppt/tags/tag793.xml><?xml version="1.0" encoding="utf-8"?>
<p:tagLst xmlns:p="http://schemas.openxmlformats.org/presentationml/2006/main">
  <p:tag name="AS_UNIQUEID" val="2644"/>
</p:tagLst>
</file>

<file path=ppt/tags/tag794.xml><?xml version="1.0" encoding="utf-8"?>
<p:tagLst xmlns:p="http://schemas.openxmlformats.org/presentationml/2006/main">
  <p:tag name="AS_UNIQUEID" val="6349"/>
</p:tagLst>
</file>

<file path=ppt/tags/tag795.xml><?xml version="1.0" encoding="utf-8"?>
<p:tagLst xmlns:p="http://schemas.openxmlformats.org/presentationml/2006/main">
  <p:tag name="AS_UNIQUEID" val="6350"/>
</p:tagLst>
</file>

<file path=ppt/tags/tag796.xml><?xml version="1.0" encoding="utf-8"?>
<p:tagLst xmlns:p="http://schemas.openxmlformats.org/presentationml/2006/main">
  <p:tag name="AS_UNIQUEID" val="6351"/>
</p:tagLst>
</file>

<file path=ppt/tags/tag797.xml><?xml version="1.0" encoding="utf-8"?>
<p:tagLst xmlns:p="http://schemas.openxmlformats.org/presentationml/2006/main">
  <p:tag name="AS_UNIQUEID" val="101"/>
</p:tagLst>
</file>

<file path=ppt/tags/tag798.xml><?xml version="1.0" encoding="utf-8"?>
<p:tagLst xmlns:p="http://schemas.openxmlformats.org/presentationml/2006/main">
  <p:tag name="AS_UNIQUEID" val="421"/>
</p:tagLst>
</file>

<file path=ppt/tags/tag799.xml><?xml version="1.0" encoding="utf-8"?>
<p:tagLst xmlns:p="http://schemas.openxmlformats.org/presentationml/2006/main">
  <p:tag name="AS_UNIQUEID" val="2639"/>
</p:tagLst>
</file>

<file path=ppt/tags/tag8.xml><?xml version="1.0" encoding="utf-8"?>
<p:tagLst xmlns:p="http://schemas.openxmlformats.org/presentationml/2006/main">
  <p:tag name="AS_UNIQUEID" val="2480"/>
</p:tagLst>
</file>

<file path=ppt/tags/tag80.xml><?xml version="1.0" encoding="utf-8"?>
<p:tagLst xmlns:p="http://schemas.openxmlformats.org/presentationml/2006/main">
  <p:tag name="AS_UNIQUEID" val="2570"/>
</p:tagLst>
</file>

<file path=ppt/tags/tag800.xml><?xml version="1.0" encoding="utf-8"?>
<p:tagLst xmlns:p="http://schemas.openxmlformats.org/presentationml/2006/main">
  <p:tag name="AS_UNIQUEID" val="2640"/>
</p:tagLst>
</file>

<file path=ppt/tags/tag801.xml><?xml version="1.0" encoding="utf-8"?>
<p:tagLst xmlns:p="http://schemas.openxmlformats.org/presentationml/2006/main">
  <p:tag name="AS_UNIQUEID" val="2641"/>
</p:tagLst>
</file>

<file path=ppt/tags/tag802.xml><?xml version="1.0" encoding="utf-8"?>
<p:tagLst xmlns:p="http://schemas.openxmlformats.org/presentationml/2006/main">
  <p:tag name="AS_UNIQUEID" val="2643"/>
</p:tagLst>
</file>

<file path=ppt/tags/tag803.xml><?xml version="1.0" encoding="utf-8"?>
<p:tagLst xmlns:p="http://schemas.openxmlformats.org/presentationml/2006/main">
  <p:tag name="AS_UNIQUEID" val="2644"/>
</p:tagLst>
</file>

<file path=ppt/tags/tag804.xml><?xml version="1.0" encoding="utf-8"?>
<p:tagLst xmlns:p="http://schemas.openxmlformats.org/presentationml/2006/main">
  <p:tag name="AS_UNIQUEID" val="6354"/>
</p:tagLst>
</file>

<file path=ppt/tags/tag805.xml><?xml version="1.0" encoding="utf-8"?>
<p:tagLst xmlns:p="http://schemas.openxmlformats.org/presentationml/2006/main">
  <p:tag name="AS_UNIQUEID" val="466"/>
</p:tagLst>
</file>

<file path=ppt/tags/tag806.xml><?xml version="1.0" encoding="utf-8"?>
<p:tagLst xmlns:p="http://schemas.openxmlformats.org/presentationml/2006/main">
  <p:tag name="AS_UNIQUEID" val="467"/>
</p:tagLst>
</file>

<file path=ppt/tags/tag807.xml><?xml version="1.0" encoding="utf-8"?>
<p:tagLst xmlns:p="http://schemas.openxmlformats.org/presentationml/2006/main">
  <p:tag name="AS_UNIQUEID" val="468"/>
</p:tagLst>
</file>

<file path=ppt/tags/tag808.xml><?xml version="1.0" encoding="utf-8"?>
<p:tagLst xmlns:p="http://schemas.openxmlformats.org/presentationml/2006/main">
  <p:tag name="AS_UNIQUEID" val="421"/>
</p:tagLst>
</file>

<file path=ppt/tags/tag809.xml><?xml version="1.0" encoding="utf-8"?>
<p:tagLst xmlns:p="http://schemas.openxmlformats.org/presentationml/2006/main">
  <p:tag name="AS_UNIQUEID" val="423"/>
</p:tagLst>
</file>

<file path=ppt/tags/tag81.xml><?xml version="1.0" encoding="utf-8"?>
<p:tagLst xmlns:p="http://schemas.openxmlformats.org/presentationml/2006/main">
  <p:tag name="AS_UNIQUEID" val="2571"/>
</p:tagLst>
</file>

<file path=ppt/tags/tag810.xml><?xml version="1.0" encoding="utf-8"?>
<p:tagLst xmlns:p="http://schemas.openxmlformats.org/presentationml/2006/main">
  <p:tag name="AS_UNIQUEID" val="2639"/>
</p:tagLst>
</file>

<file path=ppt/tags/tag811.xml><?xml version="1.0" encoding="utf-8"?>
<p:tagLst xmlns:p="http://schemas.openxmlformats.org/presentationml/2006/main">
  <p:tag name="AS_UNIQUEID" val="2640"/>
</p:tagLst>
</file>

<file path=ppt/tags/tag812.xml><?xml version="1.0" encoding="utf-8"?>
<p:tagLst xmlns:p="http://schemas.openxmlformats.org/presentationml/2006/main">
  <p:tag name="AS_UNIQUEID" val="2641"/>
</p:tagLst>
</file>

<file path=ppt/tags/tag813.xml><?xml version="1.0" encoding="utf-8"?>
<p:tagLst xmlns:p="http://schemas.openxmlformats.org/presentationml/2006/main">
  <p:tag name="AS_UNIQUEID" val="2613"/>
</p:tagLst>
</file>

<file path=ppt/tags/tag814.xml><?xml version="1.0" encoding="utf-8"?>
<p:tagLst xmlns:p="http://schemas.openxmlformats.org/presentationml/2006/main">
  <p:tag name="AS_UNIQUEID" val="2614"/>
</p:tagLst>
</file>

<file path=ppt/tags/tag815.xml><?xml version="1.0" encoding="utf-8"?>
<p:tagLst xmlns:p="http://schemas.openxmlformats.org/presentationml/2006/main">
  <p:tag name="AS_UNIQUEID" val="2615"/>
</p:tagLst>
</file>

<file path=ppt/tags/tag816.xml><?xml version="1.0" encoding="utf-8"?>
<p:tagLst xmlns:p="http://schemas.openxmlformats.org/presentationml/2006/main">
  <p:tag name="AS_UNIQUEID" val="2616"/>
</p:tagLst>
</file>

<file path=ppt/tags/tag817.xml><?xml version="1.0" encoding="utf-8"?>
<p:tagLst xmlns:p="http://schemas.openxmlformats.org/presentationml/2006/main">
  <p:tag name="AS_UNIQUEID" val="2617"/>
</p:tagLst>
</file>

<file path=ppt/tags/tag818.xml><?xml version="1.0" encoding="utf-8"?>
<p:tagLst xmlns:p="http://schemas.openxmlformats.org/presentationml/2006/main">
  <p:tag name="AS_UNIQUEID" val="2618"/>
</p:tagLst>
</file>

<file path=ppt/tags/tag819.xml><?xml version="1.0" encoding="utf-8"?>
<p:tagLst xmlns:p="http://schemas.openxmlformats.org/presentationml/2006/main">
  <p:tag name="AS_UNIQUEID" val="2643"/>
</p:tagLst>
</file>

<file path=ppt/tags/tag82.xml><?xml version="1.0" encoding="utf-8"?>
<p:tagLst xmlns:p="http://schemas.openxmlformats.org/presentationml/2006/main">
  <p:tag name="AS_UNIQUEID" val="2572"/>
</p:tagLst>
</file>

<file path=ppt/tags/tag820.xml><?xml version="1.0" encoding="utf-8"?>
<p:tagLst xmlns:p="http://schemas.openxmlformats.org/presentationml/2006/main">
  <p:tag name="AS_UNIQUEID" val="2644"/>
</p:tagLst>
</file>

<file path=ppt/tags/tag821.xml><?xml version="1.0" encoding="utf-8"?>
<p:tagLst xmlns:p="http://schemas.openxmlformats.org/presentationml/2006/main">
  <p:tag name="AS_UNIQUEID" val="2645"/>
</p:tagLst>
</file>

<file path=ppt/tags/tag822.xml><?xml version="1.0" encoding="utf-8"?>
<p:tagLst xmlns:p="http://schemas.openxmlformats.org/presentationml/2006/main">
  <p:tag name="AS_UNIQUEID" val="2624"/>
</p:tagLst>
</file>

<file path=ppt/tags/tag823.xml><?xml version="1.0" encoding="utf-8"?>
<p:tagLst xmlns:p="http://schemas.openxmlformats.org/presentationml/2006/main">
  <p:tag name="AS_UNIQUEID" val="6358"/>
  <p:tag name="KSO_WM_BEAUTIFY_FLAG" val=""/>
</p:tagLst>
</file>

<file path=ppt/tags/tag824.xml><?xml version="1.0" encoding="utf-8"?>
<p:tagLst xmlns:p="http://schemas.openxmlformats.org/presentationml/2006/main">
  <p:tag name="AS_UNIQUEID" val="2033"/>
</p:tagLst>
</file>

<file path=ppt/tags/tag825.xml><?xml version="1.0" encoding="utf-8"?>
<p:tagLst xmlns:p="http://schemas.openxmlformats.org/presentationml/2006/main">
  <p:tag name="AS_UNIQUEID" val="474"/>
</p:tagLst>
</file>

<file path=ppt/tags/tag826.xml><?xml version="1.0" encoding="utf-8"?>
<p:tagLst xmlns:p="http://schemas.openxmlformats.org/presentationml/2006/main">
  <p:tag name="AS_UNIQUEID" val="475"/>
</p:tagLst>
</file>

<file path=ppt/tags/tag827.xml><?xml version="1.0" encoding="utf-8"?>
<p:tagLst xmlns:p="http://schemas.openxmlformats.org/presentationml/2006/main">
  <p:tag name="AS_UNIQUEID" val="476"/>
</p:tagLst>
</file>

<file path=ppt/tags/tag828.xml><?xml version="1.0" encoding="utf-8"?>
<p:tagLst xmlns:p="http://schemas.openxmlformats.org/presentationml/2006/main">
  <p:tag name="AS_UNIQUEID" val="477"/>
</p:tagLst>
</file>

<file path=ppt/tags/tag829.xml><?xml version="1.0" encoding="utf-8"?>
<p:tagLst xmlns:p="http://schemas.openxmlformats.org/presentationml/2006/main">
  <p:tag name="AS_UNIQUEID" val="478"/>
</p:tagLst>
</file>

<file path=ppt/tags/tag83.xml><?xml version="1.0" encoding="utf-8"?>
<p:tagLst xmlns:p="http://schemas.openxmlformats.org/presentationml/2006/main">
  <p:tag name="AS_UNIQUEID" val="2573"/>
</p:tagLst>
</file>

<file path=ppt/tags/tag830.xml><?xml version="1.0" encoding="utf-8"?>
<p:tagLst xmlns:p="http://schemas.openxmlformats.org/presentationml/2006/main">
  <p:tag name="AS_UNIQUEID" val="6359"/>
  <p:tag name="KSO_WM_BEAUTIFY_FLAG" val=""/>
</p:tagLst>
</file>

<file path=ppt/tags/tag831.xml><?xml version="1.0" encoding="utf-8"?>
<p:tagLst xmlns:p="http://schemas.openxmlformats.org/presentationml/2006/main">
  <p:tag name="AS_UNIQUEID" val="423"/>
</p:tagLst>
</file>

<file path=ppt/tags/tag832.xml><?xml version="1.0" encoding="utf-8"?>
<p:tagLst xmlns:p="http://schemas.openxmlformats.org/presentationml/2006/main">
  <p:tag name="AS_UNIQUEID" val="474"/>
</p:tagLst>
</file>

<file path=ppt/tags/tag833.xml><?xml version="1.0" encoding="utf-8"?>
<p:tagLst xmlns:p="http://schemas.openxmlformats.org/presentationml/2006/main">
  <p:tag name="AS_UNIQUEID" val="476"/>
</p:tagLst>
</file>

<file path=ppt/tags/tag834.xml><?xml version="1.0" encoding="utf-8"?>
<p:tagLst xmlns:p="http://schemas.openxmlformats.org/presentationml/2006/main">
  <p:tag name="AS_UNIQUEID" val="476"/>
</p:tagLst>
</file>

<file path=ppt/tags/tag835.xml><?xml version="1.0" encoding="utf-8"?>
<p:tagLst xmlns:p="http://schemas.openxmlformats.org/presentationml/2006/main">
  <p:tag name="AS_UNIQUEID" val="2639"/>
</p:tagLst>
</file>

<file path=ppt/tags/tag836.xml><?xml version="1.0" encoding="utf-8"?>
<p:tagLst xmlns:p="http://schemas.openxmlformats.org/presentationml/2006/main">
  <p:tag name="AS_UNIQUEID" val="2640"/>
</p:tagLst>
</file>

<file path=ppt/tags/tag837.xml><?xml version="1.0" encoding="utf-8"?>
<p:tagLst xmlns:p="http://schemas.openxmlformats.org/presentationml/2006/main">
  <p:tag name="AS_UNIQUEID" val="2641"/>
</p:tagLst>
</file>

<file path=ppt/tags/tag838.xml><?xml version="1.0" encoding="utf-8"?>
<p:tagLst xmlns:p="http://schemas.openxmlformats.org/presentationml/2006/main">
  <p:tag name="AS_UNIQUEID" val="2624"/>
</p:tagLst>
</file>

<file path=ppt/tags/tag839.xml><?xml version="1.0" encoding="utf-8"?>
<p:tagLst xmlns:p="http://schemas.openxmlformats.org/presentationml/2006/main">
  <p:tag name="AS_UNIQUEID" val="6362"/>
</p:tagLst>
</file>

<file path=ppt/tags/tag84.xml><?xml version="1.0" encoding="utf-8"?>
<p:tagLst xmlns:p="http://schemas.openxmlformats.org/presentationml/2006/main">
  <p:tag name="AS_UNIQUEID" val="2574"/>
</p:tagLst>
</file>

<file path=ppt/tags/tag840.xml><?xml version="1.0" encoding="utf-8"?>
<p:tagLst xmlns:p="http://schemas.openxmlformats.org/presentationml/2006/main">
  <p:tag name="AS_UNIQUEID" val="2036"/>
  <p:tag name="KSO_WM_UNIT_TABLE_BEAUTIFY" val="smartTable{30905fce-2055-49f3-96fa-668e6983cfa9}"/>
</p:tagLst>
</file>

<file path=ppt/tags/tag841.xml><?xml version="1.0" encoding="utf-8"?>
<p:tagLst xmlns:p="http://schemas.openxmlformats.org/presentationml/2006/main">
  <p:tag name="AS_UNIQUEID" val="1221"/>
</p:tagLst>
</file>

<file path=ppt/tags/tag842.xml><?xml version="1.0" encoding="utf-8"?>
<p:tagLst xmlns:p="http://schemas.openxmlformats.org/presentationml/2006/main">
  <p:tag name="AS_UNIQUEID" val="1225"/>
</p:tagLst>
</file>

<file path=ppt/tags/tag843.xml><?xml version="1.0" encoding="utf-8"?>
<p:tagLst xmlns:p="http://schemas.openxmlformats.org/presentationml/2006/main">
  <p:tag name="AS_UNIQUEID" val="1227"/>
</p:tagLst>
</file>

<file path=ppt/tags/tag844.xml><?xml version="1.0" encoding="utf-8"?>
<p:tagLst xmlns:p="http://schemas.openxmlformats.org/presentationml/2006/main">
  <p:tag name="AS_UNIQUEID" val="4193"/>
</p:tagLst>
</file>

<file path=ppt/tags/tag845.xml><?xml version="1.0" encoding="utf-8"?>
<p:tagLst xmlns:p="http://schemas.openxmlformats.org/presentationml/2006/main">
  <p:tag name="AS_UNIQUEID" val="1230"/>
</p:tagLst>
</file>

<file path=ppt/tags/tag846.xml><?xml version="1.0" encoding="utf-8"?>
<p:tagLst xmlns:p="http://schemas.openxmlformats.org/presentationml/2006/main">
  <p:tag name="AS_UNIQUEID" val="1231"/>
</p:tagLst>
</file>

<file path=ppt/tags/tag847.xml><?xml version="1.0" encoding="utf-8"?>
<p:tagLst xmlns:p="http://schemas.openxmlformats.org/presentationml/2006/main">
  <p:tag name="AS_UNIQUEID" val="2639"/>
</p:tagLst>
</file>

<file path=ppt/tags/tag848.xml><?xml version="1.0" encoding="utf-8"?>
<p:tagLst xmlns:p="http://schemas.openxmlformats.org/presentationml/2006/main">
  <p:tag name="AS_UNIQUEID" val="2640"/>
</p:tagLst>
</file>

<file path=ppt/tags/tag849.xml><?xml version="1.0" encoding="utf-8"?>
<p:tagLst xmlns:p="http://schemas.openxmlformats.org/presentationml/2006/main">
  <p:tag name="AS_UNIQUEID" val="2641"/>
</p:tagLst>
</file>

<file path=ppt/tags/tag85.xml><?xml version="1.0" encoding="utf-8"?>
<p:tagLst xmlns:p="http://schemas.openxmlformats.org/presentationml/2006/main">
  <p:tag name="AS_UNIQUEID" val="2576"/>
</p:tagLst>
</file>

<file path=ppt/tags/tag850.xml><?xml version="1.0" encoding="utf-8"?>
<p:tagLst xmlns:p="http://schemas.openxmlformats.org/presentationml/2006/main">
  <p:tag name="AS_UNIQUEID" val="2624"/>
</p:tagLst>
</file>

<file path=ppt/tags/tag851.xml><?xml version="1.0" encoding="utf-8"?>
<p:tagLst xmlns:p="http://schemas.openxmlformats.org/presentationml/2006/main">
  <p:tag name="AS_UNIQUEID" val="6365"/>
</p:tagLst>
</file>

<file path=ppt/tags/tag852.xml><?xml version="1.0" encoding="utf-8"?>
<p:tagLst xmlns:p="http://schemas.openxmlformats.org/presentationml/2006/main">
  <p:tag name="AS_UNIQUEID" val="1279"/>
</p:tagLst>
</file>

<file path=ppt/tags/tag853.xml><?xml version="1.0" encoding="utf-8"?>
<p:tagLst xmlns:p="http://schemas.openxmlformats.org/presentationml/2006/main">
  <p:tag name="AS_UNIQUEID" val="6366"/>
</p:tagLst>
</file>

<file path=ppt/tags/tag854.xml><?xml version="1.0" encoding="utf-8"?>
<p:tagLst xmlns:p="http://schemas.openxmlformats.org/presentationml/2006/main">
  <p:tag name="AS_UNIQUEID" val="6367"/>
</p:tagLst>
</file>

<file path=ppt/tags/tag855.xml><?xml version="1.0" encoding="utf-8"?>
<p:tagLst xmlns:p="http://schemas.openxmlformats.org/presentationml/2006/main">
  <p:tag name="AS_UNIQUEID" val="6368"/>
</p:tagLst>
</file>

<file path=ppt/tags/tag856.xml><?xml version="1.0" encoding="utf-8"?>
<p:tagLst xmlns:p="http://schemas.openxmlformats.org/presentationml/2006/main">
  <p:tag name="AS_UNIQUEID" val="6369"/>
</p:tagLst>
</file>

<file path=ppt/tags/tag857.xml><?xml version="1.0" encoding="utf-8"?>
<p:tagLst xmlns:p="http://schemas.openxmlformats.org/presentationml/2006/main">
  <p:tag name="AS_UNIQUEID" val="6370"/>
</p:tagLst>
</file>

<file path=ppt/tags/tag858.xml><?xml version="1.0" encoding="utf-8"?>
<p:tagLst xmlns:p="http://schemas.openxmlformats.org/presentationml/2006/main">
  <p:tag name="AS_UNIQUEID" val="6371"/>
</p:tagLst>
</file>

<file path=ppt/tags/tag859.xml><?xml version="1.0" encoding="utf-8"?>
<p:tagLst xmlns:p="http://schemas.openxmlformats.org/presentationml/2006/main">
  <p:tag name="AS_UNIQUEID" val="6372"/>
</p:tagLst>
</file>

<file path=ppt/tags/tag86.xml><?xml version="1.0" encoding="utf-8"?>
<p:tagLst xmlns:p="http://schemas.openxmlformats.org/presentationml/2006/main">
  <p:tag name="AS_UNIQUEID" val="2577"/>
</p:tagLst>
</file>

<file path=ppt/tags/tag860.xml><?xml version="1.0" encoding="utf-8"?>
<p:tagLst xmlns:p="http://schemas.openxmlformats.org/presentationml/2006/main">
  <p:tag name="AS_UNIQUEID" val="6373"/>
</p:tagLst>
</file>

<file path=ppt/tags/tag861.xml><?xml version="1.0" encoding="utf-8"?>
<p:tagLst xmlns:p="http://schemas.openxmlformats.org/presentationml/2006/main">
  <p:tag name="AS_UNIQUEID" val="6374"/>
</p:tagLst>
</file>

<file path=ppt/tags/tag862.xml><?xml version="1.0" encoding="utf-8"?>
<p:tagLst xmlns:p="http://schemas.openxmlformats.org/presentationml/2006/main">
  <p:tag name="AS_UNIQUEID" val="6375"/>
</p:tagLst>
</file>

<file path=ppt/tags/tag863.xml><?xml version="1.0" encoding="utf-8"?>
<p:tagLst xmlns:p="http://schemas.openxmlformats.org/presentationml/2006/main">
  <p:tag name="AS_UNIQUEID" val="6376"/>
</p:tagLst>
</file>

<file path=ppt/tags/tag864.xml><?xml version="1.0" encoding="utf-8"?>
<p:tagLst xmlns:p="http://schemas.openxmlformats.org/presentationml/2006/main">
  <p:tag name="AS_UNIQUEID" val="6377"/>
</p:tagLst>
</file>

<file path=ppt/tags/tag865.xml><?xml version="1.0" encoding="utf-8"?>
<p:tagLst xmlns:p="http://schemas.openxmlformats.org/presentationml/2006/main">
  <p:tag name="AS_UNIQUEID" val="6378"/>
</p:tagLst>
</file>

<file path=ppt/tags/tag866.xml><?xml version="1.0" encoding="utf-8"?>
<p:tagLst xmlns:p="http://schemas.openxmlformats.org/presentationml/2006/main">
  <p:tag name="AS_UNIQUEID" val="6379"/>
</p:tagLst>
</file>

<file path=ppt/tags/tag867.xml><?xml version="1.0" encoding="utf-8"?>
<p:tagLst xmlns:p="http://schemas.openxmlformats.org/presentationml/2006/main">
  <p:tag name="AS_UNIQUEID" val="6380"/>
</p:tagLst>
</file>

<file path=ppt/tags/tag868.xml><?xml version="1.0" encoding="utf-8"?>
<p:tagLst xmlns:p="http://schemas.openxmlformats.org/presentationml/2006/main">
  <p:tag name="AS_UNIQUEID" val="6381"/>
</p:tagLst>
</file>

<file path=ppt/tags/tag869.xml><?xml version="1.0" encoding="utf-8"?>
<p:tagLst xmlns:p="http://schemas.openxmlformats.org/presentationml/2006/main">
  <p:tag name="AS_UNIQUEID" val="6382"/>
</p:tagLst>
</file>

<file path=ppt/tags/tag87.xml><?xml version="1.0" encoding="utf-8"?>
<p:tagLst xmlns:p="http://schemas.openxmlformats.org/presentationml/2006/main">
  <p:tag name="AS_UNIQUEID" val="2578"/>
</p:tagLst>
</file>

<file path=ppt/tags/tag870.xml><?xml version="1.0" encoding="utf-8"?>
<p:tagLst xmlns:p="http://schemas.openxmlformats.org/presentationml/2006/main">
  <p:tag name="AS_UNIQUEID" val="2161"/>
</p:tagLst>
</file>

<file path=ppt/tags/tag871.xml><?xml version="1.0" encoding="utf-8"?>
<p:tagLst xmlns:p="http://schemas.openxmlformats.org/presentationml/2006/main">
  <p:tag name="AS_UNIQUEID" val="6383"/>
</p:tagLst>
</file>

<file path=ppt/tags/tag872.xml><?xml version="1.0" encoding="utf-8"?>
<p:tagLst xmlns:p="http://schemas.openxmlformats.org/presentationml/2006/main">
  <p:tag name="AS_UNIQUEID" val="6384"/>
</p:tagLst>
</file>

<file path=ppt/tags/tag873.xml><?xml version="1.0" encoding="utf-8"?>
<p:tagLst xmlns:p="http://schemas.openxmlformats.org/presentationml/2006/main">
  <p:tag name="AS_UNIQUEID" val="6385"/>
</p:tagLst>
</file>

<file path=ppt/tags/tag874.xml><?xml version="1.0" encoding="utf-8"?>
<p:tagLst xmlns:p="http://schemas.openxmlformats.org/presentationml/2006/main">
  <p:tag name="AS_UNIQUEID" val="6386"/>
</p:tagLst>
</file>

<file path=ppt/tags/tag875.xml><?xml version="1.0" encoding="utf-8"?>
<p:tagLst xmlns:p="http://schemas.openxmlformats.org/presentationml/2006/main">
  <p:tag name="AS_UNIQUEID" val="6387"/>
</p:tagLst>
</file>

<file path=ppt/tags/tag876.xml><?xml version="1.0" encoding="utf-8"?>
<p:tagLst xmlns:p="http://schemas.openxmlformats.org/presentationml/2006/main">
  <p:tag name="AS_UNIQUEID" val="6388"/>
</p:tagLst>
</file>

<file path=ppt/tags/tag877.xml><?xml version="1.0" encoding="utf-8"?>
<p:tagLst xmlns:p="http://schemas.openxmlformats.org/presentationml/2006/main">
  <p:tag name="AS_UNIQUEID" val="6389"/>
</p:tagLst>
</file>

<file path=ppt/tags/tag878.xml><?xml version="1.0" encoding="utf-8"?>
<p:tagLst xmlns:p="http://schemas.openxmlformats.org/presentationml/2006/main">
  <p:tag name="AS_UNIQUEID" val="6390"/>
</p:tagLst>
</file>

<file path=ppt/tags/tag879.xml><?xml version="1.0" encoding="utf-8"?>
<p:tagLst xmlns:p="http://schemas.openxmlformats.org/presentationml/2006/main">
  <p:tag name="AS_UNIQUEID" val="6391"/>
</p:tagLst>
</file>

<file path=ppt/tags/tag88.xml><?xml version="1.0" encoding="utf-8"?>
<p:tagLst xmlns:p="http://schemas.openxmlformats.org/presentationml/2006/main">
  <p:tag name="AS_UNIQUEID" val="5995"/>
</p:tagLst>
</file>

<file path=ppt/tags/tag880.xml><?xml version="1.0" encoding="utf-8"?>
<p:tagLst xmlns:p="http://schemas.openxmlformats.org/presentationml/2006/main">
  <p:tag name="AS_UNIQUEID" val="6392"/>
</p:tagLst>
</file>

<file path=ppt/tags/tag881.xml><?xml version="1.0" encoding="utf-8"?>
<p:tagLst xmlns:p="http://schemas.openxmlformats.org/presentationml/2006/main">
  <p:tag name="AS_UNIQUEID" val="6393"/>
</p:tagLst>
</file>

<file path=ppt/tags/tag882.xml><?xml version="1.0" encoding="utf-8"?>
<p:tagLst xmlns:p="http://schemas.openxmlformats.org/presentationml/2006/main">
  <p:tag name="AS_UNIQUEID" val="6394"/>
</p:tagLst>
</file>

<file path=ppt/tags/tag883.xml><?xml version="1.0" encoding="utf-8"?>
<p:tagLst xmlns:p="http://schemas.openxmlformats.org/presentationml/2006/main">
  <p:tag name="AS_UNIQUEID" val="2161"/>
</p:tagLst>
</file>

<file path=ppt/tags/tag884.xml><?xml version="1.0" encoding="utf-8"?>
<p:tagLst xmlns:p="http://schemas.openxmlformats.org/presentationml/2006/main">
  <p:tag name="AS_UNIQUEID" val="6395"/>
</p:tagLst>
</file>

<file path=ppt/tags/tag885.xml><?xml version="1.0" encoding="utf-8"?>
<p:tagLst xmlns:p="http://schemas.openxmlformats.org/presentationml/2006/main">
  <p:tag name="AS_UNIQUEID" val="6396"/>
</p:tagLst>
</file>

<file path=ppt/tags/tag886.xml><?xml version="1.0" encoding="utf-8"?>
<p:tagLst xmlns:p="http://schemas.openxmlformats.org/presentationml/2006/main">
  <p:tag name="AS_UNIQUEID" val="6397"/>
</p:tagLst>
</file>

<file path=ppt/tags/tag887.xml><?xml version="1.0" encoding="utf-8"?>
<p:tagLst xmlns:p="http://schemas.openxmlformats.org/presentationml/2006/main">
  <p:tag name="AS_UNIQUEID" val="6398"/>
</p:tagLst>
</file>

<file path=ppt/tags/tag888.xml><?xml version="1.0" encoding="utf-8"?>
<p:tagLst xmlns:p="http://schemas.openxmlformats.org/presentationml/2006/main">
  <p:tag name="AS_UNIQUEID" val="6399"/>
</p:tagLst>
</file>

<file path=ppt/tags/tag889.xml><?xml version="1.0" encoding="utf-8"?>
<p:tagLst xmlns:p="http://schemas.openxmlformats.org/presentationml/2006/main">
  <p:tag name="AS_UNIQUEID" val="6400"/>
</p:tagLst>
</file>

<file path=ppt/tags/tag89.xml><?xml version="1.0" encoding="utf-8"?>
<p:tagLst xmlns:p="http://schemas.openxmlformats.org/presentationml/2006/main">
  <p:tag name="AS_UNIQUEID" val="5998"/>
</p:tagLst>
</file>

<file path=ppt/tags/tag890.xml><?xml version="1.0" encoding="utf-8"?>
<p:tagLst xmlns:p="http://schemas.openxmlformats.org/presentationml/2006/main">
  <p:tag name="AS_UNIQUEID" val="6401"/>
</p:tagLst>
</file>

<file path=ppt/tags/tag891.xml><?xml version="1.0" encoding="utf-8"?>
<p:tagLst xmlns:p="http://schemas.openxmlformats.org/presentationml/2006/main">
  <p:tag name="AS_UNIQUEID" val="6402"/>
</p:tagLst>
</file>

<file path=ppt/tags/tag892.xml><?xml version="1.0" encoding="utf-8"?>
<p:tagLst xmlns:p="http://schemas.openxmlformats.org/presentationml/2006/main">
  <p:tag name="AS_UNIQUEID" val="6403"/>
</p:tagLst>
</file>

<file path=ppt/tags/tag893.xml><?xml version="1.0" encoding="utf-8"?>
<p:tagLst xmlns:p="http://schemas.openxmlformats.org/presentationml/2006/main">
  <p:tag name="AS_UNIQUEID" val="6404"/>
</p:tagLst>
</file>

<file path=ppt/tags/tag894.xml><?xml version="1.0" encoding="utf-8"?>
<p:tagLst xmlns:p="http://schemas.openxmlformats.org/presentationml/2006/main">
  <p:tag name="AS_UNIQUEID" val="6405"/>
</p:tagLst>
</file>

<file path=ppt/tags/tag895.xml><?xml version="1.0" encoding="utf-8"?>
<p:tagLst xmlns:p="http://schemas.openxmlformats.org/presentationml/2006/main">
  <p:tag name="AS_UNIQUEID" val="6406"/>
</p:tagLst>
</file>

<file path=ppt/tags/tag896.xml><?xml version="1.0" encoding="utf-8"?>
<p:tagLst xmlns:p="http://schemas.openxmlformats.org/presentationml/2006/main">
  <p:tag name="AS_UNIQUEID" val="6407"/>
</p:tagLst>
</file>

<file path=ppt/tags/tag897.xml><?xml version="1.0" encoding="utf-8"?>
<p:tagLst xmlns:p="http://schemas.openxmlformats.org/presentationml/2006/main">
  <p:tag name="AS_UNIQUEID" val="6408"/>
</p:tagLst>
</file>

<file path=ppt/tags/tag898.xml><?xml version="1.0" encoding="utf-8"?>
<p:tagLst xmlns:p="http://schemas.openxmlformats.org/presentationml/2006/main">
  <p:tag name="AS_UNIQUEID" val="6409"/>
</p:tagLst>
</file>

<file path=ppt/tags/tag899.xml><?xml version="1.0" encoding="utf-8"?>
<p:tagLst xmlns:p="http://schemas.openxmlformats.org/presentationml/2006/main">
  <p:tag name="AS_UNIQUEID" val="6410"/>
</p:tagLst>
</file>

<file path=ppt/tags/tag9.xml><?xml version="1.0" encoding="utf-8"?>
<p:tagLst xmlns:p="http://schemas.openxmlformats.org/presentationml/2006/main">
  <p:tag name="AS_UNIQUEID" val="2481"/>
</p:tagLst>
</file>

<file path=ppt/tags/tag90.xml><?xml version="1.0" encoding="utf-8"?>
<p:tagLst xmlns:p="http://schemas.openxmlformats.org/presentationml/2006/main">
  <p:tag name="AS_UNIQUEID" val="2587"/>
</p:tagLst>
</file>

<file path=ppt/tags/tag900.xml><?xml version="1.0" encoding="utf-8"?>
<p:tagLst xmlns:p="http://schemas.openxmlformats.org/presentationml/2006/main">
  <p:tag name="AS_UNIQUEID" val="6411"/>
</p:tagLst>
</file>

<file path=ppt/tags/tag901.xml><?xml version="1.0" encoding="utf-8"?>
<p:tagLst xmlns:p="http://schemas.openxmlformats.org/presentationml/2006/main">
  <p:tag name="AS_UNIQUEID" val="2639"/>
</p:tagLst>
</file>

<file path=ppt/tags/tag902.xml><?xml version="1.0" encoding="utf-8"?>
<p:tagLst xmlns:p="http://schemas.openxmlformats.org/presentationml/2006/main">
  <p:tag name="AS_UNIQUEID" val="2640"/>
</p:tagLst>
</file>

<file path=ppt/tags/tag903.xml><?xml version="1.0" encoding="utf-8"?>
<p:tagLst xmlns:p="http://schemas.openxmlformats.org/presentationml/2006/main">
  <p:tag name="AS_UNIQUEID" val="2641"/>
</p:tagLst>
</file>

<file path=ppt/tags/tag904.xml><?xml version="1.0" encoding="utf-8"?>
<p:tagLst xmlns:p="http://schemas.openxmlformats.org/presentationml/2006/main">
  <p:tag name="AS_UNIQUEID" val="2624"/>
</p:tagLst>
</file>

<file path=ppt/tags/tag905.xml><?xml version="1.0" encoding="utf-8"?>
<p:tagLst xmlns:p="http://schemas.openxmlformats.org/presentationml/2006/main">
  <p:tag name="AS_UNIQUEID" val="6414"/>
</p:tagLst>
</file>

<file path=ppt/tags/tag906.xml><?xml version="1.0" encoding="utf-8"?>
<p:tagLst xmlns:p="http://schemas.openxmlformats.org/presentationml/2006/main">
  <p:tag name="AS_UNIQUEID" val="516"/>
</p:tagLst>
</file>

<file path=ppt/tags/tag907.xml><?xml version="1.0" encoding="utf-8"?>
<p:tagLst xmlns:p="http://schemas.openxmlformats.org/presentationml/2006/main">
  <p:tag name="AS_UNIQUEID" val="6415"/>
</p:tagLst>
</file>

<file path=ppt/tags/tag908.xml><?xml version="1.0" encoding="utf-8"?>
<p:tagLst xmlns:p="http://schemas.openxmlformats.org/presentationml/2006/main">
  <p:tag name="AS_UNIQUEID" val="6416"/>
</p:tagLst>
</file>

<file path=ppt/tags/tag909.xml><?xml version="1.0" encoding="utf-8"?>
<p:tagLst xmlns:p="http://schemas.openxmlformats.org/presentationml/2006/main">
  <p:tag name="AS_UNIQUEID" val="6417"/>
</p:tagLst>
</file>

<file path=ppt/tags/tag91.xml><?xml version="1.0" encoding="utf-8"?>
<p:tagLst xmlns:p="http://schemas.openxmlformats.org/presentationml/2006/main">
  <p:tag name="AS_UNIQUEID" val="2588"/>
</p:tagLst>
</file>

<file path=ppt/tags/tag910.xml><?xml version="1.0" encoding="utf-8"?>
<p:tagLst xmlns:p="http://schemas.openxmlformats.org/presentationml/2006/main">
  <p:tag name="AS_UNIQUEID" val="6418"/>
</p:tagLst>
</file>

<file path=ppt/tags/tag911.xml><?xml version="1.0" encoding="utf-8"?>
<p:tagLst xmlns:p="http://schemas.openxmlformats.org/presentationml/2006/main">
  <p:tag name="AS_UNIQUEID" val="6419"/>
</p:tagLst>
</file>

<file path=ppt/tags/tag912.xml><?xml version="1.0" encoding="utf-8"?>
<p:tagLst xmlns:p="http://schemas.openxmlformats.org/presentationml/2006/main">
  <p:tag name="AS_UNIQUEID" val="6420"/>
</p:tagLst>
</file>

<file path=ppt/tags/tag913.xml><?xml version="1.0" encoding="utf-8"?>
<p:tagLst xmlns:p="http://schemas.openxmlformats.org/presentationml/2006/main">
  <p:tag name="AS_UNIQUEID" val="6421"/>
</p:tagLst>
</file>

<file path=ppt/tags/tag914.xml><?xml version="1.0" encoding="utf-8"?>
<p:tagLst xmlns:p="http://schemas.openxmlformats.org/presentationml/2006/main">
  <p:tag name="AS_UNIQUEID" val="6422"/>
</p:tagLst>
</file>

<file path=ppt/tags/tag915.xml><?xml version="1.0" encoding="utf-8"?>
<p:tagLst xmlns:p="http://schemas.openxmlformats.org/presentationml/2006/main">
  <p:tag name="AS_UNIQUEID" val="6423"/>
</p:tagLst>
</file>

<file path=ppt/tags/tag916.xml><?xml version="1.0" encoding="utf-8"?>
<p:tagLst xmlns:p="http://schemas.openxmlformats.org/presentationml/2006/main">
  <p:tag name="AS_UNIQUEID" val="6424"/>
</p:tagLst>
</file>

<file path=ppt/tags/tag917.xml><?xml version="1.0" encoding="utf-8"?>
<p:tagLst xmlns:p="http://schemas.openxmlformats.org/presentationml/2006/main">
  <p:tag name="AS_UNIQUEID" val="6425"/>
</p:tagLst>
</file>

<file path=ppt/tags/tag918.xml><?xml version="1.0" encoding="utf-8"?>
<p:tagLst xmlns:p="http://schemas.openxmlformats.org/presentationml/2006/main">
  <p:tag name="AS_UNIQUEID" val="6426"/>
</p:tagLst>
</file>

<file path=ppt/tags/tag919.xml><?xml version="1.0" encoding="utf-8"?>
<p:tagLst xmlns:p="http://schemas.openxmlformats.org/presentationml/2006/main">
  <p:tag name="AS_UNIQUEID" val="2161"/>
</p:tagLst>
</file>

<file path=ppt/tags/tag92.xml><?xml version="1.0" encoding="utf-8"?>
<p:tagLst xmlns:p="http://schemas.openxmlformats.org/presentationml/2006/main">
  <p:tag name="AS_UNIQUEID" val="2589"/>
</p:tagLst>
</file>

<file path=ppt/tags/tag920.xml><?xml version="1.0" encoding="utf-8"?>
<p:tagLst xmlns:p="http://schemas.openxmlformats.org/presentationml/2006/main">
  <p:tag name="AS_UNIQUEID" val="6427"/>
</p:tagLst>
</file>

<file path=ppt/tags/tag921.xml><?xml version="1.0" encoding="utf-8"?>
<p:tagLst xmlns:p="http://schemas.openxmlformats.org/presentationml/2006/main">
  <p:tag name="AS_UNIQUEID" val="6428"/>
</p:tagLst>
</file>

<file path=ppt/tags/tag922.xml><?xml version="1.0" encoding="utf-8"?>
<p:tagLst xmlns:p="http://schemas.openxmlformats.org/presentationml/2006/main">
  <p:tag name="AS_UNIQUEID" val="6429"/>
</p:tagLst>
</file>

<file path=ppt/tags/tag923.xml><?xml version="1.0" encoding="utf-8"?>
<p:tagLst xmlns:p="http://schemas.openxmlformats.org/presentationml/2006/main">
  <p:tag name="AS_UNIQUEID" val="6430"/>
</p:tagLst>
</file>

<file path=ppt/tags/tag924.xml><?xml version="1.0" encoding="utf-8"?>
<p:tagLst xmlns:p="http://schemas.openxmlformats.org/presentationml/2006/main">
  <p:tag name="AS_UNIQUEID" val="6431"/>
</p:tagLst>
</file>

<file path=ppt/tags/tag925.xml><?xml version="1.0" encoding="utf-8"?>
<p:tagLst xmlns:p="http://schemas.openxmlformats.org/presentationml/2006/main">
  <p:tag name="AS_UNIQUEID" val="6432"/>
</p:tagLst>
</file>

<file path=ppt/tags/tag926.xml><?xml version="1.0" encoding="utf-8"?>
<p:tagLst xmlns:p="http://schemas.openxmlformats.org/presentationml/2006/main">
  <p:tag name="AS_UNIQUEID" val="6433"/>
</p:tagLst>
</file>

<file path=ppt/tags/tag927.xml><?xml version="1.0" encoding="utf-8"?>
<p:tagLst xmlns:p="http://schemas.openxmlformats.org/presentationml/2006/main">
  <p:tag name="AS_UNIQUEID" val="6434"/>
</p:tagLst>
</file>

<file path=ppt/tags/tag928.xml><?xml version="1.0" encoding="utf-8"?>
<p:tagLst xmlns:p="http://schemas.openxmlformats.org/presentationml/2006/main">
  <p:tag name="AS_UNIQUEID" val="6435"/>
</p:tagLst>
</file>

<file path=ppt/tags/tag929.xml><?xml version="1.0" encoding="utf-8"?>
<p:tagLst xmlns:p="http://schemas.openxmlformats.org/presentationml/2006/main">
  <p:tag name="AS_UNIQUEID" val="6436"/>
</p:tagLst>
</file>

<file path=ppt/tags/tag93.xml><?xml version="1.0" encoding="utf-8"?>
<p:tagLst xmlns:p="http://schemas.openxmlformats.org/presentationml/2006/main">
  <p:tag name="AS_UNIQUEID" val="2590"/>
</p:tagLst>
</file>

<file path=ppt/tags/tag930.xml><?xml version="1.0" encoding="utf-8"?>
<p:tagLst xmlns:p="http://schemas.openxmlformats.org/presentationml/2006/main">
  <p:tag name="AS_UNIQUEID" val="6437"/>
</p:tagLst>
</file>

<file path=ppt/tags/tag931.xml><?xml version="1.0" encoding="utf-8"?>
<p:tagLst xmlns:p="http://schemas.openxmlformats.org/presentationml/2006/main">
  <p:tag name="AS_UNIQUEID" val="6438"/>
</p:tagLst>
</file>

<file path=ppt/tags/tag932.xml><?xml version="1.0" encoding="utf-8"?>
<p:tagLst xmlns:p="http://schemas.openxmlformats.org/presentationml/2006/main">
  <p:tag name="AS_UNIQUEID" val="2161"/>
</p:tagLst>
</file>

<file path=ppt/tags/tag933.xml><?xml version="1.0" encoding="utf-8"?>
<p:tagLst xmlns:p="http://schemas.openxmlformats.org/presentationml/2006/main">
  <p:tag name="AS_UNIQUEID" val="6439"/>
</p:tagLst>
</file>

<file path=ppt/tags/tag934.xml><?xml version="1.0" encoding="utf-8"?>
<p:tagLst xmlns:p="http://schemas.openxmlformats.org/presentationml/2006/main">
  <p:tag name="AS_UNIQUEID" val="6440"/>
</p:tagLst>
</file>

<file path=ppt/tags/tag935.xml><?xml version="1.0" encoding="utf-8"?>
<p:tagLst xmlns:p="http://schemas.openxmlformats.org/presentationml/2006/main">
  <p:tag name="AS_UNIQUEID" val="6441"/>
</p:tagLst>
</file>

<file path=ppt/tags/tag936.xml><?xml version="1.0" encoding="utf-8"?>
<p:tagLst xmlns:p="http://schemas.openxmlformats.org/presentationml/2006/main">
  <p:tag name="AS_UNIQUEID" val="6442"/>
</p:tagLst>
</file>

<file path=ppt/tags/tag937.xml><?xml version="1.0" encoding="utf-8"?>
<p:tagLst xmlns:p="http://schemas.openxmlformats.org/presentationml/2006/main">
  <p:tag name="AS_UNIQUEID" val="6443"/>
</p:tagLst>
</file>

<file path=ppt/tags/tag938.xml><?xml version="1.0" encoding="utf-8"?>
<p:tagLst xmlns:p="http://schemas.openxmlformats.org/presentationml/2006/main">
  <p:tag name="AS_UNIQUEID" val="6444"/>
</p:tagLst>
</file>

<file path=ppt/tags/tag939.xml><?xml version="1.0" encoding="utf-8"?>
<p:tagLst xmlns:p="http://schemas.openxmlformats.org/presentationml/2006/main">
  <p:tag name="AS_UNIQUEID" val="6445"/>
</p:tagLst>
</file>

<file path=ppt/tags/tag94.xml><?xml version="1.0" encoding="utf-8"?>
<p:tagLst xmlns:p="http://schemas.openxmlformats.org/presentationml/2006/main">
  <p:tag name="AS_UNIQUEID" val="2590"/>
</p:tagLst>
</file>

<file path=ppt/tags/tag940.xml><?xml version="1.0" encoding="utf-8"?>
<p:tagLst xmlns:p="http://schemas.openxmlformats.org/presentationml/2006/main">
  <p:tag name="AS_UNIQUEID" val="2639"/>
</p:tagLst>
</file>

<file path=ppt/tags/tag941.xml><?xml version="1.0" encoding="utf-8"?>
<p:tagLst xmlns:p="http://schemas.openxmlformats.org/presentationml/2006/main">
  <p:tag name="AS_UNIQUEID" val="2640"/>
</p:tagLst>
</file>

<file path=ppt/tags/tag942.xml><?xml version="1.0" encoding="utf-8"?>
<p:tagLst xmlns:p="http://schemas.openxmlformats.org/presentationml/2006/main">
  <p:tag name="AS_UNIQUEID" val="2641"/>
</p:tagLst>
</file>

<file path=ppt/tags/tag943.xml><?xml version="1.0" encoding="utf-8"?>
<p:tagLst xmlns:p="http://schemas.openxmlformats.org/presentationml/2006/main">
  <p:tag name="AS_UNIQUEID" val="2643"/>
</p:tagLst>
</file>

<file path=ppt/tags/tag944.xml><?xml version="1.0" encoding="utf-8"?>
<p:tagLst xmlns:p="http://schemas.openxmlformats.org/presentationml/2006/main">
  <p:tag name="AS_UNIQUEID" val="2644"/>
</p:tagLst>
</file>

<file path=ppt/tags/tag945.xml><?xml version="1.0" encoding="utf-8"?>
<p:tagLst xmlns:p="http://schemas.openxmlformats.org/presentationml/2006/main">
  <p:tag name="AS_UNIQUEID" val="2645"/>
</p:tagLst>
</file>

<file path=ppt/tags/tag946.xml><?xml version="1.0" encoding="utf-8"?>
<p:tagLst xmlns:p="http://schemas.openxmlformats.org/presentationml/2006/main">
  <p:tag name="AS_UNIQUEID" val="2624"/>
</p:tagLst>
</file>

<file path=ppt/tags/tag947.xml><?xml version="1.0" encoding="utf-8"?>
<p:tagLst xmlns:p="http://schemas.openxmlformats.org/presentationml/2006/main">
  <p:tag name="AS_UNIQUEID" val="6448"/>
</p:tagLst>
</file>

<file path=ppt/tags/tag948.xml><?xml version="1.0" encoding="utf-8"?>
<p:tagLst xmlns:p="http://schemas.openxmlformats.org/presentationml/2006/main">
  <p:tag name="AS_UNIQUEID" val="6449"/>
</p:tagLst>
</file>

<file path=ppt/tags/tag949.xml><?xml version="1.0" encoding="utf-8"?>
<p:tagLst xmlns:p="http://schemas.openxmlformats.org/presentationml/2006/main">
  <p:tag name="AS_UNIQUEID" val="6450"/>
</p:tagLst>
</file>

<file path=ppt/tags/tag95.xml><?xml version="1.0" encoding="utf-8"?>
<p:tagLst xmlns:p="http://schemas.openxmlformats.org/presentationml/2006/main">
  <p:tag name="AS_UNIQUEID" val="2593"/>
</p:tagLst>
</file>

<file path=ppt/tags/tag950.xml><?xml version="1.0" encoding="utf-8"?>
<p:tagLst xmlns:p="http://schemas.openxmlformats.org/presentationml/2006/main">
  <p:tag name="AS_UNIQUEID" val="6451"/>
</p:tagLst>
</file>

<file path=ppt/tags/tag951.xml><?xml version="1.0" encoding="utf-8"?>
<p:tagLst xmlns:p="http://schemas.openxmlformats.org/presentationml/2006/main">
  <p:tag name="AS_UNIQUEID" val="6452"/>
</p:tagLst>
</file>

<file path=ppt/tags/tag952.xml><?xml version="1.0" encoding="utf-8"?>
<p:tagLst xmlns:p="http://schemas.openxmlformats.org/presentationml/2006/main">
  <p:tag name="AS_UNIQUEID" val="6453"/>
</p:tagLst>
</file>

<file path=ppt/tags/tag953.xml><?xml version="1.0" encoding="utf-8"?>
<p:tagLst xmlns:p="http://schemas.openxmlformats.org/presentationml/2006/main">
  <p:tag name="AS_UNIQUEID" val="6454"/>
</p:tagLst>
</file>

<file path=ppt/tags/tag954.xml><?xml version="1.0" encoding="utf-8"?>
<p:tagLst xmlns:p="http://schemas.openxmlformats.org/presentationml/2006/main">
  <p:tag name="AS_UNIQUEID" val="2639"/>
</p:tagLst>
</file>

<file path=ppt/tags/tag955.xml><?xml version="1.0" encoding="utf-8"?>
<p:tagLst xmlns:p="http://schemas.openxmlformats.org/presentationml/2006/main">
  <p:tag name="AS_UNIQUEID" val="2640"/>
</p:tagLst>
</file>

<file path=ppt/tags/tag956.xml><?xml version="1.0" encoding="utf-8"?>
<p:tagLst xmlns:p="http://schemas.openxmlformats.org/presentationml/2006/main">
  <p:tag name="AS_UNIQUEID" val="2641"/>
</p:tagLst>
</file>

<file path=ppt/tags/tag957.xml><?xml version="1.0" encoding="utf-8"?>
<p:tagLst xmlns:p="http://schemas.openxmlformats.org/presentationml/2006/main">
  <p:tag name="AS_UNIQUEID" val="2643"/>
</p:tagLst>
</file>

<file path=ppt/tags/tag958.xml><?xml version="1.0" encoding="utf-8"?>
<p:tagLst xmlns:p="http://schemas.openxmlformats.org/presentationml/2006/main">
  <p:tag name="AS_UNIQUEID" val="2644"/>
</p:tagLst>
</file>

<file path=ppt/tags/tag959.xml><?xml version="1.0" encoding="utf-8"?>
<p:tagLst xmlns:p="http://schemas.openxmlformats.org/presentationml/2006/main">
  <p:tag name="AS_UNIQUEID" val="6457"/>
</p:tagLst>
</file>

<file path=ppt/tags/tag96.xml><?xml version="1.0" encoding="utf-8"?>
<p:tagLst xmlns:p="http://schemas.openxmlformats.org/presentationml/2006/main">
  <p:tag name="AS_UNIQUEID" val="2594"/>
</p:tagLst>
</file>

<file path=ppt/tags/tag960.xml><?xml version="1.0" encoding="utf-8"?>
<p:tagLst xmlns:p="http://schemas.openxmlformats.org/presentationml/2006/main">
  <p:tag name="AS_UNIQUEID" val="6458"/>
</p:tagLst>
</file>

<file path=ppt/tags/tag961.xml><?xml version="1.0" encoding="utf-8"?>
<p:tagLst xmlns:p="http://schemas.openxmlformats.org/presentationml/2006/main">
  <p:tag name="AS_UNIQUEID" val="6459"/>
</p:tagLst>
</file>

<file path=ppt/tags/tag962.xml><?xml version="1.0" encoding="utf-8"?>
<p:tagLst xmlns:p="http://schemas.openxmlformats.org/presentationml/2006/main">
  <p:tag name="AS_UNIQUEID" val="6460"/>
</p:tagLst>
</file>

<file path=ppt/tags/tag963.xml><?xml version="1.0" encoding="utf-8"?>
<p:tagLst xmlns:p="http://schemas.openxmlformats.org/presentationml/2006/main">
  <p:tag name="AS_UNIQUEID" val="2639"/>
</p:tagLst>
</file>

<file path=ppt/tags/tag964.xml><?xml version="1.0" encoding="utf-8"?>
<p:tagLst xmlns:p="http://schemas.openxmlformats.org/presentationml/2006/main">
  <p:tag name="AS_UNIQUEID" val="2640"/>
</p:tagLst>
</file>

<file path=ppt/tags/tag965.xml><?xml version="1.0" encoding="utf-8"?>
<p:tagLst xmlns:p="http://schemas.openxmlformats.org/presentationml/2006/main">
  <p:tag name="AS_UNIQUEID" val="2641"/>
</p:tagLst>
</file>

<file path=ppt/tags/tag966.xml><?xml version="1.0" encoding="utf-8"?>
<p:tagLst xmlns:p="http://schemas.openxmlformats.org/presentationml/2006/main">
  <p:tag name="AS_UNIQUEID" val="2643"/>
</p:tagLst>
</file>

<file path=ppt/tags/tag967.xml><?xml version="1.0" encoding="utf-8"?>
<p:tagLst xmlns:p="http://schemas.openxmlformats.org/presentationml/2006/main">
  <p:tag name="AS_UNIQUEID" val="2644"/>
</p:tagLst>
</file>

<file path=ppt/tags/tag968.xml><?xml version="1.0" encoding="utf-8"?>
<p:tagLst xmlns:p="http://schemas.openxmlformats.org/presentationml/2006/main">
  <p:tag name="AS_UNIQUEID" val="2330"/>
  <p:tag name="KSO_WM_UNIT_TABLE_BEAUTIFY" val="smartTable{43a1ec4e-4327-4ffc-8b8b-a46431f99ab4}"/>
  <p:tag name="TABLE_ENDDRAG_ORIGIN_RECT" val="309*108"/>
  <p:tag name="TABLE_ENDDRAG_RECT" val="23*88*309*108"/>
</p:tagLst>
</file>

<file path=ppt/tags/tag969.xml><?xml version="1.0" encoding="utf-8"?>
<p:tagLst xmlns:p="http://schemas.openxmlformats.org/presentationml/2006/main">
  <p:tag name="AS_UNIQUEID" val="1292"/>
</p:tagLst>
</file>

<file path=ppt/tags/tag97.xml><?xml version="1.0" encoding="utf-8"?>
<p:tagLst xmlns:p="http://schemas.openxmlformats.org/presentationml/2006/main">
  <p:tag name="AS_UNIQUEID" val="2595"/>
</p:tagLst>
</file>

<file path=ppt/tags/tag970.xml><?xml version="1.0" encoding="utf-8"?>
<p:tagLst xmlns:p="http://schemas.openxmlformats.org/presentationml/2006/main">
  <p:tag name="AS_UNIQUEID" val="2331"/>
  <p:tag name="KSO_WM_UNIT_TABLE_BEAUTIFY" val="smartTable{680a9074-d836-4c1c-8cf7-0b1bb86000d3}"/>
  <p:tag name="TABLE_ENDDRAG_ORIGIN_RECT" val="312*193"/>
  <p:tag name="TABLE_ENDDRAG_RECT" val="18*305*312*193"/>
</p:tagLst>
</file>

<file path=ppt/tags/tag971.xml><?xml version="1.0" encoding="utf-8"?>
<p:tagLst xmlns:p="http://schemas.openxmlformats.org/presentationml/2006/main">
  <p:tag name="AS_UNIQUEID" val="1294"/>
</p:tagLst>
</file>

<file path=ppt/tags/tag972.xml><?xml version="1.0" encoding="utf-8"?>
<p:tagLst xmlns:p="http://schemas.openxmlformats.org/presentationml/2006/main">
  <p:tag name="AS_UNIQUEID" val="6463"/>
</p:tagLst>
</file>

<file path=ppt/tags/tag973.xml><?xml version="1.0" encoding="utf-8"?>
<p:tagLst xmlns:p="http://schemas.openxmlformats.org/presentationml/2006/main">
  <p:tag name="AS_UNIQUEID" val="6464"/>
</p:tagLst>
</file>

<file path=ppt/tags/tag974.xml><?xml version="1.0" encoding="utf-8"?>
<p:tagLst xmlns:p="http://schemas.openxmlformats.org/presentationml/2006/main">
  <p:tag name="AS_UNIQUEID" val="504"/>
</p:tagLst>
</file>

<file path=ppt/tags/tag975.xml><?xml version="1.0" encoding="utf-8"?>
<p:tagLst xmlns:p="http://schemas.openxmlformats.org/presentationml/2006/main">
  <p:tag name="AS_UNIQUEID" val="6465"/>
</p:tagLst>
</file>

<file path=ppt/tags/tag976.xml><?xml version="1.0" encoding="utf-8"?>
<p:tagLst xmlns:p="http://schemas.openxmlformats.org/presentationml/2006/main">
  <p:tag name="AS_UNIQUEID" val="506"/>
</p:tagLst>
</file>

<file path=ppt/tags/tag977.xml><?xml version="1.0" encoding="utf-8"?>
<p:tagLst xmlns:p="http://schemas.openxmlformats.org/presentationml/2006/main">
  <p:tag name="AS_UNIQUEID" val="507"/>
</p:tagLst>
</file>

<file path=ppt/tags/tag978.xml><?xml version="1.0" encoding="utf-8"?>
<p:tagLst xmlns:p="http://schemas.openxmlformats.org/presentationml/2006/main">
  <p:tag name="AS_UNIQUEID" val="508"/>
</p:tagLst>
</file>

<file path=ppt/tags/tag979.xml><?xml version="1.0" encoding="utf-8"?>
<p:tagLst xmlns:p="http://schemas.openxmlformats.org/presentationml/2006/main">
  <p:tag name="AS_UNIQUEID" val="509"/>
</p:tagLst>
</file>

<file path=ppt/tags/tag98.xml><?xml version="1.0" encoding="utf-8"?>
<p:tagLst xmlns:p="http://schemas.openxmlformats.org/presentationml/2006/main">
  <p:tag name="AS_UNIQUEID" val="2596"/>
</p:tagLst>
</file>

<file path=ppt/tags/tag980.xml><?xml version="1.0" encoding="utf-8"?>
<p:tagLst xmlns:p="http://schemas.openxmlformats.org/presentationml/2006/main">
  <p:tag name="AS_UNIQUEID" val="510"/>
</p:tagLst>
</file>

<file path=ppt/tags/tag981.xml><?xml version="1.0" encoding="utf-8"?>
<p:tagLst xmlns:p="http://schemas.openxmlformats.org/presentationml/2006/main">
  <p:tag name="AS_UNIQUEID" val="511"/>
</p:tagLst>
</file>

<file path=ppt/tags/tag982.xml><?xml version="1.0" encoding="utf-8"?>
<p:tagLst xmlns:p="http://schemas.openxmlformats.org/presentationml/2006/main">
  <p:tag name="AS_UNIQUEID" val="512"/>
</p:tagLst>
</file>

<file path=ppt/tags/tag983.xml><?xml version="1.0" encoding="utf-8"?>
<p:tagLst xmlns:p="http://schemas.openxmlformats.org/presentationml/2006/main">
  <p:tag name="AS_UNIQUEID" val="513"/>
</p:tagLst>
</file>

<file path=ppt/tags/tag984.xml><?xml version="1.0" encoding="utf-8"?>
<p:tagLst xmlns:p="http://schemas.openxmlformats.org/presentationml/2006/main">
  <p:tag name="AS_UNIQUEID" val="2639"/>
</p:tagLst>
</file>

<file path=ppt/tags/tag985.xml><?xml version="1.0" encoding="utf-8"?>
<p:tagLst xmlns:p="http://schemas.openxmlformats.org/presentationml/2006/main">
  <p:tag name="AS_UNIQUEID" val="2640"/>
</p:tagLst>
</file>

<file path=ppt/tags/tag986.xml><?xml version="1.0" encoding="utf-8"?>
<p:tagLst xmlns:p="http://schemas.openxmlformats.org/presentationml/2006/main">
  <p:tag name="AS_UNIQUEID" val="2641"/>
</p:tagLst>
</file>

<file path=ppt/tags/tag987.xml><?xml version="1.0" encoding="utf-8"?>
<p:tagLst xmlns:p="http://schemas.openxmlformats.org/presentationml/2006/main">
  <p:tag name="AS_UNIQUEID" val="2643"/>
</p:tagLst>
</file>

<file path=ppt/tags/tag988.xml><?xml version="1.0" encoding="utf-8"?>
<p:tagLst xmlns:p="http://schemas.openxmlformats.org/presentationml/2006/main">
  <p:tag name="AS_UNIQUEID" val="2644"/>
</p:tagLst>
</file>

<file path=ppt/tags/tag989.xml><?xml version="1.0" encoding="utf-8"?>
<p:tagLst xmlns:p="http://schemas.openxmlformats.org/presentationml/2006/main">
  <p:tag name="AS_UNIQUEID" val="2645"/>
</p:tagLst>
</file>

<file path=ppt/tags/tag99.xml><?xml version="1.0" encoding="utf-8"?>
<p:tagLst xmlns:p="http://schemas.openxmlformats.org/presentationml/2006/main">
  <p:tag name="AS_UNIQUEID" val="2597"/>
</p:tagLst>
</file>

<file path=ppt/tags/tag990.xml><?xml version="1.0" encoding="utf-8"?>
<p:tagLst xmlns:p="http://schemas.openxmlformats.org/presentationml/2006/main">
  <p:tag name="AS_UNIQUEID" val="2624"/>
</p:tagLst>
</file>

<file path=ppt/tags/tag991.xml><?xml version="1.0" encoding="utf-8"?>
<p:tagLst xmlns:p="http://schemas.openxmlformats.org/presentationml/2006/main">
  <p:tag name="AS_UNIQUEID" val="6468"/>
</p:tagLst>
</file>

<file path=ppt/tags/tag992.xml><?xml version="1.0" encoding="utf-8"?>
<p:tagLst xmlns:p="http://schemas.openxmlformats.org/presentationml/2006/main">
  <p:tag name="AS_UNIQUEID" val="521"/>
</p:tagLst>
</file>

<file path=ppt/tags/tag993.xml><?xml version="1.0" encoding="utf-8"?>
<p:tagLst xmlns:p="http://schemas.openxmlformats.org/presentationml/2006/main">
  <p:tag name="AS_UNIQUEID" val="522"/>
</p:tagLst>
</file>

<file path=ppt/tags/tag994.xml><?xml version="1.0" encoding="utf-8"?>
<p:tagLst xmlns:p="http://schemas.openxmlformats.org/presentationml/2006/main">
  <p:tag name="AS_UNIQUEID" val="523"/>
</p:tagLst>
</file>

<file path=ppt/tags/tag995.xml><?xml version="1.0" encoding="utf-8"?>
<p:tagLst xmlns:p="http://schemas.openxmlformats.org/presentationml/2006/main">
  <p:tag name="AS_UNIQUEID" val="6469"/>
</p:tagLst>
</file>

<file path=ppt/tags/tag996.xml><?xml version="1.0" encoding="utf-8"?>
<p:tagLst xmlns:p="http://schemas.openxmlformats.org/presentationml/2006/main">
  <p:tag name="AS_UNIQUEID" val="525"/>
</p:tagLst>
</file>

<file path=ppt/tags/tag997.xml><?xml version="1.0" encoding="utf-8"?>
<p:tagLst xmlns:p="http://schemas.openxmlformats.org/presentationml/2006/main">
  <p:tag name="AS_UNIQUEID" val="526"/>
</p:tagLst>
</file>

<file path=ppt/tags/tag998.xml><?xml version="1.0" encoding="utf-8"?>
<p:tagLst xmlns:p="http://schemas.openxmlformats.org/presentationml/2006/main">
  <p:tag name="AS_UNIQUEID" val="6470"/>
</p:tagLst>
</file>

<file path=ppt/tags/tag999.xml><?xml version="1.0" encoding="utf-8"?>
<p:tagLst xmlns:p="http://schemas.openxmlformats.org/presentationml/2006/main">
  <p:tag name="AS_UNIQUEID" val="6471"/>
</p:tagLst>
</file>

<file path=ppt/theme/theme1.xml><?xml version="1.0" encoding="utf-8"?>
<a:theme xmlns:a="http://schemas.openxmlformats.org/drawingml/2006/main" name="1_Office 主题">
  <a:themeElements>
    <a:clrScheme name="1_Office 主题 1">
      <a:dk1>
        <a:srgbClr val="445469"/>
      </a:dk1>
      <a:lt1>
        <a:srgbClr val="FFFFFF"/>
      </a:lt1>
      <a:dk2>
        <a:srgbClr val="445469"/>
      </a:dk2>
      <a:lt2>
        <a:srgbClr val="FFFFFF"/>
      </a:lt2>
      <a:accent1>
        <a:srgbClr val="E71F3C"/>
      </a:accent1>
      <a:accent2>
        <a:srgbClr val="FCC725"/>
      </a:accent2>
      <a:accent3>
        <a:srgbClr val="FFFFFF"/>
      </a:accent3>
      <a:accent4>
        <a:srgbClr val="394659"/>
      </a:accent4>
      <a:accent5>
        <a:srgbClr val="F1ABAF"/>
      </a:accent5>
      <a:accent6>
        <a:srgbClr val="E4B420"/>
      </a:accent6>
      <a:hlink>
        <a:srgbClr val="F33B48"/>
      </a:hlink>
      <a:folHlink>
        <a:srgbClr val="FFC000"/>
      </a:folHlink>
    </a:clrScheme>
    <a:fontScheme name="1_Office 主题">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08D90"/>
        </a:solidFill>
      </a:spPr>
      <a:bodyPr wrap="none">
        <a:spAutoFit/>
      </a:bodyPr>
      <a:lstStyle>
        <a:defPPr algn="l">
          <a:defRPr sz="2800" b="1" dirty="0" smtClean="0">
            <a:solidFill>
              <a:schemeClr val="bg1"/>
            </a:solidFill>
            <a:latin typeface="Times New Roman" panose="02020603050405020304" pitchFamily="18" charset="0"/>
            <a:ea typeface="+mn-ea"/>
            <a:cs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800" b="0" i="0" u="none" strike="noStrike" cap="none" normalizeH="0" baseline="0" smtClean="0">
            <a:ln>
              <a:noFill/>
            </a:ln>
            <a:solidFill>
              <a:schemeClr val="tx1"/>
            </a:solidFill>
            <a:effectLst/>
            <a:latin typeface="Arial" panose="020B0604020202020204" pitchFamily="34" charset="0"/>
            <a:ea typeface="微软雅黑" panose="020B0503020204020204" pitchFamily="34" charset="-122"/>
          </a:defRPr>
        </a:defPPr>
      </a:lstStyle>
    </a:lnDef>
  </a:objectDefaults>
  <a:extraClrSchemeLst>
    <a:extraClrScheme>
      <a:clrScheme name="1_Office 主题 1">
        <a:dk1>
          <a:srgbClr val="445469"/>
        </a:dk1>
        <a:lt1>
          <a:srgbClr val="FFFFFF"/>
        </a:lt1>
        <a:dk2>
          <a:srgbClr val="445469"/>
        </a:dk2>
        <a:lt2>
          <a:srgbClr val="FFFFFF"/>
        </a:lt2>
        <a:accent1>
          <a:srgbClr val="E71F3C"/>
        </a:accent1>
        <a:accent2>
          <a:srgbClr val="FCC725"/>
        </a:accent2>
        <a:accent3>
          <a:srgbClr val="FFFFFF"/>
        </a:accent3>
        <a:accent4>
          <a:srgbClr val="394659"/>
        </a:accent4>
        <a:accent5>
          <a:srgbClr val="F1ABAF"/>
        </a:accent5>
        <a:accent6>
          <a:srgbClr val="E4B420"/>
        </a:accent6>
        <a:hlink>
          <a:srgbClr val="F33B48"/>
        </a:hlink>
        <a:folHlink>
          <a:srgbClr val="FFC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2_Office 主题 1">
      <a:dk1>
        <a:srgbClr val="445469"/>
      </a:dk1>
      <a:lt1>
        <a:srgbClr val="FFFFFF"/>
      </a:lt1>
      <a:dk2>
        <a:srgbClr val="445469"/>
      </a:dk2>
      <a:lt2>
        <a:srgbClr val="FFFFFF"/>
      </a:lt2>
      <a:accent1>
        <a:srgbClr val="E71F3C"/>
      </a:accent1>
      <a:accent2>
        <a:srgbClr val="FCC725"/>
      </a:accent2>
      <a:accent3>
        <a:srgbClr val="FFFFFF"/>
      </a:accent3>
      <a:accent4>
        <a:srgbClr val="394659"/>
      </a:accent4>
      <a:accent5>
        <a:srgbClr val="F1ABAF"/>
      </a:accent5>
      <a:accent6>
        <a:srgbClr val="E4B420"/>
      </a:accent6>
      <a:hlink>
        <a:srgbClr val="F33B48"/>
      </a:hlink>
      <a:folHlink>
        <a:srgbClr val="FFC000"/>
      </a:folHlink>
    </a:clrScheme>
    <a:fontScheme name="2_Office 主题">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800" b="0" i="0" u="none" strike="noStrike" cap="none" normalizeH="0" baseline="0" smtClean="0">
            <a:ln>
              <a:noFill/>
            </a:ln>
            <a:solidFill>
              <a:schemeClr val="tx1"/>
            </a:solidFill>
            <a:effectLst/>
            <a:latin typeface="Arial" panose="020B0604020202020204" pitchFamily="34" charset="0"/>
            <a:ea typeface="微软雅黑" panose="020B0503020204020204" pitchFamily="34"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800" b="0" i="0" u="none" strike="noStrike" cap="none" normalizeH="0" baseline="0" smtClean="0">
            <a:ln>
              <a:noFill/>
            </a:ln>
            <a:solidFill>
              <a:schemeClr val="tx1"/>
            </a:solidFill>
            <a:effectLst/>
            <a:latin typeface="Arial" panose="020B0604020202020204" pitchFamily="34" charset="0"/>
            <a:ea typeface="微软雅黑" panose="020B0503020204020204" pitchFamily="34" charset="-122"/>
          </a:defRPr>
        </a:defPPr>
      </a:lstStyle>
    </a:lnDef>
  </a:objectDefaults>
  <a:extraClrSchemeLst>
    <a:extraClrScheme>
      <a:clrScheme name="2_Office 主题 1">
        <a:dk1>
          <a:srgbClr val="445469"/>
        </a:dk1>
        <a:lt1>
          <a:srgbClr val="FFFFFF"/>
        </a:lt1>
        <a:dk2>
          <a:srgbClr val="445469"/>
        </a:dk2>
        <a:lt2>
          <a:srgbClr val="FFFFFF"/>
        </a:lt2>
        <a:accent1>
          <a:srgbClr val="E71F3C"/>
        </a:accent1>
        <a:accent2>
          <a:srgbClr val="FCC725"/>
        </a:accent2>
        <a:accent3>
          <a:srgbClr val="FFFFFF"/>
        </a:accent3>
        <a:accent4>
          <a:srgbClr val="394659"/>
        </a:accent4>
        <a:accent5>
          <a:srgbClr val="F1ABAF"/>
        </a:accent5>
        <a:accent6>
          <a:srgbClr val="E4B420"/>
        </a:accent6>
        <a:hlink>
          <a:srgbClr val="F33B48"/>
        </a:hlink>
        <a:folHlink>
          <a:srgbClr val="FFC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18235</Words>
  <Application>WPS 演示</Application>
  <PresentationFormat/>
  <Paragraphs>2042</Paragraphs>
  <Slides>104</Slides>
  <Notes>96</Notes>
  <HiddenSlides>1</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104</vt:i4>
      </vt:variant>
    </vt:vector>
  </HeadingPairs>
  <TitlesOfParts>
    <vt:vector size="123" baseType="lpstr">
      <vt:lpstr>Arial</vt:lpstr>
      <vt:lpstr>宋体</vt:lpstr>
      <vt:lpstr>Wingdings</vt:lpstr>
      <vt:lpstr>微软雅黑</vt:lpstr>
      <vt:lpstr>Times New Roman</vt:lpstr>
      <vt:lpstr>等线</vt:lpstr>
      <vt:lpstr>Impact</vt:lpstr>
      <vt:lpstr>楷体</vt:lpstr>
      <vt:lpstr>Arial Unicode MS</vt:lpstr>
      <vt:lpstr>黑体</vt:lpstr>
      <vt:lpstr>Courier New</vt:lpstr>
      <vt:lpstr>幼圆</vt:lpstr>
      <vt:lpstr>华文中宋</vt:lpstr>
      <vt:lpstr>新宋体</vt:lpstr>
      <vt:lpstr>Calibri</vt:lpstr>
      <vt:lpstr>Times New Roman</vt:lpstr>
      <vt:lpstr>Courier New</vt:lpstr>
      <vt:lpstr>1_Office 主题</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阿文</cp:lastModifiedBy>
  <cp:revision>3</cp:revision>
  <cp:lastPrinted>2024-03-14T11:06:00Z</cp:lastPrinted>
  <dcterms:created xsi:type="dcterms:W3CDTF">2024-03-14T11:06:00Z</dcterms:created>
  <dcterms:modified xsi:type="dcterms:W3CDTF">2026-03-05T01:47:57Z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2D6C77B12BD844AD9525E6D7C6948609_12</vt:lpwstr>
  </property>
  <property fmtid="{D5CDD505-2E9C-101B-9397-08002B2CF9AE}" pid="7" name="KSOProductBuildVer">
    <vt:lpwstr>2052-12.1.0.21541</vt:lpwstr>
  </property>
</Properties>
</file>