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emf" ContentType="image/x-emf"/>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theme/themeOverride5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saveSubsetFonts="1">
  <p:sldMasterIdLst>
    <p:sldMasterId id="2147483665" r:id="rId1"/>
    <p:sldMasterId id="2147483689" r:id="rId2"/>
  </p:sldMasterIdLst>
  <p:notesMasterIdLst>
    <p:notesMasterId r:id="rId3"/>
  </p:notesMasterIdLst>
  <p:sldIdLst>
    <p:sldId id="419" r:id="rId4"/>
    <p:sldId id="1083" r:id="rId5"/>
    <p:sldId id="429" r:id="rId6"/>
    <p:sldId id="1038" r:id="rId7"/>
    <p:sldId id="1084" r:id="rId8"/>
    <p:sldId id="15716066" r:id="rId9"/>
    <p:sldId id="3402" r:id="rId10"/>
    <p:sldId id="15716067" r:id="rId11"/>
    <p:sldId id="4127" r:id="rId12"/>
    <p:sldId id="4094" r:id="rId13"/>
    <p:sldId id="4171" r:id="rId14"/>
    <p:sldId id="4172" r:id="rId15"/>
    <p:sldId id="4173" r:id="rId16"/>
    <p:sldId id="4195" r:id="rId17"/>
    <p:sldId id="4174" r:id="rId18"/>
    <p:sldId id="4196" r:id="rId19"/>
    <p:sldId id="4175" r:id="rId20"/>
    <p:sldId id="15716068" r:id="rId21"/>
    <p:sldId id="4177" r:id="rId22"/>
    <p:sldId id="3935" r:id="rId23"/>
    <p:sldId id="4178" r:id="rId24"/>
    <p:sldId id="15716089" r:id="rId25"/>
    <p:sldId id="15716090" r:id="rId26"/>
    <p:sldId id="518" r:id="rId27"/>
    <p:sldId id="15715997" r:id="rId28"/>
    <p:sldId id="4182" r:id="rId29"/>
    <p:sldId id="15716091" r:id="rId30"/>
    <p:sldId id="4183" r:id="rId31"/>
    <p:sldId id="4184" r:id="rId32"/>
    <p:sldId id="4185" r:id="rId33"/>
    <p:sldId id="4186" r:id="rId34"/>
    <p:sldId id="15716070" r:id="rId35"/>
    <p:sldId id="15716071" r:id="rId36"/>
    <p:sldId id="15716072" r:id="rId37"/>
    <p:sldId id="4197" r:id="rId38"/>
    <p:sldId id="15716069" r:id="rId39"/>
    <p:sldId id="4188" r:id="rId40"/>
    <p:sldId id="4189" r:id="rId41"/>
    <p:sldId id="15716092" r:id="rId42"/>
    <p:sldId id="15716073" r:id="rId43"/>
    <p:sldId id="4191" r:id="rId44"/>
    <p:sldId id="4190" r:id="rId45"/>
    <p:sldId id="4192" r:id="rId46"/>
    <p:sldId id="15716074" r:id="rId47"/>
    <p:sldId id="15716075" r:id="rId48"/>
    <p:sldId id="4194" r:id="rId49"/>
    <p:sldId id="4126" r:id="rId50"/>
    <p:sldId id="4198" r:id="rId51"/>
    <p:sldId id="4067" r:id="rId52"/>
    <p:sldId id="1081" r:id="rId53"/>
    <p:sldId id="1082" r:id="rId54"/>
    <p:sldId id="15716076" r:id="rId55"/>
    <p:sldId id="15716077" r:id="rId56"/>
    <p:sldId id="15716078" r:id="rId57"/>
    <p:sldId id="15716079" r:id="rId58"/>
    <p:sldId id="15716080" r:id="rId59"/>
    <p:sldId id="15716081" r:id="rId60"/>
    <p:sldId id="15716083" r:id="rId61"/>
    <p:sldId id="15716082" r:id="rId62"/>
    <p:sldId id="15716084" r:id="rId63"/>
    <p:sldId id="15716085" r:id="rId64"/>
    <p:sldId id="15716086" r:id="rId65"/>
    <p:sldId id="15716087" r:id="rId66"/>
    <p:sldId id="15716088" r:id="rId67"/>
    <p:sldId id="428" r:id="rId68"/>
  </p:sldIdLst>
  <p:sldSz cx="12192000" cy="6858000"/>
  <p:notesSz cx="6858000" cy="9144000"/>
  <p:custDataLst>
    <p:tags r:id="rId69"/>
  </p:custDataLst>
  <p:defaultTextStyle>
    <a:defPPr>
      <a:defRPr lang="zh-CN"/>
    </a:defPPr>
    <a:lvl1pPr algn="l" rtl="0" eaLnBrk="0" fontAlgn="base" hangingPunct="0">
      <a:spcBef>
        <a:spcPct val="0"/>
      </a:spcBef>
      <a:spcAft>
        <a:spcPct val="0"/>
      </a:spcAft>
      <a:buFont typeface="Arial" pitchFamily="34" charset="0"/>
      <a:defRPr kern="1200">
        <a:solidFill>
          <a:schemeClr val="tx1"/>
        </a:solidFill>
        <a:latin typeface="Arial" pitchFamily="34" charset="0"/>
        <a:ea typeface="微软雅黑" pitchFamily="34" charset="-122"/>
        <a:cs typeface="+mn-cs"/>
      </a:defRPr>
    </a:lvl1pPr>
    <a:lvl2pPr marL="457200" algn="l" rtl="0" eaLnBrk="0" fontAlgn="base" hangingPunct="0">
      <a:spcBef>
        <a:spcPct val="0"/>
      </a:spcBef>
      <a:spcAft>
        <a:spcPct val="0"/>
      </a:spcAft>
      <a:buFont typeface="Arial" pitchFamily="34" charset="0"/>
      <a:defRPr kern="1200">
        <a:solidFill>
          <a:schemeClr val="tx1"/>
        </a:solidFill>
        <a:latin typeface="Arial" pitchFamily="34" charset="0"/>
        <a:ea typeface="微软雅黑" pitchFamily="34" charset="-122"/>
        <a:cs typeface="+mn-cs"/>
      </a:defRPr>
    </a:lvl2pPr>
    <a:lvl3pPr marL="914400" algn="l" rtl="0" eaLnBrk="0" fontAlgn="base" hangingPunct="0">
      <a:spcBef>
        <a:spcPct val="0"/>
      </a:spcBef>
      <a:spcAft>
        <a:spcPct val="0"/>
      </a:spcAft>
      <a:buFont typeface="Arial" pitchFamily="34" charset="0"/>
      <a:defRPr kern="1200">
        <a:solidFill>
          <a:schemeClr val="tx1"/>
        </a:solidFill>
        <a:latin typeface="Arial" pitchFamily="34" charset="0"/>
        <a:ea typeface="微软雅黑" pitchFamily="34" charset="-122"/>
        <a:cs typeface="+mn-cs"/>
      </a:defRPr>
    </a:lvl3pPr>
    <a:lvl4pPr marL="1371600" algn="l" rtl="0" eaLnBrk="0" fontAlgn="base" hangingPunct="0">
      <a:spcBef>
        <a:spcPct val="0"/>
      </a:spcBef>
      <a:spcAft>
        <a:spcPct val="0"/>
      </a:spcAft>
      <a:buFont typeface="Arial" pitchFamily="34" charset="0"/>
      <a:defRPr kern="1200">
        <a:solidFill>
          <a:schemeClr val="tx1"/>
        </a:solidFill>
        <a:latin typeface="Arial" pitchFamily="34" charset="0"/>
        <a:ea typeface="微软雅黑" pitchFamily="34" charset="-122"/>
        <a:cs typeface="+mn-cs"/>
      </a:defRPr>
    </a:lvl4pPr>
    <a:lvl5pPr marL="1828800" algn="l" rtl="0" eaLnBrk="0" fontAlgn="base" hangingPunct="0">
      <a:spcBef>
        <a:spcPct val="0"/>
      </a:spcBef>
      <a:spcAft>
        <a:spcPct val="0"/>
      </a:spcAft>
      <a:buFont typeface="Arial" pitchFamily="34" charset="0"/>
      <a:defRPr kern="1200">
        <a:solidFill>
          <a:schemeClr val="tx1"/>
        </a:solidFill>
        <a:latin typeface="Arial" pitchFamily="34" charset="0"/>
        <a:ea typeface="微软雅黑" pitchFamily="34" charset="-122"/>
        <a:cs typeface="+mn-cs"/>
      </a:defRPr>
    </a:lvl5pPr>
    <a:lvl6pPr marL="2286000" algn="l" defTabSz="914400" rtl="0" eaLnBrk="1" latinLnBrk="0" hangingPunct="1">
      <a:defRPr kern="1200">
        <a:solidFill>
          <a:schemeClr val="tx1"/>
        </a:solidFill>
        <a:latin typeface="Arial" pitchFamily="34" charset="0"/>
        <a:ea typeface="微软雅黑" pitchFamily="34" charset="-122"/>
        <a:cs typeface="+mn-cs"/>
      </a:defRPr>
    </a:lvl6pPr>
    <a:lvl7pPr marL="2743200" algn="l" defTabSz="914400" rtl="0" eaLnBrk="1" latinLnBrk="0" hangingPunct="1">
      <a:defRPr kern="1200">
        <a:solidFill>
          <a:schemeClr val="tx1"/>
        </a:solidFill>
        <a:latin typeface="Arial" pitchFamily="34" charset="0"/>
        <a:ea typeface="微软雅黑" pitchFamily="34" charset="-122"/>
        <a:cs typeface="+mn-cs"/>
      </a:defRPr>
    </a:lvl7pPr>
    <a:lvl8pPr marL="3200400" algn="l" defTabSz="914400" rtl="0" eaLnBrk="1" latinLnBrk="0" hangingPunct="1">
      <a:defRPr kern="1200">
        <a:solidFill>
          <a:schemeClr val="tx1"/>
        </a:solidFill>
        <a:latin typeface="Arial" pitchFamily="34" charset="0"/>
        <a:ea typeface="微软雅黑" pitchFamily="34" charset="-122"/>
        <a:cs typeface="+mn-cs"/>
      </a:defRPr>
    </a:lvl8pPr>
    <a:lvl9pPr marL="3657600" algn="l" defTabSz="914400" rtl="0" eaLnBrk="1" latinLnBrk="0" hangingPunct="1">
      <a:defRPr kern="1200">
        <a:solidFill>
          <a:schemeClr val="tx1"/>
        </a:solidFill>
        <a:latin typeface="Arial" pitchFamily="34" charset="0"/>
        <a:ea typeface="微软雅黑"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fill>
          <a:solidFill>
            <a:schemeClr val="accent6">
              <a:tint val="40000"/>
            </a:schemeClr>
          </a:solidFill>
        </a:fill>
      </a:tcStyle>
    </a:band1H>
    <a:band1V>
      <a:tcStyle>
        <a:fill>
          <a:solidFill>
            <a:schemeClr val="accent6">
              <a:tint val="40000"/>
            </a:schemeClr>
          </a:solidFill>
        </a:fill>
      </a:tcStyle>
    </a:band1V>
    <a:lastCol>
      <a:tcTxStyle b="on"/>
    </a:lastCol>
    <a:firstCol>
      <a:tcTxStyle b="on"/>
    </a:firstCol>
    <a:lastRow>
      <a:tcTxStyle b="on"/>
      <a:tcStyle>
        <a:tcBdr>
          <a:top>
            <a:ln w="25400" cmpd="sng">
              <a:solidFill>
                <a:schemeClr val="accent6"/>
              </a:solidFill>
            </a:ln>
          </a:top>
        </a:tcBdr>
        <a:fill>
          <a:solidFill>
            <a:schemeClr val="accent6">
              <a:tint val="20000"/>
            </a:schemeClr>
          </a:solidFill>
        </a:fill>
      </a:tcStyle>
    </a:lastRow>
    <a:firstRow>
      <a:tcTxStyle b="on"/>
      <a:tcStyle>
        <a:fill>
          <a:solidFill>
            <a:schemeClr val="accent6">
              <a:tint val="20000"/>
            </a:schemeClr>
          </a:solidFill>
        </a:fill>
      </a:tcStyle>
    </a:firstRow>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fill>
          <a:solidFill>
            <a:schemeClr val="accent4">
              <a:alpha val="20000"/>
            </a:schemeClr>
          </a:solidFill>
        </a:fill>
      </a:tcStyle>
    </a:band1H>
    <a:band1V>
      <a:tcStyle>
        <a:fill>
          <a:solidFill>
            <a:schemeClr val="accent4">
              <a:alpha val="20000"/>
            </a:schemeClr>
          </a:solidFill>
        </a:fill>
      </a:tcStyle>
    </a:band1V>
    <a:lastCol>
      <a:tcTxStyle b="on"/>
    </a:lastCol>
    <a:firstCol>
      <a:tcTxStyle b="on"/>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fill>
          <a:solidFill>
            <a:schemeClr val="dk1">
              <a:tint val="40000"/>
            </a:schemeClr>
          </a:solidFill>
        </a:fill>
      </a:tcStyle>
    </a:band1H>
    <a:band1V>
      <a:tcStyle>
        <a:fill>
          <a:solidFill>
            <a:schemeClr val="dk1">
              <a:tint val="40000"/>
            </a:schemeClr>
          </a:solidFill>
        </a:fill>
      </a:tcStyle>
    </a:band1V>
    <a:lastCol>
      <a:tcTxStyle b="on"/>
    </a:lastCol>
    <a:firstCol>
      <a:tcTxStyle b="on"/>
    </a:firstCol>
    <a:lastRow>
      <a:tcTxStyle b="on"/>
      <a:tcStyle>
        <a:tcBdr>
          <a:top>
            <a:ln w="25400" cmpd="sng">
              <a:solidFill>
                <a:schemeClr val="dk1"/>
              </a:solidFill>
            </a:ln>
          </a:top>
        </a:tcBdr>
        <a:fill>
          <a:solidFill>
            <a:schemeClr val="dk1">
              <a:tint val="20000"/>
            </a:schemeClr>
          </a:solidFill>
        </a:fill>
      </a:tcStyle>
    </a:lastRow>
    <a:firstRow>
      <a:tcTxStyle b="on"/>
      <a:tcStyle>
        <a:fill>
          <a:solidFill>
            <a:schemeClr val="dk1">
              <a:tint val="20000"/>
            </a:schemeClr>
          </a:solid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fill>
          <a:solidFill>
            <a:schemeClr val="accent2">
              <a:tint val="40000"/>
            </a:schemeClr>
          </a:solidFill>
        </a:fill>
      </a:tcStyle>
    </a:band1H>
    <a:band1V>
      <a:tcStyle>
        <a:fill>
          <a:solidFill>
            <a:schemeClr val="accent2">
              <a:tint val="40000"/>
            </a:schemeClr>
          </a:solidFill>
        </a:fill>
      </a:tcStyle>
    </a:band1V>
    <a:lastCol>
      <a:tcTxStyle b="on"/>
    </a:lastCol>
    <a:firstCol>
      <a:tcTxStyle b="on"/>
    </a:firstCol>
    <a:lastRow>
      <a:tcTxStyle b="on"/>
      <a:tcStyle>
        <a:tcBdr>
          <a:top>
            <a:ln w="25400" cmpd="sng">
              <a:solidFill>
                <a:schemeClr val="accent2"/>
              </a:solidFill>
            </a:ln>
          </a:top>
        </a:tcBdr>
        <a:fill>
          <a:solidFill>
            <a:schemeClr val="accent2">
              <a:tint val="20000"/>
            </a:schemeClr>
          </a:solidFill>
        </a:fill>
      </a:tcStyle>
    </a:lastRow>
    <a:firstRow>
      <a:tcTxStyle b="on"/>
      <a:tcStyle>
        <a:fill>
          <a:solidFill>
            <a:schemeClr val="accent2">
              <a:tint val="20000"/>
            </a:schemeClr>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fill>
          <a:solidFill>
            <a:schemeClr val="accent5">
              <a:tint val="40000"/>
            </a:schemeClr>
          </a:solidFill>
        </a:fill>
      </a:tcStyle>
    </a:band1H>
    <a:band1V>
      <a:tcStyle>
        <a:fill>
          <a:solidFill>
            <a:schemeClr val="accent5">
              <a:tint val="40000"/>
            </a:schemeClr>
          </a:solidFill>
        </a:fill>
      </a:tcStyle>
    </a:band1V>
    <a:lastCol>
      <a:tcTxStyle b="on">
        <a:fontRef idx="minor">
          <a:prstClr val="black"/>
        </a:fontRef>
        <a:schemeClr val="lt1"/>
      </a:tcTxStyle>
      <a:tcStyle>
        <a:fill>
          <a:solidFill>
            <a:schemeClr val="accent5"/>
          </a:solidFill>
        </a:fill>
      </a:tcStyle>
    </a:lastCol>
    <a:firstCol>
      <a:tcTxStyle b="on">
        <a:fontRef idx="minor">
          <a:prstClr val="black"/>
        </a:fontRef>
        <a:schemeClr val="lt1"/>
      </a:tcTxStyle>
      <a:tcStyle>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fill>
          <a:solidFill>
            <a:schemeClr val="accent6">
              <a:tint val="40000"/>
            </a:schemeClr>
          </a:solidFill>
        </a:fill>
      </a:tcStyle>
    </a:band1H>
    <a:band1V>
      <a:tcStyle>
        <a:fill>
          <a:solidFill>
            <a:schemeClr val="accent6">
              <a:tint val="40000"/>
            </a:schemeClr>
          </a:solidFill>
        </a:fill>
      </a:tcStyle>
    </a:band1V>
    <a:lastCol>
      <a:tcTxStyle b="on">
        <a:fontRef idx="minor">
          <a:prstClr val="black"/>
        </a:fontRef>
        <a:schemeClr val="lt1"/>
      </a:tcTxStyle>
      <a:tcStyle>
        <a:fill>
          <a:solidFill>
            <a:schemeClr val="accent6"/>
          </a:solidFill>
        </a:fill>
      </a:tcStyle>
    </a:lastCol>
    <a:firstCol>
      <a:tcTxStyle b="on">
        <a:fontRef idx="minor">
          <a:prstClr val="black"/>
        </a:fontRef>
        <a:schemeClr val="lt1"/>
      </a:tcTxStyle>
      <a:tcStyle>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fill>
          <a:solidFill>
            <a:schemeClr val="accent2">
              <a:tint val="40000"/>
            </a:schemeClr>
          </a:solidFill>
        </a:fill>
      </a:tcStyle>
    </a:band1H>
    <a:band1V>
      <a:tcStyle>
        <a:fill>
          <a:solidFill>
            <a:schemeClr val="accent2">
              <a:tint val="40000"/>
            </a:schemeClr>
          </a:solidFill>
        </a:fill>
      </a:tcStyle>
    </a:band1V>
    <a:lastCol>
      <a:tcTxStyle b="on">
        <a:fontRef idx="minor">
          <a:prstClr val="black"/>
        </a:fontRef>
        <a:schemeClr val="lt1"/>
      </a:tcTxStyle>
      <a:tcStyle>
        <a:fill>
          <a:solidFill>
            <a:schemeClr val="accent2"/>
          </a:solidFill>
        </a:fill>
      </a:tcStyle>
    </a:lastCol>
    <a:firstCol>
      <a:tcTxStyle b="on">
        <a:fontRef idx="minor">
          <a:prstClr val="black"/>
        </a:fontRef>
        <a:schemeClr val="lt1"/>
      </a:tcTxStyle>
      <a:tcStyle>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lastCol>
    <a:firstCol>
      <a:tcTxStyle b="on"/>
    </a:firstCol>
    <a:lastRow>
      <a:tcTxStyle b="on"/>
      <a:tcStyle>
        <a:tcBdr>
          <a:top>
            <a:ln w="25400" cmpd="sng">
              <a:solidFill>
                <a:schemeClr val="accent1"/>
              </a:solidFill>
            </a:ln>
          </a:top>
        </a:tcBdr>
        <a:fill>
          <a:solidFill>
            <a:schemeClr val="accent1">
              <a:tint val="20000"/>
            </a:schemeClr>
          </a:solidFill>
        </a:fill>
      </a:tcStyle>
    </a:lastRow>
    <a:firstRow>
      <a:tcTxStyle b="on"/>
      <a:tcStyle>
        <a:fill>
          <a:solidFill>
            <a:schemeClr val="accent1">
              <a:tint val="20000"/>
            </a:schemeClr>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fill>
          <a:solidFill>
            <a:schemeClr val="accent1">
              <a:alpha val="20000"/>
            </a:schemeClr>
          </a:solidFill>
        </a:fill>
      </a:tcStyle>
    </a:band1H>
    <a:band1V>
      <a:tcStyle>
        <a:fill>
          <a:solidFill>
            <a:schemeClr val="accent1">
              <a:alpha val="20000"/>
            </a:schemeClr>
          </a:solidFill>
        </a:fill>
      </a:tcStyle>
    </a:band1V>
    <a:lastCol>
      <a:tcTxStyle b="on"/>
    </a:lastCol>
    <a:firstCol>
      <a:tcTxStyle b="on"/>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fill>
          <a:solidFill>
            <a:schemeClr val="tx1">
              <a:alpha val="20000"/>
            </a:schemeClr>
          </a:solidFill>
        </a:fill>
      </a:tcStyle>
    </a:band1H>
    <a:band1V>
      <a:tcStyle>
        <a:fill>
          <a:solidFill>
            <a:schemeClr val="tx1">
              <a:alpha val="20000"/>
            </a:schemeClr>
          </a:solidFill>
        </a:fill>
      </a:tcStyle>
    </a:band1V>
    <a:lastCol>
      <a:tcTxStyle b="on"/>
    </a:lastCol>
    <a:firstCol>
      <a:tcTxStyle b="on"/>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fill>
          <a:solidFill>
            <a:schemeClr val="accent2">
              <a:alpha val="20000"/>
            </a:schemeClr>
          </a:solidFill>
        </a:fill>
      </a:tcStyle>
    </a:band1H>
    <a:band1V>
      <a:tcStyle>
        <a:fill>
          <a:solidFill>
            <a:schemeClr val="accent2">
              <a:alpha val="20000"/>
            </a:schemeClr>
          </a:solidFill>
        </a:fill>
      </a:tcStyle>
    </a:band1V>
    <a:lastCol>
      <a:tcTxStyle b="on"/>
    </a:lastCol>
    <a:firstCol>
      <a:tcTxStyle b="on"/>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fill>
          <a:solidFill>
            <a:schemeClr val="accent5">
              <a:tint val="40000"/>
            </a:schemeClr>
          </a:solidFill>
        </a:fill>
      </a:tcStyle>
    </a:band1H>
    <a:band1V>
      <a:tcStyle>
        <a:fill>
          <a:solidFill>
            <a:schemeClr val="accent5">
              <a:tint val="40000"/>
            </a:schemeClr>
          </a:solidFill>
        </a:fill>
      </a:tcStyle>
    </a:band1V>
    <a:lastCol>
      <a:tcTxStyle b="on"/>
    </a:lastCol>
    <a:firstCol>
      <a:tcTxStyle b="on"/>
    </a:firstCol>
    <a:lastRow>
      <a:tcTxStyle b="on"/>
      <a:tcStyle>
        <a:tcBdr>
          <a:top>
            <a:ln w="25400" cmpd="sng">
              <a:solidFill>
                <a:schemeClr val="accent5"/>
              </a:solidFill>
            </a:ln>
          </a:top>
        </a:tcBdr>
        <a:fill>
          <a:solidFill>
            <a:schemeClr val="accent5">
              <a:tint val="20000"/>
            </a:schemeClr>
          </a:solidFill>
        </a:fill>
      </a:tcStyle>
    </a:lastRow>
    <a:firstRow>
      <a:tcTxStyle b="on"/>
      <a:tcStyle>
        <a:fill>
          <a:solidFill>
            <a:schemeClr val="accent5">
              <a:tint val="20000"/>
            </a:schemeClr>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fill>
          <a:solidFill>
            <a:schemeClr val="dk1">
              <a:tint val="40000"/>
            </a:schemeClr>
          </a:solidFill>
        </a:fill>
      </a:tcStyle>
    </a:band1H>
    <a:band1V>
      <a:tcStyle>
        <a:fill>
          <a:solidFill>
            <a:schemeClr val="dk1">
              <a:tint val="40000"/>
            </a:schemeClr>
          </a:solidFill>
        </a:fill>
      </a:tcStyle>
    </a:band1V>
    <a:lastCol>
      <a:tcTxStyle b="on">
        <a:fontRef idx="minor">
          <a:prstClr val="black"/>
        </a:fontRef>
        <a:schemeClr val="lt1"/>
      </a:tcTxStyle>
      <a:tcStyle>
        <a:fill>
          <a:solidFill>
            <a:schemeClr val="dk1"/>
          </a:solidFill>
        </a:fill>
      </a:tcStyle>
    </a:lastCol>
    <a:firstCol>
      <a:tcTxStyle b="on">
        <a:fontRef idx="minor">
          <a:prstClr val="black"/>
        </a:fontRef>
        <a:schemeClr val="lt1"/>
      </a:tcTxStyle>
      <a:tcStyle>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中度样式 3 - 强调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fill>
          <a:solidFill>
            <a:schemeClr val="dk1">
              <a:tint val="20000"/>
            </a:schemeClr>
          </a:solidFill>
        </a:fill>
      </a:tcStyle>
    </a:band1H>
    <a:band1V>
      <a:tcStyle>
        <a:fill>
          <a:solidFill>
            <a:schemeClr val="dk1">
              <a:tint val="20000"/>
            </a:schemeClr>
          </a:solidFill>
        </a:fill>
      </a:tcStyle>
    </a:band1V>
    <a:lastCol>
      <a:tcTxStyle b="on">
        <a:fontRef idx="minor">
          <a:scrgbClr r="0" g="0" b="0"/>
        </a:fontRef>
        <a:schemeClr val="lt1"/>
      </a:tcTxStyle>
      <a:tcStyle>
        <a:fill>
          <a:solidFill>
            <a:schemeClr val="accent5"/>
          </a:solidFill>
        </a:fill>
      </a:tcStyle>
    </a:lastCol>
    <a:firstCol>
      <a:tcTxStyle b="on">
        <a:fontRef idx="minor">
          <a:scrgbClr r="0" g="0" b="0"/>
        </a:fontRef>
        <a:schemeClr val="lt1"/>
      </a:tcTxStyle>
      <a:tcStyle>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seCell>
    <a:swCell>
      <a:tcTxStyle b="on">
        <a:fontRef idx="minor">
          <a:scrgbClr r="0" g="0" b="0"/>
        </a:fontRef>
        <a:schemeClr val="dk1"/>
      </a:tcTx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fill>
          <a:solidFill>
            <a:schemeClr val="accent1">
              <a:tint val="20000"/>
            </a:schemeClr>
          </a:solidFill>
        </a:fill>
      </a:tcStyle>
    </a:band1H>
    <a:band1V>
      <a:tcStyle>
        <a:fill>
          <a:solidFill>
            <a:schemeClr val="accent1">
              <a:tint val="20000"/>
            </a:schemeClr>
          </a:solidFill>
        </a:fill>
      </a:tcStyle>
    </a:band1V>
    <a:lastCol>
      <a:tcTxStyle b="on"/>
    </a:lastCol>
    <a:firstCol>
      <a:tcTxStyle b="on"/>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fill>
          <a:solidFill>
            <a:schemeClr val="accent1"/>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fill>
          <a:solidFill>
            <a:schemeClr val="tx1">
              <a:alpha val="20000"/>
            </a:schemeClr>
          </a:solidFill>
        </a:fill>
      </a:tcStyle>
    </a:band1H>
    <a:band1V>
      <a:tcStyle>
        <a:fill>
          <a:solidFill>
            <a:schemeClr val="tx1">
              <a:alpha val="20000"/>
            </a:schemeClr>
          </a:solidFill>
        </a:fill>
      </a:tcStyle>
    </a:band1V>
    <a:lastCol>
      <a:tcTxStyle b="on"/>
    </a:lastCol>
    <a:firstCol>
      <a:tcTxStyle b="on"/>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fill>
          <a:solidFill>
            <a:schemeClr val="accent1">
              <a:alpha val="20000"/>
            </a:schemeClr>
          </a:solidFill>
        </a:fill>
      </a:tcStyle>
    </a:band1H>
    <a:band1V>
      <a:tcStyle>
        <a:fill>
          <a:solidFill>
            <a:schemeClr val="accent1">
              <a:alpha val="20000"/>
            </a:schemeClr>
          </a:solidFill>
        </a:fill>
      </a:tcStyle>
    </a:band1V>
    <a:lastCol>
      <a:tcTxStyle b="on"/>
    </a:lastCol>
    <a:firstCol>
      <a:tcTxStyle b="on"/>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fill>
          <a:solidFill>
            <a:schemeClr val="accent3">
              <a:alpha val="20000"/>
            </a:schemeClr>
          </a:solidFill>
        </a:fill>
      </a:tcStyle>
    </a:band1H>
    <a:band1V>
      <a:tcStyle>
        <a:fill>
          <a:solidFill>
            <a:schemeClr val="accent3">
              <a:alpha val="20000"/>
            </a:schemeClr>
          </a:solidFill>
        </a:fill>
      </a:tcStyle>
    </a:band1V>
    <a:lastCol>
      <a:tcTxStyle b="on"/>
    </a:lastCol>
    <a:firstCol>
      <a:tcTxStyle b="on"/>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fill>
          <a:solidFill>
            <a:schemeClr val="accent2">
              <a:alpha val="20000"/>
            </a:schemeClr>
          </a:solidFill>
        </a:fill>
      </a:tcStyle>
    </a:band1H>
    <a:band1V>
      <a:tcStyle>
        <a:fill>
          <a:solidFill>
            <a:schemeClr val="accent2">
              <a:alpha val="20000"/>
            </a:schemeClr>
          </a:solidFill>
        </a:fill>
      </a:tcStyle>
    </a:band1V>
    <a:lastCol>
      <a:tcTxStyle b="on"/>
    </a:lastCol>
    <a:firstCol>
      <a:tcTxStyle b="on"/>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fill>
          <a:solidFill>
            <a:schemeClr val="accent4">
              <a:alpha val="20000"/>
            </a:schemeClr>
          </a:solidFill>
        </a:fill>
      </a:tcStyle>
    </a:band1H>
    <a:band1V>
      <a:tcStyle>
        <a:fill>
          <a:solidFill>
            <a:schemeClr val="accent4">
              <a:alpha val="20000"/>
            </a:schemeClr>
          </a:solidFill>
        </a:fill>
      </a:tcStyle>
    </a:band1V>
    <a:lastCol>
      <a:tcTxStyle b="on"/>
    </a:lastCol>
    <a:firstCol>
      <a:tcTxStyle b="on"/>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fill>
          <a:solidFill>
            <a:schemeClr val="accent5">
              <a:alpha val="20000"/>
            </a:schemeClr>
          </a:solidFill>
        </a:fill>
      </a:tcStyle>
    </a:band1H>
    <a:band1V>
      <a:tcStyle>
        <a:fill>
          <a:solidFill>
            <a:schemeClr val="accent5">
              <a:alpha val="20000"/>
            </a:schemeClr>
          </a:solidFill>
        </a:fill>
      </a:tcStyle>
    </a:band1V>
    <a:lastCol>
      <a:tcTxStyle b="on"/>
    </a:lastCol>
    <a:firstCol>
      <a:tcTxStyle b="on"/>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fill>
          <a:solidFill>
            <a:schemeClr val="accent6">
              <a:alpha val="20000"/>
            </a:schemeClr>
          </a:solidFill>
        </a:fill>
      </a:tcStyle>
    </a:band1H>
    <a:band1V>
      <a:tcStyle>
        <a:fill>
          <a:solidFill>
            <a:schemeClr val="accent6">
              <a:alpha val="20000"/>
            </a:schemeClr>
          </a:solidFill>
        </a:fill>
      </a:tcStyle>
    </a:band1V>
    <a:lastCol>
      <a:tcTxStyle b="on"/>
    </a:lastCol>
    <a:firstCol>
      <a:tcTxStyle b="on"/>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lastCol>
    <a:firstCol>
      <a:tcTxStyle b="on"/>
    </a:firstCol>
    <a:lastRow>
      <a:tcTxStyle b="on"/>
      <a:tcStyle>
        <a:tcBdr>
          <a:top>
            <a:ln w="50800" cmpd="dbl">
              <a:solidFill>
                <a:schemeClr val="accent5"/>
              </a:solidFill>
            </a:ln>
          </a:top>
        </a:tcBdr>
      </a:tcStyle>
    </a:lastRow>
    <a:firstRow>
      <a:tcTxStyle b="on">
        <a:fontRef idx="minor">
          <a:scrgbClr r="0" g="0" b="0"/>
        </a:fontRef>
        <a:schemeClr val="bg1"/>
      </a:tcTxStyle>
      <a:tcStyle>
        <a:fillRef idx="1">
          <a:schemeClr val="accent5"/>
        </a:fillRef>
      </a:tcStyle>
    </a:firstRow>
  </a:tblStyle>
  <a:tblStyle styleId="{912C8C85-51F0-491E-9774-3900AFEF0FD7}" styleName="浅色样式 2 - 强调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lastCol>
    <a:firstCol>
      <a:tcTxStyle b="on"/>
    </a:firstCol>
    <a:lastRow>
      <a:tcTxStyle b="on"/>
      <a:tcStyle>
        <a:tcBdr>
          <a:top>
            <a:ln w="50800" cmpd="dbl">
              <a:solidFill>
                <a:schemeClr val="accent6"/>
              </a:solidFill>
            </a:ln>
          </a:top>
        </a:tcBdr>
      </a:tcStyle>
    </a:lastRow>
    <a:firstRow>
      <a:tcTxStyle b="on">
        <a:fontRef idx="minor">
          <a:scrgbClr r="0" g="0" b="0"/>
        </a:fontRef>
        <a:schemeClr val="bg1"/>
      </a:tcTxStyle>
      <a:tcStyle>
        <a:fillRef idx="1">
          <a:schemeClr val="accent6"/>
        </a:fillRef>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fill>
          <a:solidFill>
            <a:schemeClr val="accent3">
              <a:tint val="40000"/>
            </a:schemeClr>
          </a:solidFill>
        </a:fill>
      </a:tcStyle>
    </a:band1H>
    <a:band1V>
      <a:tcStyle>
        <a:fill>
          <a:solidFill>
            <a:schemeClr val="accent3">
              <a:tint val="40000"/>
            </a:schemeClr>
          </a:solidFill>
        </a:fill>
      </a:tcStyle>
    </a:band1V>
    <a:lastCol>
      <a:tcTxStyle b="on">
        <a:fontRef idx="minor">
          <a:prstClr val="black"/>
        </a:fontRef>
        <a:schemeClr val="lt1"/>
      </a:tcTxStyle>
      <a:tcStyle>
        <a:fill>
          <a:solidFill>
            <a:schemeClr val="accent3"/>
          </a:solidFill>
        </a:fill>
      </a:tcStyle>
    </a:lastCol>
    <a:firstCol>
      <a:tcTxStyle b="on">
        <a:fontRef idx="minor">
          <a:prstClr val="black"/>
        </a:fontRef>
        <a:schemeClr val="lt1"/>
      </a:tcTxStyle>
      <a:tcStyle>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fill>
          <a:solidFill>
            <a:schemeClr val="accent4">
              <a:tint val="40000"/>
            </a:schemeClr>
          </a:solidFill>
        </a:fill>
      </a:tcStyle>
    </a:band1H>
    <a:band1V>
      <a:tcStyle>
        <a:fill>
          <a:solidFill>
            <a:schemeClr val="accent4">
              <a:tint val="40000"/>
            </a:schemeClr>
          </a:solidFill>
        </a:fill>
      </a:tcStyle>
    </a:band1V>
    <a:lastCol>
      <a:tcTxStyle b="on">
        <a:fontRef idx="minor">
          <a:prstClr val="black"/>
        </a:fontRef>
        <a:schemeClr val="lt1"/>
      </a:tcTxStyle>
      <a:tcStyle>
        <a:fill>
          <a:solidFill>
            <a:schemeClr val="accent4"/>
          </a:solidFill>
        </a:fill>
      </a:tcStyle>
    </a:lastCol>
    <a:firstCol>
      <a:tcTxStyle b="on">
        <a:fontRef idx="minor">
          <a:prstClr val="black"/>
        </a:fontRef>
        <a:schemeClr val="lt1"/>
      </a:tcTxStyle>
      <a:tcStyle>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11"/>
    <p:restoredTop sz="89586"/>
  </p:normalViewPr>
  <p:slideViewPr>
    <p:cSldViewPr snapToGrid="0">
      <p:cViewPr varScale="1">
        <p:scale>
          <a:sx n="84" d="100"/>
          <a:sy n="84" d="100"/>
        </p:scale>
        <p:origin x="192" y="784"/>
      </p:cViewPr>
      <p:guideLst>
        <p:guide orient="horz" pos="2160"/>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2.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slide" Target="slides/slide38.xml" /><Relationship Id="rId42" Type="http://schemas.openxmlformats.org/officeDocument/2006/relationships/slide" Target="slides/slide39.xml" /><Relationship Id="rId43" Type="http://schemas.openxmlformats.org/officeDocument/2006/relationships/slide" Target="slides/slide40.xml" /><Relationship Id="rId44" Type="http://schemas.openxmlformats.org/officeDocument/2006/relationships/slide" Target="slides/slide41.xml" /><Relationship Id="rId45" Type="http://schemas.openxmlformats.org/officeDocument/2006/relationships/slide" Target="slides/slide42.xml" /><Relationship Id="rId46" Type="http://schemas.openxmlformats.org/officeDocument/2006/relationships/slide" Target="slides/slide43.xml" /><Relationship Id="rId47" Type="http://schemas.openxmlformats.org/officeDocument/2006/relationships/slide" Target="slides/slide44.xml" /><Relationship Id="rId48" Type="http://schemas.openxmlformats.org/officeDocument/2006/relationships/slide" Target="slides/slide45.xml" /><Relationship Id="rId49" Type="http://schemas.openxmlformats.org/officeDocument/2006/relationships/slide" Target="slides/slide46.xml" /><Relationship Id="rId5" Type="http://schemas.openxmlformats.org/officeDocument/2006/relationships/slide" Target="slides/slide2.xml" /><Relationship Id="rId50" Type="http://schemas.openxmlformats.org/officeDocument/2006/relationships/slide" Target="slides/slide47.xml" /><Relationship Id="rId51" Type="http://schemas.openxmlformats.org/officeDocument/2006/relationships/slide" Target="slides/slide48.xml" /><Relationship Id="rId52" Type="http://schemas.openxmlformats.org/officeDocument/2006/relationships/slide" Target="slides/slide49.xml" /><Relationship Id="rId53" Type="http://schemas.openxmlformats.org/officeDocument/2006/relationships/slide" Target="slides/slide50.xml" /><Relationship Id="rId54" Type="http://schemas.openxmlformats.org/officeDocument/2006/relationships/slide" Target="slides/slide51.xml" /><Relationship Id="rId55" Type="http://schemas.openxmlformats.org/officeDocument/2006/relationships/slide" Target="slides/slide52.xml" /><Relationship Id="rId56" Type="http://schemas.openxmlformats.org/officeDocument/2006/relationships/slide" Target="slides/slide53.xml" /><Relationship Id="rId57" Type="http://schemas.openxmlformats.org/officeDocument/2006/relationships/slide" Target="slides/slide54.xml" /><Relationship Id="rId58" Type="http://schemas.openxmlformats.org/officeDocument/2006/relationships/slide" Target="slides/slide55.xml" /><Relationship Id="rId59" Type="http://schemas.openxmlformats.org/officeDocument/2006/relationships/slide" Target="slides/slide56.xml" /><Relationship Id="rId6" Type="http://schemas.openxmlformats.org/officeDocument/2006/relationships/slide" Target="slides/slide3.xml" /><Relationship Id="rId60" Type="http://schemas.openxmlformats.org/officeDocument/2006/relationships/slide" Target="slides/slide57.xml" /><Relationship Id="rId61" Type="http://schemas.openxmlformats.org/officeDocument/2006/relationships/slide" Target="slides/slide58.xml" /><Relationship Id="rId62" Type="http://schemas.openxmlformats.org/officeDocument/2006/relationships/slide" Target="slides/slide59.xml" /><Relationship Id="rId63" Type="http://schemas.openxmlformats.org/officeDocument/2006/relationships/slide" Target="slides/slide60.xml" /><Relationship Id="rId64" Type="http://schemas.openxmlformats.org/officeDocument/2006/relationships/slide" Target="slides/slide61.xml" /><Relationship Id="rId65" Type="http://schemas.openxmlformats.org/officeDocument/2006/relationships/slide" Target="slides/slide62.xml" /><Relationship Id="rId66" Type="http://schemas.openxmlformats.org/officeDocument/2006/relationships/slide" Target="slides/slide63.xml" /><Relationship Id="rId67" Type="http://schemas.openxmlformats.org/officeDocument/2006/relationships/slide" Target="slides/slide64.xml" /><Relationship Id="rId68" Type="http://schemas.openxmlformats.org/officeDocument/2006/relationships/slide" Target="slides/slide65.xml" /><Relationship Id="rId69" Type="http://schemas.openxmlformats.org/officeDocument/2006/relationships/tags" Target="tags/tag1232.xml" /><Relationship Id="rId7" Type="http://schemas.openxmlformats.org/officeDocument/2006/relationships/slide" Target="slides/slide4.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heme" Target="theme/theme1.xml" /><Relationship Id="rId73" Type="http://schemas.openxmlformats.org/officeDocument/2006/relationships/tableStyles" Target="tableStyles.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ags" Target="../tags/tag113.xml" /><Relationship Id="rId2" Type="http://schemas.openxmlformats.org/officeDocument/2006/relationships/tags" Target="../tags/tag114.xml" /><Relationship Id="rId3" Type="http://schemas.openxmlformats.org/officeDocument/2006/relationships/tags" Target="../tags/tag115.xml" /><Relationship Id="rId4" Type="http://schemas.openxmlformats.org/officeDocument/2006/relationships/tags" Target="../tags/tag116.xml" /><Relationship Id="rId5" Type="http://schemas.openxmlformats.org/officeDocument/2006/relationships/tags" Target="../tags/tag117.xml" /><Relationship Id="rId6" Type="http://schemas.openxmlformats.org/officeDocument/2006/relationships/tags" Target="../tags/tag118.xml" /><Relationship Id="rId7" Type="http://schemas.openxmlformats.org/officeDocument/2006/relationships/tags" Target="../tags/tag119.xml" /><Relationship Id="rId8"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3074" name="页眉占位符 1"/>
          <p:cNvSpPr>
            <a:spLocks noGrp="1" noChangeArrowheads="1"/>
          </p:cNvSpPr>
          <p:nvPr>
            <p:ph type="hdr" sz="quarter"/>
            <p:custDataLst>
              <p:tags r:id="rId2"/>
            </p:custDataLst>
          </p:nvPr>
        </p:nvSpPr>
        <p:spPr bwMode="auto">
          <a:xfrm>
            <a:off x="0"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defRPr sz="1200">
                <a:latin typeface="等线" pitchFamily="2" charset="-122"/>
                <a:ea typeface="等线" pitchFamily="2" charset="-122"/>
              </a:defRPr>
            </a:lvl1pPr>
          </a:lstStyle>
          <a:p>
            <a:pPr>
              <a:defRPr/>
            </a:pPr>
            <a:endParaRPr lang="zh-CN" altLang="en-US"/>
          </a:p>
        </p:txBody>
      </p:sp>
      <p:sp>
        <p:nvSpPr>
          <p:cNvPr id="3075" name="日期占位符 2"/>
          <p:cNvSpPr>
            <a:spLocks noGrp="1" noChangeArrowheads="1"/>
          </p:cNvSpPr>
          <p:nvPr>
            <p:ph type="dt" idx="1"/>
            <p:custDataLst>
              <p:tags r:id="rId3"/>
            </p:custDataLst>
          </p:nvPr>
        </p:nvSpPr>
        <p:spPr bwMode="auto">
          <a:xfrm>
            <a:off x="3884613"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1" hangingPunct="1">
              <a:defRPr sz="1200">
                <a:latin typeface="等线" pitchFamily="2" charset="-122"/>
                <a:ea typeface="等线" pitchFamily="2" charset="-122"/>
              </a:defRPr>
            </a:lvl1pPr>
          </a:lstStyle>
          <a:p>
            <a:pPr>
              <a:defRPr/>
            </a:pPr>
            <a:fld id="{E95DAB57-45A6-4EB1-8ABB-34FB112214E9}" type="datetimeFigureOut">
              <a:rPr lang="zh-CN" altLang="en-US"/>
              <a:pPr>
                <a:defRPr/>
              </a:pPr>
              <a:t>2024/3/22</a:t>
            </a:fld>
            <a:endParaRPr lang="zh-CN" altLang="en-US"/>
          </a:p>
        </p:txBody>
      </p:sp>
      <p:sp>
        <p:nvSpPr>
          <p:cNvPr id="38916" name="幻灯片图像占位符 3"/>
          <p:cNvSpPr>
            <a:spLocks noGrp="1" noRot="1" noChangeAspect="1" noChangeArrowheads="1"/>
          </p:cNvSpPr>
          <p:nvPr>
            <p:ph type="sldImg" idx="2"/>
            <p:custDataLst>
              <p:tags r:id="rId4"/>
            </p:custDataLst>
          </p:nvPr>
        </p:nvSpPr>
        <p:spPr bwMode="auto">
          <a:xfrm>
            <a:off x="685800" y="1143000"/>
            <a:ext cx="54864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sp>
      <p:sp>
        <p:nvSpPr>
          <p:cNvPr id="3077" name="备注占位符 4"/>
          <p:cNvSpPr>
            <a:spLocks noGrp="1" noChangeArrowheads="1"/>
          </p:cNvSpPr>
          <p:nvPr>
            <p:ph type="body" sz="quarter" idx="3"/>
            <p:custDataLst>
              <p:tags r:id="rId5"/>
            </p:custDataLst>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sng">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noProof="0"/>
              <a:t>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3078" name="页脚占位符 5"/>
          <p:cNvSpPr>
            <a:spLocks noGrp="1" noChangeArrowheads="1"/>
          </p:cNvSpPr>
          <p:nvPr>
            <p:ph type="ftr" sz="quarter" idx="4"/>
            <p:custDataLst>
              <p:tags r:id="rId6"/>
            </p:custDataLst>
          </p:nvPr>
        </p:nvSpPr>
        <p:spPr bwMode="auto">
          <a:xfrm>
            <a:off x="0"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eaLnBrk="1" hangingPunct="1">
              <a:defRPr sz="1200">
                <a:latin typeface="等线" pitchFamily="2" charset="-122"/>
                <a:ea typeface="等线" pitchFamily="2" charset="-122"/>
              </a:defRPr>
            </a:lvl1pPr>
          </a:lstStyle>
          <a:p>
            <a:pPr>
              <a:defRPr/>
            </a:pPr>
            <a:endParaRPr lang="zh-CN" altLang="en-US"/>
          </a:p>
        </p:txBody>
      </p:sp>
      <p:sp>
        <p:nvSpPr>
          <p:cNvPr id="3079" name="灯片编号占位符 6"/>
          <p:cNvSpPr>
            <a:spLocks noGrp="1" noChangeArrowheads="1"/>
          </p:cNvSpPr>
          <p:nvPr>
            <p:ph type="sldNum" sz="quarter" idx="5"/>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1" hangingPunct="1">
              <a:defRPr sz="1200">
                <a:latin typeface="等线" pitchFamily="2" charset="-122"/>
                <a:ea typeface="等线" pitchFamily="2" charset="-122"/>
              </a:defRPr>
            </a:lvl1pPr>
          </a:lstStyle>
          <a:p>
            <a:pPr>
              <a:defRPr/>
            </a:pPr>
            <a:fld id="{F4D5D4BB-59FD-4A68-B80D-41B32E245769}" type="slidenum">
              <a:rPr lang="zh-CN" altLang="en-US"/>
              <a:pPr>
                <a:defRPr/>
              </a:pPr>
              <a:t>‹#›</a:t>
            </a:fld>
            <a:endParaRPr lang="zh-CN" altLang="en-US"/>
          </a:p>
        </p:txBody>
      </p:sp>
    </p:spTree>
    <p:extLst>
      <p:ext uri="{BB962C8B-B14F-4D97-AF65-F5344CB8AC3E}">
        <p14:creationId xmlns:p14="http://schemas.microsoft.com/office/powerpoint/2010/main" val="15394409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等线" pitchFamily="2" charset="-122"/>
        <a:ea typeface="等线" pitchFamily="2" charset="-122"/>
        <a:cs typeface="+mn-cs"/>
      </a:defRPr>
    </a:lvl1pPr>
    <a:lvl2pPr marL="457200" algn="l" rtl="0" eaLnBrk="0" fontAlgn="base" hangingPunct="0">
      <a:spcBef>
        <a:spcPct val="30000"/>
      </a:spcBef>
      <a:spcAft>
        <a:spcPct val="0"/>
      </a:spcAft>
      <a:defRPr sz="1200" kern="1200">
        <a:solidFill>
          <a:schemeClr val="tx1"/>
        </a:solidFill>
        <a:latin typeface="等线" pitchFamily="2" charset="-122"/>
        <a:ea typeface="等线" pitchFamily="2" charset="-122"/>
        <a:cs typeface="+mn-cs"/>
      </a:defRPr>
    </a:lvl2pPr>
    <a:lvl3pPr marL="914400" algn="l" rtl="0" eaLnBrk="0" fontAlgn="base" hangingPunct="0">
      <a:spcBef>
        <a:spcPct val="30000"/>
      </a:spcBef>
      <a:spcAft>
        <a:spcPct val="0"/>
      </a:spcAft>
      <a:defRPr sz="1200" kern="1200">
        <a:solidFill>
          <a:schemeClr val="tx1"/>
        </a:solidFill>
        <a:latin typeface="等线" pitchFamily="2" charset="-122"/>
        <a:ea typeface="等线" pitchFamily="2" charset="-122"/>
        <a:cs typeface="+mn-cs"/>
      </a:defRPr>
    </a:lvl3pPr>
    <a:lvl4pPr marL="1371600" algn="l" rtl="0" eaLnBrk="0" fontAlgn="base" hangingPunct="0">
      <a:spcBef>
        <a:spcPct val="30000"/>
      </a:spcBef>
      <a:spcAft>
        <a:spcPct val="0"/>
      </a:spcAft>
      <a:defRPr sz="1200" kern="1200">
        <a:solidFill>
          <a:schemeClr val="tx1"/>
        </a:solidFill>
        <a:latin typeface="等线" pitchFamily="2" charset="-122"/>
        <a:ea typeface="等线" pitchFamily="2" charset="-122"/>
        <a:cs typeface="+mn-cs"/>
      </a:defRPr>
    </a:lvl4pPr>
    <a:lvl5pPr marL="1828800" algn="l" rtl="0" eaLnBrk="0" fontAlgn="base" hangingPunct="0">
      <a:spcBef>
        <a:spcPct val="30000"/>
      </a:spcBef>
      <a:spcAft>
        <a:spcPct val="0"/>
      </a:spcAft>
      <a:defRPr sz="1200" kern="1200">
        <a:solidFill>
          <a:schemeClr val="tx1"/>
        </a:solidFill>
        <a:latin typeface="等线" pitchFamily="2" charset="-122"/>
        <a:ea typeface="等线"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 Id="rId3" Type="http://schemas.openxmlformats.org/officeDocument/2006/relationships/themeOverride" Target="../theme/themeOverride1.xml" /><Relationship Id="rId4" Type="http://schemas.openxmlformats.org/officeDocument/2006/relationships/tags" Target="../tags/tag158.xml" /><Relationship Id="rId5" Type="http://schemas.openxmlformats.org/officeDocument/2006/relationships/tags" Target="../tags/tag159.xml" /><Relationship Id="rId6" Type="http://schemas.openxmlformats.org/officeDocument/2006/relationships/tags" Target="../tags/tag160.xml" /><Relationship Id="rId7" Type="http://schemas.openxmlformats.org/officeDocument/2006/relationships/tags" Target="../tags/tag16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 Id="rId3" Type="http://schemas.openxmlformats.org/officeDocument/2006/relationships/themeOverride" Target="../theme/themeOverride9.xml" /><Relationship Id="rId4" Type="http://schemas.openxmlformats.org/officeDocument/2006/relationships/tags" Target="../tags/tag374.xml" /><Relationship Id="rId5" Type="http://schemas.openxmlformats.org/officeDocument/2006/relationships/tags" Target="../tags/tag375.xml" /><Relationship Id="rId6" Type="http://schemas.openxmlformats.org/officeDocument/2006/relationships/tags" Target="../tags/tag376.xml" /><Relationship Id="rId7" Type="http://schemas.openxmlformats.org/officeDocument/2006/relationships/tags" Target="../tags/tag377.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 Id="rId3" Type="http://schemas.openxmlformats.org/officeDocument/2006/relationships/themeOverride" Target="../theme/themeOverride10.xml" /><Relationship Id="rId4" Type="http://schemas.openxmlformats.org/officeDocument/2006/relationships/tags" Target="../tags/tag422.xml" /><Relationship Id="rId5" Type="http://schemas.openxmlformats.org/officeDocument/2006/relationships/tags" Target="../tags/tag423.xml" /><Relationship Id="rId6" Type="http://schemas.openxmlformats.org/officeDocument/2006/relationships/tags" Target="../tags/tag424.xml" /><Relationship Id="rId7" Type="http://schemas.openxmlformats.org/officeDocument/2006/relationships/tags" Target="../tags/tag425.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 Id="rId3" Type="http://schemas.openxmlformats.org/officeDocument/2006/relationships/themeOverride" Target="../theme/themeOverride11.xml" /><Relationship Id="rId4" Type="http://schemas.openxmlformats.org/officeDocument/2006/relationships/tags" Target="../tags/tag449.xml" /><Relationship Id="rId5" Type="http://schemas.openxmlformats.org/officeDocument/2006/relationships/tags" Target="../tags/tag450.xml" /><Relationship Id="rId6" Type="http://schemas.openxmlformats.org/officeDocument/2006/relationships/tags" Target="../tags/tag451.xml" /><Relationship Id="rId7" Type="http://schemas.openxmlformats.org/officeDocument/2006/relationships/tags" Target="../tags/tag452.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 Id="rId3" Type="http://schemas.openxmlformats.org/officeDocument/2006/relationships/themeOverride" Target="../theme/themeOverride12.xml" /><Relationship Id="rId4" Type="http://schemas.openxmlformats.org/officeDocument/2006/relationships/tags" Target="../tags/tag478.xml" /><Relationship Id="rId5" Type="http://schemas.openxmlformats.org/officeDocument/2006/relationships/tags" Target="../tags/tag479.xml" /><Relationship Id="rId6" Type="http://schemas.openxmlformats.org/officeDocument/2006/relationships/tags" Target="../tags/tag480.xml" /><Relationship Id="rId7" Type="http://schemas.openxmlformats.org/officeDocument/2006/relationships/tags" Target="../tags/tag48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 Id="rId3" Type="http://schemas.openxmlformats.org/officeDocument/2006/relationships/tags" Target="../tags/tag506.xml" /><Relationship Id="rId4" Type="http://schemas.openxmlformats.org/officeDocument/2006/relationships/tags" Target="../tags/tag507.xml" /><Relationship Id="rId5" Type="http://schemas.openxmlformats.org/officeDocument/2006/relationships/tags" Target="../tags/tag508.xml" /><Relationship Id="rId6" Type="http://schemas.openxmlformats.org/officeDocument/2006/relationships/tags" Target="../tags/tag509.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hemeOverride" Target="../theme/themeOverride13.xml" /><Relationship Id="rId4" Type="http://schemas.openxmlformats.org/officeDocument/2006/relationships/tags" Target="../tags/tag517.xml" /><Relationship Id="rId5" Type="http://schemas.openxmlformats.org/officeDocument/2006/relationships/tags" Target="../tags/tag518.xml" /><Relationship Id="rId6" Type="http://schemas.openxmlformats.org/officeDocument/2006/relationships/tags" Target="../tags/tag519.xml" /><Relationship Id="rId7" Type="http://schemas.openxmlformats.org/officeDocument/2006/relationships/tags" Target="../tags/tag520.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527.xml" /><Relationship Id="rId4" Type="http://schemas.openxmlformats.org/officeDocument/2006/relationships/tags" Target="../tags/tag528.xml" /><Relationship Id="rId5" Type="http://schemas.openxmlformats.org/officeDocument/2006/relationships/tags" Target="../tags/tag529.xml" /><Relationship Id="rId6" Type="http://schemas.openxmlformats.org/officeDocument/2006/relationships/tags" Target="../tags/tag530.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hemeOverride" Target="../theme/themeOverride14.xml" /><Relationship Id="rId4" Type="http://schemas.openxmlformats.org/officeDocument/2006/relationships/tags" Target="../tags/tag563.xml" /><Relationship Id="rId5" Type="http://schemas.openxmlformats.org/officeDocument/2006/relationships/tags" Target="../tags/tag564.xml" /><Relationship Id="rId6" Type="http://schemas.openxmlformats.org/officeDocument/2006/relationships/tags" Target="../tags/tag565.xml" /><Relationship Id="rId7" Type="http://schemas.openxmlformats.org/officeDocument/2006/relationships/tags" Target="../tags/tag566.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hemeOverride" Target="../theme/themeOverride15.xml" /><Relationship Id="rId4" Type="http://schemas.openxmlformats.org/officeDocument/2006/relationships/tags" Target="../tags/tag574.xml" /><Relationship Id="rId5" Type="http://schemas.openxmlformats.org/officeDocument/2006/relationships/tags" Target="../tags/tag575.xml" /><Relationship Id="rId6" Type="http://schemas.openxmlformats.org/officeDocument/2006/relationships/tags" Target="../tags/tag576.xml" /><Relationship Id="rId7" Type="http://schemas.openxmlformats.org/officeDocument/2006/relationships/tags" Target="../tags/tag577.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hemeOverride" Target="../theme/themeOverride16.xml" /><Relationship Id="rId4" Type="http://schemas.openxmlformats.org/officeDocument/2006/relationships/tags" Target="../tags/tag583.xml" /><Relationship Id="rId5" Type="http://schemas.openxmlformats.org/officeDocument/2006/relationships/tags" Target="../tags/tag584.xml" /><Relationship Id="rId6" Type="http://schemas.openxmlformats.org/officeDocument/2006/relationships/tags" Target="../tags/tag585.xml" /><Relationship Id="rId7" Type="http://schemas.openxmlformats.org/officeDocument/2006/relationships/tags" Target="../tags/tag586.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 Id="rId3" Type="http://schemas.openxmlformats.org/officeDocument/2006/relationships/themeOverride" Target="../theme/themeOverride2.xml" /><Relationship Id="rId4" Type="http://schemas.openxmlformats.org/officeDocument/2006/relationships/tags" Target="../tags/tag168.xml" /><Relationship Id="rId5" Type="http://schemas.openxmlformats.org/officeDocument/2006/relationships/tags" Target="../tags/tag169.xml" /><Relationship Id="rId6" Type="http://schemas.openxmlformats.org/officeDocument/2006/relationships/tags" Target="../tags/tag170.xml" /><Relationship Id="rId7" Type="http://schemas.openxmlformats.org/officeDocument/2006/relationships/tags" Target="../tags/tag17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hemeOverride" Target="../theme/themeOverride17.xml" /><Relationship Id="rId4" Type="http://schemas.openxmlformats.org/officeDocument/2006/relationships/tags" Target="../tags/tag599.xml" /><Relationship Id="rId5" Type="http://schemas.openxmlformats.org/officeDocument/2006/relationships/tags" Target="../tags/tag600.xml" /><Relationship Id="rId6" Type="http://schemas.openxmlformats.org/officeDocument/2006/relationships/tags" Target="../tags/tag601.xml" /><Relationship Id="rId7" Type="http://schemas.openxmlformats.org/officeDocument/2006/relationships/tags" Target="../tags/tag602.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hemeOverride" Target="../theme/themeOverride18.xml" /><Relationship Id="rId4" Type="http://schemas.openxmlformats.org/officeDocument/2006/relationships/tags" Target="../tags/tag628.xml" /><Relationship Id="rId5" Type="http://schemas.openxmlformats.org/officeDocument/2006/relationships/tags" Target="../tags/tag629.xml" /><Relationship Id="rId6" Type="http://schemas.openxmlformats.org/officeDocument/2006/relationships/tags" Target="../tags/tag630.xml" /><Relationship Id="rId7" Type="http://schemas.openxmlformats.org/officeDocument/2006/relationships/tags" Target="../tags/tag63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 Id="rId3" Type="http://schemas.openxmlformats.org/officeDocument/2006/relationships/themeOverride" Target="../theme/themeOverride19.xml" /><Relationship Id="rId4" Type="http://schemas.openxmlformats.org/officeDocument/2006/relationships/tags" Target="../tags/tag659.xml" /><Relationship Id="rId5" Type="http://schemas.openxmlformats.org/officeDocument/2006/relationships/tags" Target="../tags/tag660.xml" /><Relationship Id="rId6" Type="http://schemas.openxmlformats.org/officeDocument/2006/relationships/tags" Target="../tags/tag661.xml" /><Relationship Id="rId7" Type="http://schemas.openxmlformats.org/officeDocument/2006/relationships/tags" Target="../tags/tag662.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 Id="rId3" Type="http://schemas.openxmlformats.org/officeDocument/2006/relationships/themeOverride" Target="../theme/themeOverride20.xml" /><Relationship Id="rId4" Type="http://schemas.openxmlformats.org/officeDocument/2006/relationships/tags" Target="../tags/tag668.xml" /><Relationship Id="rId5" Type="http://schemas.openxmlformats.org/officeDocument/2006/relationships/tags" Target="../tags/tag669.xml" /><Relationship Id="rId6" Type="http://schemas.openxmlformats.org/officeDocument/2006/relationships/tags" Target="../tags/tag670.xml" /><Relationship Id="rId7" Type="http://schemas.openxmlformats.org/officeDocument/2006/relationships/tags" Target="../tags/tag67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 Id="rId3" Type="http://schemas.openxmlformats.org/officeDocument/2006/relationships/themeOverride" Target="../theme/themeOverride21.xml" /><Relationship Id="rId4" Type="http://schemas.openxmlformats.org/officeDocument/2006/relationships/tags" Target="../tags/tag684.xml" /><Relationship Id="rId5" Type="http://schemas.openxmlformats.org/officeDocument/2006/relationships/tags" Target="../tags/tag685.xml" /><Relationship Id="rId6" Type="http://schemas.openxmlformats.org/officeDocument/2006/relationships/tags" Target="../tags/tag686.xml" /><Relationship Id="rId7" Type="http://schemas.openxmlformats.org/officeDocument/2006/relationships/tags" Target="../tags/tag687.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 Id="rId3" Type="http://schemas.openxmlformats.org/officeDocument/2006/relationships/themeOverride" Target="../theme/themeOverride22.xml" /><Relationship Id="rId4" Type="http://schemas.openxmlformats.org/officeDocument/2006/relationships/tags" Target="../tags/tag713.xml" /><Relationship Id="rId5" Type="http://schemas.openxmlformats.org/officeDocument/2006/relationships/tags" Target="../tags/tag714.xml" /><Relationship Id="rId6" Type="http://schemas.openxmlformats.org/officeDocument/2006/relationships/tags" Target="../tags/tag715.xml" /><Relationship Id="rId7" Type="http://schemas.openxmlformats.org/officeDocument/2006/relationships/tags" Target="../tags/tag716.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 Id="rId3" Type="http://schemas.openxmlformats.org/officeDocument/2006/relationships/themeOverride" Target="../theme/themeOverride23.xml" /><Relationship Id="rId4" Type="http://schemas.openxmlformats.org/officeDocument/2006/relationships/tags" Target="../tags/tag753.xml" /><Relationship Id="rId5" Type="http://schemas.openxmlformats.org/officeDocument/2006/relationships/tags" Target="../tags/tag754.xml" /><Relationship Id="rId6" Type="http://schemas.openxmlformats.org/officeDocument/2006/relationships/tags" Target="../tags/tag755.xml" /><Relationship Id="rId7" Type="http://schemas.openxmlformats.org/officeDocument/2006/relationships/tags" Target="../tags/tag756.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 Id="rId3" Type="http://schemas.openxmlformats.org/officeDocument/2006/relationships/themeOverride" Target="../theme/themeOverride24.xml" /><Relationship Id="rId4" Type="http://schemas.openxmlformats.org/officeDocument/2006/relationships/tags" Target="../tags/tag791.xml" /><Relationship Id="rId5" Type="http://schemas.openxmlformats.org/officeDocument/2006/relationships/tags" Target="../tags/tag792.xml" /><Relationship Id="rId6" Type="http://schemas.openxmlformats.org/officeDocument/2006/relationships/tags" Target="../tags/tag793.xml" /><Relationship Id="rId7" Type="http://schemas.openxmlformats.org/officeDocument/2006/relationships/tags" Target="../tags/tag794.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 Id="rId3" Type="http://schemas.openxmlformats.org/officeDocument/2006/relationships/themeOverride" Target="../theme/themeOverride25.xml" /><Relationship Id="rId4" Type="http://schemas.openxmlformats.org/officeDocument/2006/relationships/tags" Target="../tags/tag805.xml" /><Relationship Id="rId5" Type="http://schemas.openxmlformats.org/officeDocument/2006/relationships/tags" Target="../tags/tag806.xml" /><Relationship Id="rId6" Type="http://schemas.openxmlformats.org/officeDocument/2006/relationships/tags" Target="../tags/tag807.xml" /><Relationship Id="rId7" Type="http://schemas.openxmlformats.org/officeDocument/2006/relationships/tags" Target="../tags/tag808.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34.xml" /><Relationship Id="rId2" Type="http://schemas.openxmlformats.org/officeDocument/2006/relationships/notesMaster" Target="../notesMasters/notesMaster1.xml" /><Relationship Id="rId3" Type="http://schemas.openxmlformats.org/officeDocument/2006/relationships/themeOverride" Target="../theme/themeOverride26.xml" /><Relationship Id="rId4" Type="http://schemas.openxmlformats.org/officeDocument/2006/relationships/tags" Target="../tags/tag816.xml" /><Relationship Id="rId5" Type="http://schemas.openxmlformats.org/officeDocument/2006/relationships/tags" Target="../tags/tag817.xml" /><Relationship Id="rId6" Type="http://schemas.openxmlformats.org/officeDocument/2006/relationships/tags" Target="../tags/tag818.xml" /><Relationship Id="rId7" Type="http://schemas.openxmlformats.org/officeDocument/2006/relationships/tags" Target="../tags/tag819.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 Id="rId3" Type="http://schemas.openxmlformats.org/officeDocument/2006/relationships/themeOverride" Target="../theme/themeOverride3.xml" /><Relationship Id="rId4" Type="http://schemas.openxmlformats.org/officeDocument/2006/relationships/tags" Target="../tags/tag177.xml" /><Relationship Id="rId5" Type="http://schemas.openxmlformats.org/officeDocument/2006/relationships/tags" Target="../tags/tag178.xml" /><Relationship Id="rId6" Type="http://schemas.openxmlformats.org/officeDocument/2006/relationships/tags" Target="../tags/tag179.xml" /><Relationship Id="rId7" Type="http://schemas.openxmlformats.org/officeDocument/2006/relationships/tags" Target="../tags/tag180.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5.xml" /><Relationship Id="rId2" Type="http://schemas.openxmlformats.org/officeDocument/2006/relationships/notesMaster" Target="../notesMasters/notesMaster1.xml" /><Relationship Id="rId3" Type="http://schemas.openxmlformats.org/officeDocument/2006/relationships/themeOverride" Target="../theme/themeOverride27.xml" /><Relationship Id="rId4" Type="http://schemas.openxmlformats.org/officeDocument/2006/relationships/tags" Target="../tags/tag825.xml" /><Relationship Id="rId5" Type="http://schemas.openxmlformats.org/officeDocument/2006/relationships/tags" Target="../tags/tag826.xml" /><Relationship Id="rId6" Type="http://schemas.openxmlformats.org/officeDocument/2006/relationships/tags" Target="../tags/tag827.xml" /><Relationship Id="rId7" Type="http://schemas.openxmlformats.org/officeDocument/2006/relationships/tags" Target="../tags/tag828.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6.xml" /><Relationship Id="rId2" Type="http://schemas.openxmlformats.org/officeDocument/2006/relationships/notesMaster" Target="../notesMasters/notesMaster1.xml" /><Relationship Id="rId3" Type="http://schemas.openxmlformats.org/officeDocument/2006/relationships/themeOverride" Target="../theme/themeOverride28.xml" /><Relationship Id="rId4" Type="http://schemas.openxmlformats.org/officeDocument/2006/relationships/tags" Target="../tags/tag843.xml" /><Relationship Id="rId5" Type="http://schemas.openxmlformats.org/officeDocument/2006/relationships/tags" Target="../tags/tag844.xml" /><Relationship Id="rId6" Type="http://schemas.openxmlformats.org/officeDocument/2006/relationships/tags" Target="../tags/tag845.xml" /><Relationship Id="rId7" Type="http://schemas.openxmlformats.org/officeDocument/2006/relationships/tags" Target="../tags/tag846.xml" /></Relationships>
</file>

<file path=ppt/notesSlides/_rels/notesSlide32.xml.rels>&#65279;<?xml version="1.0" encoding="utf-8" standalone="yes"?><Relationships xmlns="http://schemas.openxmlformats.org/package/2006/relationships"><Relationship Id="rId1" Type="http://schemas.openxmlformats.org/officeDocument/2006/relationships/slide" Target="../slides/slide37.xml" /><Relationship Id="rId2" Type="http://schemas.openxmlformats.org/officeDocument/2006/relationships/notesMaster" Target="../notesMasters/notesMaster1.xml" /><Relationship Id="rId3" Type="http://schemas.openxmlformats.org/officeDocument/2006/relationships/themeOverride" Target="../theme/themeOverride29.xml" /><Relationship Id="rId4" Type="http://schemas.openxmlformats.org/officeDocument/2006/relationships/tags" Target="../tags/tag858.xml" /><Relationship Id="rId5" Type="http://schemas.openxmlformats.org/officeDocument/2006/relationships/tags" Target="../tags/tag859.xml" /><Relationship Id="rId6" Type="http://schemas.openxmlformats.org/officeDocument/2006/relationships/tags" Target="../tags/tag860.xml" /><Relationship Id="rId7" Type="http://schemas.openxmlformats.org/officeDocument/2006/relationships/tags" Target="../tags/tag861.xml" /></Relationships>
</file>

<file path=ppt/notesSlides/_rels/notesSlide33.xml.rels>&#65279;<?xml version="1.0" encoding="utf-8" standalone="yes"?><Relationships xmlns="http://schemas.openxmlformats.org/package/2006/relationships"><Relationship Id="rId1" Type="http://schemas.openxmlformats.org/officeDocument/2006/relationships/slide" Target="../slides/slide38.xml" /><Relationship Id="rId2" Type="http://schemas.openxmlformats.org/officeDocument/2006/relationships/notesMaster" Target="../notesMasters/notesMaster1.xml" /><Relationship Id="rId3" Type="http://schemas.openxmlformats.org/officeDocument/2006/relationships/themeOverride" Target="../theme/themeOverride30.xml" /><Relationship Id="rId4" Type="http://schemas.openxmlformats.org/officeDocument/2006/relationships/tags" Target="../tags/tag872.xml" /><Relationship Id="rId5" Type="http://schemas.openxmlformats.org/officeDocument/2006/relationships/tags" Target="../tags/tag873.xml" /><Relationship Id="rId6" Type="http://schemas.openxmlformats.org/officeDocument/2006/relationships/tags" Target="../tags/tag874.xml" /><Relationship Id="rId7" Type="http://schemas.openxmlformats.org/officeDocument/2006/relationships/tags" Target="../tags/tag875.xml" /></Relationships>
</file>

<file path=ppt/notesSlides/_rels/notesSlide34.xml.rels>&#65279;<?xml version="1.0" encoding="utf-8" standalone="yes"?><Relationships xmlns="http://schemas.openxmlformats.org/package/2006/relationships"><Relationship Id="rId1" Type="http://schemas.openxmlformats.org/officeDocument/2006/relationships/slide" Target="../slides/slide39.xml" /><Relationship Id="rId2" Type="http://schemas.openxmlformats.org/officeDocument/2006/relationships/notesMaster" Target="../notesMasters/notesMaster1.xml" /><Relationship Id="rId3" Type="http://schemas.openxmlformats.org/officeDocument/2006/relationships/themeOverride" Target="../theme/themeOverride31.xml" /><Relationship Id="rId4" Type="http://schemas.openxmlformats.org/officeDocument/2006/relationships/tags" Target="../tags/tag910.xml" /><Relationship Id="rId5" Type="http://schemas.openxmlformats.org/officeDocument/2006/relationships/tags" Target="../tags/tag911.xml" /><Relationship Id="rId6" Type="http://schemas.openxmlformats.org/officeDocument/2006/relationships/tags" Target="../tags/tag912.xml" /><Relationship Id="rId7" Type="http://schemas.openxmlformats.org/officeDocument/2006/relationships/tags" Target="../tags/tag913.xml" /></Relationships>
</file>

<file path=ppt/notesSlides/_rels/notesSlide35.xml.rels>&#65279;<?xml version="1.0" encoding="utf-8" standalone="yes"?><Relationships xmlns="http://schemas.openxmlformats.org/package/2006/relationships"><Relationship Id="rId1" Type="http://schemas.openxmlformats.org/officeDocument/2006/relationships/slide" Target="../slides/slide40.xml" /><Relationship Id="rId2" Type="http://schemas.openxmlformats.org/officeDocument/2006/relationships/notesMaster" Target="../notesMasters/notesMaster1.xml" /><Relationship Id="rId3" Type="http://schemas.openxmlformats.org/officeDocument/2006/relationships/themeOverride" Target="../theme/themeOverride32.xml" /><Relationship Id="rId4" Type="http://schemas.openxmlformats.org/officeDocument/2006/relationships/tags" Target="../tags/tag919.xml" /><Relationship Id="rId5" Type="http://schemas.openxmlformats.org/officeDocument/2006/relationships/tags" Target="../tags/tag920.xml" /><Relationship Id="rId6" Type="http://schemas.openxmlformats.org/officeDocument/2006/relationships/tags" Target="../tags/tag921.xml" /><Relationship Id="rId7" Type="http://schemas.openxmlformats.org/officeDocument/2006/relationships/tags" Target="../tags/tag922.xml" /></Relationships>
</file>

<file path=ppt/notesSlides/_rels/notesSlide36.xml.rels>&#65279;<?xml version="1.0" encoding="utf-8" standalone="yes"?><Relationships xmlns="http://schemas.openxmlformats.org/package/2006/relationships"><Relationship Id="rId1" Type="http://schemas.openxmlformats.org/officeDocument/2006/relationships/slide" Target="../slides/slide41.xml" /><Relationship Id="rId2" Type="http://schemas.openxmlformats.org/officeDocument/2006/relationships/notesMaster" Target="../notesMasters/notesMaster1.xml" /><Relationship Id="rId3" Type="http://schemas.openxmlformats.org/officeDocument/2006/relationships/themeOverride" Target="../theme/themeOverride33.xml" /><Relationship Id="rId4" Type="http://schemas.openxmlformats.org/officeDocument/2006/relationships/tags" Target="../tags/tag933.xml" /><Relationship Id="rId5" Type="http://schemas.openxmlformats.org/officeDocument/2006/relationships/tags" Target="../tags/tag934.xml" /><Relationship Id="rId6" Type="http://schemas.openxmlformats.org/officeDocument/2006/relationships/tags" Target="../tags/tag935.xml" /><Relationship Id="rId7" Type="http://schemas.openxmlformats.org/officeDocument/2006/relationships/tags" Target="../tags/tag936.xml" /></Relationships>
</file>

<file path=ppt/notesSlides/_rels/notesSlide37.xml.rels>&#65279;<?xml version="1.0" encoding="utf-8" standalone="yes"?><Relationships xmlns="http://schemas.openxmlformats.org/package/2006/relationships"><Relationship Id="rId1" Type="http://schemas.openxmlformats.org/officeDocument/2006/relationships/slide" Target="../slides/slide42.xml" /><Relationship Id="rId2" Type="http://schemas.openxmlformats.org/officeDocument/2006/relationships/notesMaster" Target="../notesMasters/notesMaster1.xml" /><Relationship Id="rId3" Type="http://schemas.openxmlformats.org/officeDocument/2006/relationships/themeOverride" Target="../theme/themeOverride34.xml" /><Relationship Id="rId4" Type="http://schemas.openxmlformats.org/officeDocument/2006/relationships/tags" Target="../tags/tag944.xml" /><Relationship Id="rId5" Type="http://schemas.openxmlformats.org/officeDocument/2006/relationships/tags" Target="../tags/tag945.xml" /><Relationship Id="rId6" Type="http://schemas.openxmlformats.org/officeDocument/2006/relationships/tags" Target="../tags/tag946.xml" /><Relationship Id="rId7" Type="http://schemas.openxmlformats.org/officeDocument/2006/relationships/tags" Target="../tags/tag947.xml" /></Relationships>
</file>

<file path=ppt/notesSlides/_rels/notesSlide38.xml.rels>&#65279;<?xml version="1.0" encoding="utf-8" standalone="yes"?><Relationships xmlns="http://schemas.openxmlformats.org/package/2006/relationships"><Relationship Id="rId1" Type="http://schemas.openxmlformats.org/officeDocument/2006/relationships/slide" Target="../slides/slide43.xml" /><Relationship Id="rId2" Type="http://schemas.openxmlformats.org/officeDocument/2006/relationships/notesMaster" Target="../notesMasters/notesMaster1.xml" /><Relationship Id="rId3" Type="http://schemas.openxmlformats.org/officeDocument/2006/relationships/themeOverride" Target="../theme/themeOverride35.xml" /><Relationship Id="rId4" Type="http://schemas.openxmlformats.org/officeDocument/2006/relationships/tags" Target="../tags/tag958.xml" /><Relationship Id="rId5" Type="http://schemas.openxmlformats.org/officeDocument/2006/relationships/tags" Target="../tags/tag959.xml" /><Relationship Id="rId6" Type="http://schemas.openxmlformats.org/officeDocument/2006/relationships/tags" Target="../tags/tag960.xml" /><Relationship Id="rId7" Type="http://schemas.openxmlformats.org/officeDocument/2006/relationships/tags" Target="../tags/tag961.xml" /></Relationships>
</file>

<file path=ppt/notesSlides/_rels/notesSlide39.xml.rels>&#65279;<?xml version="1.0" encoding="utf-8" standalone="yes"?><Relationships xmlns="http://schemas.openxmlformats.org/package/2006/relationships"><Relationship Id="rId1" Type="http://schemas.openxmlformats.org/officeDocument/2006/relationships/slide" Target="../slides/slide44.xml" /><Relationship Id="rId2" Type="http://schemas.openxmlformats.org/officeDocument/2006/relationships/notesMaster" Target="../notesMasters/notesMaster1.xml" /><Relationship Id="rId3" Type="http://schemas.openxmlformats.org/officeDocument/2006/relationships/themeOverride" Target="../theme/themeOverride36.xml" /><Relationship Id="rId4" Type="http://schemas.openxmlformats.org/officeDocument/2006/relationships/tags" Target="../tags/tag969.xml" /><Relationship Id="rId5" Type="http://schemas.openxmlformats.org/officeDocument/2006/relationships/tags" Target="../tags/tag970.xml" /><Relationship Id="rId6" Type="http://schemas.openxmlformats.org/officeDocument/2006/relationships/tags" Target="../tags/tag971.xml" /><Relationship Id="rId7" Type="http://schemas.openxmlformats.org/officeDocument/2006/relationships/tags" Target="../tags/tag972.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 Id="rId3" Type="http://schemas.openxmlformats.org/officeDocument/2006/relationships/tags" Target="../tags/tag209.xml" /><Relationship Id="rId4" Type="http://schemas.openxmlformats.org/officeDocument/2006/relationships/tags" Target="../tags/tag210.xml" /><Relationship Id="rId5" Type="http://schemas.openxmlformats.org/officeDocument/2006/relationships/tags" Target="../tags/tag211.xml" /><Relationship Id="rId6" Type="http://schemas.openxmlformats.org/officeDocument/2006/relationships/tags" Target="../tags/tag212.xml" /></Relationships>
</file>

<file path=ppt/notesSlides/_rels/notesSlide40.xml.rels>&#65279;<?xml version="1.0" encoding="utf-8" standalone="yes"?><Relationships xmlns="http://schemas.openxmlformats.org/package/2006/relationships"><Relationship Id="rId1" Type="http://schemas.openxmlformats.org/officeDocument/2006/relationships/slide" Target="../slides/slide45.xml" /><Relationship Id="rId2" Type="http://schemas.openxmlformats.org/officeDocument/2006/relationships/notesMaster" Target="../notesMasters/notesMaster1.xml" /><Relationship Id="rId3" Type="http://schemas.openxmlformats.org/officeDocument/2006/relationships/themeOverride" Target="../theme/themeOverride37.xml" /><Relationship Id="rId4" Type="http://schemas.openxmlformats.org/officeDocument/2006/relationships/tags" Target="../tags/tag982.xml" /><Relationship Id="rId5" Type="http://schemas.openxmlformats.org/officeDocument/2006/relationships/tags" Target="../tags/tag983.xml" /><Relationship Id="rId6" Type="http://schemas.openxmlformats.org/officeDocument/2006/relationships/tags" Target="../tags/tag984.xml" /><Relationship Id="rId7" Type="http://schemas.openxmlformats.org/officeDocument/2006/relationships/tags" Target="../tags/tag985.xml" /></Relationships>
</file>

<file path=ppt/notesSlides/_rels/notesSlide41.xml.rels>&#65279;<?xml version="1.0" encoding="utf-8" standalone="yes"?><Relationships xmlns="http://schemas.openxmlformats.org/package/2006/relationships"><Relationship Id="rId1" Type="http://schemas.openxmlformats.org/officeDocument/2006/relationships/slide" Target="../slides/slide46.xml" /><Relationship Id="rId2" Type="http://schemas.openxmlformats.org/officeDocument/2006/relationships/notesMaster" Target="../notesMasters/notesMaster1.xml" /><Relationship Id="rId3" Type="http://schemas.openxmlformats.org/officeDocument/2006/relationships/themeOverride" Target="../theme/themeOverride38.xml" /><Relationship Id="rId4" Type="http://schemas.openxmlformats.org/officeDocument/2006/relationships/tags" Target="../tags/tag992.xml" /><Relationship Id="rId5" Type="http://schemas.openxmlformats.org/officeDocument/2006/relationships/tags" Target="../tags/tag993.xml" /><Relationship Id="rId6" Type="http://schemas.openxmlformats.org/officeDocument/2006/relationships/tags" Target="../tags/tag994.xml" /><Relationship Id="rId7" Type="http://schemas.openxmlformats.org/officeDocument/2006/relationships/tags" Target="../tags/tag995.xml" /></Relationships>
</file>

<file path=ppt/notesSlides/_rels/notesSlide42.xml.rels>&#65279;<?xml version="1.0" encoding="utf-8" standalone="yes"?><Relationships xmlns="http://schemas.openxmlformats.org/package/2006/relationships"><Relationship Id="rId1" Type="http://schemas.openxmlformats.org/officeDocument/2006/relationships/slide" Target="../slides/slide47.xml" /><Relationship Id="rId2" Type="http://schemas.openxmlformats.org/officeDocument/2006/relationships/notesMaster" Target="../notesMasters/notesMaster1.xml" /><Relationship Id="rId3" Type="http://schemas.openxmlformats.org/officeDocument/2006/relationships/themeOverride" Target="../theme/themeOverride39.xml" /><Relationship Id="rId4" Type="http://schemas.openxmlformats.org/officeDocument/2006/relationships/tags" Target="../tags/tag1016.xml" /><Relationship Id="rId5" Type="http://schemas.openxmlformats.org/officeDocument/2006/relationships/tags" Target="../tags/tag1017.xml" /><Relationship Id="rId6" Type="http://schemas.openxmlformats.org/officeDocument/2006/relationships/tags" Target="../tags/tag1018.xml" /><Relationship Id="rId7" Type="http://schemas.openxmlformats.org/officeDocument/2006/relationships/tags" Target="../tags/tag1019.xml" /></Relationships>
</file>

<file path=ppt/notesSlides/_rels/notesSlide43.xml.rels>&#65279;<?xml version="1.0" encoding="utf-8" standalone="yes"?><Relationships xmlns="http://schemas.openxmlformats.org/package/2006/relationships"><Relationship Id="rId1" Type="http://schemas.openxmlformats.org/officeDocument/2006/relationships/slide" Target="../slides/slide48.xml" /><Relationship Id="rId2" Type="http://schemas.openxmlformats.org/officeDocument/2006/relationships/notesMaster" Target="../notesMasters/notesMaster1.xml" /><Relationship Id="rId3" Type="http://schemas.openxmlformats.org/officeDocument/2006/relationships/themeOverride" Target="../theme/themeOverride40.xml" /><Relationship Id="rId4" Type="http://schemas.openxmlformats.org/officeDocument/2006/relationships/tags" Target="../tags/tag1033.xml" /><Relationship Id="rId5" Type="http://schemas.openxmlformats.org/officeDocument/2006/relationships/tags" Target="../tags/tag1034.xml" /><Relationship Id="rId6" Type="http://schemas.openxmlformats.org/officeDocument/2006/relationships/tags" Target="../tags/tag1035.xml" /><Relationship Id="rId7" Type="http://schemas.openxmlformats.org/officeDocument/2006/relationships/tags" Target="../tags/tag1036.xml" /></Relationships>
</file>

<file path=ppt/notesSlides/_rels/notesSlide44.xml.rels>&#65279;<?xml version="1.0" encoding="utf-8" standalone="yes"?><Relationships xmlns="http://schemas.openxmlformats.org/package/2006/relationships"><Relationship Id="rId1" Type="http://schemas.openxmlformats.org/officeDocument/2006/relationships/slide" Target="../slides/slide49.xml" /><Relationship Id="rId2" Type="http://schemas.openxmlformats.org/officeDocument/2006/relationships/notesMaster" Target="../notesMasters/notesMaster1.xml" /><Relationship Id="rId3" Type="http://schemas.openxmlformats.org/officeDocument/2006/relationships/themeOverride" Target="../theme/themeOverride41.xml" /><Relationship Id="rId4" Type="http://schemas.openxmlformats.org/officeDocument/2006/relationships/tags" Target="../tags/tag1043.xml" /><Relationship Id="rId5" Type="http://schemas.openxmlformats.org/officeDocument/2006/relationships/tags" Target="../tags/tag1044.xml" /><Relationship Id="rId6" Type="http://schemas.openxmlformats.org/officeDocument/2006/relationships/tags" Target="../tags/tag1045.xml" /><Relationship Id="rId7" Type="http://schemas.openxmlformats.org/officeDocument/2006/relationships/tags" Target="../tags/tag1046.xml" /></Relationships>
</file>

<file path=ppt/notesSlides/_rels/notesSlide45.xml.rels>&#65279;<?xml version="1.0" encoding="utf-8" standalone="yes"?><Relationships xmlns="http://schemas.openxmlformats.org/package/2006/relationships"><Relationship Id="rId1" Type="http://schemas.openxmlformats.org/officeDocument/2006/relationships/slide" Target="../slides/slide51.xml" /><Relationship Id="rId2" Type="http://schemas.openxmlformats.org/officeDocument/2006/relationships/notesMaster" Target="../notesMasters/notesMaster1.xml" /><Relationship Id="rId3" Type="http://schemas.openxmlformats.org/officeDocument/2006/relationships/themeOverride" Target="../theme/themeOverride42.xml" /><Relationship Id="rId4" Type="http://schemas.openxmlformats.org/officeDocument/2006/relationships/tags" Target="../tags/tag1058.xml" /><Relationship Id="rId5" Type="http://schemas.openxmlformats.org/officeDocument/2006/relationships/tags" Target="../tags/tag1059.xml" /><Relationship Id="rId6" Type="http://schemas.openxmlformats.org/officeDocument/2006/relationships/tags" Target="../tags/tag1060.xml" /><Relationship Id="rId7" Type="http://schemas.openxmlformats.org/officeDocument/2006/relationships/tags" Target="../tags/tag1061.xml" /></Relationships>
</file>

<file path=ppt/notesSlides/_rels/notesSlide46.xml.rels>&#65279;<?xml version="1.0" encoding="utf-8" standalone="yes"?><Relationships xmlns="http://schemas.openxmlformats.org/package/2006/relationships"><Relationship Id="rId1" Type="http://schemas.openxmlformats.org/officeDocument/2006/relationships/slide" Target="../slides/slide52.xml" /><Relationship Id="rId2" Type="http://schemas.openxmlformats.org/officeDocument/2006/relationships/notesMaster" Target="../notesMasters/notesMaster1.xml" /><Relationship Id="rId3" Type="http://schemas.openxmlformats.org/officeDocument/2006/relationships/themeOverride" Target="../theme/themeOverride43.xml" /><Relationship Id="rId4" Type="http://schemas.openxmlformats.org/officeDocument/2006/relationships/tags" Target="../tags/tag1070.xml" /><Relationship Id="rId5" Type="http://schemas.openxmlformats.org/officeDocument/2006/relationships/tags" Target="../tags/tag1071.xml" /><Relationship Id="rId6" Type="http://schemas.openxmlformats.org/officeDocument/2006/relationships/tags" Target="../tags/tag1072.xml" /><Relationship Id="rId7" Type="http://schemas.openxmlformats.org/officeDocument/2006/relationships/tags" Target="../tags/tag1073.xml" /></Relationships>
</file>

<file path=ppt/notesSlides/_rels/notesSlide47.xml.rels>&#65279;<?xml version="1.0" encoding="utf-8" standalone="yes"?><Relationships xmlns="http://schemas.openxmlformats.org/package/2006/relationships"><Relationship Id="rId1" Type="http://schemas.openxmlformats.org/officeDocument/2006/relationships/slide" Target="../slides/slide53.xml" /><Relationship Id="rId2" Type="http://schemas.openxmlformats.org/officeDocument/2006/relationships/notesMaster" Target="../notesMasters/notesMaster1.xml" /><Relationship Id="rId3" Type="http://schemas.openxmlformats.org/officeDocument/2006/relationships/themeOverride" Target="../theme/themeOverride44.xml" /><Relationship Id="rId4" Type="http://schemas.openxmlformats.org/officeDocument/2006/relationships/tags" Target="../tags/tag1079.xml" /><Relationship Id="rId5" Type="http://schemas.openxmlformats.org/officeDocument/2006/relationships/tags" Target="../tags/tag1080.xml" /><Relationship Id="rId6" Type="http://schemas.openxmlformats.org/officeDocument/2006/relationships/tags" Target="../tags/tag1081.xml" /><Relationship Id="rId7" Type="http://schemas.openxmlformats.org/officeDocument/2006/relationships/tags" Target="../tags/tag1082.xml" /></Relationships>
</file>

<file path=ppt/notesSlides/_rels/notesSlide48.xml.rels>&#65279;<?xml version="1.0" encoding="utf-8" standalone="yes"?><Relationships xmlns="http://schemas.openxmlformats.org/package/2006/relationships"><Relationship Id="rId1" Type="http://schemas.openxmlformats.org/officeDocument/2006/relationships/slide" Target="../slides/slide54.xml" /><Relationship Id="rId2" Type="http://schemas.openxmlformats.org/officeDocument/2006/relationships/notesMaster" Target="../notesMasters/notesMaster1.xml" /><Relationship Id="rId3" Type="http://schemas.openxmlformats.org/officeDocument/2006/relationships/themeOverride" Target="../theme/themeOverride45.xml" /><Relationship Id="rId4" Type="http://schemas.openxmlformats.org/officeDocument/2006/relationships/tags" Target="../tags/tag1088.xml" /><Relationship Id="rId5" Type="http://schemas.openxmlformats.org/officeDocument/2006/relationships/tags" Target="../tags/tag1089.xml" /><Relationship Id="rId6" Type="http://schemas.openxmlformats.org/officeDocument/2006/relationships/tags" Target="../tags/tag1090.xml" /><Relationship Id="rId7" Type="http://schemas.openxmlformats.org/officeDocument/2006/relationships/tags" Target="../tags/tag1091.xml" /></Relationships>
</file>

<file path=ppt/notesSlides/_rels/notesSlide49.xml.rels>&#65279;<?xml version="1.0" encoding="utf-8" standalone="yes"?><Relationships xmlns="http://schemas.openxmlformats.org/package/2006/relationships"><Relationship Id="rId1" Type="http://schemas.openxmlformats.org/officeDocument/2006/relationships/slide" Target="../slides/slide55.xml" /><Relationship Id="rId2" Type="http://schemas.openxmlformats.org/officeDocument/2006/relationships/notesMaster" Target="../notesMasters/notesMaster1.xml" /><Relationship Id="rId3" Type="http://schemas.openxmlformats.org/officeDocument/2006/relationships/themeOverride" Target="../theme/themeOverride46.xml" /><Relationship Id="rId4" Type="http://schemas.openxmlformats.org/officeDocument/2006/relationships/tags" Target="../tags/tag1097.xml" /><Relationship Id="rId5" Type="http://schemas.openxmlformats.org/officeDocument/2006/relationships/tags" Target="../tags/tag1098.xml" /><Relationship Id="rId6" Type="http://schemas.openxmlformats.org/officeDocument/2006/relationships/tags" Target="../tags/tag1099.xml" /><Relationship Id="rId7" Type="http://schemas.openxmlformats.org/officeDocument/2006/relationships/tags" Target="../tags/tag1100.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 Id="rId3" Type="http://schemas.openxmlformats.org/officeDocument/2006/relationships/themeOverride" Target="../theme/themeOverride4.xml" /><Relationship Id="rId4" Type="http://schemas.openxmlformats.org/officeDocument/2006/relationships/tags" Target="../tags/tag218.xml" /><Relationship Id="rId5" Type="http://schemas.openxmlformats.org/officeDocument/2006/relationships/tags" Target="../tags/tag219.xml" /><Relationship Id="rId6" Type="http://schemas.openxmlformats.org/officeDocument/2006/relationships/tags" Target="../tags/tag220.xml" /><Relationship Id="rId7" Type="http://schemas.openxmlformats.org/officeDocument/2006/relationships/tags" Target="../tags/tag221.xml" /></Relationships>
</file>

<file path=ppt/notesSlides/_rels/notesSlide50.xml.rels>&#65279;<?xml version="1.0" encoding="utf-8" standalone="yes"?><Relationships xmlns="http://schemas.openxmlformats.org/package/2006/relationships"><Relationship Id="rId1" Type="http://schemas.openxmlformats.org/officeDocument/2006/relationships/slide" Target="../slides/slide56.xml" /><Relationship Id="rId2" Type="http://schemas.openxmlformats.org/officeDocument/2006/relationships/notesMaster" Target="../notesMasters/notesMaster1.xml" /><Relationship Id="rId3" Type="http://schemas.openxmlformats.org/officeDocument/2006/relationships/themeOverride" Target="../theme/themeOverride47.xml" /><Relationship Id="rId4" Type="http://schemas.openxmlformats.org/officeDocument/2006/relationships/tags" Target="../tags/tag1126.xml" /><Relationship Id="rId5" Type="http://schemas.openxmlformats.org/officeDocument/2006/relationships/tags" Target="../tags/tag1127.xml" /><Relationship Id="rId6" Type="http://schemas.openxmlformats.org/officeDocument/2006/relationships/tags" Target="../tags/tag1128.xml" /><Relationship Id="rId7" Type="http://schemas.openxmlformats.org/officeDocument/2006/relationships/tags" Target="../tags/tag1129.xml" /></Relationships>
</file>

<file path=ppt/notesSlides/_rels/notesSlide51.xml.rels>&#65279;<?xml version="1.0" encoding="utf-8" standalone="yes"?><Relationships xmlns="http://schemas.openxmlformats.org/package/2006/relationships"><Relationship Id="rId1" Type="http://schemas.openxmlformats.org/officeDocument/2006/relationships/slide" Target="../slides/slide57.xml" /><Relationship Id="rId2" Type="http://schemas.openxmlformats.org/officeDocument/2006/relationships/notesMaster" Target="../notesMasters/notesMaster1.xml" /><Relationship Id="rId3" Type="http://schemas.openxmlformats.org/officeDocument/2006/relationships/themeOverride" Target="../theme/themeOverride48.xml" /><Relationship Id="rId4" Type="http://schemas.openxmlformats.org/officeDocument/2006/relationships/tags" Target="../tags/tag1142.xml" /><Relationship Id="rId5" Type="http://schemas.openxmlformats.org/officeDocument/2006/relationships/tags" Target="../tags/tag1143.xml" /><Relationship Id="rId6" Type="http://schemas.openxmlformats.org/officeDocument/2006/relationships/tags" Target="../tags/tag1144.xml" /><Relationship Id="rId7" Type="http://schemas.openxmlformats.org/officeDocument/2006/relationships/tags" Target="../tags/tag1145.xml" /></Relationships>
</file>

<file path=ppt/notesSlides/_rels/notesSlide52.xml.rels>&#65279;<?xml version="1.0" encoding="utf-8" standalone="yes"?><Relationships xmlns="http://schemas.openxmlformats.org/package/2006/relationships"><Relationship Id="rId1" Type="http://schemas.openxmlformats.org/officeDocument/2006/relationships/slide" Target="../slides/slide58.xml" /><Relationship Id="rId2" Type="http://schemas.openxmlformats.org/officeDocument/2006/relationships/notesMaster" Target="../notesMasters/notesMaster1.xml" /><Relationship Id="rId3" Type="http://schemas.openxmlformats.org/officeDocument/2006/relationships/themeOverride" Target="../theme/themeOverride49.xml" /><Relationship Id="rId4" Type="http://schemas.openxmlformats.org/officeDocument/2006/relationships/tags" Target="../tags/tag1153.xml" /><Relationship Id="rId5" Type="http://schemas.openxmlformats.org/officeDocument/2006/relationships/tags" Target="../tags/tag1154.xml" /><Relationship Id="rId6" Type="http://schemas.openxmlformats.org/officeDocument/2006/relationships/tags" Target="../tags/tag1155.xml" /><Relationship Id="rId7" Type="http://schemas.openxmlformats.org/officeDocument/2006/relationships/tags" Target="../tags/tag1156.xml" /></Relationships>
</file>

<file path=ppt/notesSlides/_rels/notesSlide53.xml.rels>&#65279;<?xml version="1.0" encoding="utf-8" standalone="yes"?><Relationships xmlns="http://schemas.openxmlformats.org/package/2006/relationships"><Relationship Id="rId1" Type="http://schemas.openxmlformats.org/officeDocument/2006/relationships/slide" Target="../slides/slide59.xml" /><Relationship Id="rId2" Type="http://schemas.openxmlformats.org/officeDocument/2006/relationships/notesMaster" Target="../notesMasters/notesMaster1.xml" /><Relationship Id="rId3" Type="http://schemas.openxmlformats.org/officeDocument/2006/relationships/themeOverride" Target="../theme/themeOverride50.xml" /><Relationship Id="rId4" Type="http://schemas.openxmlformats.org/officeDocument/2006/relationships/tags" Target="../tags/tag1162.xml" /><Relationship Id="rId5" Type="http://schemas.openxmlformats.org/officeDocument/2006/relationships/tags" Target="../tags/tag1163.xml" /><Relationship Id="rId6" Type="http://schemas.openxmlformats.org/officeDocument/2006/relationships/tags" Target="../tags/tag1164.xml" /><Relationship Id="rId7" Type="http://schemas.openxmlformats.org/officeDocument/2006/relationships/tags" Target="../tags/tag1165.xml" /></Relationships>
</file>

<file path=ppt/notesSlides/_rels/notesSlide54.xml.rels>&#65279;<?xml version="1.0" encoding="utf-8" standalone="yes"?><Relationships xmlns="http://schemas.openxmlformats.org/package/2006/relationships"><Relationship Id="rId1" Type="http://schemas.openxmlformats.org/officeDocument/2006/relationships/slide" Target="../slides/slide60.xml" /><Relationship Id="rId2" Type="http://schemas.openxmlformats.org/officeDocument/2006/relationships/notesMaster" Target="../notesMasters/notesMaster1.xml" /><Relationship Id="rId3" Type="http://schemas.openxmlformats.org/officeDocument/2006/relationships/themeOverride" Target="../theme/themeOverride51.xml" /><Relationship Id="rId4" Type="http://schemas.openxmlformats.org/officeDocument/2006/relationships/tags" Target="../tags/tag1172.xml" /><Relationship Id="rId5" Type="http://schemas.openxmlformats.org/officeDocument/2006/relationships/tags" Target="../tags/tag1173.xml" /><Relationship Id="rId6" Type="http://schemas.openxmlformats.org/officeDocument/2006/relationships/tags" Target="../tags/tag1174.xml" /><Relationship Id="rId7" Type="http://schemas.openxmlformats.org/officeDocument/2006/relationships/tags" Target="../tags/tag1175.xml" /></Relationships>
</file>

<file path=ppt/notesSlides/_rels/notesSlide55.xml.rels>&#65279;<?xml version="1.0" encoding="utf-8" standalone="yes"?><Relationships xmlns="http://schemas.openxmlformats.org/package/2006/relationships"><Relationship Id="rId1" Type="http://schemas.openxmlformats.org/officeDocument/2006/relationships/slide" Target="../slides/slide61.xml" /><Relationship Id="rId2" Type="http://schemas.openxmlformats.org/officeDocument/2006/relationships/notesMaster" Target="../notesMasters/notesMaster1.xml" /><Relationship Id="rId3" Type="http://schemas.openxmlformats.org/officeDocument/2006/relationships/themeOverride" Target="../theme/themeOverride52.xml" /><Relationship Id="rId4" Type="http://schemas.openxmlformats.org/officeDocument/2006/relationships/tags" Target="../tags/tag1181.xml" /><Relationship Id="rId5" Type="http://schemas.openxmlformats.org/officeDocument/2006/relationships/tags" Target="../tags/tag1182.xml" /><Relationship Id="rId6" Type="http://schemas.openxmlformats.org/officeDocument/2006/relationships/tags" Target="../tags/tag1183.xml" /><Relationship Id="rId7" Type="http://schemas.openxmlformats.org/officeDocument/2006/relationships/tags" Target="../tags/tag1184.xml" /></Relationships>
</file>

<file path=ppt/notesSlides/_rels/notesSlide56.xml.rels>&#65279;<?xml version="1.0" encoding="utf-8" standalone="yes"?><Relationships xmlns="http://schemas.openxmlformats.org/package/2006/relationships"><Relationship Id="rId1" Type="http://schemas.openxmlformats.org/officeDocument/2006/relationships/slide" Target="../slides/slide62.xml" /><Relationship Id="rId2" Type="http://schemas.openxmlformats.org/officeDocument/2006/relationships/notesMaster" Target="../notesMasters/notesMaster1.xml" /><Relationship Id="rId3" Type="http://schemas.openxmlformats.org/officeDocument/2006/relationships/themeOverride" Target="../theme/themeOverride53.xml" /><Relationship Id="rId4" Type="http://schemas.openxmlformats.org/officeDocument/2006/relationships/tags" Target="../tags/tag1191.xml" /><Relationship Id="rId5" Type="http://schemas.openxmlformats.org/officeDocument/2006/relationships/tags" Target="../tags/tag1192.xml" /><Relationship Id="rId6" Type="http://schemas.openxmlformats.org/officeDocument/2006/relationships/tags" Target="../tags/tag1193.xml" /><Relationship Id="rId7" Type="http://schemas.openxmlformats.org/officeDocument/2006/relationships/tags" Target="../tags/tag1194.xml" /></Relationships>
</file>

<file path=ppt/notesSlides/_rels/notesSlide57.xml.rels>&#65279;<?xml version="1.0" encoding="utf-8" standalone="yes"?><Relationships xmlns="http://schemas.openxmlformats.org/package/2006/relationships"><Relationship Id="rId1" Type="http://schemas.openxmlformats.org/officeDocument/2006/relationships/slide" Target="../slides/slide63.xml" /><Relationship Id="rId2" Type="http://schemas.openxmlformats.org/officeDocument/2006/relationships/notesMaster" Target="../notesMasters/notesMaster1.xml" /><Relationship Id="rId3" Type="http://schemas.openxmlformats.org/officeDocument/2006/relationships/themeOverride" Target="../theme/themeOverride54.xml" /><Relationship Id="rId4" Type="http://schemas.openxmlformats.org/officeDocument/2006/relationships/tags" Target="../tags/tag1209.xml" /><Relationship Id="rId5" Type="http://schemas.openxmlformats.org/officeDocument/2006/relationships/tags" Target="../tags/tag1210.xml" /><Relationship Id="rId6" Type="http://schemas.openxmlformats.org/officeDocument/2006/relationships/tags" Target="../tags/tag1211.xml" /><Relationship Id="rId7" Type="http://schemas.openxmlformats.org/officeDocument/2006/relationships/tags" Target="../tags/tag1212.xml" /></Relationships>
</file>

<file path=ppt/notesSlides/_rels/notesSlide58.xml.rels>&#65279;<?xml version="1.0" encoding="utf-8" standalone="yes"?><Relationships xmlns="http://schemas.openxmlformats.org/package/2006/relationships"><Relationship Id="rId1" Type="http://schemas.openxmlformats.org/officeDocument/2006/relationships/slide" Target="../slides/slide64.xml" /><Relationship Id="rId2" Type="http://schemas.openxmlformats.org/officeDocument/2006/relationships/notesMaster" Target="../notesMasters/notesMaster1.xml" /><Relationship Id="rId3" Type="http://schemas.openxmlformats.org/officeDocument/2006/relationships/themeOverride" Target="../theme/themeOverride55.xml" /><Relationship Id="rId4" Type="http://schemas.openxmlformats.org/officeDocument/2006/relationships/tags" Target="../tags/tag1218.xml" /><Relationship Id="rId5" Type="http://schemas.openxmlformats.org/officeDocument/2006/relationships/tags" Target="../tags/tag1219.xml" /><Relationship Id="rId6" Type="http://schemas.openxmlformats.org/officeDocument/2006/relationships/tags" Target="../tags/tag1220.xml" /><Relationship Id="rId7" Type="http://schemas.openxmlformats.org/officeDocument/2006/relationships/tags" Target="../tags/tag122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 Id="rId3" Type="http://schemas.openxmlformats.org/officeDocument/2006/relationships/themeOverride" Target="../theme/themeOverride5.xml" /><Relationship Id="rId4" Type="http://schemas.openxmlformats.org/officeDocument/2006/relationships/tags" Target="../tags/tag256.xml" /><Relationship Id="rId5" Type="http://schemas.openxmlformats.org/officeDocument/2006/relationships/tags" Target="../tags/tag257.xml" /><Relationship Id="rId6" Type="http://schemas.openxmlformats.org/officeDocument/2006/relationships/tags" Target="../tags/tag258.xml" /><Relationship Id="rId7" Type="http://schemas.openxmlformats.org/officeDocument/2006/relationships/tags" Target="../tags/tag259.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 Id="rId3" Type="http://schemas.openxmlformats.org/officeDocument/2006/relationships/themeOverride" Target="../theme/themeOverride6.xml" /><Relationship Id="rId4" Type="http://schemas.openxmlformats.org/officeDocument/2006/relationships/tags" Target="../tags/tag285.xml" /><Relationship Id="rId5" Type="http://schemas.openxmlformats.org/officeDocument/2006/relationships/tags" Target="../tags/tag286.xml" /><Relationship Id="rId6" Type="http://schemas.openxmlformats.org/officeDocument/2006/relationships/tags" Target="../tags/tag287.xml" /><Relationship Id="rId7" Type="http://schemas.openxmlformats.org/officeDocument/2006/relationships/tags" Target="../tags/tag288.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 Id="rId3" Type="http://schemas.openxmlformats.org/officeDocument/2006/relationships/themeOverride" Target="../theme/themeOverride7.xml" /><Relationship Id="rId4" Type="http://schemas.openxmlformats.org/officeDocument/2006/relationships/tags" Target="../tags/tag316.xml" /><Relationship Id="rId5" Type="http://schemas.openxmlformats.org/officeDocument/2006/relationships/tags" Target="../tags/tag317.xml" /><Relationship Id="rId6" Type="http://schemas.openxmlformats.org/officeDocument/2006/relationships/tags" Target="../tags/tag318.xml" /><Relationship Id="rId7" Type="http://schemas.openxmlformats.org/officeDocument/2006/relationships/tags" Target="../tags/tag319.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 Id="rId3" Type="http://schemas.openxmlformats.org/officeDocument/2006/relationships/themeOverride" Target="../theme/themeOverride8.xml" /><Relationship Id="rId4" Type="http://schemas.openxmlformats.org/officeDocument/2006/relationships/tags" Target="../tags/tag345.xml" /><Relationship Id="rId5" Type="http://schemas.openxmlformats.org/officeDocument/2006/relationships/tags" Target="../tags/tag346.xml" /><Relationship Id="rId6" Type="http://schemas.openxmlformats.org/officeDocument/2006/relationships/tags" Target="../tags/tag347.xml" /><Relationship Id="rId7" Type="http://schemas.openxmlformats.org/officeDocument/2006/relationships/tags" Target="../tags/tag348.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5</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903202480"/>
      </p:ext>
    </p:extLst>
  </p:cSld>
  <p:clrMapOvr>
    <a:overrideClrMapping bg1="lt1" tx1="dk1" bg2="lt2" tx2="dk2" accent1="accent1" accent2="accent2" accent3="accent3" accent4="accent4" accent5="accent5" accent6="accent6" hlink="hlink" folHlink="folHlink"/>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14</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1445452508"/>
      </p:ext>
    </p:extLst>
  </p:cSld>
  <p:clrMapOvr>
    <a:overrideClrMapping bg1="lt1" tx1="dk1" bg2="lt2" tx2="dk2" accent1="accent1" accent2="accent2" accent3="accent3" accent4="accent4" accent5="accent5" accent6="accent6" hlink="hlink" folHlink="folHlink"/>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15</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55867567"/>
      </p:ext>
    </p:extLst>
  </p:cSld>
  <p:clrMapOvr>
    <a:overrideClrMapping bg1="lt1" tx1="dk1" bg2="lt2" tx2="dk2" accent1="accent1" accent2="accent2" accent3="accent3" accent4="accent4" accent5="accent5" accent6="accent6" hlink="hlink" folHlink="folHlink"/>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16</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972277158"/>
      </p:ext>
    </p:extLst>
  </p:cSld>
  <p:clrMapOvr>
    <a:overrideClrMapping bg1="lt1" tx1="dk1" bg2="lt2" tx2="dk2" accent1="accent1" accent2="accent2" accent3="accent3" accent4="accent4" accent5="accent5" accent6="accent6" hlink="hlink" folHlink="folHlink"/>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17</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893509914"/>
      </p:ext>
    </p:extLst>
  </p:cSld>
  <p:clrMapOvr>
    <a:overrideClrMapping bg1="lt1" tx1="dk1" bg2="lt2" tx2="dk2" accent1="accent1" accent2="accent2" accent3="accent3" accent4="accent4" accent5="accent5" accent6="accent6" hlink="hlink" folHlink="folHlink"/>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3"/>
          </p:custDataLst>
        </p:nvPr>
      </p:nvGrpSpPr>
      <p:grpSpPr>
        <a:xfrm>
          <a:off x="0" y="0"/>
          <a:ext cx="0" cy="0"/>
        </a:xfrm>
      </p:grpSpPr>
      <p:sp>
        <p:nvSpPr>
          <p:cNvPr id="60418" name="幻灯片图像占位符 1"/>
          <p:cNvSpPr>
            <a:spLocks noGrp="1" noRot="1" noChangeAspect="1" noTextEdit="1"/>
          </p:cNvSpPr>
          <p:nvPr>
            <p:ph type="sldImg"/>
            <p:custDataLst>
              <p:tags r:id="rId4"/>
            </p:custDataLst>
          </p:nvPr>
        </p:nvSpPr>
        <p:spPr/>
      </p:sp>
      <p:sp>
        <p:nvSpPr>
          <p:cNvPr id="60419" name="备注占位符 2"/>
          <p:cNvSpPr txBox="1">
            <a:spLocks noGrp="1"/>
          </p:cNvSpPr>
          <p:nvPr>
            <p:ph type="body" idx="1"/>
            <p:custDataLst>
              <p:tags r:id="rId5"/>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6"/>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t>18</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1148862966"/>
      </p:ext>
    </p:extLst>
  </p:cSld>
  <p:clrMapOvr>
    <a:overrideClrMapping bg1="lt1" tx1="dk1" bg2="lt2" tx2="dk2" accent1="accent1" accent2="accent2" accent3="accent3" accent4="accent4" accent5="accent5" accent6="accent6" hlink="hlink" folHlink="folHlink"/>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19</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193130177"/>
      </p:ext>
    </p:extLst>
  </p:cSld>
  <p:clrMapOvr>
    <a:overrideClrMapping bg1="lt1" tx1="dk1" bg2="lt2" tx2="dk2" accent1="accent1" accent2="accent2" accent3="accent3" accent4="accent4" accent5="accent5" accent6="accent6" hlink="hlink" folHlink="folHlink"/>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3"/>
          </p:custDataLst>
        </p:nvPr>
      </p:nvGrpSpPr>
      <p:grpSpPr>
        <a:xfrm>
          <a:off x="0" y="0"/>
          <a:ext cx="0" cy="0"/>
        </a:xfrm>
      </p:grpSpPr>
      <p:sp>
        <p:nvSpPr>
          <p:cNvPr id="60418" name="幻灯片图像占位符 1"/>
          <p:cNvSpPr>
            <a:spLocks noGrp="1" noRot="1" noChangeAspect="1" noTextEdit="1"/>
          </p:cNvSpPr>
          <p:nvPr>
            <p:ph type="sldImg"/>
            <p:custDataLst>
              <p:tags r:id="rId4"/>
            </p:custDataLst>
          </p:nvPr>
        </p:nvSpPr>
        <p:spPr/>
      </p:sp>
      <p:sp>
        <p:nvSpPr>
          <p:cNvPr id="60419" name="备注占位符 2"/>
          <p:cNvSpPr txBox="1">
            <a:spLocks noGrp="1"/>
          </p:cNvSpPr>
          <p:nvPr>
            <p:ph type="body" idx="1"/>
            <p:custDataLst>
              <p:tags r:id="rId5"/>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6"/>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t>20</a:t>
            </a:fld>
            <a:endParaRPr lang="zh-CN" altLang="en-US" sz="1200">
              <a:latin typeface="等线" pitchFamily="2" charset="-122"/>
              <a:ea typeface="等线"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21</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1879877466"/>
      </p:ext>
    </p:extLst>
  </p:cSld>
  <p:clrMapOvr>
    <a:overrideClrMapping bg1="lt1" tx1="dk1" bg2="lt2" tx2="dk2" accent1="accent1" accent2="accent2" accent3="accent3" accent4="accent4" accent5="accent5" accent6="accent6" hlink="hlink" folHlink="folHlink"/>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22</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4011017678"/>
      </p:ext>
    </p:extLst>
  </p:cSld>
  <p:clrMapOvr>
    <a:overrideClrMapping bg1="lt1" tx1="dk1" bg2="lt2" tx2="dk2" accent1="accent1" accent2="accent2" accent3="accent3" accent4="accent4" accent5="accent5" accent6="accent6" hlink="hlink" folHlink="folHlink"/>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23</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299665788"/>
      </p:ext>
    </p:extLst>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6</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1689232944"/>
      </p:ext>
    </p:extLst>
  </p:cSld>
  <p:clrMapOvr>
    <a:overrideClrMapping bg1="lt1" tx1="dk1" bg2="lt2" tx2="dk2" accent1="accent1" accent2="accent2" accent3="accent3" accent4="accent4" accent5="accent5" accent6="accent6" hlink="hlink" folHlink="folHlink"/>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25</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1544662968"/>
      </p:ext>
    </p:extLst>
  </p:cSld>
  <p:clrMapOvr>
    <a:overrideClrMapping bg1="lt1" tx1="dk1" bg2="lt2" tx2="dk2" accent1="accent1" accent2="accent2" accent3="accent3" accent4="accent4" accent5="accent5" accent6="accent6" hlink="hlink" folHlink="folHlink"/>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26</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409241714"/>
      </p:ext>
    </p:extLst>
  </p:cSld>
  <p:clrMapOvr>
    <a:overrideClrMapping bg1="lt1" tx1="dk1" bg2="lt2" tx2="dk2" accent1="accent1" accent2="accent2" accent3="accent3" accent4="accent4" accent5="accent5" accent6="accent6" hlink="hlink" folHlink="folHlink"/>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27</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431393408"/>
      </p:ext>
    </p:extLst>
  </p:cSld>
  <p:clrMapOvr>
    <a:overrideClrMapping bg1="lt1" tx1="dk1" bg2="lt2" tx2="dk2" accent1="accent1" accent2="accent2" accent3="accent3" accent4="accent4" accent5="accent5" accent6="accent6" hlink="hlink" folHlink="folHlink"/>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28</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961517392"/>
      </p:ext>
    </p:extLst>
  </p:cSld>
  <p:clrMapOvr>
    <a:overrideClrMapping bg1="lt1" tx1="dk1" bg2="lt2" tx2="dk2" accent1="accent1" accent2="accent2" accent3="accent3" accent4="accent4" accent5="accent5" accent6="accent6" hlink="hlink" folHlink="folHlink"/>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29</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54796421"/>
      </p:ext>
    </p:extLst>
  </p:cSld>
  <p:clrMapOvr>
    <a:overrideClrMapping bg1="lt1" tx1="dk1" bg2="lt2" tx2="dk2" accent1="accent1" accent2="accent2" accent3="accent3" accent4="accent4" accent5="accent5" accent6="accent6" hlink="hlink" folHlink="folHlink"/>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30</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381403809"/>
      </p:ext>
    </p:extLst>
  </p:cSld>
  <p:clrMapOvr>
    <a:overrideClrMapping bg1="lt1" tx1="dk1" bg2="lt2" tx2="dk2" accent1="accent1" accent2="accent2" accent3="accent3" accent4="accent4" accent5="accent5" accent6="accent6" hlink="hlink" folHlink="folHlink"/>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31</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837964479"/>
      </p:ext>
    </p:extLst>
  </p:cSld>
  <p:clrMapOvr>
    <a:overrideClrMapping bg1="lt1" tx1="dk1" bg2="lt2" tx2="dk2" accent1="accent1" accent2="accent2" accent3="accent3" accent4="accent4" accent5="accent5" accent6="accent6" hlink="hlink" folHlink="folHlink"/>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32</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93575658"/>
      </p:ext>
    </p:extLst>
  </p:cSld>
  <p:clrMapOvr>
    <a:overrideClrMapping bg1="lt1" tx1="dk1" bg2="lt2" tx2="dk2" accent1="accent1" accent2="accent2" accent3="accent3" accent4="accent4" accent5="accent5" accent6="accent6" hlink="hlink" folHlink="folHlink"/>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33</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159106991"/>
      </p:ext>
    </p:extLst>
  </p:cSld>
  <p:clrMapOvr>
    <a:overrideClrMapping bg1="lt1" tx1="dk1" bg2="lt2" tx2="dk2" accent1="accent1" accent2="accent2" accent3="accent3" accent4="accent4" accent5="accent5" accent6="accent6" hlink="hlink" folHlink="folHlink"/>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34</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4124169406"/>
      </p:ext>
    </p:extLst>
  </p:cSld>
  <p:clrMapOvr>
    <a:overrideClrMapping bg1="lt1" tx1="dk1" bg2="lt2" tx2="dk2" accent1="accent1" accent2="accent2" accent3="accent3" accent4="accent4" accent5="accent5" accent6="accent6" hlink="hlink" folHlink="folHlink"/>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7</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459197601"/>
      </p:ext>
    </p:extLst>
  </p:cSld>
  <p:clrMapOvr>
    <a:overrideClrMapping bg1="lt1" tx1="dk1" bg2="lt2" tx2="dk2" accent1="accent1" accent2="accent2" accent3="accent3" accent4="accent4" accent5="accent5" accent6="accent6" hlink="hlink" folHlink="folHlink"/>
  </p:clrMapOvr>
</p:notes>
</file>

<file path=ppt/notesSlides/notesSlide3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35</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1355769"/>
      </p:ext>
    </p:extLst>
  </p:cSld>
  <p:clrMapOvr>
    <a:overrideClrMapping bg1="lt1" tx1="dk1" bg2="lt2" tx2="dk2" accent1="accent1" accent2="accent2" accent3="accent3" accent4="accent4" accent5="accent5" accent6="accent6" hlink="hlink" folHlink="folHlink"/>
  </p:clrMapOvr>
</p:notes>
</file>

<file path=ppt/notesSlides/notesSlide3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36</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52533704"/>
      </p:ext>
    </p:extLst>
  </p:cSld>
  <p:clrMapOvr>
    <a:overrideClrMapping bg1="lt1" tx1="dk1" bg2="lt2" tx2="dk2" accent1="accent1" accent2="accent2" accent3="accent3" accent4="accent4" accent5="accent5" accent6="accent6" hlink="hlink" folHlink="folHlink"/>
  </p:clrMapOvr>
</p:notes>
</file>

<file path=ppt/notesSlides/notesSlide3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37</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4076889794"/>
      </p:ext>
    </p:extLst>
  </p:cSld>
  <p:clrMapOvr>
    <a:overrideClrMapping bg1="lt1" tx1="dk1" bg2="lt2" tx2="dk2" accent1="accent1" accent2="accent2" accent3="accent3" accent4="accent4" accent5="accent5" accent6="accent6" hlink="hlink" folHlink="folHlink"/>
  </p:clrMapOvr>
</p:notes>
</file>

<file path=ppt/notesSlides/notesSlide3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38</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502293098"/>
      </p:ext>
    </p:extLst>
  </p:cSld>
  <p:clrMapOvr>
    <a:overrideClrMapping bg1="lt1" tx1="dk1" bg2="lt2" tx2="dk2" accent1="accent1" accent2="accent2" accent3="accent3" accent4="accent4" accent5="accent5" accent6="accent6" hlink="hlink" folHlink="folHlink"/>
  </p:clrMapOvr>
</p:notes>
</file>

<file path=ppt/notesSlides/notesSlide3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39</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129318910"/>
      </p:ext>
    </p:extLst>
  </p:cSld>
  <p:clrMapOvr>
    <a:overrideClrMapping bg1="lt1" tx1="dk1" bg2="lt2" tx2="dk2" accent1="accent1" accent2="accent2" accent3="accent3" accent4="accent4" accent5="accent5" accent6="accent6" hlink="hlink" folHlink="folHlink"/>
  </p:clrMapOvr>
</p:notes>
</file>

<file path=ppt/notesSlides/notesSlide3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40</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584676162"/>
      </p:ext>
    </p:extLst>
  </p:cSld>
  <p:clrMapOvr>
    <a:overrideClrMapping bg1="lt1" tx1="dk1" bg2="lt2" tx2="dk2" accent1="accent1" accent2="accent2" accent3="accent3" accent4="accent4" accent5="accent5" accent6="accent6" hlink="hlink" folHlink="folHlink"/>
  </p:clrMapOvr>
</p:notes>
</file>

<file path=ppt/notesSlides/notesSlide3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41</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4164012979"/>
      </p:ext>
    </p:extLst>
  </p:cSld>
  <p:clrMapOvr>
    <a:overrideClrMapping bg1="lt1" tx1="dk1" bg2="lt2" tx2="dk2" accent1="accent1" accent2="accent2" accent3="accent3" accent4="accent4" accent5="accent5" accent6="accent6" hlink="hlink" folHlink="folHlink"/>
  </p:clrMapOvr>
</p:notes>
</file>

<file path=ppt/notesSlides/notesSlide3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42</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574868448"/>
      </p:ext>
    </p:extLst>
  </p:cSld>
  <p:clrMapOvr>
    <a:overrideClrMapping bg1="lt1" tx1="dk1" bg2="lt2" tx2="dk2" accent1="accent1" accent2="accent2" accent3="accent3" accent4="accent4" accent5="accent5" accent6="accent6" hlink="hlink" folHlink="folHlink"/>
  </p:clrMapOvr>
</p:notes>
</file>

<file path=ppt/notesSlides/notesSlide3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43</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735672770"/>
      </p:ext>
    </p:extLst>
  </p:cSld>
  <p:clrMapOvr>
    <a:overrideClrMapping bg1="lt1" tx1="dk1" bg2="lt2" tx2="dk2" accent1="accent1" accent2="accent2" accent3="accent3" accent4="accent4" accent5="accent5" accent6="accent6" hlink="hlink" folHlink="folHlink"/>
  </p:clrMapOvr>
</p:notes>
</file>

<file path=ppt/notesSlides/notesSlide3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44</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940547199"/>
      </p:ext>
    </p:extLst>
  </p:cSld>
  <p:clrMapOvr>
    <a:overrideClrMapping bg1="lt1" tx1="dk1" bg2="lt2" tx2="dk2" accent1="accent1" accent2="accent2" accent3="accent3" accent4="accent4" accent5="accent5" accent6="accent6" hlink="hlink" folHlink="folHlink"/>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3"/>
          </p:custDataLst>
        </p:nvPr>
      </p:nvGrpSpPr>
      <p:grpSpPr>
        <a:xfrm>
          <a:off x="0" y="0"/>
          <a:ext cx="0" cy="0"/>
        </a:xfrm>
      </p:grpSpPr>
      <p:sp>
        <p:nvSpPr>
          <p:cNvPr id="60418" name="幻灯片图像占位符 1"/>
          <p:cNvSpPr>
            <a:spLocks noGrp="1" noRot="1" noChangeAspect="1" noTextEdit="1"/>
          </p:cNvSpPr>
          <p:nvPr>
            <p:ph type="sldImg"/>
            <p:custDataLst>
              <p:tags r:id="rId4"/>
            </p:custDataLst>
          </p:nvPr>
        </p:nvSpPr>
        <p:spPr/>
      </p:sp>
      <p:sp>
        <p:nvSpPr>
          <p:cNvPr id="60419" name="备注占位符 2"/>
          <p:cNvSpPr txBox="1">
            <a:spLocks noGrp="1"/>
          </p:cNvSpPr>
          <p:nvPr>
            <p:ph type="body" idx="1"/>
            <p:custDataLst>
              <p:tags r:id="rId5"/>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6"/>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t>8</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1511821107"/>
      </p:ext>
    </p:extLst>
  </p:cSld>
  <p:clrMapOvr>
    <a:overrideClrMapping bg1="lt1" tx1="dk1" bg2="lt2" tx2="dk2" accent1="accent1" accent2="accent2" accent3="accent3" accent4="accent4" accent5="accent5" accent6="accent6" hlink="hlink" folHlink="folHlink"/>
  </p:clrMapOvr>
</p:notes>
</file>

<file path=ppt/notesSlides/notesSlide4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45</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4235817204"/>
      </p:ext>
    </p:extLst>
  </p:cSld>
  <p:clrMapOvr>
    <a:overrideClrMapping bg1="lt1" tx1="dk1" bg2="lt2" tx2="dk2" accent1="accent1" accent2="accent2" accent3="accent3" accent4="accent4" accent5="accent5" accent6="accent6" hlink="hlink" folHlink="folHlink"/>
  </p:clrMapOvr>
</p:notes>
</file>

<file path=ppt/notesSlides/notesSlide4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46</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699594739"/>
      </p:ext>
    </p:extLst>
  </p:cSld>
  <p:clrMapOvr>
    <a:overrideClrMapping bg1="lt1" tx1="dk1" bg2="lt2" tx2="dk2" accent1="accent1" accent2="accent2" accent3="accent3" accent4="accent4" accent5="accent5" accent6="accent6" hlink="hlink" folHlink="folHlink"/>
  </p:clrMapOvr>
</p:notes>
</file>

<file path=ppt/notesSlides/notesSlide4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47</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977825578"/>
      </p:ext>
    </p:extLst>
  </p:cSld>
  <p:clrMapOvr>
    <a:overrideClrMapping bg1="lt1" tx1="dk1" bg2="lt2" tx2="dk2" accent1="accent1" accent2="accent2" accent3="accent3" accent4="accent4" accent5="accent5" accent6="accent6" hlink="hlink" folHlink="folHlink"/>
  </p:clrMapOvr>
</p:notes>
</file>

<file path=ppt/notesSlides/notesSlide4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48</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854428216"/>
      </p:ext>
    </p:extLst>
  </p:cSld>
  <p:clrMapOvr>
    <a:overrideClrMapping bg1="lt1" tx1="dk1" bg2="lt2" tx2="dk2" accent1="accent1" accent2="accent2" accent3="accent3" accent4="accent4" accent5="accent5" accent6="accent6" hlink="hlink" folHlink="folHlink"/>
  </p:clrMapOvr>
</p:notes>
</file>

<file path=ppt/notesSlides/notesSlide4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49</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434013455"/>
      </p:ext>
    </p:extLst>
  </p:cSld>
  <p:clrMapOvr>
    <a:overrideClrMapping bg1="lt1" tx1="dk1" bg2="lt2" tx2="dk2" accent1="accent1" accent2="accent2" accent3="accent3" accent4="accent4" accent5="accent5" accent6="accent6" hlink="hlink" folHlink="folHlink"/>
  </p:clrMapOvr>
</p:notes>
</file>

<file path=ppt/notesSlides/notesSlide4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51</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741899192"/>
      </p:ext>
    </p:extLst>
  </p:cSld>
  <p:clrMapOvr>
    <a:overrideClrMapping bg1="lt1" tx1="dk1" bg2="lt2" tx2="dk2" accent1="accent1" accent2="accent2" accent3="accent3" accent4="accent4" accent5="accent5" accent6="accent6" hlink="hlink" folHlink="folHlink"/>
  </p:clrMapOvr>
</p:notes>
</file>

<file path=ppt/notesSlides/notesSlide4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52</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772052694"/>
      </p:ext>
    </p:extLst>
  </p:cSld>
  <p:clrMapOvr>
    <a:overrideClrMapping bg1="lt1" tx1="dk1" bg2="lt2" tx2="dk2" accent1="accent1" accent2="accent2" accent3="accent3" accent4="accent4" accent5="accent5" accent6="accent6" hlink="hlink" folHlink="folHlink"/>
  </p:clrMapOvr>
</p:notes>
</file>

<file path=ppt/notesSlides/notesSlide4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53</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815082879"/>
      </p:ext>
    </p:extLst>
  </p:cSld>
  <p:clrMapOvr>
    <a:overrideClrMapping bg1="lt1" tx1="dk1" bg2="lt2" tx2="dk2" accent1="accent1" accent2="accent2" accent3="accent3" accent4="accent4" accent5="accent5" accent6="accent6" hlink="hlink" folHlink="folHlink"/>
  </p:clrMapOvr>
</p:notes>
</file>

<file path=ppt/notesSlides/notesSlide4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54</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1446952803"/>
      </p:ext>
    </p:extLst>
  </p:cSld>
  <p:clrMapOvr>
    <a:overrideClrMapping bg1="lt1" tx1="dk1" bg2="lt2" tx2="dk2" accent1="accent1" accent2="accent2" accent3="accent3" accent4="accent4" accent5="accent5" accent6="accent6" hlink="hlink" folHlink="folHlink"/>
  </p:clrMapOvr>
</p:notes>
</file>

<file path=ppt/notesSlides/notesSlide4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55</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1736716306"/>
      </p:ext>
    </p:extLst>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9</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516259903"/>
      </p:ext>
    </p:extLst>
  </p:cSld>
  <p:clrMapOvr>
    <a:overrideClrMapping bg1="lt1" tx1="dk1" bg2="lt2" tx2="dk2" accent1="accent1" accent2="accent2" accent3="accent3" accent4="accent4" accent5="accent5" accent6="accent6" hlink="hlink" folHlink="folHlink"/>
  </p:clrMapOvr>
</p:notes>
</file>

<file path=ppt/notesSlides/notesSlide5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56</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24351063"/>
      </p:ext>
    </p:extLst>
  </p:cSld>
  <p:clrMapOvr>
    <a:overrideClrMapping bg1="lt1" tx1="dk1" bg2="lt2" tx2="dk2" accent1="accent1" accent2="accent2" accent3="accent3" accent4="accent4" accent5="accent5" accent6="accent6" hlink="hlink" folHlink="folHlink"/>
  </p:clrMapOvr>
</p:notes>
</file>

<file path=ppt/notesSlides/notesSlide5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57</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629541045"/>
      </p:ext>
    </p:extLst>
  </p:cSld>
  <p:clrMapOvr>
    <a:overrideClrMapping bg1="lt1" tx1="dk1" bg2="lt2" tx2="dk2" accent1="accent1" accent2="accent2" accent3="accent3" accent4="accent4" accent5="accent5" accent6="accent6" hlink="hlink" folHlink="folHlink"/>
  </p:clrMapOvr>
</p:notes>
</file>

<file path=ppt/notesSlides/notesSlide5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58</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236992900"/>
      </p:ext>
    </p:extLst>
  </p:cSld>
  <p:clrMapOvr>
    <a:overrideClrMapping bg1="lt1" tx1="dk1" bg2="lt2" tx2="dk2" accent1="accent1" accent2="accent2" accent3="accent3" accent4="accent4" accent5="accent5" accent6="accent6" hlink="hlink" folHlink="folHlink"/>
  </p:clrMapOvr>
</p:notes>
</file>

<file path=ppt/notesSlides/notesSlide5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59</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453866140"/>
      </p:ext>
    </p:extLst>
  </p:cSld>
  <p:clrMapOvr>
    <a:overrideClrMapping bg1="lt1" tx1="dk1" bg2="lt2" tx2="dk2" accent1="accent1" accent2="accent2" accent3="accent3" accent4="accent4" accent5="accent5" accent6="accent6" hlink="hlink" folHlink="folHlink"/>
  </p:clrMapOvr>
</p:notes>
</file>

<file path=ppt/notesSlides/notesSlide5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60</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487162426"/>
      </p:ext>
    </p:extLst>
  </p:cSld>
  <p:clrMapOvr>
    <a:overrideClrMapping bg1="lt1" tx1="dk1" bg2="lt2" tx2="dk2" accent1="accent1" accent2="accent2" accent3="accent3" accent4="accent4" accent5="accent5" accent6="accent6" hlink="hlink" folHlink="folHlink"/>
  </p:clrMapOvr>
</p:notes>
</file>

<file path=ppt/notesSlides/notesSlide5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61</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543874799"/>
      </p:ext>
    </p:extLst>
  </p:cSld>
  <p:clrMapOvr>
    <a:overrideClrMapping bg1="lt1" tx1="dk1" bg2="lt2" tx2="dk2" accent1="accent1" accent2="accent2" accent3="accent3" accent4="accent4" accent5="accent5" accent6="accent6" hlink="hlink" folHlink="folHlink"/>
  </p:clrMapOvr>
</p:notes>
</file>

<file path=ppt/notesSlides/notesSlide5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62</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0729331"/>
      </p:ext>
    </p:extLst>
  </p:cSld>
  <p:clrMapOvr>
    <a:overrideClrMapping bg1="lt1" tx1="dk1" bg2="lt2" tx2="dk2" accent1="accent1" accent2="accent2" accent3="accent3" accent4="accent4" accent5="accent5" accent6="accent6" hlink="hlink" folHlink="folHlink"/>
  </p:clrMapOvr>
</p:notes>
</file>

<file path=ppt/notesSlides/notesSlide5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63</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2148323819"/>
      </p:ext>
    </p:extLst>
  </p:cSld>
  <p:clrMapOvr>
    <a:overrideClrMapping bg1="lt1" tx1="dk1" bg2="lt2" tx2="dk2" accent1="accent1" accent2="accent2" accent3="accent3" accent4="accent4" accent5="accent5" accent6="accent6" hlink="hlink" folHlink="folHlink"/>
  </p:clrMapOvr>
</p:notes>
</file>

<file path=ppt/notesSlides/notesSlide5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64</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4196583554"/>
      </p:ext>
    </p:extLst>
  </p:cSld>
  <p:clrMapOvr>
    <a:overrideClrMapping bg1="lt1" tx1="dk1" bg2="lt2" tx2="dk2" accent1="accent1" accent2="accent2" accent3="accent3" accent4="accent4" accent5="accent5" accent6="accent6" hlink="hlink" folHlink="folHlink"/>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10</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1394786236"/>
      </p:ext>
    </p:extLst>
  </p:cSld>
  <p:clrMapOvr>
    <a:overrideClrMapping bg1="lt1" tx1="dk1" bg2="lt2" tx2="dk2" accent1="accent1" accent2="accent2" accent3="accent3" accent4="accent4" accent5="accent5" accent6="accent6" hlink="hlink" folHlink="folHlink"/>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11</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5409514"/>
      </p:ext>
    </p:extLst>
  </p:cSld>
  <p:clrMapOvr>
    <a:overrideClrMapping bg1="lt1" tx1="dk1" bg2="lt2" tx2="dk2" accent1="accent1" accent2="accent2" accent3="accent3" accent4="accent4" accent5="accent5" accent6="accent6" hlink="hlink" folHlink="folHlink"/>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12</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954900943"/>
      </p:ext>
    </p:extLst>
  </p:cSld>
  <p:clrMapOvr>
    <a:overrideClrMapping bg1="lt1" tx1="dk1" bg2="lt2" tx2="dk2" accent1="accent1" accent2="accent2" accent3="accent3" accent4="accent4" accent5="accent5" accent6="accent6" hlink="hlink" folHlink="folHlink"/>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showMasterSp="0">
  <p:cSld name="">
    <p:bg bwMode="auto">
      <p:bgPr>
        <a:solidFill>
          <a:srgbClr val="FFFFFF"/>
        </a:solidFill>
        <a:effectLst/>
      </p:bgPr>
    </p:bg>
    <p:spTree>
      <p:nvGrpSpPr>
        <p:cNvPr id="1" name=""/>
        <p:cNvGrpSpPr/>
        <p:nvPr>
          <p:custDataLst>
            <p:tags r:id="rId4"/>
          </p:custDataLst>
        </p:nvPr>
      </p:nvGrpSpPr>
      <p:grpSpPr>
        <a:xfrm>
          <a:off x="0" y="0"/>
          <a:ext cx="0" cy="0"/>
        </a:xfrm>
      </p:grpSpPr>
      <p:sp>
        <p:nvSpPr>
          <p:cNvPr id="60418" name="幻灯片图像占位符 1"/>
          <p:cNvSpPr>
            <a:spLocks noGrp="1" noRot="1" noChangeAspect="1" noTextEdit="1"/>
          </p:cNvSpPr>
          <p:nvPr>
            <p:ph type="sldImg"/>
            <p:custDataLst>
              <p:tags r:id="rId5"/>
            </p:custDataLst>
          </p:nvPr>
        </p:nvSpPr>
        <p:spPr/>
      </p:sp>
      <p:sp>
        <p:nvSpPr>
          <p:cNvPr id="60419" name="备注占位符 2"/>
          <p:cNvSpPr txBox="1">
            <a:spLocks noGrp="1"/>
          </p:cNvSpPr>
          <p:nvPr>
            <p:ph type="body" idx="1"/>
            <p:custDataLst>
              <p:tags r:id="rId6"/>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7"/>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r" eaLnBrk="1" hangingPunct="1"/>
            <a:fld id="{BBE7FF6A-6EEB-4B3C-AAD5-39994A0287D6}" type="slidenum">
              <a:rPr lang="zh-CN" altLang="en-US" sz="1200">
                <a:latin typeface="等线" pitchFamily="2" charset="-122"/>
                <a:ea typeface="等线" pitchFamily="2" charset="-122"/>
              </a:rPr>
              <a:pPr algn="r" eaLnBrk="1" hangingPunct="1"/>
              <a:t>13</a:t>
            </a:fld>
            <a:endParaRPr lang="zh-CN" altLang="en-US" sz="1200">
              <a:latin typeface="等线" pitchFamily="2" charset="-122"/>
              <a:ea typeface="等线" pitchFamily="2" charset="-122"/>
            </a:endParaRPr>
          </a:p>
        </p:txBody>
      </p:sp>
    </p:spTree>
    <p:extLst>
      <p:ext uri="{BB962C8B-B14F-4D97-AF65-F5344CB8AC3E}">
        <p14:creationId xmlns:p14="http://schemas.microsoft.com/office/powerpoint/2010/main" val="3527720233"/>
      </p:ext>
    </p:extLst>
  </p:cSld>
  <p:clrMapOvr>
    <a:overrideClrMapping bg1="lt1" tx1="dk1" bg2="lt2" tx2="dk2" accent1="accent1" accent2="accent2" accent3="accent3" accent4="accent4" accent5="accent5" accent6="accent6" hlink="hlink" folHlink="folHlink"/>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tags" Target="../tags/tag3.xml" /><Relationship Id="rId4"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31.xml" /><Relationship Id="rId2" Type="http://schemas.openxmlformats.org/officeDocument/2006/relationships/tags" Target="../tags/tag32.xml" /><Relationship Id="rId3" Type="http://schemas.openxmlformats.org/officeDocument/2006/relationships/tags" Target="../tags/tag33.xml" /><Relationship Id="rId4"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tags" Target="../tags/tag34.xml" /><Relationship Id="rId2" Type="http://schemas.openxmlformats.org/officeDocument/2006/relationships/tags" Target="../tags/tag35.xml" /><Relationship Id="rId3" Type="http://schemas.openxmlformats.org/officeDocument/2006/relationships/tags" Target="../tags/tag36.xml" /><Relationship Id="rId4"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tags" Target="../tags/tag39.xml" /><Relationship Id="rId2" Type="http://schemas.openxmlformats.org/officeDocument/2006/relationships/tags" Target="../tags/tag40.xml" /><Relationship Id="rId3" Type="http://schemas.openxmlformats.org/officeDocument/2006/relationships/tags" Target="../tags/tag41.xml" /><Relationship Id="rId4" Type="http://schemas.openxmlformats.org/officeDocument/2006/relationships/tags" Target="../tags/tag42.xml" /><Relationship Id="rId5" Type="http://schemas.openxmlformats.org/officeDocument/2006/relationships/tags" Target="../tags/tag43.xml" /><Relationship Id="rId6" Type="http://schemas.openxmlformats.org/officeDocument/2006/relationships/tags" Target="../tags/tag44.xml" /><Relationship Id="rId7"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tags" Target="../tags/tag45.xml" /><Relationship Id="rId2" Type="http://schemas.openxmlformats.org/officeDocument/2006/relationships/tags" Target="../tags/tag46.xml" /><Relationship Id="rId3" Type="http://schemas.openxmlformats.org/officeDocument/2006/relationships/tags" Target="../tags/tag47.xml" /><Relationship Id="rId4" Type="http://schemas.openxmlformats.org/officeDocument/2006/relationships/tags" Target="../tags/tag48.xml" /><Relationship Id="rId5" Type="http://schemas.openxmlformats.org/officeDocument/2006/relationships/tags" Target="../tags/tag49.xml" /><Relationship Id="rId6" Type="http://schemas.openxmlformats.org/officeDocument/2006/relationships/tags" Target="../tags/tag50.xml" /><Relationship Id="rId7"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tags" Target="../tags/tag51.xml" /><Relationship Id="rId2" Type="http://schemas.openxmlformats.org/officeDocument/2006/relationships/tags" Target="../tags/tag52.xml" /><Relationship Id="rId3" Type="http://schemas.openxmlformats.org/officeDocument/2006/relationships/tags" Target="../tags/tag53.xml" /><Relationship Id="rId4" Type="http://schemas.openxmlformats.org/officeDocument/2006/relationships/tags" Target="../tags/tag54.xml" /><Relationship Id="rId5" Type="http://schemas.openxmlformats.org/officeDocument/2006/relationships/tags" Target="../tags/tag55.xml" /><Relationship Id="rId6" Type="http://schemas.openxmlformats.org/officeDocument/2006/relationships/tags" Target="../tags/tag56.xml" /><Relationship Id="rId7"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tags" Target="../tags/tag57.xml" /><Relationship Id="rId2" Type="http://schemas.openxmlformats.org/officeDocument/2006/relationships/tags" Target="../tags/tag58.xml" /><Relationship Id="rId3" Type="http://schemas.openxmlformats.org/officeDocument/2006/relationships/tags" Target="../tags/tag59.xml" /><Relationship Id="rId4" Type="http://schemas.openxmlformats.org/officeDocument/2006/relationships/tags" Target="../tags/tag60.xml" /><Relationship Id="rId5" Type="http://schemas.openxmlformats.org/officeDocument/2006/relationships/tags" Target="../tags/tag61.xml" /><Relationship Id="rId6" Type="http://schemas.openxmlformats.org/officeDocument/2006/relationships/tags" Target="../tags/tag62.xml" /><Relationship Id="rId7" Type="http://schemas.openxmlformats.org/officeDocument/2006/relationships/tags" Target="../tags/tag63.xml" /><Relationship Id="rId8"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tags" Target="../tags/tag64.xml" /><Relationship Id="rId10" Type="http://schemas.openxmlformats.org/officeDocument/2006/relationships/slideMaster" Target="../slideMasters/slideMaster2.xml" /><Relationship Id="rId2" Type="http://schemas.openxmlformats.org/officeDocument/2006/relationships/tags" Target="../tags/tag65.xml" /><Relationship Id="rId3" Type="http://schemas.openxmlformats.org/officeDocument/2006/relationships/tags" Target="../tags/tag66.xml" /><Relationship Id="rId4" Type="http://schemas.openxmlformats.org/officeDocument/2006/relationships/tags" Target="../tags/tag67.xml" /><Relationship Id="rId5" Type="http://schemas.openxmlformats.org/officeDocument/2006/relationships/tags" Target="../tags/tag68.xml" /><Relationship Id="rId6" Type="http://schemas.openxmlformats.org/officeDocument/2006/relationships/tags" Target="../tags/tag69.xml" /><Relationship Id="rId7" Type="http://schemas.openxmlformats.org/officeDocument/2006/relationships/tags" Target="../tags/tag70.xml" /><Relationship Id="rId8" Type="http://schemas.openxmlformats.org/officeDocument/2006/relationships/tags" Target="../tags/tag71.xml" /><Relationship Id="rId9" Type="http://schemas.openxmlformats.org/officeDocument/2006/relationships/tags" Target="../tags/tag72.xml" /></Relationships>
</file>

<file path=ppt/slideLayouts/_rels/slideLayout17.xml.rels>&#65279;<?xml version="1.0" encoding="utf-8" standalone="yes"?><Relationships xmlns="http://schemas.openxmlformats.org/package/2006/relationships"><Relationship Id="rId1" Type="http://schemas.openxmlformats.org/officeDocument/2006/relationships/tags" Target="../tags/tag73.xml" /><Relationship Id="rId2" Type="http://schemas.openxmlformats.org/officeDocument/2006/relationships/tags" Target="../tags/tag74.xml" /><Relationship Id="rId3" Type="http://schemas.openxmlformats.org/officeDocument/2006/relationships/tags" Target="../tags/tag75.xml" /><Relationship Id="rId4" Type="http://schemas.openxmlformats.org/officeDocument/2006/relationships/tags" Target="../tags/tag76.xml" /><Relationship Id="rId5" Type="http://schemas.openxmlformats.org/officeDocument/2006/relationships/tags" Target="../tags/tag77.xml" /><Relationship Id="rId6"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tags" Target="../tags/tag78.xml" /><Relationship Id="rId2" Type="http://schemas.openxmlformats.org/officeDocument/2006/relationships/tags" Target="../tags/tag79.xml" /><Relationship Id="rId3" Type="http://schemas.openxmlformats.org/officeDocument/2006/relationships/tags" Target="../tags/tag80.xml" /><Relationship Id="rId4" Type="http://schemas.openxmlformats.org/officeDocument/2006/relationships/tags" Target="../tags/tag81.xml" /><Relationship Id="rId5"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tags" Target="../tags/tag82.xml" /><Relationship Id="rId2" Type="http://schemas.openxmlformats.org/officeDocument/2006/relationships/tags" Target="../tags/tag83.xml" /><Relationship Id="rId3" Type="http://schemas.openxmlformats.org/officeDocument/2006/relationships/tags" Target="../tags/tag84.xml" /><Relationship Id="rId4" Type="http://schemas.openxmlformats.org/officeDocument/2006/relationships/tags" Target="../tags/tag85.xml" /><Relationship Id="rId5" Type="http://schemas.openxmlformats.org/officeDocument/2006/relationships/tags" Target="../tags/tag86.xml" /><Relationship Id="rId6" Type="http://schemas.openxmlformats.org/officeDocument/2006/relationships/tags" Target="../tags/tag87.xml" /><Relationship Id="rId7" Type="http://schemas.openxmlformats.org/officeDocument/2006/relationships/tags" Target="../tags/tag88.xml" /><Relationship Id="rId8"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4.xml" /><Relationship Id="rId2" Type="http://schemas.openxmlformats.org/officeDocument/2006/relationships/tags" Target="../tags/tag5.xml" /><Relationship Id="rId3" Type="http://schemas.openxmlformats.org/officeDocument/2006/relationships/tags" Target="../tags/tag6.xml" /><Relationship Id="rId4"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tags" Target="../tags/tag89.xml" /><Relationship Id="rId2" Type="http://schemas.openxmlformats.org/officeDocument/2006/relationships/tags" Target="../tags/tag90.xml" /><Relationship Id="rId3" Type="http://schemas.openxmlformats.org/officeDocument/2006/relationships/tags" Target="../tags/tag91.xml" /><Relationship Id="rId4" Type="http://schemas.openxmlformats.org/officeDocument/2006/relationships/tags" Target="../tags/tag92.xml" /><Relationship Id="rId5" Type="http://schemas.openxmlformats.org/officeDocument/2006/relationships/tags" Target="../tags/tag93.xml" /><Relationship Id="rId6" Type="http://schemas.openxmlformats.org/officeDocument/2006/relationships/tags" Target="../tags/tag94.xml" /><Relationship Id="rId7" Type="http://schemas.openxmlformats.org/officeDocument/2006/relationships/tags" Target="../tags/tag95.xml" /><Relationship Id="rId8"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tags" Target="../tags/tag96.xml" /><Relationship Id="rId2" Type="http://schemas.openxmlformats.org/officeDocument/2006/relationships/tags" Target="../tags/tag97.xml" /><Relationship Id="rId3" Type="http://schemas.openxmlformats.org/officeDocument/2006/relationships/tags" Target="../tags/tag98.xml" /><Relationship Id="rId4" Type="http://schemas.openxmlformats.org/officeDocument/2006/relationships/tags" Target="../tags/tag99.xml" /><Relationship Id="rId5" Type="http://schemas.openxmlformats.org/officeDocument/2006/relationships/tags" Target="../tags/tag100.xml" /><Relationship Id="rId6" Type="http://schemas.openxmlformats.org/officeDocument/2006/relationships/tags" Target="../tags/tag101.xml" /><Relationship Id="rId7" Type="http://schemas.openxmlformats.org/officeDocument/2006/relationships/slideMaster" Target="../slideMasters/slideMaster2.xml" /></Relationships>
</file>

<file path=ppt/slideLayouts/_rels/slideLayout22.xml.rels>&#65279;<?xml version="1.0" encoding="utf-8" standalone="yes"?><Relationships xmlns="http://schemas.openxmlformats.org/package/2006/relationships"><Relationship Id="rId1" Type="http://schemas.openxmlformats.org/officeDocument/2006/relationships/tags" Target="../tags/tag102.xml" /><Relationship Id="rId2" Type="http://schemas.openxmlformats.org/officeDocument/2006/relationships/tags" Target="../tags/tag103.xml" /><Relationship Id="rId3" Type="http://schemas.openxmlformats.org/officeDocument/2006/relationships/tags" Target="../tags/tag104.xml" /><Relationship Id="rId4" Type="http://schemas.openxmlformats.org/officeDocument/2006/relationships/tags" Target="../tags/tag105.xml" /><Relationship Id="rId5" Type="http://schemas.openxmlformats.org/officeDocument/2006/relationships/tags" Target="../tags/tag106.xml" /><Relationship Id="rId6" Type="http://schemas.openxmlformats.org/officeDocument/2006/relationships/tags" Target="../tags/tag107.xml" /><Relationship Id="rId7"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7.xml" /><Relationship Id="rId2" Type="http://schemas.openxmlformats.org/officeDocument/2006/relationships/tags" Target="../tags/tag8.xml" /><Relationship Id="rId3" Type="http://schemas.openxmlformats.org/officeDocument/2006/relationships/tags" Target="../tags/tag9.xml" /><Relationship Id="rId4"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tags" Target="../tags/tag11.xml" /><Relationship Id="rId3" Type="http://schemas.openxmlformats.org/officeDocument/2006/relationships/tags" Target="../tags/tag12.xml" /><Relationship Id="rId4" Type="http://schemas.openxmlformats.org/officeDocument/2006/relationships/tags" Target="../tags/tag13.xml" /><Relationship Id="rId5"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14.xml" /><Relationship Id="rId2" Type="http://schemas.openxmlformats.org/officeDocument/2006/relationships/tags" Target="../tags/tag15.xml" /><Relationship Id="rId3" Type="http://schemas.openxmlformats.org/officeDocument/2006/relationships/tags" Target="../tags/tag16.xml" /><Relationship Id="rId4" Type="http://schemas.openxmlformats.org/officeDocument/2006/relationships/tags" Target="../tags/tag17.xml" /><Relationship Id="rId5" Type="http://schemas.openxmlformats.org/officeDocument/2006/relationships/tags" Target="../tags/tag18.xml" /><Relationship Id="rId6" Type="http://schemas.openxmlformats.org/officeDocument/2006/relationships/tags" Target="../tags/tag19.xml" /><Relationship Id="rId7"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20.xml" /><Relationship Id="rId2" Type="http://schemas.openxmlformats.org/officeDocument/2006/relationships/tags" Target="../tags/tag21.xml" /><Relationship Id="rId3"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22.xml" /><Relationship Id="rId2"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23.xml" /><Relationship Id="rId2" Type="http://schemas.openxmlformats.org/officeDocument/2006/relationships/tags" Target="../tags/tag24.xml" /><Relationship Id="rId3" Type="http://schemas.openxmlformats.org/officeDocument/2006/relationships/tags" Target="../tags/tag25.xml" /><Relationship Id="rId4" Type="http://schemas.openxmlformats.org/officeDocument/2006/relationships/tags" Target="../tags/tag26.xml" /><Relationship Id="rId5"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27.xml" /><Relationship Id="rId2" Type="http://schemas.openxmlformats.org/officeDocument/2006/relationships/tags" Target="../tags/tag28.xml" /><Relationship Id="rId3" Type="http://schemas.openxmlformats.org/officeDocument/2006/relationships/tags" Target="../tags/tag29.xml" /><Relationship Id="rId4" Type="http://schemas.openxmlformats.org/officeDocument/2006/relationships/tags" Target="../tags/tag30.xml" /><Relationship Id="rId5"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914400" y="2130425"/>
            <a:ext cx="10363200" cy="1470025"/>
          </a:xfrm>
          <a:prstGeom prst="rect">
            <a:avLst/>
          </a:prstGeom>
        </p:spPr>
        <p:txBody>
          <a:bodyPr/>
          <a:lstStyle/>
          <a:p>
            <a:r>
              <a:rPr lang="zh-CN" altLang="en-US"/>
              <a:t>单击此处编辑母版标题样式</a:t>
            </a:r>
          </a:p>
        </p:txBody>
      </p:sp>
      <p:sp>
        <p:nvSpPr>
          <p:cNvPr id="3" name="副标题 2"/>
          <p:cNvSpPr>
            <a:spLocks noGrp="1"/>
          </p:cNvSpPr>
          <p:nvPr>
            <p:ph type="subTitle" idx="1"/>
            <p:custDataLst>
              <p:tags r:id="rId3"/>
            </p:custDataLst>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65650711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custDataLst>
              <p:tags r:id="rId3"/>
            </p:custDataLst>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748055094"/>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custDataLst>
            <p:tags r:id="rId1"/>
          </p:custDataLst>
        </p:nvPr>
      </p:nvGrpSpPr>
      <p:grpSpPr>
        <a:xfrm>
          <a:off x="0" y="0"/>
          <a:ext cx="0" cy="0"/>
        </a:xfrm>
      </p:grpSpPr>
      <p:sp>
        <p:nvSpPr>
          <p:cNvPr id="2" name="竖排标题 1"/>
          <p:cNvSpPr>
            <a:spLocks noGrp="1"/>
          </p:cNvSpPr>
          <p:nvPr>
            <p:ph type="title" orient="vert"/>
            <p:custDataLst>
              <p:tags r:id="rId2"/>
            </p:custDataLst>
          </p:nvPr>
        </p:nvSpPr>
        <p:spPr>
          <a:xfrm>
            <a:off x="8839200" y="274638"/>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custDataLst>
              <p:tags r:id="rId3"/>
            </p:custDataLst>
          </p:nvPr>
        </p:nvSpPr>
        <p:spPr>
          <a:xfrm>
            <a:off x="609600" y="274638"/>
            <a:ext cx="80772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017369673"/>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914400" y="2130425"/>
            <a:ext cx="10363200" cy="1470025"/>
          </a:xfrm>
          <a:prstGeom prst="rect">
            <a:avLst/>
          </a:prstGeom>
        </p:spPr>
        <p:txBody>
          <a:bodyPr/>
          <a:lstStyle/>
          <a:p>
            <a:r>
              <a:rPr lang="zh-CN" altLang="en-US"/>
              <a:t>单击此处编辑母版标题样式</a:t>
            </a:r>
          </a:p>
        </p:txBody>
      </p:sp>
      <p:sp>
        <p:nvSpPr>
          <p:cNvPr id="3" name="副标题 2"/>
          <p:cNvSpPr>
            <a:spLocks noGrp="1"/>
          </p:cNvSpPr>
          <p:nvPr>
            <p:ph type="subTitle" idx="1"/>
            <p:custDataLst>
              <p:tags r:id="rId3"/>
            </p:custDataLst>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noChangeArrowheads="1"/>
          </p:cNvSpPr>
          <p:nvPr>
            <p:ph type="dt" sz="half" idx="10"/>
            <p:custDataLst>
              <p:tags r:id="rId4"/>
            </p:custDataLst>
          </p:nvPr>
        </p:nvSpPr>
        <p:spPr/>
        <p:txBody>
          <a:bodyPr/>
          <a:lstStyle>
            <a:lvl1pPr>
              <a:defRPr/>
            </a:lvl1pPr>
          </a:lstStyle>
          <a:p>
            <a:pPr>
              <a:defRPr/>
            </a:pPr>
            <a:fld id="{F7997BA4-0FF5-45B0-B774-4435B2F0934F}" type="datetimeFigureOut">
              <a:rPr lang="zh-CN" altLang="en-US"/>
              <a:pPr>
                <a:defRPr/>
              </a:pPr>
              <a:t>2024/3/22</a:t>
            </a:fld>
            <a:endParaRPr lang="zh-CN" altLang="en-US"/>
          </a:p>
        </p:txBody>
      </p:sp>
      <p:sp>
        <p:nvSpPr>
          <p:cNvPr id="5" name="页脚占位符 4"/>
          <p:cNvSpPr>
            <a:spLocks noGrp="1" noChangeArrowheads="1"/>
          </p:cNvSpPr>
          <p:nvPr>
            <p:ph type="ftr" sz="quarter" idx="11"/>
            <p:custDataLst>
              <p:tags r:id="rId5"/>
            </p:custDataLst>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custDataLst>
              <p:tags r:id="rId6"/>
            </p:custDataLst>
          </p:nvPr>
        </p:nvSpPr>
        <p:spPr/>
        <p:txBody>
          <a:bodyPr/>
          <a:lstStyle>
            <a:lvl1pPr>
              <a:defRPr/>
            </a:lvl1pPr>
          </a:lstStyle>
          <a:p>
            <a:pPr>
              <a:defRPr/>
            </a:pPr>
            <a:fld id="{7FBA594D-D85E-4B82-9747-4345441D3B3C}" type="slidenum">
              <a:rPr lang="zh-CN" altLang="en-US"/>
              <a:pPr>
                <a:defRPr/>
              </a:pPr>
              <a:t>‹#›</a:t>
            </a:fld>
            <a:endParaRPr lang="zh-CN" altLang="en-US"/>
          </a:p>
        </p:txBody>
      </p:sp>
    </p:spTree>
    <p:extLst>
      <p:ext uri="{BB962C8B-B14F-4D97-AF65-F5344CB8AC3E}">
        <p14:creationId xmlns:p14="http://schemas.microsoft.com/office/powerpoint/2010/main" val="3331073535"/>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idx="1"/>
            <p:custDataLst>
              <p:tags r:id="rId3"/>
            </p:custDataLst>
          </p:nvPr>
        </p:nvSpPr>
        <p:spPr>
          <a:xfrm>
            <a:off x="609600" y="1600200"/>
            <a:ext cx="10972800"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custDataLst>
              <p:tags r:id="rId4"/>
            </p:custDataLst>
          </p:nvPr>
        </p:nvSpPr>
        <p:spPr/>
        <p:txBody>
          <a:bodyPr/>
          <a:lstStyle>
            <a:lvl1pPr>
              <a:defRPr/>
            </a:lvl1pPr>
          </a:lstStyle>
          <a:p>
            <a:pPr>
              <a:defRPr/>
            </a:pPr>
            <a:fld id="{094FEBD9-F4F1-49A0-AA1E-698FF8953E2F}" type="datetimeFigureOut">
              <a:rPr lang="zh-CN" altLang="en-US"/>
              <a:pPr>
                <a:defRPr/>
              </a:pPr>
              <a:t>2024/3/22</a:t>
            </a:fld>
            <a:endParaRPr lang="zh-CN" altLang="en-US"/>
          </a:p>
        </p:txBody>
      </p:sp>
      <p:sp>
        <p:nvSpPr>
          <p:cNvPr id="5" name="页脚占位符 4"/>
          <p:cNvSpPr>
            <a:spLocks noGrp="1" noChangeArrowheads="1"/>
          </p:cNvSpPr>
          <p:nvPr>
            <p:ph type="ftr" sz="quarter" idx="11"/>
            <p:custDataLst>
              <p:tags r:id="rId5"/>
            </p:custDataLst>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custDataLst>
              <p:tags r:id="rId6"/>
            </p:custDataLst>
          </p:nvPr>
        </p:nvSpPr>
        <p:spPr/>
        <p:txBody>
          <a:bodyPr/>
          <a:lstStyle>
            <a:lvl1pPr>
              <a:defRPr/>
            </a:lvl1pPr>
          </a:lstStyle>
          <a:p>
            <a:pPr>
              <a:defRPr/>
            </a:pPr>
            <a:fld id="{55F8F534-6508-4613-A43A-326D3AA7361B}" type="slidenum">
              <a:rPr lang="zh-CN" altLang="en-US"/>
              <a:pPr>
                <a:defRPr/>
              </a:pPr>
              <a:t>‹#›</a:t>
            </a:fld>
            <a:endParaRPr lang="zh-CN" altLang="en-US"/>
          </a:p>
        </p:txBody>
      </p:sp>
    </p:spTree>
    <p:extLst>
      <p:ext uri="{BB962C8B-B14F-4D97-AF65-F5344CB8AC3E}">
        <p14:creationId xmlns:p14="http://schemas.microsoft.com/office/powerpoint/2010/main" val="3061204826"/>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963613" y="4406900"/>
            <a:ext cx="10363200" cy="1362075"/>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custDataLst>
              <p:tags r:id="rId3"/>
            </p:custDataLst>
          </p:nvPr>
        </p:nvSpPr>
        <p:spPr>
          <a:xfrm>
            <a:off x="963613"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noChangeArrowheads="1"/>
          </p:cNvSpPr>
          <p:nvPr>
            <p:ph type="dt" sz="half" idx="10"/>
            <p:custDataLst>
              <p:tags r:id="rId4"/>
            </p:custDataLst>
          </p:nvPr>
        </p:nvSpPr>
        <p:spPr/>
        <p:txBody>
          <a:bodyPr/>
          <a:lstStyle>
            <a:lvl1pPr>
              <a:defRPr/>
            </a:lvl1pPr>
          </a:lstStyle>
          <a:p>
            <a:pPr>
              <a:defRPr/>
            </a:pPr>
            <a:fld id="{EAFA1FAA-4BAC-46F4-8F85-4980C5C05252}" type="datetimeFigureOut">
              <a:rPr lang="zh-CN" altLang="en-US"/>
              <a:pPr>
                <a:defRPr/>
              </a:pPr>
              <a:t>2024/3/22</a:t>
            </a:fld>
            <a:endParaRPr lang="zh-CN" altLang="en-US"/>
          </a:p>
        </p:txBody>
      </p:sp>
      <p:sp>
        <p:nvSpPr>
          <p:cNvPr id="5" name="页脚占位符 4"/>
          <p:cNvSpPr>
            <a:spLocks noGrp="1" noChangeArrowheads="1"/>
          </p:cNvSpPr>
          <p:nvPr>
            <p:ph type="ftr" sz="quarter" idx="11"/>
            <p:custDataLst>
              <p:tags r:id="rId5"/>
            </p:custDataLst>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custDataLst>
              <p:tags r:id="rId6"/>
            </p:custDataLst>
          </p:nvPr>
        </p:nvSpPr>
        <p:spPr/>
        <p:txBody>
          <a:bodyPr/>
          <a:lstStyle>
            <a:lvl1pPr>
              <a:defRPr/>
            </a:lvl1pPr>
          </a:lstStyle>
          <a:p>
            <a:pPr>
              <a:defRPr/>
            </a:pPr>
            <a:fld id="{7115B8C9-76F1-45BD-8CB8-E8BD334EBC0D}" type="slidenum">
              <a:rPr lang="zh-CN" altLang="en-US"/>
              <a:pPr>
                <a:defRPr/>
              </a:pPr>
              <a:t>‹#›</a:t>
            </a:fld>
            <a:endParaRPr lang="zh-CN" altLang="en-US"/>
          </a:p>
        </p:txBody>
      </p:sp>
    </p:spTree>
    <p:extLst>
      <p:ext uri="{BB962C8B-B14F-4D97-AF65-F5344CB8AC3E}">
        <p14:creationId xmlns:p14="http://schemas.microsoft.com/office/powerpoint/2010/main" val="2959257953"/>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custDataLst>
              <p:tags r:id="rId3"/>
            </p:custDataLst>
          </p:nvPr>
        </p:nvSpPr>
        <p:spPr>
          <a:xfrm>
            <a:off x="6096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4"/>
            </p:custDataLst>
          </p:nvPr>
        </p:nvSpPr>
        <p:spPr>
          <a:xfrm>
            <a:off x="61722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noChangeArrowheads="1"/>
          </p:cNvSpPr>
          <p:nvPr>
            <p:ph type="dt" sz="half" idx="10"/>
            <p:custDataLst>
              <p:tags r:id="rId5"/>
            </p:custDataLst>
          </p:nvPr>
        </p:nvSpPr>
        <p:spPr/>
        <p:txBody>
          <a:bodyPr/>
          <a:lstStyle>
            <a:lvl1pPr>
              <a:defRPr/>
            </a:lvl1pPr>
          </a:lstStyle>
          <a:p>
            <a:pPr>
              <a:defRPr/>
            </a:pPr>
            <a:fld id="{CA467957-6A44-4590-BC54-7944C1D312E3}" type="datetimeFigureOut">
              <a:rPr lang="zh-CN" altLang="en-US"/>
              <a:pPr>
                <a:defRPr/>
              </a:pPr>
              <a:t>2024/3/22</a:t>
            </a:fld>
            <a:endParaRPr lang="zh-CN" altLang="en-US"/>
          </a:p>
        </p:txBody>
      </p:sp>
      <p:sp>
        <p:nvSpPr>
          <p:cNvPr id="6" name="页脚占位符 4"/>
          <p:cNvSpPr>
            <a:spLocks noGrp="1" noChangeArrowheads="1"/>
          </p:cNvSpPr>
          <p:nvPr>
            <p:ph type="ftr" sz="quarter" idx="11"/>
            <p:custDataLst>
              <p:tags r:id="rId6"/>
            </p:custDataLst>
          </p:nvPr>
        </p:nvSpPr>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custDataLst>
              <p:tags r:id="rId7"/>
            </p:custDataLst>
          </p:nvPr>
        </p:nvSpPr>
        <p:spPr/>
        <p:txBody>
          <a:bodyPr/>
          <a:lstStyle>
            <a:lvl1pPr>
              <a:defRPr/>
            </a:lvl1pPr>
          </a:lstStyle>
          <a:p>
            <a:pPr>
              <a:defRPr/>
            </a:pPr>
            <a:fld id="{30347605-7FBC-49E5-9B53-A8F6CA322692}" type="slidenum">
              <a:rPr lang="zh-CN" altLang="en-US"/>
              <a:pPr>
                <a:defRPr/>
              </a:pPr>
              <a:t>‹#›</a:t>
            </a:fld>
            <a:endParaRPr lang="zh-CN" altLang="en-US"/>
          </a:p>
        </p:txBody>
      </p:sp>
    </p:spTree>
    <p:extLst>
      <p:ext uri="{BB962C8B-B14F-4D97-AF65-F5344CB8AC3E}">
        <p14:creationId xmlns:p14="http://schemas.microsoft.com/office/powerpoint/2010/main" val="2898167131"/>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custDataLst>
              <p:tags r:id="rId3"/>
            </p:custDataLst>
          </p:nvPr>
        </p:nvSpPr>
        <p:spPr>
          <a:xfrm>
            <a:off x="609600" y="1535113"/>
            <a:ext cx="5386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custDataLst>
              <p:tags r:id="rId4"/>
            </p:custDataLst>
          </p:nvPr>
        </p:nvSpPr>
        <p:spPr>
          <a:xfrm>
            <a:off x="609600" y="2174875"/>
            <a:ext cx="5386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custDataLst>
              <p:tags r:id="rId5"/>
            </p:custDataLst>
          </p:nvPr>
        </p:nvSpPr>
        <p:spPr>
          <a:xfrm>
            <a:off x="6192838" y="1535113"/>
            <a:ext cx="5389562"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custDataLst>
              <p:tags r:id="rId6"/>
            </p:custDataLst>
          </p:nvPr>
        </p:nvSpPr>
        <p:spPr>
          <a:xfrm>
            <a:off x="6192838" y="2174875"/>
            <a:ext cx="5389562"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noChangeArrowheads="1"/>
          </p:cNvSpPr>
          <p:nvPr>
            <p:ph type="dt" sz="half" idx="10"/>
            <p:custDataLst>
              <p:tags r:id="rId7"/>
            </p:custDataLst>
          </p:nvPr>
        </p:nvSpPr>
        <p:spPr/>
        <p:txBody>
          <a:bodyPr/>
          <a:lstStyle>
            <a:lvl1pPr>
              <a:defRPr/>
            </a:lvl1pPr>
          </a:lstStyle>
          <a:p>
            <a:pPr>
              <a:defRPr/>
            </a:pPr>
            <a:fld id="{8CA7774F-9A2F-47FF-9B83-EFF752797348}" type="datetimeFigureOut">
              <a:rPr lang="zh-CN" altLang="en-US"/>
              <a:pPr>
                <a:defRPr/>
              </a:pPr>
              <a:t>2024/3/22</a:t>
            </a:fld>
            <a:endParaRPr lang="zh-CN" altLang="en-US"/>
          </a:p>
        </p:txBody>
      </p:sp>
      <p:sp>
        <p:nvSpPr>
          <p:cNvPr id="8" name="页脚占位符 4"/>
          <p:cNvSpPr>
            <a:spLocks noGrp="1" noChangeArrowheads="1"/>
          </p:cNvSpPr>
          <p:nvPr>
            <p:ph type="ftr" sz="quarter" idx="11"/>
            <p:custDataLst>
              <p:tags r:id="rId8"/>
            </p:custDataLst>
          </p:nvPr>
        </p:nvSpPr>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custDataLst>
              <p:tags r:id="rId9"/>
            </p:custDataLst>
          </p:nvPr>
        </p:nvSpPr>
        <p:spPr/>
        <p:txBody>
          <a:bodyPr/>
          <a:lstStyle>
            <a:lvl1pPr>
              <a:defRPr/>
            </a:lvl1pPr>
          </a:lstStyle>
          <a:p>
            <a:pPr>
              <a:defRPr/>
            </a:pPr>
            <a:fld id="{E5FF9F1C-4126-44DE-AFA0-875522BB4BDC}" type="slidenum">
              <a:rPr lang="zh-CN" altLang="en-US"/>
              <a:pPr>
                <a:defRPr/>
              </a:pPr>
              <a:t>‹#›</a:t>
            </a:fld>
            <a:endParaRPr lang="zh-CN" altLang="en-US"/>
          </a:p>
        </p:txBody>
      </p:sp>
    </p:spTree>
    <p:extLst>
      <p:ext uri="{BB962C8B-B14F-4D97-AF65-F5344CB8AC3E}">
        <p14:creationId xmlns:p14="http://schemas.microsoft.com/office/powerpoint/2010/main" val="1558910604"/>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p>
        </p:txBody>
      </p:sp>
      <p:sp>
        <p:nvSpPr>
          <p:cNvPr id="3" name="日期占位符 3"/>
          <p:cNvSpPr>
            <a:spLocks noGrp="1" noChangeArrowheads="1"/>
          </p:cNvSpPr>
          <p:nvPr>
            <p:ph type="dt" sz="half" idx="10"/>
            <p:custDataLst>
              <p:tags r:id="rId3"/>
            </p:custDataLst>
          </p:nvPr>
        </p:nvSpPr>
        <p:spPr/>
        <p:txBody>
          <a:bodyPr/>
          <a:lstStyle>
            <a:lvl1pPr>
              <a:defRPr/>
            </a:lvl1pPr>
          </a:lstStyle>
          <a:p>
            <a:pPr>
              <a:defRPr/>
            </a:pPr>
            <a:fld id="{A20BA90E-C4A2-4EBF-89D4-590015E54579}" type="datetimeFigureOut">
              <a:rPr lang="zh-CN" altLang="en-US"/>
              <a:pPr>
                <a:defRPr/>
              </a:pPr>
              <a:t>2024/3/22</a:t>
            </a:fld>
            <a:endParaRPr lang="zh-CN" altLang="en-US"/>
          </a:p>
        </p:txBody>
      </p:sp>
      <p:sp>
        <p:nvSpPr>
          <p:cNvPr id="4" name="页脚占位符 4"/>
          <p:cNvSpPr>
            <a:spLocks noGrp="1" noChangeArrowheads="1"/>
          </p:cNvSpPr>
          <p:nvPr>
            <p:ph type="ftr" sz="quarter" idx="11"/>
            <p:custDataLst>
              <p:tags r:id="rId4"/>
            </p:custDataLst>
          </p:nvPr>
        </p:nvSpPr>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custDataLst>
              <p:tags r:id="rId5"/>
            </p:custDataLst>
          </p:nvPr>
        </p:nvSpPr>
        <p:spPr/>
        <p:txBody>
          <a:bodyPr/>
          <a:lstStyle>
            <a:lvl1pPr>
              <a:defRPr/>
            </a:lvl1pPr>
          </a:lstStyle>
          <a:p>
            <a:pPr>
              <a:defRPr/>
            </a:pPr>
            <a:fld id="{72759C7A-1E3B-4D34-8FEA-723ABE2D1DA1}" type="slidenum">
              <a:rPr lang="zh-CN" altLang="en-US"/>
              <a:pPr>
                <a:defRPr/>
              </a:pPr>
              <a:t>‹#›</a:t>
            </a:fld>
            <a:endParaRPr lang="zh-CN" altLang="en-US"/>
          </a:p>
        </p:txBody>
      </p:sp>
    </p:spTree>
    <p:extLst>
      <p:ext uri="{BB962C8B-B14F-4D97-AF65-F5344CB8AC3E}">
        <p14:creationId xmlns:p14="http://schemas.microsoft.com/office/powerpoint/2010/main" val="2824814358"/>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
        <p:nvSpPr>
          <p:cNvPr id="2" name="日期占位符 3"/>
          <p:cNvSpPr>
            <a:spLocks noGrp="1" noChangeArrowheads="1"/>
          </p:cNvSpPr>
          <p:nvPr>
            <p:ph type="dt" sz="half" idx="10"/>
            <p:custDataLst>
              <p:tags r:id="rId2"/>
            </p:custDataLst>
          </p:nvPr>
        </p:nvSpPr>
        <p:spPr/>
        <p:txBody>
          <a:bodyPr/>
          <a:lstStyle>
            <a:lvl1pPr>
              <a:defRPr/>
            </a:lvl1pPr>
          </a:lstStyle>
          <a:p>
            <a:pPr>
              <a:defRPr/>
            </a:pPr>
            <a:fld id="{191FF676-BF3C-4802-A206-1F4AD52ED073}" type="datetimeFigureOut">
              <a:rPr lang="zh-CN" altLang="en-US"/>
              <a:pPr>
                <a:defRPr/>
              </a:pPr>
              <a:t>2024/3/22</a:t>
            </a:fld>
            <a:endParaRPr lang="zh-CN" altLang="en-US"/>
          </a:p>
        </p:txBody>
      </p:sp>
      <p:sp>
        <p:nvSpPr>
          <p:cNvPr id="3" name="页脚占位符 4"/>
          <p:cNvSpPr>
            <a:spLocks noGrp="1" noChangeArrowheads="1"/>
          </p:cNvSpPr>
          <p:nvPr>
            <p:ph type="ftr" sz="quarter" idx="11"/>
            <p:custDataLst>
              <p:tags r:id="rId3"/>
            </p:custDataLst>
          </p:nvPr>
        </p:nvSpPr>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custDataLst>
              <p:tags r:id="rId4"/>
            </p:custDataLst>
          </p:nvPr>
        </p:nvSpPr>
        <p:spPr/>
        <p:txBody>
          <a:bodyPr/>
          <a:lstStyle>
            <a:lvl1pPr>
              <a:defRPr/>
            </a:lvl1pPr>
          </a:lstStyle>
          <a:p>
            <a:pPr>
              <a:defRPr/>
            </a:pPr>
            <a:fld id="{84CE0005-39D4-4219-9E79-17C71C0245FC}" type="slidenum">
              <a:rPr lang="zh-CN" altLang="en-US"/>
              <a:pPr>
                <a:defRPr/>
              </a:pPr>
              <a:t>‹#›</a:t>
            </a:fld>
            <a:endParaRPr lang="zh-CN" altLang="en-US"/>
          </a:p>
        </p:txBody>
      </p:sp>
    </p:spTree>
    <p:extLst>
      <p:ext uri="{BB962C8B-B14F-4D97-AF65-F5344CB8AC3E}">
        <p14:creationId xmlns:p14="http://schemas.microsoft.com/office/powerpoint/2010/main" val="1426329214"/>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3050"/>
            <a:ext cx="4011613" cy="1162050"/>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custDataLst>
              <p:tags r:id="rId3"/>
            </p:custDataLst>
          </p:nvPr>
        </p:nvSpPr>
        <p:spPr>
          <a:xfrm>
            <a:off x="4767263" y="273050"/>
            <a:ext cx="681513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custDataLst>
              <p:tags r:id="rId4"/>
            </p:custDataLst>
          </p:nvPr>
        </p:nvSpPr>
        <p:spPr>
          <a:xfrm>
            <a:off x="609600" y="1435100"/>
            <a:ext cx="40116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custDataLst>
              <p:tags r:id="rId5"/>
            </p:custDataLst>
          </p:nvPr>
        </p:nvSpPr>
        <p:spPr/>
        <p:txBody>
          <a:bodyPr/>
          <a:lstStyle>
            <a:lvl1pPr>
              <a:defRPr/>
            </a:lvl1pPr>
          </a:lstStyle>
          <a:p>
            <a:pPr>
              <a:defRPr/>
            </a:pPr>
            <a:fld id="{069A61CE-5B00-4EBE-88ED-62E1A1E51798}" type="datetimeFigureOut">
              <a:rPr lang="zh-CN" altLang="en-US"/>
              <a:pPr>
                <a:defRPr/>
              </a:pPr>
              <a:t>2024/3/22</a:t>
            </a:fld>
            <a:endParaRPr lang="zh-CN" altLang="en-US"/>
          </a:p>
        </p:txBody>
      </p:sp>
      <p:sp>
        <p:nvSpPr>
          <p:cNvPr id="6" name="页脚占位符 4"/>
          <p:cNvSpPr>
            <a:spLocks noGrp="1" noChangeArrowheads="1"/>
          </p:cNvSpPr>
          <p:nvPr>
            <p:ph type="ftr" sz="quarter" idx="11"/>
            <p:custDataLst>
              <p:tags r:id="rId6"/>
            </p:custDataLst>
          </p:nvPr>
        </p:nvSpPr>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custDataLst>
              <p:tags r:id="rId7"/>
            </p:custDataLst>
          </p:nvPr>
        </p:nvSpPr>
        <p:spPr/>
        <p:txBody>
          <a:bodyPr/>
          <a:lstStyle>
            <a:lvl1pPr>
              <a:defRPr/>
            </a:lvl1pPr>
          </a:lstStyle>
          <a:p>
            <a:pPr>
              <a:defRPr/>
            </a:pPr>
            <a:fld id="{2AD4C994-EF3C-4F86-B66C-A56732ACD40A}" type="slidenum">
              <a:rPr lang="zh-CN" altLang="en-US"/>
              <a:pPr>
                <a:defRPr/>
              </a:pPr>
              <a:t>‹#›</a:t>
            </a:fld>
            <a:endParaRPr lang="zh-CN" altLang="en-US"/>
          </a:p>
        </p:txBody>
      </p:sp>
    </p:spTree>
    <p:extLst>
      <p:ext uri="{BB962C8B-B14F-4D97-AF65-F5344CB8AC3E}">
        <p14:creationId xmlns:p14="http://schemas.microsoft.com/office/powerpoint/2010/main" val="304121386"/>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idx="1"/>
            <p:custDataLst>
              <p:tags r:id="rId3"/>
            </p:custDataLst>
          </p:nvPr>
        </p:nvSpPr>
        <p:spPr>
          <a:xfrm>
            <a:off x="609600" y="1600200"/>
            <a:ext cx="10972800"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855134111"/>
      </p:ext>
    </p:extLst>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2389188" y="4800600"/>
            <a:ext cx="7315200" cy="566738"/>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custDataLst>
              <p:tags r:id="rId3"/>
            </p:custDataLst>
          </p:nvPr>
        </p:nvSpPr>
        <p:spPr>
          <a:xfrm>
            <a:off x="238918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custDataLst>
              <p:tags r:id="rId4"/>
            </p:custDataLst>
          </p:nvPr>
        </p:nvSpPr>
        <p:spPr>
          <a:xfrm>
            <a:off x="238918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custDataLst>
              <p:tags r:id="rId5"/>
            </p:custDataLst>
          </p:nvPr>
        </p:nvSpPr>
        <p:spPr/>
        <p:txBody>
          <a:bodyPr/>
          <a:lstStyle>
            <a:lvl1pPr>
              <a:defRPr/>
            </a:lvl1pPr>
          </a:lstStyle>
          <a:p>
            <a:pPr>
              <a:defRPr/>
            </a:pPr>
            <a:fld id="{09FBA93A-D182-4648-9786-00EB1322B523}" type="datetimeFigureOut">
              <a:rPr lang="zh-CN" altLang="en-US"/>
              <a:pPr>
                <a:defRPr/>
              </a:pPr>
              <a:t>2024/3/22</a:t>
            </a:fld>
            <a:endParaRPr lang="zh-CN" altLang="en-US"/>
          </a:p>
        </p:txBody>
      </p:sp>
      <p:sp>
        <p:nvSpPr>
          <p:cNvPr id="6" name="页脚占位符 4"/>
          <p:cNvSpPr>
            <a:spLocks noGrp="1" noChangeArrowheads="1"/>
          </p:cNvSpPr>
          <p:nvPr>
            <p:ph type="ftr" sz="quarter" idx="11"/>
            <p:custDataLst>
              <p:tags r:id="rId6"/>
            </p:custDataLst>
          </p:nvPr>
        </p:nvSpPr>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custDataLst>
              <p:tags r:id="rId7"/>
            </p:custDataLst>
          </p:nvPr>
        </p:nvSpPr>
        <p:spPr/>
        <p:txBody>
          <a:bodyPr/>
          <a:lstStyle>
            <a:lvl1pPr>
              <a:defRPr/>
            </a:lvl1pPr>
          </a:lstStyle>
          <a:p>
            <a:pPr>
              <a:defRPr/>
            </a:pPr>
            <a:fld id="{4963E4FF-3B20-4082-A875-AA49C120C980}" type="slidenum">
              <a:rPr lang="zh-CN" altLang="en-US"/>
              <a:pPr>
                <a:defRPr/>
              </a:pPr>
              <a:t>‹#›</a:t>
            </a:fld>
            <a:endParaRPr lang="zh-CN" altLang="en-US"/>
          </a:p>
        </p:txBody>
      </p:sp>
    </p:spTree>
    <p:extLst>
      <p:ext uri="{BB962C8B-B14F-4D97-AF65-F5344CB8AC3E}">
        <p14:creationId xmlns:p14="http://schemas.microsoft.com/office/powerpoint/2010/main" val="4277348933"/>
      </p:ext>
    </p:extLst>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custDataLst>
              <p:tags r:id="rId3"/>
            </p:custDataLst>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custDataLst>
              <p:tags r:id="rId4"/>
            </p:custDataLst>
          </p:nvPr>
        </p:nvSpPr>
        <p:spPr/>
        <p:txBody>
          <a:bodyPr/>
          <a:lstStyle>
            <a:lvl1pPr>
              <a:defRPr/>
            </a:lvl1pPr>
          </a:lstStyle>
          <a:p>
            <a:pPr>
              <a:defRPr/>
            </a:pPr>
            <a:fld id="{6E76C8B0-A613-40B6-8AB0-A6980630DF66}" type="datetimeFigureOut">
              <a:rPr lang="zh-CN" altLang="en-US"/>
              <a:pPr>
                <a:defRPr/>
              </a:pPr>
              <a:t>2024/3/22</a:t>
            </a:fld>
            <a:endParaRPr lang="zh-CN" altLang="en-US"/>
          </a:p>
        </p:txBody>
      </p:sp>
      <p:sp>
        <p:nvSpPr>
          <p:cNvPr id="5" name="页脚占位符 4"/>
          <p:cNvSpPr>
            <a:spLocks noGrp="1" noChangeArrowheads="1"/>
          </p:cNvSpPr>
          <p:nvPr>
            <p:ph type="ftr" sz="quarter" idx="11"/>
            <p:custDataLst>
              <p:tags r:id="rId5"/>
            </p:custDataLst>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custDataLst>
              <p:tags r:id="rId6"/>
            </p:custDataLst>
          </p:nvPr>
        </p:nvSpPr>
        <p:spPr/>
        <p:txBody>
          <a:bodyPr/>
          <a:lstStyle>
            <a:lvl1pPr>
              <a:defRPr/>
            </a:lvl1pPr>
          </a:lstStyle>
          <a:p>
            <a:pPr>
              <a:defRPr/>
            </a:pPr>
            <a:fld id="{605511BE-B9CE-49F6-B66B-EB8F566169AB}" type="slidenum">
              <a:rPr lang="zh-CN" altLang="en-US"/>
              <a:pPr>
                <a:defRPr/>
              </a:pPr>
              <a:t>‹#›</a:t>
            </a:fld>
            <a:endParaRPr lang="zh-CN" altLang="en-US"/>
          </a:p>
        </p:txBody>
      </p:sp>
    </p:spTree>
    <p:extLst>
      <p:ext uri="{BB962C8B-B14F-4D97-AF65-F5344CB8AC3E}">
        <p14:creationId xmlns:p14="http://schemas.microsoft.com/office/powerpoint/2010/main" val="2013041978"/>
      </p:ext>
    </p:extLst>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custDataLst>
            <p:tags r:id="rId1"/>
          </p:custDataLst>
        </p:nvPr>
      </p:nvGrpSpPr>
      <p:grpSpPr>
        <a:xfrm>
          <a:off x="0" y="0"/>
          <a:ext cx="0" cy="0"/>
        </a:xfrm>
      </p:grpSpPr>
      <p:sp>
        <p:nvSpPr>
          <p:cNvPr id="2" name="竖排标题 1"/>
          <p:cNvSpPr>
            <a:spLocks noGrp="1"/>
          </p:cNvSpPr>
          <p:nvPr>
            <p:ph type="title" orient="vert"/>
            <p:custDataLst>
              <p:tags r:id="rId2"/>
            </p:custDataLst>
          </p:nvPr>
        </p:nvSpPr>
        <p:spPr>
          <a:xfrm>
            <a:off x="8839200" y="274638"/>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custDataLst>
              <p:tags r:id="rId3"/>
            </p:custDataLst>
          </p:nvPr>
        </p:nvSpPr>
        <p:spPr>
          <a:xfrm>
            <a:off x="609600" y="274638"/>
            <a:ext cx="80772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custDataLst>
              <p:tags r:id="rId4"/>
            </p:custDataLst>
          </p:nvPr>
        </p:nvSpPr>
        <p:spPr/>
        <p:txBody>
          <a:bodyPr/>
          <a:lstStyle>
            <a:lvl1pPr>
              <a:defRPr/>
            </a:lvl1pPr>
          </a:lstStyle>
          <a:p>
            <a:pPr>
              <a:defRPr/>
            </a:pPr>
            <a:fld id="{8E9A4FD7-AB8A-4132-B054-E02248A639BB}" type="datetimeFigureOut">
              <a:rPr lang="zh-CN" altLang="en-US"/>
              <a:pPr>
                <a:defRPr/>
              </a:pPr>
              <a:t>2024/3/22</a:t>
            </a:fld>
            <a:endParaRPr lang="zh-CN" altLang="en-US"/>
          </a:p>
        </p:txBody>
      </p:sp>
      <p:sp>
        <p:nvSpPr>
          <p:cNvPr id="5" name="页脚占位符 4"/>
          <p:cNvSpPr>
            <a:spLocks noGrp="1" noChangeArrowheads="1"/>
          </p:cNvSpPr>
          <p:nvPr>
            <p:ph type="ftr" sz="quarter" idx="11"/>
            <p:custDataLst>
              <p:tags r:id="rId5"/>
            </p:custDataLst>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custDataLst>
              <p:tags r:id="rId6"/>
            </p:custDataLst>
          </p:nvPr>
        </p:nvSpPr>
        <p:spPr/>
        <p:txBody>
          <a:bodyPr/>
          <a:lstStyle>
            <a:lvl1pPr>
              <a:defRPr/>
            </a:lvl1pPr>
          </a:lstStyle>
          <a:p>
            <a:pPr>
              <a:defRPr/>
            </a:pPr>
            <a:fld id="{15C5019F-6295-4B88-8372-C677861C4A2D}" type="slidenum">
              <a:rPr lang="zh-CN" altLang="en-US"/>
              <a:pPr>
                <a:defRPr/>
              </a:pPr>
              <a:t>‹#›</a:t>
            </a:fld>
            <a:endParaRPr lang="zh-CN" altLang="en-US"/>
          </a:p>
        </p:txBody>
      </p:sp>
    </p:spTree>
    <p:extLst>
      <p:ext uri="{BB962C8B-B14F-4D97-AF65-F5344CB8AC3E}">
        <p14:creationId xmlns:p14="http://schemas.microsoft.com/office/powerpoint/2010/main" val="3179575347"/>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963613" y="4406900"/>
            <a:ext cx="10363200" cy="1362075"/>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custDataLst>
              <p:tags r:id="rId3"/>
            </p:custDataLst>
          </p:nvPr>
        </p:nvSpPr>
        <p:spPr>
          <a:xfrm>
            <a:off x="963613"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3000611033"/>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custDataLst>
              <p:tags r:id="rId3"/>
            </p:custDataLst>
          </p:nvPr>
        </p:nvSpPr>
        <p:spPr>
          <a:xfrm>
            <a:off x="6096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4"/>
            </p:custDataLst>
          </p:nvPr>
        </p:nvSpPr>
        <p:spPr>
          <a:xfrm>
            <a:off x="61722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882347916"/>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custDataLst>
              <p:tags r:id="rId3"/>
            </p:custDataLst>
          </p:nvPr>
        </p:nvSpPr>
        <p:spPr>
          <a:xfrm>
            <a:off x="609600" y="1535113"/>
            <a:ext cx="5386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custDataLst>
              <p:tags r:id="rId4"/>
            </p:custDataLst>
          </p:nvPr>
        </p:nvSpPr>
        <p:spPr>
          <a:xfrm>
            <a:off x="609600" y="2174875"/>
            <a:ext cx="5386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custDataLst>
              <p:tags r:id="rId5"/>
            </p:custDataLst>
          </p:nvPr>
        </p:nvSpPr>
        <p:spPr>
          <a:xfrm>
            <a:off x="6192838" y="1535113"/>
            <a:ext cx="5389562"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custDataLst>
              <p:tags r:id="rId6"/>
            </p:custDataLst>
          </p:nvPr>
        </p:nvSpPr>
        <p:spPr>
          <a:xfrm>
            <a:off x="6192838" y="2174875"/>
            <a:ext cx="5389562"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165162043"/>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53966788"/>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Tree>
    <p:extLst>
      <p:ext uri="{BB962C8B-B14F-4D97-AF65-F5344CB8AC3E}">
        <p14:creationId xmlns:p14="http://schemas.microsoft.com/office/powerpoint/2010/main" val="2951415986"/>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3050"/>
            <a:ext cx="4011613" cy="1162050"/>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custDataLst>
              <p:tags r:id="rId3"/>
            </p:custDataLst>
          </p:nvPr>
        </p:nvSpPr>
        <p:spPr>
          <a:xfrm>
            <a:off x="4767263" y="273050"/>
            <a:ext cx="681513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custDataLst>
              <p:tags r:id="rId4"/>
            </p:custDataLst>
          </p:nvPr>
        </p:nvSpPr>
        <p:spPr>
          <a:xfrm>
            <a:off x="609600" y="1435100"/>
            <a:ext cx="40116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916176488"/>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2389188" y="4800600"/>
            <a:ext cx="7315200" cy="566738"/>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custDataLst>
              <p:tags r:id="rId3"/>
            </p:custDataLst>
          </p:nvPr>
        </p:nvSpPr>
        <p:spPr>
          <a:xfrm>
            <a:off x="238918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custDataLst>
              <p:tags r:id="rId4"/>
            </p:custDataLst>
          </p:nvPr>
        </p:nvSpPr>
        <p:spPr>
          <a:xfrm>
            <a:off x="238918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459661161"/>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ags" Target="../tags/tag37.xml" /><Relationship Id="rId13" Type="http://schemas.openxmlformats.org/officeDocument/2006/relationships/image" Target="file:///D:\qq&#25991;&#20214;\712321467\Image\C2C\Image2\%7b75232B38-A165-1FB7-499C-2E1C792CACB5%7d.png" TargetMode="External" /><Relationship Id="rId14" Type="http://schemas.openxmlformats.org/officeDocument/2006/relationships/image" Target="../media/image1.png" /><Relationship Id="rId15" Type="http://schemas.openxmlformats.org/officeDocument/2006/relationships/tags" Target="../tags/tag38.xml" /><Relationship Id="rId16"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tags" Target="../tags/tag108.xml" /><Relationship Id="rId13" Type="http://schemas.openxmlformats.org/officeDocument/2006/relationships/tags" Target="../tags/tag109.xml" /><Relationship Id="rId14" Type="http://schemas.openxmlformats.org/officeDocument/2006/relationships/tags" Target="../tags/tag110.xml" /><Relationship Id="rId15" Type="http://schemas.openxmlformats.org/officeDocument/2006/relationships/tags" Target="../tags/tag111.xml" /><Relationship Id="rId16" Type="http://schemas.openxmlformats.org/officeDocument/2006/relationships/image" Target="file:///D:\qq&#25991;&#20214;\712321467\Image\C2C\Image2\%7b75232B38-A165-1FB7-499C-2E1C792CACB5%7d.png" TargetMode="External" /><Relationship Id="rId17" Type="http://schemas.openxmlformats.org/officeDocument/2006/relationships/image" Target="../media/image1.png" /><Relationship Id="rId18" Type="http://schemas.openxmlformats.org/officeDocument/2006/relationships/tags" Target="../tags/tag112.xml" /><Relationship Id="rId19" Type="http://schemas.openxmlformats.org/officeDocument/2006/relationships/theme" Target="../theme/theme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bwMode="auto">
      <p:bgPr>
        <a:solidFill>
          <a:schemeClr val="bg1"/>
        </a:solidFill>
        <a:effectLst/>
      </p:bgPr>
    </p:bg>
    <p:spTree>
      <p:nvGrpSpPr>
        <p:cNvPr id="1" name=""/>
        <p:cNvGrpSpPr/>
        <p:nvPr>
          <p:custDataLst>
            <p:tags r:id="rId12"/>
          </p:custDataLst>
        </p:nvPr>
      </p:nvGrpSpPr>
      <p:grpSpPr>
        <a:xfrm>
          <a:off x="0" y="0"/>
          <a:ext cx="0" cy="0"/>
        </a:xfrm>
      </p:grpSpPr>
      <p:pic>
        <p:nvPicPr>
          <p:cNvPr id="2" name="图片 1073743875" descr="学科网 zxxk.com" title=""/>
          <p:cNvPicPr>
            <a:picLocks noChangeAspect="1"/>
          </p:cNvPicPr>
          <p:nvPr>
            <p:custDataLst>
              <p:tags r:id="rId15"/>
            </p:custDataLst>
          </p:nvPr>
        </p:nvPicPr>
        <p:blipFill>
          <a:blip r:embed="rId14" r:link="rId13"/>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p:timing/>
  <p:txStyles>
    <p:titleStyle>
      <a:lvl1pPr algn="l" rtl="0" eaLnBrk="0" fontAlgn="base" hangingPunct="0">
        <a:lnSpc>
          <a:spcPct val="90000"/>
        </a:lnSpc>
        <a:spcBef>
          <a:spcPct val="0"/>
        </a:spcBef>
        <a:spcAft>
          <a:spcPct val="0"/>
        </a:spcAft>
        <a:defRPr sz="44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2pPr>
      <a:lvl3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3pPr>
      <a:lvl4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4pPr>
      <a:lvl5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5pPr>
      <a:lvl6pPr marL="457200" algn="l" rtl="0" fontAlgn="base">
        <a:lnSpc>
          <a:spcPct val="90000"/>
        </a:lnSpc>
        <a:spcBef>
          <a:spcPct val="0"/>
        </a:spcBef>
        <a:spcAft>
          <a:spcPct val="0"/>
        </a:spcAft>
        <a:defRPr sz="4400">
          <a:solidFill>
            <a:schemeClr val="tx1"/>
          </a:solidFill>
          <a:latin typeface="Arial" pitchFamily="34" charset="0"/>
          <a:ea typeface="微软雅黑" pitchFamily="34" charset="-122"/>
        </a:defRPr>
      </a:lvl6pPr>
      <a:lvl7pPr marL="914400" algn="l" rtl="0" fontAlgn="base">
        <a:lnSpc>
          <a:spcPct val="90000"/>
        </a:lnSpc>
        <a:spcBef>
          <a:spcPct val="0"/>
        </a:spcBef>
        <a:spcAft>
          <a:spcPct val="0"/>
        </a:spcAft>
        <a:defRPr sz="4400">
          <a:solidFill>
            <a:schemeClr val="tx1"/>
          </a:solidFill>
          <a:latin typeface="Arial" pitchFamily="34" charset="0"/>
          <a:ea typeface="微软雅黑" pitchFamily="34" charset="-122"/>
        </a:defRPr>
      </a:lvl7pPr>
      <a:lvl8pPr marL="1371600" algn="l" rtl="0" fontAlgn="base">
        <a:lnSpc>
          <a:spcPct val="90000"/>
        </a:lnSpc>
        <a:spcBef>
          <a:spcPct val="0"/>
        </a:spcBef>
        <a:spcAft>
          <a:spcPct val="0"/>
        </a:spcAft>
        <a:defRPr sz="4400">
          <a:solidFill>
            <a:schemeClr val="tx1"/>
          </a:solidFill>
          <a:latin typeface="Arial" pitchFamily="34" charset="0"/>
          <a:ea typeface="微软雅黑" pitchFamily="34" charset="-122"/>
        </a:defRPr>
      </a:lvl8pPr>
      <a:lvl9pPr marL="1828800" algn="l" rtl="0" fontAlgn="base">
        <a:lnSpc>
          <a:spcPct val="90000"/>
        </a:lnSpc>
        <a:spcBef>
          <a:spcPct val="0"/>
        </a:spcBef>
        <a:spcAft>
          <a:spcPct val="0"/>
        </a:spcAft>
        <a:defRPr sz="4400">
          <a:solidFill>
            <a:schemeClr val="tx1"/>
          </a:solidFill>
          <a:latin typeface="Arial" pitchFamily="34" charset="0"/>
          <a:ea typeface="微软雅黑" pitchFamily="34" charset="-122"/>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itchFamily="34"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bwMode="auto">
      <p:bgPr>
        <a:solidFill>
          <a:schemeClr val="bg1"/>
        </a:solidFill>
        <a:effectLst/>
      </p:bgPr>
    </p:bg>
    <p:spTree>
      <p:nvGrpSpPr>
        <p:cNvPr id="1" name=""/>
        <p:cNvGrpSpPr/>
        <p:nvPr>
          <p:custDataLst>
            <p:tags r:id="rId12"/>
          </p:custDataLst>
        </p:nvPr>
      </p:nvGrpSpPr>
      <p:grpSpPr>
        <a:xfrm>
          <a:off x="0" y="0"/>
          <a:ext cx="0" cy="0"/>
        </a:xfrm>
      </p:grpSpPr>
      <p:sp>
        <p:nvSpPr>
          <p:cNvPr id="2050" name="日期占位符 3"/>
          <p:cNvSpPr>
            <a:spLocks noGrp="1" noChangeArrowheads="1"/>
          </p:cNvSpPr>
          <p:nvPr>
            <p:ph type="dt" sz="half" idx="2"/>
            <p:custDataLst>
              <p:tags r:id="rId13"/>
            </p:custDataLst>
          </p:nvPr>
        </p:nvSpPr>
        <p:spPr bwMode="auto">
          <a:xfrm flipH="1">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defRPr sz="1200">
                <a:solidFill>
                  <a:srgbClr val="898989"/>
                </a:solidFill>
              </a:defRPr>
            </a:lvl1pPr>
          </a:lstStyle>
          <a:p>
            <a:pPr>
              <a:defRPr/>
            </a:pPr>
            <a:fld id="{AF3B3999-8FB6-45CB-A6FD-100F7821895B}" type="datetimeFigureOut">
              <a:rPr lang="zh-CN" altLang="en-US"/>
              <a:pPr>
                <a:defRPr/>
              </a:pPr>
              <a:t>2024/3/22</a:t>
            </a:fld>
            <a:endParaRPr lang="zh-CN" altLang="en-US"/>
          </a:p>
        </p:txBody>
      </p:sp>
      <p:sp>
        <p:nvSpPr>
          <p:cNvPr id="2051" name="页脚占位符 4"/>
          <p:cNvSpPr>
            <a:spLocks noGrp="1" noChangeArrowheads="1"/>
          </p:cNvSpPr>
          <p:nvPr>
            <p:ph type="ftr" sz="quarter" idx="3"/>
            <p:custDataLst>
              <p:tags r:id="rId14"/>
            </p:custDataLst>
          </p:nvPr>
        </p:nvSpPr>
        <p:spPr bwMode="auto">
          <a:xfrm flipH="1">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1" hangingPunct="1">
              <a:defRPr sz="1200">
                <a:solidFill>
                  <a:srgbClr val="898989"/>
                </a:solidFill>
              </a:defRPr>
            </a:lvl1pPr>
          </a:lstStyle>
          <a:p>
            <a:pPr>
              <a:defRPr/>
            </a:pPr>
            <a:endParaRPr lang="zh-CN" altLang="en-US"/>
          </a:p>
        </p:txBody>
      </p:sp>
      <p:sp>
        <p:nvSpPr>
          <p:cNvPr id="2052" name="灯片编号占位符 5"/>
          <p:cNvSpPr>
            <a:spLocks noGrp="1" noChangeArrowheads="1"/>
          </p:cNvSpPr>
          <p:nvPr>
            <p:ph type="sldNum" sz="quarter" idx="4"/>
            <p:custDataLst>
              <p:tags r:id="rId15"/>
            </p:custDataLst>
          </p:nvPr>
        </p:nvSpPr>
        <p:spPr bwMode="auto">
          <a:xfrm flipH="1">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1" hangingPunct="1">
              <a:defRPr sz="1200">
                <a:solidFill>
                  <a:srgbClr val="898989"/>
                </a:solidFill>
              </a:defRPr>
            </a:lvl1pPr>
          </a:lstStyle>
          <a:p>
            <a:pPr>
              <a:defRPr/>
            </a:pPr>
            <a:fld id="{4D2176B7-AE48-4E41-BD05-0814DC08B575}" type="slidenum">
              <a:rPr lang="zh-CN" altLang="en-US"/>
              <a:pPr>
                <a:defRPr/>
              </a:pPr>
              <a:t>‹#›</a:t>
            </a:fld>
            <a:endParaRPr lang="zh-CN" altLang="en-US"/>
          </a:p>
        </p:txBody>
      </p:sp>
      <p:pic>
        <p:nvPicPr>
          <p:cNvPr id="2053" name="图片 1073743875" descr="学科网 zxxk.com" title=""/>
          <p:cNvPicPr>
            <a:picLocks noChangeAspect="1"/>
          </p:cNvPicPr>
          <p:nvPr>
            <p:custDataLst>
              <p:tags r:id="rId18"/>
            </p:custDataLst>
          </p:nvPr>
        </p:nvPicPr>
        <p:blipFill>
          <a:blip r:embed="rId17" r:link="rId16"/>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p:timing/>
  <p:txStyles>
    <p:titleStyle>
      <a:lvl1pPr algn="l" rtl="0" eaLnBrk="0" fontAlgn="base" hangingPunct="0">
        <a:lnSpc>
          <a:spcPct val="90000"/>
        </a:lnSpc>
        <a:spcBef>
          <a:spcPct val="0"/>
        </a:spcBef>
        <a:spcAft>
          <a:spcPct val="0"/>
        </a:spcAft>
        <a:defRPr sz="44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2pPr>
      <a:lvl3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3pPr>
      <a:lvl4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4pPr>
      <a:lvl5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5pPr>
      <a:lvl6pPr marL="457200" algn="l" rtl="0" fontAlgn="base">
        <a:lnSpc>
          <a:spcPct val="90000"/>
        </a:lnSpc>
        <a:spcBef>
          <a:spcPct val="0"/>
        </a:spcBef>
        <a:spcAft>
          <a:spcPct val="0"/>
        </a:spcAft>
        <a:defRPr sz="4400">
          <a:solidFill>
            <a:schemeClr val="tx1"/>
          </a:solidFill>
          <a:latin typeface="Arial" pitchFamily="34" charset="0"/>
          <a:ea typeface="微软雅黑" pitchFamily="34" charset="-122"/>
        </a:defRPr>
      </a:lvl6pPr>
      <a:lvl7pPr marL="914400" algn="l" rtl="0" fontAlgn="base">
        <a:lnSpc>
          <a:spcPct val="90000"/>
        </a:lnSpc>
        <a:spcBef>
          <a:spcPct val="0"/>
        </a:spcBef>
        <a:spcAft>
          <a:spcPct val="0"/>
        </a:spcAft>
        <a:defRPr sz="4400">
          <a:solidFill>
            <a:schemeClr val="tx1"/>
          </a:solidFill>
          <a:latin typeface="Arial" pitchFamily="34" charset="0"/>
          <a:ea typeface="微软雅黑" pitchFamily="34" charset="-122"/>
        </a:defRPr>
      </a:lvl7pPr>
      <a:lvl8pPr marL="1371600" algn="l" rtl="0" fontAlgn="base">
        <a:lnSpc>
          <a:spcPct val="90000"/>
        </a:lnSpc>
        <a:spcBef>
          <a:spcPct val="0"/>
        </a:spcBef>
        <a:spcAft>
          <a:spcPct val="0"/>
        </a:spcAft>
        <a:defRPr sz="4400">
          <a:solidFill>
            <a:schemeClr val="tx1"/>
          </a:solidFill>
          <a:latin typeface="Arial" pitchFamily="34" charset="0"/>
          <a:ea typeface="微软雅黑" pitchFamily="34" charset="-122"/>
        </a:defRPr>
      </a:lvl8pPr>
      <a:lvl9pPr marL="1828800" algn="l" rtl="0" fontAlgn="base">
        <a:lnSpc>
          <a:spcPct val="90000"/>
        </a:lnSpc>
        <a:spcBef>
          <a:spcPct val="0"/>
        </a:spcBef>
        <a:spcAft>
          <a:spcPct val="0"/>
        </a:spcAft>
        <a:defRPr sz="4400">
          <a:solidFill>
            <a:schemeClr val="tx1"/>
          </a:solidFill>
          <a:latin typeface="Arial" pitchFamily="34" charset="0"/>
          <a:ea typeface="微软雅黑" pitchFamily="34" charset="-122"/>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itchFamily="34"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120.xml" /><Relationship Id="rId3" Type="http://schemas.openxmlformats.org/officeDocument/2006/relationships/tags" Target="../tags/tag121.xml" /><Relationship Id="rId4" Type="http://schemas.openxmlformats.org/officeDocument/2006/relationships/tags" Target="../tags/tag122.xml" /><Relationship Id="rId5" Type="http://schemas.openxmlformats.org/officeDocument/2006/relationships/image" Target="../media/image2.emf" /><Relationship Id="rId6" Type="http://schemas.openxmlformats.org/officeDocument/2006/relationships/tags" Target="../tags/tag123.xml" /><Relationship Id="rId7" Type="http://schemas.openxmlformats.org/officeDocument/2006/relationships/tags" Target="../tags/tag124.xml" /><Relationship Id="rId8" Type="http://schemas.openxmlformats.org/officeDocument/2006/relationships/tags" Target="../tags/tag125.xml" /><Relationship Id="rId9" Type="http://schemas.openxmlformats.org/officeDocument/2006/relationships/tags" Target="../tags/tag126.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267.xml" /><Relationship Id="rId11" Type="http://schemas.openxmlformats.org/officeDocument/2006/relationships/tags" Target="../tags/tag268.xml" /><Relationship Id="rId12" Type="http://schemas.openxmlformats.org/officeDocument/2006/relationships/tags" Target="../tags/tag269.xml" /><Relationship Id="rId13" Type="http://schemas.openxmlformats.org/officeDocument/2006/relationships/tags" Target="../tags/tag270.xml" /><Relationship Id="rId14" Type="http://schemas.openxmlformats.org/officeDocument/2006/relationships/tags" Target="../tags/tag271.xml" /><Relationship Id="rId15" Type="http://schemas.openxmlformats.org/officeDocument/2006/relationships/tags" Target="../tags/tag272.xml" /><Relationship Id="rId16" Type="http://schemas.openxmlformats.org/officeDocument/2006/relationships/tags" Target="../tags/tag273.xml" /><Relationship Id="rId17" Type="http://schemas.openxmlformats.org/officeDocument/2006/relationships/tags" Target="../tags/tag274.xml" /><Relationship Id="rId18" Type="http://schemas.openxmlformats.org/officeDocument/2006/relationships/tags" Target="../tags/tag275.xml" /><Relationship Id="rId19" Type="http://schemas.openxmlformats.org/officeDocument/2006/relationships/tags" Target="../tags/tag276.xml" /><Relationship Id="rId2" Type="http://schemas.openxmlformats.org/officeDocument/2006/relationships/notesSlide" Target="../notesSlides/notesSlide6.xml" /><Relationship Id="rId20" Type="http://schemas.openxmlformats.org/officeDocument/2006/relationships/tags" Target="../tags/tag277.xml" /><Relationship Id="rId21" Type="http://schemas.openxmlformats.org/officeDocument/2006/relationships/tags" Target="../tags/tag278.xml" /><Relationship Id="rId22" Type="http://schemas.openxmlformats.org/officeDocument/2006/relationships/tags" Target="../tags/tag279.xml" /><Relationship Id="rId23" Type="http://schemas.openxmlformats.org/officeDocument/2006/relationships/tags" Target="../tags/tag280.xml" /><Relationship Id="rId24" Type="http://schemas.openxmlformats.org/officeDocument/2006/relationships/tags" Target="../tags/tag281.xml" /><Relationship Id="rId25" Type="http://schemas.openxmlformats.org/officeDocument/2006/relationships/tags" Target="../tags/tag282.xml" /><Relationship Id="rId26" Type="http://schemas.openxmlformats.org/officeDocument/2006/relationships/tags" Target="../tags/tag283.xml" /><Relationship Id="rId27" Type="http://schemas.openxmlformats.org/officeDocument/2006/relationships/image" Target="../media/image8.jpeg" /><Relationship Id="rId28" Type="http://schemas.openxmlformats.org/officeDocument/2006/relationships/tags" Target="../tags/tag284.xml" /><Relationship Id="rId3" Type="http://schemas.openxmlformats.org/officeDocument/2006/relationships/tags" Target="../tags/tag260.xml" /><Relationship Id="rId4" Type="http://schemas.openxmlformats.org/officeDocument/2006/relationships/tags" Target="../tags/tag261.xml" /><Relationship Id="rId5" Type="http://schemas.openxmlformats.org/officeDocument/2006/relationships/tags" Target="../tags/tag262.xml" /><Relationship Id="rId6" Type="http://schemas.openxmlformats.org/officeDocument/2006/relationships/tags" Target="../tags/tag263.xml" /><Relationship Id="rId7" Type="http://schemas.openxmlformats.org/officeDocument/2006/relationships/tags" Target="../tags/tag264.xml" /><Relationship Id="rId8" Type="http://schemas.openxmlformats.org/officeDocument/2006/relationships/tags" Target="../tags/tag265.xml" /><Relationship Id="rId9" Type="http://schemas.openxmlformats.org/officeDocument/2006/relationships/tags" Target="../tags/tag266.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296.xml" /><Relationship Id="rId11" Type="http://schemas.openxmlformats.org/officeDocument/2006/relationships/tags" Target="../tags/tag297.xml" /><Relationship Id="rId12" Type="http://schemas.openxmlformats.org/officeDocument/2006/relationships/tags" Target="../tags/tag298.xml" /><Relationship Id="rId13" Type="http://schemas.openxmlformats.org/officeDocument/2006/relationships/tags" Target="../tags/tag299.xml" /><Relationship Id="rId14" Type="http://schemas.openxmlformats.org/officeDocument/2006/relationships/tags" Target="../tags/tag300.xml" /><Relationship Id="rId15" Type="http://schemas.openxmlformats.org/officeDocument/2006/relationships/tags" Target="../tags/tag301.xml" /><Relationship Id="rId16" Type="http://schemas.openxmlformats.org/officeDocument/2006/relationships/tags" Target="../tags/tag302.xml" /><Relationship Id="rId17" Type="http://schemas.openxmlformats.org/officeDocument/2006/relationships/tags" Target="../tags/tag303.xml" /><Relationship Id="rId18" Type="http://schemas.openxmlformats.org/officeDocument/2006/relationships/tags" Target="../tags/tag304.xml" /><Relationship Id="rId19" Type="http://schemas.openxmlformats.org/officeDocument/2006/relationships/tags" Target="../tags/tag305.xml" /><Relationship Id="rId2" Type="http://schemas.openxmlformats.org/officeDocument/2006/relationships/notesSlide" Target="../notesSlides/notesSlide7.xml" /><Relationship Id="rId20" Type="http://schemas.openxmlformats.org/officeDocument/2006/relationships/tags" Target="../tags/tag306.xml" /><Relationship Id="rId21" Type="http://schemas.openxmlformats.org/officeDocument/2006/relationships/tags" Target="../tags/tag307.xml" /><Relationship Id="rId22" Type="http://schemas.openxmlformats.org/officeDocument/2006/relationships/tags" Target="../tags/tag308.xml" /><Relationship Id="rId23" Type="http://schemas.openxmlformats.org/officeDocument/2006/relationships/tags" Target="../tags/tag309.xml" /><Relationship Id="rId24" Type="http://schemas.openxmlformats.org/officeDocument/2006/relationships/tags" Target="../tags/tag310.xml" /><Relationship Id="rId25" Type="http://schemas.openxmlformats.org/officeDocument/2006/relationships/tags" Target="../tags/tag311.xml" /><Relationship Id="rId26" Type="http://schemas.openxmlformats.org/officeDocument/2006/relationships/tags" Target="../tags/tag312.xml" /><Relationship Id="rId27" Type="http://schemas.openxmlformats.org/officeDocument/2006/relationships/tags" Target="../tags/tag313.xml" /><Relationship Id="rId28" Type="http://schemas.openxmlformats.org/officeDocument/2006/relationships/tags" Target="../tags/tag314.xml" /><Relationship Id="rId29" Type="http://schemas.openxmlformats.org/officeDocument/2006/relationships/tags" Target="../tags/tag315.xml" /><Relationship Id="rId3" Type="http://schemas.openxmlformats.org/officeDocument/2006/relationships/tags" Target="../tags/tag289.xml" /><Relationship Id="rId4" Type="http://schemas.openxmlformats.org/officeDocument/2006/relationships/tags" Target="../tags/tag290.xml" /><Relationship Id="rId5" Type="http://schemas.openxmlformats.org/officeDocument/2006/relationships/tags" Target="../tags/tag291.xml" /><Relationship Id="rId6" Type="http://schemas.openxmlformats.org/officeDocument/2006/relationships/tags" Target="../tags/tag292.xml" /><Relationship Id="rId7" Type="http://schemas.openxmlformats.org/officeDocument/2006/relationships/tags" Target="../tags/tag293.xml" /><Relationship Id="rId8" Type="http://schemas.openxmlformats.org/officeDocument/2006/relationships/tags" Target="../tags/tag294.xml" /><Relationship Id="rId9" Type="http://schemas.openxmlformats.org/officeDocument/2006/relationships/tags" Target="../tags/tag295.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327.xml" /><Relationship Id="rId11" Type="http://schemas.openxmlformats.org/officeDocument/2006/relationships/tags" Target="../tags/tag328.xml" /><Relationship Id="rId12" Type="http://schemas.openxmlformats.org/officeDocument/2006/relationships/tags" Target="../tags/tag329.xml" /><Relationship Id="rId13" Type="http://schemas.openxmlformats.org/officeDocument/2006/relationships/tags" Target="../tags/tag330.xml" /><Relationship Id="rId14" Type="http://schemas.openxmlformats.org/officeDocument/2006/relationships/tags" Target="../tags/tag331.xml" /><Relationship Id="rId15" Type="http://schemas.openxmlformats.org/officeDocument/2006/relationships/tags" Target="../tags/tag332.xml" /><Relationship Id="rId16" Type="http://schemas.openxmlformats.org/officeDocument/2006/relationships/tags" Target="../tags/tag333.xml" /><Relationship Id="rId17" Type="http://schemas.openxmlformats.org/officeDocument/2006/relationships/tags" Target="../tags/tag334.xml" /><Relationship Id="rId18" Type="http://schemas.openxmlformats.org/officeDocument/2006/relationships/tags" Target="../tags/tag335.xml" /><Relationship Id="rId19" Type="http://schemas.openxmlformats.org/officeDocument/2006/relationships/tags" Target="../tags/tag336.xml" /><Relationship Id="rId2" Type="http://schemas.openxmlformats.org/officeDocument/2006/relationships/notesSlide" Target="../notesSlides/notesSlide8.xml" /><Relationship Id="rId20" Type="http://schemas.openxmlformats.org/officeDocument/2006/relationships/tags" Target="../tags/tag337.xml" /><Relationship Id="rId21" Type="http://schemas.openxmlformats.org/officeDocument/2006/relationships/tags" Target="../tags/tag338.xml" /><Relationship Id="rId22" Type="http://schemas.openxmlformats.org/officeDocument/2006/relationships/tags" Target="../tags/tag339.xml" /><Relationship Id="rId23" Type="http://schemas.openxmlformats.org/officeDocument/2006/relationships/tags" Target="../tags/tag340.xml" /><Relationship Id="rId24" Type="http://schemas.openxmlformats.org/officeDocument/2006/relationships/tags" Target="../tags/tag341.xml" /><Relationship Id="rId25" Type="http://schemas.openxmlformats.org/officeDocument/2006/relationships/tags" Target="../tags/tag342.xml" /><Relationship Id="rId26" Type="http://schemas.openxmlformats.org/officeDocument/2006/relationships/tags" Target="../tags/tag343.xml" /><Relationship Id="rId27" Type="http://schemas.openxmlformats.org/officeDocument/2006/relationships/tags" Target="../tags/tag344.xml" /><Relationship Id="rId3" Type="http://schemas.openxmlformats.org/officeDocument/2006/relationships/tags" Target="../tags/tag320.xml" /><Relationship Id="rId4" Type="http://schemas.openxmlformats.org/officeDocument/2006/relationships/tags" Target="../tags/tag321.xml" /><Relationship Id="rId5" Type="http://schemas.openxmlformats.org/officeDocument/2006/relationships/tags" Target="../tags/tag322.xml" /><Relationship Id="rId6" Type="http://schemas.openxmlformats.org/officeDocument/2006/relationships/tags" Target="../tags/tag323.xml" /><Relationship Id="rId7" Type="http://schemas.openxmlformats.org/officeDocument/2006/relationships/tags" Target="../tags/tag324.xml" /><Relationship Id="rId8" Type="http://schemas.openxmlformats.org/officeDocument/2006/relationships/tags" Target="../tags/tag325.xml" /><Relationship Id="rId9" Type="http://schemas.openxmlformats.org/officeDocument/2006/relationships/tags" Target="../tags/tag326.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356.xml" /><Relationship Id="rId11" Type="http://schemas.openxmlformats.org/officeDocument/2006/relationships/tags" Target="../tags/tag357.xml" /><Relationship Id="rId12" Type="http://schemas.openxmlformats.org/officeDocument/2006/relationships/tags" Target="../tags/tag358.xml" /><Relationship Id="rId13" Type="http://schemas.openxmlformats.org/officeDocument/2006/relationships/tags" Target="../tags/tag359.xml" /><Relationship Id="rId14" Type="http://schemas.openxmlformats.org/officeDocument/2006/relationships/tags" Target="../tags/tag360.xml" /><Relationship Id="rId15" Type="http://schemas.openxmlformats.org/officeDocument/2006/relationships/tags" Target="../tags/tag361.xml" /><Relationship Id="rId16" Type="http://schemas.openxmlformats.org/officeDocument/2006/relationships/tags" Target="../tags/tag362.xml" /><Relationship Id="rId17" Type="http://schemas.openxmlformats.org/officeDocument/2006/relationships/tags" Target="../tags/tag363.xml" /><Relationship Id="rId18" Type="http://schemas.openxmlformats.org/officeDocument/2006/relationships/tags" Target="../tags/tag364.xml" /><Relationship Id="rId19" Type="http://schemas.openxmlformats.org/officeDocument/2006/relationships/tags" Target="../tags/tag365.xml" /><Relationship Id="rId2" Type="http://schemas.openxmlformats.org/officeDocument/2006/relationships/notesSlide" Target="../notesSlides/notesSlide9.xml" /><Relationship Id="rId20" Type="http://schemas.openxmlformats.org/officeDocument/2006/relationships/tags" Target="../tags/tag366.xml" /><Relationship Id="rId21" Type="http://schemas.openxmlformats.org/officeDocument/2006/relationships/tags" Target="../tags/tag367.xml" /><Relationship Id="rId22" Type="http://schemas.openxmlformats.org/officeDocument/2006/relationships/tags" Target="../tags/tag368.xml" /><Relationship Id="rId23" Type="http://schemas.openxmlformats.org/officeDocument/2006/relationships/tags" Target="../tags/tag369.xml" /><Relationship Id="rId24" Type="http://schemas.openxmlformats.org/officeDocument/2006/relationships/tags" Target="../tags/tag370.xml" /><Relationship Id="rId25" Type="http://schemas.openxmlformats.org/officeDocument/2006/relationships/tags" Target="../tags/tag371.xml" /><Relationship Id="rId26" Type="http://schemas.openxmlformats.org/officeDocument/2006/relationships/tags" Target="../tags/tag372.xml" /><Relationship Id="rId27" Type="http://schemas.openxmlformats.org/officeDocument/2006/relationships/tags" Target="../tags/tag373.xml" /><Relationship Id="rId3" Type="http://schemas.openxmlformats.org/officeDocument/2006/relationships/tags" Target="../tags/tag349.xml" /><Relationship Id="rId4" Type="http://schemas.openxmlformats.org/officeDocument/2006/relationships/tags" Target="../tags/tag350.xml" /><Relationship Id="rId5" Type="http://schemas.openxmlformats.org/officeDocument/2006/relationships/tags" Target="../tags/tag351.xml" /><Relationship Id="rId6" Type="http://schemas.openxmlformats.org/officeDocument/2006/relationships/tags" Target="../tags/tag352.xml" /><Relationship Id="rId7" Type="http://schemas.openxmlformats.org/officeDocument/2006/relationships/tags" Target="../tags/tag353.xml" /><Relationship Id="rId8" Type="http://schemas.openxmlformats.org/officeDocument/2006/relationships/tags" Target="../tags/tag354.xml" /><Relationship Id="rId9" Type="http://schemas.openxmlformats.org/officeDocument/2006/relationships/tags" Target="../tags/tag355.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384.xml" /><Relationship Id="rId11" Type="http://schemas.openxmlformats.org/officeDocument/2006/relationships/tags" Target="../tags/tag385.xml" /><Relationship Id="rId12" Type="http://schemas.openxmlformats.org/officeDocument/2006/relationships/tags" Target="../tags/tag386.xml" /><Relationship Id="rId13" Type="http://schemas.openxmlformats.org/officeDocument/2006/relationships/image" Target="../media/image9.png" /><Relationship Id="rId14" Type="http://schemas.openxmlformats.org/officeDocument/2006/relationships/tags" Target="../tags/tag387.xml" /><Relationship Id="rId15" Type="http://schemas.openxmlformats.org/officeDocument/2006/relationships/tags" Target="../tags/tag388.xml" /><Relationship Id="rId16" Type="http://schemas.openxmlformats.org/officeDocument/2006/relationships/tags" Target="../tags/tag389.xml" /><Relationship Id="rId17" Type="http://schemas.openxmlformats.org/officeDocument/2006/relationships/tags" Target="../tags/tag390.xml" /><Relationship Id="rId18" Type="http://schemas.openxmlformats.org/officeDocument/2006/relationships/tags" Target="../tags/tag391.xml" /><Relationship Id="rId19" Type="http://schemas.openxmlformats.org/officeDocument/2006/relationships/tags" Target="../tags/tag392.xml" /><Relationship Id="rId2" Type="http://schemas.openxmlformats.org/officeDocument/2006/relationships/notesSlide" Target="../notesSlides/notesSlide10.xml" /><Relationship Id="rId20" Type="http://schemas.openxmlformats.org/officeDocument/2006/relationships/tags" Target="../tags/tag393.xml" /><Relationship Id="rId21" Type="http://schemas.openxmlformats.org/officeDocument/2006/relationships/tags" Target="../tags/tag394.xml" /><Relationship Id="rId22" Type="http://schemas.openxmlformats.org/officeDocument/2006/relationships/tags" Target="../tags/tag395.xml" /><Relationship Id="rId23" Type="http://schemas.openxmlformats.org/officeDocument/2006/relationships/tags" Target="../tags/tag396.xml" /><Relationship Id="rId24" Type="http://schemas.openxmlformats.org/officeDocument/2006/relationships/tags" Target="../tags/tag397.xml" /><Relationship Id="rId25" Type="http://schemas.openxmlformats.org/officeDocument/2006/relationships/tags" Target="../tags/tag398.xml" /><Relationship Id="rId26" Type="http://schemas.openxmlformats.org/officeDocument/2006/relationships/tags" Target="../tags/tag399.xml" /><Relationship Id="rId27" Type="http://schemas.openxmlformats.org/officeDocument/2006/relationships/tags" Target="../tags/tag400.xml" /><Relationship Id="rId28" Type="http://schemas.openxmlformats.org/officeDocument/2006/relationships/tags" Target="../tags/tag401.xml" /><Relationship Id="rId29" Type="http://schemas.openxmlformats.org/officeDocument/2006/relationships/tags" Target="../tags/tag402.xml" /><Relationship Id="rId3" Type="http://schemas.openxmlformats.org/officeDocument/2006/relationships/tags" Target="../tags/tag378.xml" /><Relationship Id="rId30" Type="http://schemas.openxmlformats.org/officeDocument/2006/relationships/tags" Target="../tags/tag403.xml" /><Relationship Id="rId31" Type="http://schemas.openxmlformats.org/officeDocument/2006/relationships/tags" Target="../tags/tag404.xml" /><Relationship Id="rId32" Type="http://schemas.openxmlformats.org/officeDocument/2006/relationships/tags" Target="../tags/tag405.xml" /><Relationship Id="rId33" Type="http://schemas.openxmlformats.org/officeDocument/2006/relationships/tags" Target="../tags/tag406.xml" /><Relationship Id="rId34" Type="http://schemas.openxmlformats.org/officeDocument/2006/relationships/tags" Target="../tags/tag407.xml" /><Relationship Id="rId35" Type="http://schemas.openxmlformats.org/officeDocument/2006/relationships/tags" Target="../tags/tag408.xml" /><Relationship Id="rId36" Type="http://schemas.openxmlformats.org/officeDocument/2006/relationships/tags" Target="../tags/tag409.xml" /><Relationship Id="rId37" Type="http://schemas.openxmlformats.org/officeDocument/2006/relationships/tags" Target="../tags/tag410.xml" /><Relationship Id="rId38" Type="http://schemas.openxmlformats.org/officeDocument/2006/relationships/tags" Target="../tags/tag411.xml" /><Relationship Id="rId39" Type="http://schemas.openxmlformats.org/officeDocument/2006/relationships/tags" Target="../tags/tag412.xml" /><Relationship Id="rId4" Type="http://schemas.openxmlformats.org/officeDocument/2006/relationships/image" Target="../media/image5.png" /><Relationship Id="rId40" Type="http://schemas.openxmlformats.org/officeDocument/2006/relationships/tags" Target="../tags/tag413.xml" /><Relationship Id="rId41" Type="http://schemas.openxmlformats.org/officeDocument/2006/relationships/tags" Target="../tags/tag414.xml" /><Relationship Id="rId42" Type="http://schemas.openxmlformats.org/officeDocument/2006/relationships/tags" Target="../tags/tag415.xml" /><Relationship Id="rId43" Type="http://schemas.openxmlformats.org/officeDocument/2006/relationships/tags" Target="../tags/tag416.xml" /><Relationship Id="rId44" Type="http://schemas.openxmlformats.org/officeDocument/2006/relationships/tags" Target="../tags/tag417.xml" /><Relationship Id="rId45" Type="http://schemas.openxmlformats.org/officeDocument/2006/relationships/tags" Target="../tags/tag418.xml" /><Relationship Id="rId46" Type="http://schemas.openxmlformats.org/officeDocument/2006/relationships/tags" Target="../tags/tag419.xml" /><Relationship Id="rId47" Type="http://schemas.openxmlformats.org/officeDocument/2006/relationships/tags" Target="../tags/tag420.xml" /><Relationship Id="rId48" Type="http://schemas.openxmlformats.org/officeDocument/2006/relationships/tags" Target="../tags/tag421.xml" /><Relationship Id="rId5" Type="http://schemas.openxmlformats.org/officeDocument/2006/relationships/tags" Target="../tags/tag379.xml" /><Relationship Id="rId6" Type="http://schemas.openxmlformats.org/officeDocument/2006/relationships/tags" Target="../tags/tag380.xml" /><Relationship Id="rId7" Type="http://schemas.openxmlformats.org/officeDocument/2006/relationships/tags" Target="../tags/tag381.xml" /><Relationship Id="rId8" Type="http://schemas.openxmlformats.org/officeDocument/2006/relationships/tags" Target="../tags/tag382.xml" /><Relationship Id="rId9" Type="http://schemas.openxmlformats.org/officeDocument/2006/relationships/tags" Target="../tags/tag38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33.xml" /><Relationship Id="rId11" Type="http://schemas.openxmlformats.org/officeDocument/2006/relationships/tags" Target="../tags/tag434.xml" /><Relationship Id="rId12" Type="http://schemas.openxmlformats.org/officeDocument/2006/relationships/tags" Target="../tags/tag435.xml" /><Relationship Id="rId13" Type="http://schemas.openxmlformats.org/officeDocument/2006/relationships/tags" Target="../tags/tag436.xml" /><Relationship Id="rId14" Type="http://schemas.openxmlformats.org/officeDocument/2006/relationships/tags" Target="../tags/tag437.xml" /><Relationship Id="rId15" Type="http://schemas.openxmlformats.org/officeDocument/2006/relationships/tags" Target="../tags/tag438.xml" /><Relationship Id="rId16" Type="http://schemas.openxmlformats.org/officeDocument/2006/relationships/tags" Target="../tags/tag439.xml" /><Relationship Id="rId17" Type="http://schemas.openxmlformats.org/officeDocument/2006/relationships/tags" Target="../tags/tag440.xml" /><Relationship Id="rId18" Type="http://schemas.openxmlformats.org/officeDocument/2006/relationships/tags" Target="../tags/tag441.xml" /><Relationship Id="rId19" Type="http://schemas.openxmlformats.org/officeDocument/2006/relationships/tags" Target="../tags/tag442.xml" /><Relationship Id="rId2" Type="http://schemas.openxmlformats.org/officeDocument/2006/relationships/notesSlide" Target="../notesSlides/notesSlide11.xml" /><Relationship Id="rId20" Type="http://schemas.openxmlformats.org/officeDocument/2006/relationships/tags" Target="../tags/tag443.xml" /><Relationship Id="rId21" Type="http://schemas.openxmlformats.org/officeDocument/2006/relationships/tags" Target="../tags/tag444.xml" /><Relationship Id="rId22" Type="http://schemas.openxmlformats.org/officeDocument/2006/relationships/tags" Target="../tags/tag445.xml" /><Relationship Id="rId23" Type="http://schemas.openxmlformats.org/officeDocument/2006/relationships/tags" Target="../tags/tag446.xml" /><Relationship Id="rId24" Type="http://schemas.openxmlformats.org/officeDocument/2006/relationships/tags" Target="../tags/tag447.xml" /><Relationship Id="rId25" Type="http://schemas.openxmlformats.org/officeDocument/2006/relationships/tags" Target="../tags/tag448.xml" /><Relationship Id="rId3" Type="http://schemas.openxmlformats.org/officeDocument/2006/relationships/tags" Target="../tags/tag426.xml" /><Relationship Id="rId4" Type="http://schemas.openxmlformats.org/officeDocument/2006/relationships/tags" Target="../tags/tag427.xml" /><Relationship Id="rId5" Type="http://schemas.openxmlformats.org/officeDocument/2006/relationships/tags" Target="../tags/tag428.xml" /><Relationship Id="rId6" Type="http://schemas.openxmlformats.org/officeDocument/2006/relationships/tags" Target="../tags/tag429.xml" /><Relationship Id="rId7" Type="http://schemas.openxmlformats.org/officeDocument/2006/relationships/tags" Target="../tags/tag430.xml" /><Relationship Id="rId8" Type="http://schemas.openxmlformats.org/officeDocument/2006/relationships/tags" Target="../tags/tag431.xml" /><Relationship Id="rId9" Type="http://schemas.openxmlformats.org/officeDocument/2006/relationships/tags" Target="../tags/tag432.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60.xml" /><Relationship Id="rId11" Type="http://schemas.openxmlformats.org/officeDocument/2006/relationships/tags" Target="../tags/tag461.xml" /><Relationship Id="rId12" Type="http://schemas.openxmlformats.org/officeDocument/2006/relationships/tags" Target="../tags/tag462.xml" /><Relationship Id="rId13" Type="http://schemas.openxmlformats.org/officeDocument/2006/relationships/tags" Target="../tags/tag463.xml" /><Relationship Id="rId14" Type="http://schemas.openxmlformats.org/officeDocument/2006/relationships/tags" Target="../tags/tag464.xml" /><Relationship Id="rId15" Type="http://schemas.openxmlformats.org/officeDocument/2006/relationships/tags" Target="../tags/tag465.xml" /><Relationship Id="rId16" Type="http://schemas.openxmlformats.org/officeDocument/2006/relationships/tags" Target="../tags/tag466.xml" /><Relationship Id="rId17" Type="http://schemas.openxmlformats.org/officeDocument/2006/relationships/tags" Target="../tags/tag467.xml" /><Relationship Id="rId18" Type="http://schemas.openxmlformats.org/officeDocument/2006/relationships/tags" Target="../tags/tag468.xml" /><Relationship Id="rId19" Type="http://schemas.openxmlformats.org/officeDocument/2006/relationships/tags" Target="../tags/tag469.xml" /><Relationship Id="rId2" Type="http://schemas.openxmlformats.org/officeDocument/2006/relationships/notesSlide" Target="../notesSlides/notesSlide12.xml" /><Relationship Id="rId20" Type="http://schemas.openxmlformats.org/officeDocument/2006/relationships/tags" Target="../tags/tag470.xml" /><Relationship Id="rId21" Type="http://schemas.openxmlformats.org/officeDocument/2006/relationships/tags" Target="../tags/tag471.xml" /><Relationship Id="rId22" Type="http://schemas.openxmlformats.org/officeDocument/2006/relationships/tags" Target="../tags/tag472.xml" /><Relationship Id="rId23" Type="http://schemas.openxmlformats.org/officeDocument/2006/relationships/tags" Target="../tags/tag473.xml" /><Relationship Id="rId24" Type="http://schemas.openxmlformats.org/officeDocument/2006/relationships/tags" Target="../tags/tag474.xml" /><Relationship Id="rId25" Type="http://schemas.openxmlformats.org/officeDocument/2006/relationships/tags" Target="../tags/tag475.xml" /><Relationship Id="rId26" Type="http://schemas.openxmlformats.org/officeDocument/2006/relationships/image" Target="../media/image5.png" /><Relationship Id="rId27" Type="http://schemas.openxmlformats.org/officeDocument/2006/relationships/tags" Target="../tags/tag476.xml" /><Relationship Id="rId28" Type="http://schemas.openxmlformats.org/officeDocument/2006/relationships/tags" Target="../tags/tag477.xml" /><Relationship Id="rId3" Type="http://schemas.openxmlformats.org/officeDocument/2006/relationships/tags" Target="../tags/tag453.xml" /><Relationship Id="rId4" Type="http://schemas.openxmlformats.org/officeDocument/2006/relationships/tags" Target="../tags/tag454.xml" /><Relationship Id="rId5" Type="http://schemas.openxmlformats.org/officeDocument/2006/relationships/tags" Target="../tags/tag455.xml" /><Relationship Id="rId6" Type="http://schemas.openxmlformats.org/officeDocument/2006/relationships/tags" Target="../tags/tag456.xml" /><Relationship Id="rId7" Type="http://schemas.openxmlformats.org/officeDocument/2006/relationships/tags" Target="../tags/tag457.xml" /><Relationship Id="rId8" Type="http://schemas.openxmlformats.org/officeDocument/2006/relationships/tags" Target="../tags/tag458.xml" /><Relationship Id="rId9" Type="http://schemas.openxmlformats.org/officeDocument/2006/relationships/tags" Target="../tags/tag459.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89.xml" /><Relationship Id="rId11" Type="http://schemas.openxmlformats.org/officeDocument/2006/relationships/tags" Target="../tags/tag490.xml" /><Relationship Id="rId12" Type="http://schemas.openxmlformats.org/officeDocument/2006/relationships/tags" Target="../tags/tag491.xml" /><Relationship Id="rId13" Type="http://schemas.openxmlformats.org/officeDocument/2006/relationships/tags" Target="../tags/tag492.xml" /><Relationship Id="rId14" Type="http://schemas.openxmlformats.org/officeDocument/2006/relationships/tags" Target="../tags/tag493.xml" /><Relationship Id="rId15" Type="http://schemas.openxmlformats.org/officeDocument/2006/relationships/tags" Target="../tags/tag494.xml" /><Relationship Id="rId16" Type="http://schemas.openxmlformats.org/officeDocument/2006/relationships/tags" Target="../tags/tag495.xml" /><Relationship Id="rId17" Type="http://schemas.openxmlformats.org/officeDocument/2006/relationships/tags" Target="../tags/tag496.xml" /><Relationship Id="rId18" Type="http://schemas.openxmlformats.org/officeDocument/2006/relationships/tags" Target="../tags/tag497.xml" /><Relationship Id="rId19" Type="http://schemas.openxmlformats.org/officeDocument/2006/relationships/tags" Target="../tags/tag498.xml" /><Relationship Id="rId2" Type="http://schemas.openxmlformats.org/officeDocument/2006/relationships/notesSlide" Target="../notesSlides/notesSlide13.xml" /><Relationship Id="rId20" Type="http://schemas.openxmlformats.org/officeDocument/2006/relationships/tags" Target="../tags/tag499.xml" /><Relationship Id="rId21" Type="http://schemas.openxmlformats.org/officeDocument/2006/relationships/tags" Target="../tags/tag500.xml" /><Relationship Id="rId22" Type="http://schemas.openxmlformats.org/officeDocument/2006/relationships/tags" Target="../tags/tag501.xml" /><Relationship Id="rId23" Type="http://schemas.openxmlformats.org/officeDocument/2006/relationships/tags" Target="../tags/tag502.xml" /><Relationship Id="rId24" Type="http://schemas.openxmlformats.org/officeDocument/2006/relationships/tags" Target="../tags/tag503.xml" /><Relationship Id="rId25" Type="http://schemas.openxmlformats.org/officeDocument/2006/relationships/tags" Target="../tags/tag504.xml" /><Relationship Id="rId26" Type="http://schemas.openxmlformats.org/officeDocument/2006/relationships/tags" Target="../tags/tag505.xml" /><Relationship Id="rId3" Type="http://schemas.openxmlformats.org/officeDocument/2006/relationships/tags" Target="../tags/tag482.xml" /><Relationship Id="rId4" Type="http://schemas.openxmlformats.org/officeDocument/2006/relationships/tags" Target="../tags/tag483.xml" /><Relationship Id="rId5" Type="http://schemas.openxmlformats.org/officeDocument/2006/relationships/tags" Target="../tags/tag484.xml" /><Relationship Id="rId6" Type="http://schemas.openxmlformats.org/officeDocument/2006/relationships/tags" Target="../tags/tag485.xml" /><Relationship Id="rId7" Type="http://schemas.openxmlformats.org/officeDocument/2006/relationships/tags" Target="../tags/tag486.xml" /><Relationship Id="rId8" Type="http://schemas.openxmlformats.org/officeDocument/2006/relationships/tags" Target="../tags/tag487.xml" /><Relationship Id="rId9" Type="http://schemas.openxmlformats.org/officeDocument/2006/relationships/tags" Target="../tags/tag488.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16.xml" /><Relationship Id="rId2" Type="http://schemas.openxmlformats.org/officeDocument/2006/relationships/notesSlide" Target="../notesSlides/notesSlide14.xml" /><Relationship Id="rId3" Type="http://schemas.openxmlformats.org/officeDocument/2006/relationships/tags" Target="../tags/tag510.xml" /><Relationship Id="rId4" Type="http://schemas.openxmlformats.org/officeDocument/2006/relationships/image" Target="../media/image5.png" /><Relationship Id="rId5" Type="http://schemas.openxmlformats.org/officeDocument/2006/relationships/tags" Target="../tags/tag511.xml" /><Relationship Id="rId6" Type="http://schemas.openxmlformats.org/officeDocument/2006/relationships/tags" Target="../tags/tag512.xml" /><Relationship Id="rId7" Type="http://schemas.openxmlformats.org/officeDocument/2006/relationships/tags" Target="../tags/tag513.xml" /><Relationship Id="rId8" Type="http://schemas.openxmlformats.org/officeDocument/2006/relationships/tags" Target="../tags/tag514.xml" /><Relationship Id="rId9" Type="http://schemas.openxmlformats.org/officeDocument/2006/relationships/tags" Target="../tags/tag515.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5.xml" /><Relationship Id="rId3" Type="http://schemas.openxmlformats.org/officeDocument/2006/relationships/tags" Target="../tags/tag521.xml" /><Relationship Id="rId4" Type="http://schemas.openxmlformats.org/officeDocument/2006/relationships/image" Target="../media/image5.png" /><Relationship Id="rId5" Type="http://schemas.openxmlformats.org/officeDocument/2006/relationships/tags" Target="../tags/tag522.xml" /><Relationship Id="rId6" Type="http://schemas.openxmlformats.org/officeDocument/2006/relationships/tags" Target="../tags/tag523.xml" /><Relationship Id="rId7" Type="http://schemas.openxmlformats.org/officeDocument/2006/relationships/tags" Target="../tags/tag524.xml" /><Relationship Id="rId8" Type="http://schemas.openxmlformats.org/officeDocument/2006/relationships/tags" Target="../tags/tag525.xml" /><Relationship Id="rId9" Type="http://schemas.openxmlformats.org/officeDocument/2006/relationships/tags" Target="../tags/tag526.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34.xml" /><Relationship Id="rId11" Type="http://schemas.openxmlformats.org/officeDocument/2006/relationships/tags" Target="../tags/tag135.xml" /><Relationship Id="rId12" Type="http://schemas.openxmlformats.org/officeDocument/2006/relationships/tags" Target="../tags/tag136.xml" /><Relationship Id="rId13" Type="http://schemas.openxmlformats.org/officeDocument/2006/relationships/image" Target="../media/image2.emf" /><Relationship Id="rId14" Type="http://schemas.openxmlformats.org/officeDocument/2006/relationships/tags" Target="../tags/tag137.xml" /><Relationship Id="rId15" Type="http://schemas.openxmlformats.org/officeDocument/2006/relationships/tags" Target="../tags/tag138.xml" /><Relationship Id="rId16" Type="http://schemas.openxmlformats.org/officeDocument/2006/relationships/tags" Target="../tags/tag139.xml" /><Relationship Id="rId17" Type="http://schemas.openxmlformats.org/officeDocument/2006/relationships/tags" Target="../tags/tag140.xml" /><Relationship Id="rId18" Type="http://schemas.openxmlformats.org/officeDocument/2006/relationships/tags" Target="../tags/tag141.xml" /><Relationship Id="rId19" Type="http://schemas.openxmlformats.org/officeDocument/2006/relationships/tags" Target="../tags/tag142.xml" /><Relationship Id="rId2" Type="http://schemas.openxmlformats.org/officeDocument/2006/relationships/tags" Target="../tags/tag127.xml" /><Relationship Id="rId3" Type="http://schemas.openxmlformats.org/officeDocument/2006/relationships/tags" Target="../tags/tag128.xml" /><Relationship Id="rId4" Type="http://schemas.openxmlformats.org/officeDocument/2006/relationships/tags" Target="../tags/tag129.xml" /><Relationship Id="rId5" Type="http://schemas.openxmlformats.org/officeDocument/2006/relationships/image" Target="../media/image3.png" /><Relationship Id="rId6" Type="http://schemas.openxmlformats.org/officeDocument/2006/relationships/tags" Target="../tags/tag130.xml" /><Relationship Id="rId7" Type="http://schemas.openxmlformats.org/officeDocument/2006/relationships/tags" Target="../tags/tag131.xml" /><Relationship Id="rId8" Type="http://schemas.openxmlformats.org/officeDocument/2006/relationships/tags" Target="../tags/tag132.xml" /><Relationship Id="rId9" Type="http://schemas.openxmlformats.org/officeDocument/2006/relationships/tags" Target="../tags/tag133.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37.xml" /><Relationship Id="rId11" Type="http://schemas.openxmlformats.org/officeDocument/2006/relationships/tags" Target="../tags/tag538.xml" /><Relationship Id="rId12" Type="http://schemas.openxmlformats.org/officeDocument/2006/relationships/tags" Target="../tags/tag539.xml" /><Relationship Id="rId13" Type="http://schemas.openxmlformats.org/officeDocument/2006/relationships/tags" Target="../tags/tag540.xml" /><Relationship Id="rId14" Type="http://schemas.openxmlformats.org/officeDocument/2006/relationships/tags" Target="../tags/tag541.xml" /><Relationship Id="rId15" Type="http://schemas.openxmlformats.org/officeDocument/2006/relationships/tags" Target="../tags/tag542.xml" /><Relationship Id="rId16" Type="http://schemas.openxmlformats.org/officeDocument/2006/relationships/tags" Target="../tags/tag543.xml" /><Relationship Id="rId17" Type="http://schemas.openxmlformats.org/officeDocument/2006/relationships/tags" Target="../tags/tag544.xml" /><Relationship Id="rId18" Type="http://schemas.openxmlformats.org/officeDocument/2006/relationships/tags" Target="../tags/tag545.xml" /><Relationship Id="rId19" Type="http://schemas.openxmlformats.org/officeDocument/2006/relationships/tags" Target="../tags/tag546.xml" /><Relationship Id="rId2" Type="http://schemas.openxmlformats.org/officeDocument/2006/relationships/notesSlide" Target="../notesSlides/notesSlide16.xml" /><Relationship Id="rId20" Type="http://schemas.openxmlformats.org/officeDocument/2006/relationships/tags" Target="../tags/tag547.xml" /><Relationship Id="rId21" Type="http://schemas.openxmlformats.org/officeDocument/2006/relationships/tags" Target="../tags/tag548.xml" /><Relationship Id="rId22" Type="http://schemas.openxmlformats.org/officeDocument/2006/relationships/tags" Target="../tags/tag549.xml" /><Relationship Id="rId23" Type="http://schemas.openxmlformats.org/officeDocument/2006/relationships/tags" Target="../tags/tag550.xml" /><Relationship Id="rId24" Type="http://schemas.openxmlformats.org/officeDocument/2006/relationships/tags" Target="../tags/tag551.xml" /><Relationship Id="rId25" Type="http://schemas.openxmlformats.org/officeDocument/2006/relationships/tags" Target="../tags/tag552.xml" /><Relationship Id="rId26" Type="http://schemas.openxmlformats.org/officeDocument/2006/relationships/tags" Target="../tags/tag553.xml" /><Relationship Id="rId27" Type="http://schemas.openxmlformats.org/officeDocument/2006/relationships/tags" Target="../tags/tag554.xml" /><Relationship Id="rId28" Type="http://schemas.openxmlformats.org/officeDocument/2006/relationships/tags" Target="../tags/tag555.xml" /><Relationship Id="rId29" Type="http://schemas.openxmlformats.org/officeDocument/2006/relationships/tags" Target="../tags/tag556.xml" /><Relationship Id="rId3" Type="http://schemas.openxmlformats.org/officeDocument/2006/relationships/tags" Target="../tags/tag531.xml" /><Relationship Id="rId30" Type="http://schemas.openxmlformats.org/officeDocument/2006/relationships/tags" Target="../tags/tag557.xml" /><Relationship Id="rId31" Type="http://schemas.openxmlformats.org/officeDocument/2006/relationships/tags" Target="../tags/tag558.xml" /><Relationship Id="rId32" Type="http://schemas.openxmlformats.org/officeDocument/2006/relationships/tags" Target="../tags/tag559.xml" /><Relationship Id="rId33" Type="http://schemas.openxmlformats.org/officeDocument/2006/relationships/tags" Target="../tags/tag560.xml" /><Relationship Id="rId34" Type="http://schemas.openxmlformats.org/officeDocument/2006/relationships/tags" Target="../tags/tag561.xml" /><Relationship Id="rId35" Type="http://schemas.openxmlformats.org/officeDocument/2006/relationships/tags" Target="../tags/tag562.xml" /><Relationship Id="rId4" Type="http://schemas.openxmlformats.org/officeDocument/2006/relationships/image" Target="../media/image5.png" /><Relationship Id="rId5" Type="http://schemas.openxmlformats.org/officeDocument/2006/relationships/tags" Target="../tags/tag532.xml" /><Relationship Id="rId6" Type="http://schemas.openxmlformats.org/officeDocument/2006/relationships/tags" Target="../tags/tag533.xml" /><Relationship Id="rId7" Type="http://schemas.openxmlformats.org/officeDocument/2006/relationships/tags" Target="../tags/tag534.xml" /><Relationship Id="rId8" Type="http://schemas.openxmlformats.org/officeDocument/2006/relationships/tags" Target="../tags/tag535.xml" /><Relationship Id="rId9" Type="http://schemas.openxmlformats.org/officeDocument/2006/relationships/tags" Target="../tags/tag536.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73.xml" /><Relationship Id="rId2" Type="http://schemas.openxmlformats.org/officeDocument/2006/relationships/notesSlide" Target="../notesSlides/notesSlide17.xml" /><Relationship Id="rId3" Type="http://schemas.openxmlformats.org/officeDocument/2006/relationships/tags" Target="../tags/tag567.xml" /><Relationship Id="rId4" Type="http://schemas.openxmlformats.org/officeDocument/2006/relationships/image" Target="../media/image5.png" /><Relationship Id="rId5" Type="http://schemas.openxmlformats.org/officeDocument/2006/relationships/tags" Target="../tags/tag568.xml" /><Relationship Id="rId6" Type="http://schemas.openxmlformats.org/officeDocument/2006/relationships/tags" Target="../tags/tag569.xml" /><Relationship Id="rId7" Type="http://schemas.openxmlformats.org/officeDocument/2006/relationships/tags" Target="../tags/tag570.xml" /><Relationship Id="rId8" Type="http://schemas.openxmlformats.org/officeDocument/2006/relationships/tags" Target="../tags/tag571.xml" /><Relationship Id="rId9" Type="http://schemas.openxmlformats.org/officeDocument/2006/relationships/tags" Target="../tags/tag572.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8.xml" /><Relationship Id="rId3" Type="http://schemas.openxmlformats.org/officeDocument/2006/relationships/tags" Target="../tags/tag578.xml" /><Relationship Id="rId4" Type="http://schemas.openxmlformats.org/officeDocument/2006/relationships/image" Target="../media/image5.png" /><Relationship Id="rId5" Type="http://schemas.openxmlformats.org/officeDocument/2006/relationships/tags" Target="../tags/tag579.xml" /><Relationship Id="rId6" Type="http://schemas.openxmlformats.org/officeDocument/2006/relationships/tags" Target="../tags/tag580.xml" /><Relationship Id="rId7" Type="http://schemas.openxmlformats.org/officeDocument/2006/relationships/tags" Target="../tags/tag581.xml" /><Relationship Id="rId8" Type="http://schemas.openxmlformats.org/officeDocument/2006/relationships/tags" Target="../tags/tag582.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9.xml" /><Relationship Id="rId3" Type="http://schemas.openxmlformats.org/officeDocument/2006/relationships/tags" Target="../tags/tag587.xml" /><Relationship Id="rId4" Type="http://schemas.openxmlformats.org/officeDocument/2006/relationships/image" Target="../media/image5.png" /><Relationship Id="rId5" Type="http://schemas.openxmlformats.org/officeDocument/2006/relationships/tags" Target="../tags/tag588.xml" /><Relationship Id="rId6" Type="http://schemas.openxmlformats.org/officeDocument/2006/relationships/tags" Target="../tags/tag589.xml" /><Relationship Id="rId7" Type="http://schemas.openxmlformats.org/officeDocument/2006/relationships/tags" Target="../tags/tag590.xml" /><Relationship Id="rId8" Type="http://schemas.openxmlformats.org/officeDocument/2006/relationships/tags" Target="../tags/tag591.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98.xml" /><Relationship Id="rId2" Type="http://schemas.openxmlformats.org/officeDocument/2006/relationships/tags" Target="../tags/tag592.xml" /><Relationship Id="rId3" Type="http://schemas.openxmlformats.org/officeDocument/2006/relationships/tags" Target="../tags/tag593.xml" /><Relationship Id="rId4" Type="http://schemas.openxmlformats.org/officeDocument/2006/relationships/tags" Target="../tags/tag594.xml" /><Relationship Id="rId5" Type="http://schemas.openxmlformats.org/officeDocument/2006/relationships/tags" Target="../tags/tag595.xml" /><Relationship Id="rId6" Type="http://schemas.openxmlformats.org/officeDocument/2006/relationships/image" Target="../media/image2.emf" /><Relationship Id="rId7" Type="http://schemas.openxmlformats.org/officeDocument/2006/relationships/tags" Target="../tags/tag596.xml" /><Relationship Id="rId8" Type="http://schemas.openxmlformats.org/officeDocument/2006/relationships/image" Target="../media/image4.png" /><Relationship Id="rId9" Type="http://schemas.openxmlformats.org/officeDocument/2006/relationships/tags" Target="../tags/tag597.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09.xml" /><Relationship Id="rId11" Type="http://schemas.openxmlformats.org/officeDocument/2006/relationships/tags" Target="../tags/tag610.xml" /><Relationship Id="rId12" Type="http://schemas.openxmlformats.org/officeDocument/2006/relationships/tags" Target="../tags/tag611.xml" /><Relationship Id="rId13" Type="http://schemas.openxmlformats.org/officeDocument/2006/relationships/tags" Target="../tags/tag612.xml" /><Relationship Id="rId14" Type="http://schemas.openxmlformats.org/officeDocument/2006/relationships/tags" Target="../tags/tag613.xml" /><Relationship Id="rId15" Type="http://schemas.openxmlformats.org/officeDocument/2006/relationships/tags" Target="../tags/tag614.xml" /><Relationship Id="rId16" Type="http://schemas.openxmlformats.org/officeDocument/2006/relationships/tags" Target="../tags/tag615.xml" /><Relationship Id="rId17" Type="http://schemas.openxmlformats.org/officeDocument/2006/relationships/tags" Target="../tags/tag616.xml" /><Relationship Id="rId18" Type="http://schemas.openxmlformats.org/officeDocument/2006/relationships/tags" Target="../tags/tag617.xml" /><Relationship Id="rId19" Type="http://schemas.openxmlformats.org/officeDocument/2006/relationships/tags" Target="../tags/tag618.xml" /><Relationship Id="rId2" Type="http://schemas.openxmlformats.org/officeDocument/2006/relationships/notesSlide" Target="../notesSlides/notesSlide20.xml" /><Relationship Id="rId20" Type="http://schemas.openxmlformats.org/officeDocument/2006/relationships/tags" Target="../tags/tag619.xml" /><Relationship Id="rId21" Type="http://schemas.openxmlformats.org/officeDocument/2006/relationships/tags" Target="../tags/tag620.xml" /><Relationship Id="rId22" Type="http://schemas.openxmlformats.org/officeDocument/2006/relationships/tags" Target="../tags/tag621.xml" /><Relationship Id="rId23" Type="http://schemas.openxmlformats.org/officeDocument/2006/relationships/tags" Target="../tags/tag622.xml" /><Relationship Id="rId24" Type="http://schemas.openxmlformats.org/officeDocument/2006/relationships/tags" Target="../tags/tag623.xml" /><Relationship Id="rId25" Type="http://schemas.openxmlformats.org/officeDocument/2006/relationships/tags" Target="../tags/tag624.xml" /><Relationship Id="rId26" Type="http://schemas.openxmlformats.org/officeDocument/2006/relationships/image" Target="../media/image10.png" /><Relationship Id="rId27" Type="http://schemas.openxmlformats.org/officeDocument/2006/relationships/tags" Target="../tags/tag625.xml" /><Relationship Id="rId28" Type="http://schemas.openxmlformats.org/officeDocument/2006/relationships/image" Target="../media/image11.png" /><Relationship Id="rId29" Type="http://schemas.openxmlformats.org/officeDocument/2006/relationships/tags" Target="../tags/tag626.xml" /><Relationship Id="rId3" Type="http://schemas.openxmlformats.org/officeDocument/2006/relationships/tags" Target="../tags/tag603.xml" /><Relationship Id="rId30" Type="http://schemas.openxmlformats.org/officeDocument/2006/relationships/image" Target="../media/image12.png" /><Relationship Id="rId31" Type="http://schemas.openxmlformats.org/officeDocument/2006/relationships/tags" Target="../tags/tag627.xml" /><Relationship Id="rId4" Type="http://schemas.openxmlformats.org/officeDocument/2006/relationships/image" Target="../media/image5.png" /><Relationship Id="rId5" Type="http://schemas.openxmlformats.org/officeDocument/2006/relationships/tags" Target="../tags/tag604.xml" /><Relationship Id="rId6" Type="http://schemas.openxmlformats.org/officeDocument/2006/relationships/tags" Target="../tags/tag605.xml" /><Relationship Id="rId7" Type="http://schemas.openxmlformats.org/officeDocument/2006/relationships/tags" Target="../tags/tag606.xml" /><Relationship Id="rId8" Type="http://schemas.openxmlformats.org/officeDocument/2006/relationships/tags" Target="../tags/tag607.xml" /><Relationship Id="rId9" Type="http://schemas.openxmlformats.org/officeDocument/2006/relationships/tags" Target="../tags/tag608.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38.xml" /><Relationship Id="rId11" Type="http://schemas.openxmlformats.org/officeDocument/2006/relationships/tags" Target="../tags/tag639.xml" /><Relationship Id="rId12" Type="http://schemas.openxmlformats.org/officeDocument/2006/relationships/tags" Target="../tags/tag640.xml" /><Relationship Id="rId13" Type="http://schemas.openxmlformats.org/officeDocument/2006/relationships/tags" Target="../tags/tag641.xml" /><Relationship Id="rId14" Type="http://schemas.openxmlformats.org/officeDocument/2006/relationships/tags" Target="../tags/tag642.xml" /><Relationship Id="rId15" Type="http://schemas.openxmlformats.org/officeDocument/2006/relationships/tags" Target="../tags/tag643.xml" /><Relationship Id="rId16" Type="http://schemas.openxmlformats.org/officeDocument/2006/relationships/tags" Target="../tags/tag644.xml" /><Relationship Id="rId17" Type="http://schemas.openxmlformats.org/officeDocument/2006/relationships/tags" Target="../tags/tag645.xml" /><Relationship Id="rId18" Type="http://schemas.openxmlformats.org/officeDocument/2006/relationships/tags" Target="../tags/tag646.xml" /><Relationship Id="rId19" Type="http://schemas.openxmlformats.org/officeDocument/2006/relationships/tags" Target="../tags/tag647.xml" /><Relationship Id="rId2" Type="http://schemas.openxmlformats.org/officeDocument/2006/relationships/notesSlide" Target="../notesSlides/notesSlide21.xml" /><Relationship Id="rId20" Type="http://schemas.openxmlformats.org/officeDocument/2006/relationships/tags" Target="../tags/tag648.xml" /><Relationship Id="rId21" Type="http://schemas.openxmlformats.org/officeDocument/2006/relationships/tags" Target="../tags/tag649.xml" /><Relationship Id="rId22" Type="http://schemas.openxmlformats.org/officeDocument/2006/relationships/tags" Target="../tags/tag650.xml" /><Relationship Id="rId23" Type="http://schemas.openxmlformats.org/officeDocument/2006/relationships/tags" Target="../tags/tag651.xml" /><Relationship Id="rId24" Type="http://schemas.openxmlformats.org/officeDocument/2006/relationships/tags" Target="../tags/tag652.xml" /><Relationship Id="rId25" Type="http://schemas.openxmlformats.org/officeDocument/2006/relationships/tags" Target="../tags/tag653.xml" /><Relationship Id="rId26" Type="http://schemas.openxmlformats.org/officeDocument/2006/relationships/tags" Target="../tags/tag654.xml" /><Relationship Id="rId27" Type="http://schemas.openxmlformats.org/officeDocument/2006/relationships/tags" Target="../tags/tag655.xml" /><Relationship Id="rId28" Type="http://schemas.openxmlformats.org/officeDocument/2006/relationships/tags" Target="../tags/tag656.xml" /><Relationship Id="rId29" Type="http://schemas.openxmlformats.org/officeDocument/2006/relationships/tags" Target="../tags/tag657.xml" /><Relationship Id="rId3" Type="http://schemas.openxmlformats.org/officeDocument/2006/relationships/tags" Target="../tags/tag632.xml" /><Relationship Id="rId30" Type="http://schemas.openxmlformats.org/officeDocument/2006/relationships/image" Target="../media/image14.jpeg" /><Relationship Id="rId31" Type="http://schemas.openxmlformats.org/officeDocument/2006/relationships/tags" Target="../tags/tag658.xml" /><Relationship Id="rId4" Type="http://schemas.openxmlformats.org/officeDocument/2006/relationships/image" Target="../media/image13.jpeg" /><Relationship Id="rId5" Type="http://schemas.openxmlformats.org/officeDocument/2006/relationships/tags" Target="../tags/tag633.xml" /><Relationship Id="rId6" Type="http://schemas.openxmlformats.org/officeDocument/2006/relationships/tags" Target="../tags/tag634.xml" /><Relationship Id="rId7" Type="http://schemas.openxmlformats.org/officeDocument/2006/relationships/tags" Target="../tags/tag635.xml" /><Relationship Id="rId8" Type="http://schemas.openxmlformats.org/officeDocument/2006/relationships/tags" Target="../tags/tag636.xml" /><Relationship Id="rId9" Type="http://schemas.openxmlformats.org/officeDocument/2006/relationships/tags" Target="../tags/tag637.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2.xml" /><Relationship Id="rId3" Type="http://schemas.openxmlformats.org/officeDocument/2006/relationships/tags" Target="../tags/tag663.xml" /><Relationship Id="rId4" Type="http://schemas.openxmlformats.org/officeDocument/2006/relationships/tags" Target="../tags/tag664.xml" /><Relationship Id="rId5" Type="http://schemas.openxmlformats.org/officeDocument/2006/relationships/tags" Target="../tags/tag665.xml" /><Relationship Id="rId6" Type="http://schemas.openxmlformats.org/officeDocument/2006/relationships/tags" Target="../tags/tag666.xml" /><Relationship Id="rId7" Type="http://schemas.openxmlformats.org/officeDocument/2006/relationships/tags" Target="../tags/tag667.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79.xml" /><Relationship Id="rId11" Type="http://schemas.openxmlformats.org/officeDocument/2006/relationships/tags" Target="../tags/tag680.xml" /><Relationship Id="rId12" Type="http://schemas.openxmlformats.org/officeDocument/2006/relationships/tags" Target="../tags/tag681.xml" /><Relationship Id="rId13" Type="http://schemas.openxmlformats.org/officeDocument/2006/relationships/tags" Target="../tags/tag682.xml" /><Relationship Id="rId14" Type="http://schemas.openxmlformats.org/officeDocument/2006/relationships/image" Target="../media/image15.png" /><Relationship Id="rId15" Type="http://schemas.openxmlformats.org/officeDocument/2006/relationships/tags" Target="../tags/tag683.xml" /><Relationship Id="rId2" Type="http://schemas.openxmlformats.org/officeDocument/2006/relationships/notesSlide" Target="../notesSlides/notesSlide23.xml" /><Relationship Id="rId3" Type="http://schemas.openxmlformats.org/officeDocument/2006/relationships/tags" Target="../tags/tag672.xml" /><Relationship Id="rId4" Type="http://schemas.openxmlformats.org/officeDocument/2006/relationships/tags" Target="../tags/tag673.xml" /><Relationship Id="rId5" Type="http://schemas.openxmlformats.org/officeDocument/2006/relationships/tags" Target="../tags/tag674.xml" /><Relationship Id="rId6" Type="http://schemas.openxmlformats.org/officeDocument/2006/relationships/tags" Target="../tags/tag675.xml" /><Relationship Id="rId7" Type="http://schemas.openxmlformats.org/officeDocument/2006/relationships/tags" Target="../tags/tag676.xml" /><Relationship Id="rId8" Type="http://schemas.openxmlformats.org/officeDocument/2006/relationships/tags" Target="../tags/tag677.xml" /><Relationship Id="rId9" Type="http://schemas.openxmlformats.org/officeDocument/2006/relationships/tags" Target="../tags/tag678.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692.xml" /><Relationship Id="rId11" Type="http://schemas.openxmlformats.org/officeDocument/2006/relationships/image" Target="../media/image18.png" /><Relationship Id="rId12" Type="http://schemas.openxmlformats.org/officeDocument/2006/relationships/tags" Target="../tags/tag693.xml" /><Relationship Id="rId13" Type="http://schemas.openxmlformats.org/officeDocument/2006/relationships/image" Target="../media/image19.png" /><Relationship Id="rId14" Type="http://schemas.openxmlformats.org/officeDocument/2006/relationships/tags" Target="../tags/tag694.xml" /><Relationship Id="rId15" Type="http://schemas.openxmlformats.org/officeDocument/2006/relationships/tags" Target="../tags/tag695.xml" /><Relationship Id="rId16" Type="http://schemas.openxmlformats.org/officeDocument/2006/relationships/tags" Target="../tags/tag696.xml" /><Relationship Id="rId17" Type="http://schemas.openxmlformats.org/officeDocument/2006/relationships/tags" Target="../tags/tag697.xml" /><Relationship Id="rId18" Type="http://schemas.openxmlformats.org/officeDocument/2006/relationships/tags" Target="../tags/tag698.xml" /><Relationship Id="rId19" Type="http://schemas.openxmlformats.org/officeDocument/2006/relationships/tags" Target="../tags/tag699.xml" /><Relationship Id="rId2" Type="http://schemas.openxmlformats.org/officeDocument/2006/relationships/notesSlide" Target="../notesSlides/notesSlide24.xml" /><Relationship Id="rId20" Type="http://schemas.openxmlformats.org/officeDocument/2006/relationships/tags" Target="../tags/tag700.xml" /><Relationship Id="rId21" Type="http://schemas.openxmlformats.org/officeDocument/2006/relationships/tags" Target="../tags/tag701.xml" /><Relationship Id="rId22" Type="http://schemas.openxmlformats.org/officeDocument/2006/relationships/tags" Target="../tags/tag702.xml" /><Relationship Id="rId23" Type="http://schemas.openxmlformats.org/officeDocument/2006/relationships/tags" Target="../tags/tag703.xml" /><Relationship Id="rId24" Type="http://schemas.openxmlformats.org/officeDocument/2006/relationships/tags" Target="../tags/tag704.xml" /><Relationship Id="rId25" Type="http://schemas.openxmlformats.org/officeDocument/2006/relationships/tags" Target="../tags/tag705.xml" /><Relationship Id="rId26" Type="http://schemas.openxmlformats.org/officeDocument/2006/relationships/tags" Target="../tags/tag706.xml" /><Relationship Id="rId27" Type="http://schemas.openxmlformats.org/officeDocument/2006/relationships/tags" Target="../tags/tag707.xml" /><Relationship Id="rId28" Type="http://schemas.openxmlformats.org/officeDocument/2006/relationships/tags" Target="../tags/tag708.xml" /><Relationship Id="rId29" Type="http://schemas.openxmlformats.org/officeDocument/2006/relationships/tags" Target="../tags/tag709.xml" /><Relationship Id="rId3" Type="http://schemas.openxmlformats.org/officeDocument/2006/relationships/tags" Target="../tags/tag688.xml" /><Relationship Id="rId30" Type="http://schemas.openxmlformats.org/officeDocument/2006/relationships/tags" Target="../tags/tag710.xml" /><Relationship Id="rId31" Type="http://schemas.openxmlformats.org/officeDocument/2006/relationships/tags" Target="../tags/tag711.xml" /><Relationship Id="rId32" Type="http://schemas.openxmlformats.org/officeDocument/2006/relationships/tags" Target="../tags/tag712.xml" /><Relationship Id="rId4" Type="http://schemas.openxmlformats.org/officeDocument/2006/relationships/image" Target="../media/image5.png" /><Relationship Id="rId5" Type="http://schemas.openxmlformats.org/officeDocument/2006/relationships/tags" Target="../tags/tag689.xml" /><Relationship Id="rId6" Type="http://schemas.openxmlformats.org/officeDocument/2006/relationships/tags" Target="../tags/tag690.xml" /><Relationship Id="rId7" Type="http://schemas.openxmlformats.org/officeDocument/2006/relationships/image" Target="../media/image16.png" /><Relationship Id="rId8" Type="http://schemas.openxmlformats.org/officeDocument/2006/relationships/tags" Target="../tags/tag691.xml" /><Relationship Id="rId9" Type="http://schemas.openxmlformats.org/officeDocument/2006/relationships/image" Target="../media/image17.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tags" Target="../tags/tag143.xml" /><Relationship Id="rId3" Type="http://schemas.openxmlformats.org/officeDocument/2006/relationships/tags" Target="../tags/tag144.xml" /><Relationship Id="rId4" Type="http://schemas.openxmlformats.org/officeDocument/2006/relationships/tags" Target="../tags/tag145.xml" /><Relationship Id="rId5" Type="http://schemas.openxmlformats.org/officeDocument/2006/relationships/tags" Target="../tags/tag146.xml" /><Relationship Id="rId6" Type="http://schemas.openxmlformats.org/officeDocument/2006/relationships/tags" Target="../tags/tag147.xml" /><Relationship Id="rId7" Type="http://schemas.openxmlformats.org/officeDocument/2006/relationships/tags" Target="../tags/tag148.xml" /><Relationship Id="rId8" Type="http://schemas.openxmlformats.org/officeDocument/2006/relationships/tags" Target="../tags/tag149.xml" /><Relationship Id="rId9" Type="http://schemas.openxmlformats.org/officeDocument/2006/relationships/tags" Target="../tags/tag150.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721.xml" /><Relationship Id="rId11" Type="http://schemas.openxmlformats.org/officeDocument/2006/relationships/image" Target="../media/image22.png" /><Relationship Id="rId12" Type="http://schemas.openxmlformats.org/officeDocument/2006/relationships/tags" Target="../tags/tag722.xml" /><Relationship Id="rId13" Type="http://schemas.openxmlformats.org/officeDocument/2006/relationships/image" Target="../media/image23.png" /><Relationship Id="rId14" Type="http://schemas.openxmlformats.org/officeDocument/2006/relationships/tags" Target="../tags/tag723.xml" /><Relationship Id="rId15" Type="http://schemas.openxmlformats.org/officeDocument/2006/relationships/image" Target="../media/image24.png" /><Relationship Id="rId16" Type="http://schemas.openxmlformats.org/officeDocument/2006/relationships/tags" Target="../tags/tag724.xml" /><Relationship Id="rId17" Type="http://schemas.openxmlformats.org/officeDocument/2006/relationships/tags" Target="../tags/tag725.xml" /><Relationship Id="rId18" Type="http://schemas.openxmlformats.org/officeDocument/2006/relationships/tags" Target="../tags/tag726.xml" /><Relationship Id="rId19" Type="http://schemas.openxmlformats.org/officeDocument/2006/relationships/tags" Target="../tags/tag727.xml" /><Relationship Id="rId2" Type="http://schemas.openxmlformats.org/officeDocument/2006/relationships/notesSlide" Target="../notesSlides/notesSlide25.xml" /><Relationship Id="rId20" Type="http://schemas.openxmlformats.org/officeDocument/2006/relationships/tags" Target="../tags/tag728.xml" /><Relationship Id="rId21" Type="http://schemas.openxmlformats.org/officeDocument/2006/relationships/tags" Target="../tags/tag729.xml" /><Relationship Id="rId22" Type="http://schemas.openxmlformats.org/officeDocument/2006/relationships/tags" Target="../tags/tag730.xml" /><Relationship Id="rId23" Type="http://schemas.openxmlformats.org/officeDocument/2006/relationships/tags" Target="../tags/tag731.xml" /><Relationship Id="rId24" Type="http://schemas.openxmlformats.org/officeDocument/2006/relationships/tags" Target="../tags/tag732.xml" /><Relationship Id="rId25" Type="http://schemas.openxmlformats.org/officeDocument/2006/relationships/tags" Target="../tags/tag733.xml" /><Relationship Id="rId26" Type="http://schemas.openxmlformats.org/officeDocument/2006/relationships/tags" Target="../tags/tag734.xml" /><Relationship Id="rId27" Type="http://schemas.openxmlformats.org/officeDocument/2006/relationships/tags" Target="../tags/tag735.xml" /><Relationship Id="rId28" Type="http://schemas.openxmlformats.org/officeDocument/2006/relationships/tags" Target="../tags/tag736.xml" /><Relationship Id="rId29" Type="http://schemas.openxmlformats.org/officeDocument/2006/relationships/tags" Target="../tags/tag737.xml" /><Relationship Id="rId3" Type="http://schemas.openxmlformats.org/officeDocument/2006/relationships/tags" Target="../tags/tag717.xml" /><Relationship Id="rId30" Type="http://schemas.openxmlformats.org/officeDocument/2006/relationships/tags" Target="../tags/tag738.xml" /><Relationship Id="rId31" Type="http://schemas.openxmlformats.org/officeDocument/2006/relationships/tags" Target="../tags/tag739.xml" /><Relationship Id="rId32" Type="http://schemas.openxmlformats.org/officeDocument/2006/relationships/tags" Target="../tags/tag740.xml" /><Relationship Id="rId33" Type="http://schemas.openxmlformats.org/officeDocument/2006/relationships/tags" Target="../tags/tag741.xml" /><Relationship Id="rId34" Type="http://schemas.openxmlformats.org/officeDocument/2006/relationships/tags" Target="../tags/tag742.xml" /><Relationship Id="rId35" Type="http://schemas.openxmlformats.org/officeDocument/2006/relationships/tags" Target="../tags/tag743.xml" /><Relationship Id="rId36" Type="http://schemas.openxmlformats.org/officeDocument/2006/relationships/tags" Target="../tags/tag744.xml" /><Relationship Id="rId37" Type="http://schemas.openxmlformats.org/officeDocument/2006/relationships/tags" Target="../tags/tag745.xml" /><Relationship Id="rId38" Type="http://schemas.openxmlformats.org/officeDocument/2006/relationships/tags" Target="../tags/tag746.xml" /><Relationship Id="rId39" Type="http://schemas.openxmlformats.org/officeDocument/2006/relationships/tags" Target="../tags/tag747.xml" /><Relationship Id="rId4" Type="http://schemas.openxmlformats.org/officeDocument/2006/relationships/image" Target="../media/image5.png" /><Relationship Id="rId40" Type="http://schemas.openxmlformats.org/officeDocument/2006/relationships/tags" Target="../tags/tag748.xml" /><Relationship Id="rId41" Type="http://schemas.openxmlformats.org/officeDocument/2006/relationships/tags" Target="../tags/tag749.xml" /><Relationship Id="rId42" Type="http://schemas.openxmlformats.org/officeDocument/2006/relationships/tags" Target="../tags/tag750.xml" /><Relationship Id="rId43" Type="http://schemas.openxmlformats.org/officeDocument/2006/relationships/tags" Target="../tags/tag751.xml" /><Relationship Id="rId44" Type="http://schemas.openxmlformats.org/officeDocument/2006/relationships/tags" Target="../tags/tag752.xml" /><Relationship Id="rId5" Type="http://schemas.openxmlformats.org/officeDocument/2006/relationships/tags" Target="../tags/tag718.xml" /><Relationship Id="rId6" Type="http://schemas.openxmlformats.org/officeDocument/2006/relationships/tags" Target="../tags/tag719.xml" /><Relationship Id="rId7" Type="http://schemas.openxmlformats.org/officeDocument/2006/relationships/image" Target="../media/image20.png" /><Relationship Id="rId8" Type="http://schemas.openxmlformats.org/officeDocument/2006/relationships/tags" Target="../tags/tag720.xml" /><Relationship Id="rId9" Type="http://schemas.openxmlformats.org/officeDocument/2006/relationships/image" Target="../media/image21.pn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763.xml" /><Relationship Id="rId11" Type="http://schemas.openxmlformats.org/officeDocument/2006/relationships/tags" Target="../tags/tag764.xml" /><Relationship Id="rId12" Type="http://schemas.openxmlformats.org/officeDocument/2006/relationships/tags" Target="../tags/tag765.xml" /><Relationship Id="rId13" Type="http://schemas.openxmlformats.org/officeDocument/2006/relationships/tags" Target="../tags/tag766.xml" /><Relationship Id="rId14" Type="http://schemas.openxmlformats.org/officeDocument/2006/relationships/tags" Target="../tags/tag767.xml" /><Relationship Id="rId15" Type="http://schemas.openxmlformats.org/officeDocument/2006/relationships/tags" Target="../tags/tag768.xml" /><Relationship Id="rId16" Type="http://schemas.openxmlformats.org/officeDocument/2006/relationships/tags" Target="../tags/tag769.xml" /><Relationship Id="rId17" Type="http://schemas.openxmlformats.org/officeDocument/2006/relationships/tags" Target="../tags/tag770.xml" /><Relationship Id="rId18" Type="http://schemas.openxmlformats.org/officeDocument/2006/relationships/tags" Target="../tags/tag771.xml" /><Relationship Id="rId19" Type="http://schemas.openxmlformats.org/officeDocument/2006/relationships/tags" Target="../tags/tag772.xml" /><Relationship Id="rId2" Type="http://schemas.openxmlformats.org/officeDocument/2006/relationships/notesSlide" Target="../notesSlides/notesSlide26.xml" /><Relationship Id="rId20" Type="http://schemas.openxmlformats.org/officeDocument/2006/relationships/tags" Target="../tags/tag773.xml" /><Relationship Id="rId21" Type="http://schemas.openxmlformats.org/officeDocument/2006/relationships/tags" Target="../tags/tag774.xml" /><Relationship Id="rId22" Type="http://schemas.openxmlformats.org/officeDocument/2006/relationships/tags" Target="../tags/tag775.xml" /><Relationship Id="rId23" Type="http://schemas.openxmlformats.org/officeDocument/2006/relationships/tags" Target="../tags/tag776.xml" /><Relationship Id="rId24" Type="http://schemas.openxmlformats.org/officeDocument/2006/relationships/tags" Target="../tags/tag777.xml" /><Relationship Id="rId25" Type="http://schemas.openxmlformats.org/officeDocument/2006/relationships/tags" Target="../tags/tag778.xml" /><Relationship Id="rId26" Type="http://schemas.openxmlformats.org/officeDocument/2006/relationships/tags" Target="../tags/tag779.xml" /><Relationship Id="rId27" Type="http://schemas.openxmlformats.org/officeDocument/2006/relationships/tags" Target="../tags/tag780.xml" /><Relationship Id="rId28" Type="http://schemas.openxmlformats.org/officeDocument/2006/relationships/tags" Target="../tags/tag781.xml" /><Relationship Id="rId29" Type="http://schemas.openxmlformats.org/officeDocument/2006/relationships/tags" Target="../tags/tag782.xml" /><Relationship Id="rId3" Type="http://schemas.openxmlformats.org/officeDocument/2006/relationships/tags" Target="../tags/tag757.xml" /><Relationship Id="rId30" Type="http://schemas.openxmlformats.org/officeDocument/2006/relationships/tags" Target="../tags/tag783.xml" /><Relationship Id="rId31" Type="http://schemas.openxmlformats.org/officeDocument/2006/relationships/tags" Target="../tags/tag784.xml" /><Relationship Id="rId32" Type="http://schemas.openxmlformats.org/officeDocument/2006/relationships/tags" Target="../tags/tag785.xml" /><Relationship Id="rId33" Type="http://schemas.openxmlformats.org/officeDocument/2006/relationships/tags" Target="../tags/tag786.xml" /><Relationship Id="rId34" Type="http://schemas.openxmlformats.org/officeDocument/2006/relationships/tags" Target="../tags/tag787.xml" /><Relationship Id="rId35" Type="http://schemas.openxmlformats.org/officeDocument/2006/relationships/tags" Target="../tags/tag788.xml" /><Relationship Id="rId36" Type="http://schemas.openxmlformats.org/officeDocument/2006/relationships/image" Target="../media/image25.png" /><Relationship Id="rId37" Type="http://schemas.openxmlformats.org/officeDocument/2006/relationships/tags" Target="../tags/tag789.xml" /><Relationship Id="rId38" Type="http://schemas.openxmlformats.org/officeDocument/2006/relationships/image" Target="../media/image26.png" /><Relationship Id="rId39" Type="http://schemas.openxmlformats.org/officeDocument/2006/relationships/tags" Target="../tags/tag790.xml" /><Relationship Id="rId4" Type="http://schemas.openxmlformats.org/officeDocument/2006/relationships/image" Target="../media/image5.png" /><Relationship Id="rId5" Type="http://schemas.openxmlformats.org/officeDocument/2006/relationships/tags" Target="../tags/tag758.xml" /><Relationship Id="rId6" Type="http://schemas.openxmlformats.org/officeDocument/2006/relationships/tags" Target="../tags/tag759.xml" /><Relationship Id="rId7" Type="http://schemas.openxmlformats.org/officeDocument/2006/relationships/tags" Target="../tags/tag760.xml" /><Relationship Id="rId8" Type="http://schemas.openxmlformats.org/officeDocument/2006/relationships/tags" Target="../tags/tag761.xml" /><Relationship Id="rId9" Type="http://schemas.openxmlformats.org/officeDocument/2006/relationships/tags" Target="../tags/tag762.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801.xml" /><Relationship Id="rId11" Type="http://schemas.openxmlformats.org/officeDocument/2006/relationships/tags" Target="../tags/tag802.xml" /><Relationship Id="rId12" Type="http://schemas.openxmlformats.org/officeDocument/2006/relationships/tags" Target="../tags/tag803.xml" /><Relationship Id="rId13" Type="http://schemas.openxmlformats.org/officeDocument/2006/relationships/tags" Target="../tags/tag804.xml" /><Relationship Id="rId2" Type="http://schemas.openxmlformats.org/officeDocument/2006/relationships/notesSlide" Target="../notesSlides/notesSlide27.xml" /><Relationship Id="rId3" Type="http://schemas.openxmlformats.org/officeDocument/2006/relationships/tags" Target="../tags/tag795.xml" /><Relationship Id="rId4" Type="http://schemas.openxmlformats.org/officeDocument/2006/relationships/image" Target="../media/image5.png" /><Relationship Id="rId5" Type="http://schemas.openxmlformats.org/officeDocument/2006/relationships/tags" Target="../tags/tag796.xml" /><Relationship Id="rId6" Type="http://schemas.openxmlformats.org/officeDocument/2006/relationships/tags" Target="../tags/tag797.xml" /><Relationship Id="rId7" Type="http://schemas.openxmlformats.org/officeDocument/2006/relationships/tags" Target="../tags/tag798.xml" /><Relationship Id="rId8" Type="http://schemas.openxmlformats.org/officeDocument/2006/relationships/tags" Target="../tags/tag799.xml" /><Relationship Id="rId9" Type="http://schemas.openxmlformats.org/officeDocument/2006/relationships/tags" Target="../tags/tag800.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815.xml" /><Relationship Id="rId2" Type="http://schemas.openxmlformats.org/officeDocument/2006/relationships/notesSlide" Target="../notesSlides/notesSlide28.xml" /><Relationship Id="rId3" Type="http://schemas.openxmlformats.org/officeDocument/2006/relationships/tags" Target="../tags/tag809.xml" /><Relationship Id="rId4" Type="http://schemas.openxmlformats.org/officeDocument/2006/relationships/image" Target="../media/image5.png" /><Relationship Id="rId5" Type="http://schemas.openxmlformats.org/officeDocument/2006/relationships/tags" Target="../tags/tag810.xml" /><Relationship Id="rId6" Type="http://schemas.openxmlformats.org/officeDocument/2006/relationships/tags" Target="../tags/tag811.xml" /><Relationship Id="rId7" Type="http://schemas.openxmlformats.org/officeDocument/2006/relationships/tags" Target="../tags/tag812.xml" /><Relationship Id="rId8" Type="http://schemas.openxmlformats.org/officeDocument/2006/relationships/tags" Target="../tags/tag813.xml" /><Relationship Id="rId9" Type="http://schemas.openxmlformats.org/officeDocument/2006/relationships/tags" Target="../tags/tag814.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9.xml" /><Relationship Id="rId3" Type="http://schemas.openxmlformats.org/officeDocument/2006/relationships/tags" Target="../tags/tag820.xml" /><Relationship Id="rId4" Type="http://schemas.openxmlformats.org/officeDocument/2006/relationships/image" Target="../media/image5.png" /><Relationship Id="rId5" Type="http://schemas.openxmlformats.org/officeDocument/2006/relationships/tags" Target="../tags/tag821.xml" /><Relationship Id="rId6" Type="http://schemas.openxmlformats.org/officeDocument/2006/relationships/tags" Target="../tags/tag822.xml" /><Relationship Id="rId7" Type="http://schemas.openxmlformats.org/officeDocument/2006/relationships/tags" Target="../tags/tag823.xml" /><Relationship Id="rId8" Type="http://schemas.openxmlformats.org/officeDocument/2006/relationships/tags" Target="../tags/tag824.xml"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834.xml" /><Relationship Id="rId11" Type="http://schemas.openxmlformats.org/officeDocument/2006/relationships/tags" Target="../tags/tag835.xml" /><Relationship Id="rId12" Type="http://schemas.openxmlformats.org/officeDocument/2006/relationships/tags" Target="../tags/tag836.xml" /><Relationship Id="rId13" Type="http://schemas.openxmlformats.org/officeDocument/2006/relationships/tags" Target="../tags/tag837.xml" /><Relationship Id="rId14" Type="http://schemas.openxmlformats.org/officeDocument/2006/relationships/tags" Target="../tags/tag838.xml" /><Relationship Id="rId15" Type="http://schemas.openxmlformats.org/officeDocument/2006/relationships/tags" Target="../tags/tag839.xml" /><Relationship Id="rId16" Type="http://schemas.openxmlformats.org/officeDocument/2006/relationships/tags" Target="../tags/tag840.xml" /><Relationship Id="rId17" Type="http://schemas.openxmlformats.org/officeDocument/2006/relationships/tags" Target="../tags/tag841.xml" /><Relationship Id="rId18" Type="http://schemas.openxmlformats.org/officeDocument/2006/relationships/tags" Target="../tags/tag842.xml" /><Relationship Id="rId2" Type="http://schemas.openxmlformats.org/officeDocument/2006/relationships/notesSlide" Target="../notesSlides/notesSlide30.xml" /><Relationship Id="rId3" Type="http://schemas.openxmlformats.org/officeDocument/2006/relationships/tags" Target="../tags/tag829.xml" /><Relationship Id="rId4" Type="http://schemas.openxmlformats.org/officeDocument/2006/relationships/image" Target="../media/image27.png" /><Relationship Id="rId5" Type="http://schemas.microsoft.com/office/2007/relationships/hdphoto" Target="../media/image28.wdp" /><Relationship Id="rId6" Type="http://schemas.openxmlformats.org/officeDocument/2006/relationships/tags" Target="../tags/tag830.xml" /><Relationship Id="rId7" Type="http://schemas.openxmlformats.org/officeDocument/2006/relationships/tags" Target="../tags/tag831.xml" /><Relationship Id="rId8" Type="http://schemas.openxmlformats.org/officeDocument/2006/relationships/tags" Target="../tags/tag832.xml" /><Relationship Id="rId9" Type="http://schemas.openxmlformats.org/officeDocument/2006/relationships/tags" Target="../tags/tag833.xml"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853.xml" /><Relationship Id="rId11" Type="http://schemas.openxmlformats.org/officeDocument/2006/relationships/tags" Target="../tags/tag854.xml" /><Relationship Id="rId12" Type="http://schemas.openxmlformats.org/officeDocument/2006/relationships/tags" Target="../tags/tag855.xml" /><Relationship Id="rId13" Type="http://schemas.openxmlformats.org/officeDocument/2006/relationships/image" Target="../media/image29.jpeg" /><Relationship Id="rId14" Type="http://schemas.openxmlformats.org/officeDocument/2006/relationships/tags" Target="../tags/tag856.xml" /><Relationship Id="rId15" Type="http://schemas.openxmlformats.org/officeDocument/2006/relationships/image" Target="../media/image30.jpeg" /><Relationship Id="rId16" Type="http://schemas.openxmlformats.org/officeDocument/2006/relationships/tags" Target="../tags/tag857.xml" /><Relationship Id="rId2" Type="http://schemas.openxmlformats.org/officeDocument/2006/relationships/notesSlide" Target="../notesSlides/notesSlide31.xml" /><Relationship Id="rId3" Type="http://schemas.openxmlformats.org/officeDocument/2006/relationships/tags" Target="../tags/tag847.xml" /><Relationship Id="rId4" Type="http://schemas.openxmlformats.org/officeDocument/2006/relationships/image" Target="../media/image5.png" /><Relationship Id="rId5" Type="http://schemas.openxmlformats.org/officeDocument/2006/relationships/tags" Target="../tags/tag848.xml" /><Relationship Id="rId6" Type="http://schemas.openxmlformats.org/officeDocument/2006/relationships/tags" Target="../tags/tag849.xml" /><Relationship Id="rId7" Type="http://schemas.openxmlformats.org/officeDocument/2006/relationships/tags" Target="../tags/tag850.xml" /><Relationship Id="rId8" Type="http://schemas.openxmlformats.org/officeDocument/2006/relationships/tags" Target="../tags/tag851.xml" /><Relationship Id="rId9" Type="http://schemas.openxmlformats.org/officeDocument/2006/relationships/tags" Target="../tags/tag852.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31.jpeg" /><Relationship Id="rId11" Type="http://schemas.openxmlformats.org/officeDocument/2006/relationships/tags" Target="../tags/tag869.xml" /><Relationship Id="rId12" Type="http://schemas.openxmlformats.org/officeDocument/2006/relationships/tags" Target="../tags/tag870.xml" /><Relationship Id="rId13" Type="http://schemas.openxmlformats.org/officeDocument/2006/relationships/tags" Target="../tags/tag871.xml" /><Relationship Id="rId2" Type="http://schemas.openxmlformats.org/officeDocument/2006/relationships/notesSlide" Target="../notesSlides/notesSlide32.xml" /><Relationship Id="rId3" Type="http://schemas.openxmlformats.org/officeDocument/2006/relationships/tags" Target="../tags/tag862.xml" /><Relationship Id="rId4" Type="http://schemas.openxmlformats.org/officeDocument/2006/relationships/tags" Target="../tags/tag863.xml" /><Relationship Id="rId5" Type="http://schemas.openxmlformats.org/officeDocument/2006/relationships/tags" Target="../tags/tag864.xml" /><Relationship Id="rId6" Type="http://schemas.openxmlformats.org/officeDocument/2006/relationships/tags" Target="../tags/tag865.xml" /><Relationship Id="rId7" Type="http://schemas.openxmlformats.org/officeDocument/2006/relationships/tags" Target="../tags/tag866.xml" /><Relationship Id="rId8" Type="http://schemas.openxmlformats.org/officeDocument/2006/relationships/tags" Target="../tags/tag867.xml" /><Relationship Id="rId9" Type="http://schemas.openxmlformats.org/officeDocument/2006/relationships/tags" Target="../tags/tag868.xml"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882.xml" /><Relationship Id="rId11" Type="http://schemas.openxmlformats.org/officeDocument/2006/relationships/tags" Target="../tags/tag883.xml" /><Relationship Id="rId12" Type="http://schemas.openxmlformats.org/officeDocument/2006/relationships/tags" Target="../tags/tag884.xml" /><Relationship Id="rId13" Type="http://schemas.openxmlformats.org/officeDocument/2006/relationships/tags" Target="../tags/tag885.xml" /><Relationship Id="rId14" Type="http://schemas.openxmlformats.org/officeDocument/2006/relationships/tags" Target="../tags/tag886.xml" /><Relationship Id="rId15" Type="http://schemas.openxmlformats.org/officeDocument/2006/relationships/tags" Target="../tags/tag887.xml" /><Relationship Id="rId16" Type="http://schemas.openxmlformats.org/officeDocument/2006/relationships/tags" Target="../tags/tag888.xml" /><Relationship Id="rId17" Type="http://schemas.openxmlformats.org/officeDocument/2006/relationships/tags" Target="../tags/tag889.xml" /><Relationship Id="rId18" Type="http://schemas.openxmlformats.org/officeDocument/2006/relationships/tags" Target="../tags/tag890.xml" /><Relationship Id="rId19" Type="http://schemas.openxmlformats.org/officeDocument/2006/relationships/tags" Target="../tags/tag891.xml" /><Relationship Id="rId2" Type="http://schemas.openxmlformats.org/officeDocument/2006/relationships/notesSlide" Target="../notesSlides/notesSlide33.xml" /><Relationship Id="rId20" Type="http://schemas.openxmlformats.org/officeDocument/2006/relationships/tags" Target="../tags/tag892.xml" /><Relationship Id="rId21" Type="http://schemas.openxmlformats.org/officeDocument/2006/relationships/tags" Target="../tags/tag893.xml" /><Relationship Id="rId22" Type="http://schemas.openxmlformats.org/officeDocument/2006/relationships/tags" Target="../tags/tag894.xml" /><Relationship Id="rId23" Type="http://schemas.openxmlformats.org/officeDocument/2006/relationships/tags" Target="../tags/tag895.xml" /><Relationship Id="rId24" Type="http://schemas.openxmlformats.org/officeDocument/2006/relationships/tags" Target="../tags/tag896.xml" /><Relationship Id="rId25" Type="http://schemas.openxmlformats.org/officeDocument/2006/relationships/tags" Target="../tags/tag897.xml" /><Relationship Id="rId26" Type="http://schemas.openxmlformats.org/officeDocument/2006/relationships/tags" Target="../tags/tag898.xml" /><Relationship Id="rId27" Type="http://schemas.openxmlformats.org/officeDocument/2006/relationships/tags" Target="../tags/tag899.xml" /><Relationship Id="rId28" Type="http://schemas.openxmlformats.org/officeDocument/2006/relationships/tags" Target="../tags/tag900.xml" /><Relationship Id="rId29" Type="http://schemas.openxmlformats.org/officeDocument/2006/relationships/tags" Target="../tags/tag901.xml" /><Relationship Id="rId3" Type="http://schemas.openxmlformats.org/officeDocument/2006/relationships/tags" Target="../tags/tag876.xml" /><Relationship Id="rId30" Type="http://schemas.openxmlformats.org/officeDocument/2006/relationships/tags" Target="../tags/tag902.xml" /><Relationship Id="rId31" Type="http://schemas.openxmlformats.org/officeDocument/2006/relationships/tags" Target="../tags/tag903.xml" /><Relationship Id="rId32" Type="http://schemas.openxmlformats.org/officeDocument/2006/relationships/tags" Target="../tags/tag904.xml" /><Relationship Id="rId33" Type="http://schemas.openxmlformats.org/officeDocument/2006/relationships/tags" Target="../tags/tag905.xml" /><Relationship Id="rId34" Type="http://schemas.openxmlformats.org/officeDocument/2006/relationships/tags" Target="../tags/tag906.xml" /><Relationship Id="rId35" Type="http://schemas.openxmlformats.org/officeDocument/2006/relationships/tags" Target="../tags/tag907.xml" /><Relationship Id="rId36" Type="http://schemas.openxmlformats.org/officeDocument/2006/relationships/tags" Target="../tags/tag908.xml" /><Relationship Id="rId37" Type="http://schemas.openxmlformats.org/officeDocument/2006/relationships/tags" Target="../tags/tag909.xml" /><Relationship Id="rId4" Type="http://schemas.openxmlformats.org/officeDocument/2006/relationships/image" Target="../media/image5.png" /><Relationship Id="rId5" Type="http://schemas.openxmlformats.org/officeDocument/2006/relationships/tags" Target="../tags/tag877.xml" /><Relationship Id="rId6" Type="http://schemas.openxmlformats.org/officeDocument/2006/relationships/tags" Target="../tags/tag878.xml" /><Relationship Id="rId7" Type="http://schemas.openxmlformats.org/officeDocument/2006/relationships/tags" Target="../tags/tag879.xml" /><Relationship Id="rId8" Type="http://schemas.openxmlformats.org/officeDocument/2006/relationships/tags" Target="../tags/tag880.xml" /><Relationship Id="rId9" Type="http://schemas.openxmlformats.org/officeDocument/2006/relationships/tags" Target="../tags/tag881.xml"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34.xml" /><Relationship Id="rId3" Type="http://schemas.openxmlformats.org/officeDocument/2006/relationships/tags" Target="../tags/tag914.xml" /><Relationship Id="rId4" Type="http://schemas.openxmlformats.org/officeDocument/2006/relationships/image" Target="../media/image5.png" /><Relationship Id="rId5" Type="http://schemas.openxmlformats.org/officeDocument/2006/relationships/tags" Target="../tags/tag915.xml" /><Relationship Id="rId6" Type="http://schemas.openxmlformats.org/officeDocument/2006/relationships/tags" Target="../tags/tag916.xml" /><Relationship Id="rId7" Type="http://schemas.openxmlformats.org/officeDocument/2006/relationships/tags" Target="../tags/tag917.xml" /><Relationship Id="rId8" Type="http://schemas.openxmlformats.org/officeDocument/2006/relationships/tags" Target="../tags/tag918.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157.xml" /><Relationship Id="rId2" Type="http://schemas.openxmlformats.org/officeDocument/2006/relationships/tags" Target="../tags/tag151.xml" /><Relationship Id="rId3" Type="http://schemas.openxmlformats.org/officeDocument/2006/relationships/tags" Target="../tags/tag152.xml" /><Relationship Id="rId4" Type="http://schemas.openxmlformats.org/officeDocument/2006/relationships/tags" Target="../tags/tag153.xml" /><Relationship Id="rId5" Type="http://schemas.openxmlformats.org/officeDocument/2006/relationships/tags" Target="../tags/tag154.xml" /><Relationship Id="rId6" Type="http://schemas.openxmlformats.org/officeDocument/2006/relationships/image" Target="../media/image2.emf" /><Relationship Id="rId7" Type="http://schemas.openxmlformats.org/officeDocument/2006/relationships/tags" Target="../tags/tag155.xml" /><Relationship Id="rId8" Type="http://schemas.openxmlformats.org/officeDocument/2006/relationships/image" Target="../media/image4.png" /><Relationship Id="rId9" Type="http://schemas.openxmlformats.org/officeDocument/2006/relationships/tags" Target="../tags/tag156.xml"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928.xml" /><Relationship Id="rId11" Type="http://schemas.openxmlformats.org/officeDocument/2006/relationships/tags" Target="../tags/tag929.xml" /><Relationship Id="rId12" Type="http://schemas.openxmlformats.org/officeDocument/2006/relationships/tags" Target="../tags/tag930.xml" /><Relationship Id="rId13" Type="http://schemas.openxmlformats.org/officeDocument/2006/relationships/tags" Target="../tags/tag931.xml" /><Relationship Id="rId14" Type="http://schemas.openxmlformats.org/officeDocument/2006/relationships/image" Target="../media/image33.png" /><Relationship Id="rId15" Type="http://schemas.openxmlformats.org/officeDocument/2006/relationships/tags" Target="../tags/tag932.xml" /><Relationship Id="rId2" Type="http://schemas.openxmlformats.org/officeDocument/2006/relationships/notesSlide" Target="../notesSlides/notesSlide35.xml" /><Relationship Id="rId3" Type="http://schemas.openxmlformats.org/officeDocument/2006/relationships/tags" Target="../tags/tag923.xml" /><Relationship Id="rId4" Type="http://schemas.openxmlformats.org/officeDocument/2006/relationships/image" Target="../media/image32.jpeg" /><Relationship Id="rId5" Type="http://schemas.openxmlformats.org/officeDocument/2006/relationships/tags" Target="../tags/tag924.xml" /><Relationship Id="rId6" Type="http://schemas.openxmlformats.org/officeDocument/2006/relationships/image" Target="../media/image5.png" /><Relationship Id="rId7" Type="http://schemas.openxmlformats.org/officeDocument/2006/relationships/tags" Target="../tags/tag925.xml" /><Relationship Id="rId8" Type="http://schemas.openxmlformats.org/officeDocument/2006/relationships/tags" Target="../tags/tag926.xml" /><Relationship Id="rId9" Type="http://schemas.openxmlformats.org/officeDocument/2006/relationships/tags" Target="../tags/tag927.xml" /></Relationships>
</file>

<file path=ppt/slides/_rels/slide4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943.xml" /><Relationship Id="rId2" Type="http://schemas.openxmlformats.org/officeDocument/2006/relationships/notesSlide" Target="../notesSlides/notesSlide36.xml" /><Relationship Id="rId3" Type="http://schemas.openxmlformats.org/officeDocument/2006/relationships/tags" Target="../tags/tag937.xml" /><Relationship Id="rId4" Type="http://schemas.openxmlformats.org/officeDocument/2006/relationships/tags" Target="../tags/tag938.xml" /><Relationship Id="rId5" Type="http://schemas.openxmlformats.org/officeDocument/2006/relationships/tags" Target="../tags/tag939.xml" /><Relationship Id="rId6" Type="http://schemas.openxmlformats.org/officeDocument/2006/relationships/tags" Target="../tags/tag940.xml" /><Relationship Id="rId7" Type="http://schemas.openxmlformats.org/officeDocument/2006/relationships/image" Target="../media/image34.jpeg" /><Relationship Id="rId8" Type="http://schemas.openxmlformats.org/officeDocument/2006/relationships/tags" Target="../tags/tag941.xml" /><Relationship Id="rId9" Type="http://schemas.openxmlformats.org/officeDocument/2006/relationships/tags" Target="../tags/tag942.xml" /></Relationships>
</file>

<file path=ppt/slides/_rels/slide4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954.xml" /><Relationship Id="rId11" Type="http://schemas.openxmlformats.org/officeDocument/2006/relationships/tags" Target="../tags/tag955.xml" /><Relationship Id="rId12" Type="http://schemas.openxmlformats.org/officeDocument/2006/relationships/tags" Target="../tags/tag956.xml" /><Relationship Id="rId13" Type="http://schemas.openxmlformats.org/officeDocument/2006/relationships/tags" Target="../tags/tag957.xml" /><Relationship Id="rId2" Type="http://schemas.openxmlformats.org/officeDocument/2006/relationships/notesSlide" Target="../notesSlides/notesSlide37.xml" /><Relationship Id="rId3" Type="http://schemas.openxmlformats.org/officeDocument/2006/relationships/tags" Target="../tags/tag948.xml" /><Relationship Id="rId4" Type="http://schemas.openxmlformats.org/officeDocument/2006/relationships/image" Target="../media/image5.png" /><Relationship Id="rId5" Type="http://schemas.openxmlformats.org/officeDocument/2006/relationships/tags" Target="../tags/tag949.xml" /><Relationship Id="rId6" Type="http://schemas.openxmlformats.org/officeDocument/2006/relationships/tags" Target="../tags/tag950.xml" /><Relationship Id="rId7" Type="http://schemas.openxmlformats.org/officeDocument/2006/relationships/tags" Target="../tags/tag951.xml" /><Relationship Id="rId8" Type="http://schemas.openxmlformats.org/officeDocument/2006/relationships/tags" Target="../tags/tag952.xml" /><Relationship Id="rId9" Type="http://schemas.openxmlformats.org/officeDocument/2006/relationships/tags" Target="../tags/tag953.xml" /></Relationships>
</file>

<file path=ppt/slides/_rels/slide4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968.xml" /><Relationship Id="rId2" Type="http://schemas.openxmlformats.org/officeDocument/2006/relationships/notesSlide" Target="../notesSlides/notesSlide38.xml" /><Relationship Id="rId3" Type="http://schemas.openxmlformats.org/officeDocument/2006/relationships/tags" Target="../tags/tag962.xml" /><Relationship Id="rId4" Type="http://schemas.openxmlformats.org/officeDocument/2006/relationships/tags" Target="../tags/tag963.xml" /><Relationship Id="rId5" Type="http://schemas.openxmlformats.org/officeDocument/2006/relationships/tags" Target="../tags/tag964.xml" /><Relationship Id="rId6" Type="http://schemas.openxmlformats.org/officeDocument/2006/relationships/tags" Target="../tags/tag965.xml" /><Relationship Id="rId7" Type="http://schemas.openxmlformats.org/officeDocument/2006/relationships/tags" Target="../tags/tag966.xml" /><Relationship Id="rId8" Type="http://schemas.openxmlformats.org/officeDocument/2006/relationships/tags" Target="../tags/tag967.xml" /><Relationship Id="rId9" Type="http://schemas.openxmlformats.org/officeDocument/2006/relationships/image" Target="../media/image35.jpeg" /></Relationships>
</file>

<file path=ppt/slides/_rels/slide44.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979.xml" /><Relationship Id="rId11" Type="http://schemas.openxmlformats.org/officeDocument/2006/relationships/tags" Target="../tags/tag980.xml" /><Relationship Id="rId12" Type="http://schemas.openxmlformats.org/officeDocument/2006/relationships/tags" Target="../tags/tag981.xml" /><Relationship Id="rId2" Type="http://schemas.openxmlformats.org/officeDocument/2006/relationships/notesSlide" Target="../notesSlides/notesSlide39.xml" /><Relationship Id="rId3" Type="http://schemas.openxmlformats.org/officeDocument/2006/relationships/tags" Target="../tags/tag973.xml" /><Relationship Id="rId4" Type="http://schemas.openxmlformats.org/officeDocument/2006/relationships/image" Target="../media/image5.png" /><Relationship Id="rId5" Type="http://schemas.openxmlformats.org/officeDocument/2006/relationships/tags" Target="../tags/tag974.xml" /><Relationship Id="rId6" Type="http://schemas.openxmlformats.org/officeDocument/2006/relationships/tags" Target="../tags/tag975.xml" /><Relationship Id="rId7" Type="http://schemas.openxmlformats.org/officeDocument/2006/relationships/tags" Target="../tags/tag976.xml" /><Relationship Id="rId8" Type="http://schemas.openxmlformats.org/officeDocument/2006/relationships/tags" Target="../tags/tag977.xml" /><Relationship Id="rId9" Type="http://schemas.openxmlformats.org/officeDocument/2006/relationships/tags" Target="../tags/tag978.xml" /></Relationships>
</file>

<file path=ppt/slides/_rels/slide4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991.xml" /><Relationship Id="rId2" Type="http://schemas.openxmlformats.org/officeDocument/2006/relationships/notesSlide" Target="../notesSlides/notesSlide40.xml" /><Relationship Id="rId3" Type="http://schemas.openxmlformats.org/officeDocument/2006/relationships/tags" Target="../tags/tag986.xml" /><Relationship Id="rId4" Type="http://schemas.openxmlformats.org/officeDocument/2006/relationships/image" Target="../media/image5.png" /><Relationship Id="rId5" Type="http://schemas.openxmlformats.org/officeDocument/2006/relationships/tags" Target="../tags/tag987.xml" /><Relationship Id="rId6" Type="http://schemas.openxmlformats.org/officeDocument/2006/relationships/tags" Target="../tags/tag988.xml" /><Relationship Id="rId7" Type="http://schemas.openxmlformats.org/officeDocument/2006/relationships/tags" Target="../tags/tag989.xml" /><Relationship Id="rId8" Type="http://schemas.openxmlformats.org/officeDocument/2006/relationships/tags" Target="../tags/tag990.xml" /><Relationship Id="rId9" Type="http://schemas.openxmlformats.org/officeDocument/2006/relationships/image" Target="../media/image36.jpeg" /></Relationships>
</file>

<file path=ppt/slides/_rels/slide4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002.xml" /><Relationship Id="rId11" Type="http://schemas.openxmlformats.org/officeDocument/2006/relationships/tags" Target="../tags/tag1003.xml" /><Relationship Id="rId12" Type="http://schemas.openxmlformats.org/officeDocument/2006/relationships/tags" Target="../tags/tag1004.xml" /><Relationship Id="rId13" Type="http://schemas.openxmlformats.org/officeDocument/2006/relationships/tags" Target="../tags/tag1005.xml" /><Relationship Id="rId14" Type="http://schemas.openxmlformats.org/officeDocument/2006/relationships/tags" Target="../tags/tag1006.xml" /><Relationship Id="rId15" Type="http://schemas.openxmlformats.org/officeDocument/2006/relationships/tags" Target="../tags/tag1007.xml" /><Relationship Id="rId16" Type="http://schemas.openxmlformats.org/officeDocument/2006/relationships/tags" Target="../tags/tag1008.xml" /><Relationship Id="rId17" Type="http://schemas.openxmlformats.org/officeDocument/2006/relationships/tags" Target="../tags/tag1009.xml" /><Relationship Id="rId18" Type="http://schemas.openxmlformats.org/officeDocument/2006/relationships/tags" Target="../tags/tag1010.xml" /><Relationship Id="rId19" Type="http://schemas.openxmlformats.org/officeDocument/2006/relationships/tags" Target="../tags/tag1011.xml" /><Relationship Id="rId2" Type="http://schemas.openxmlformats.org/officeDocument/2006/relationships/notesSlide" Target="../notesSlides/notesSlide41.xml" /><Relationship Id="rId20" Type="http://schemas.openxmlformats.org/officeDocument/2006/relationships/tags" Target="../tags/tag1012.xml" /><Relationship Id="rId21" Type="http://schemas.openxmlformats.org/officeDocument/2006/relationships/tags" Target="../tags/tag1013.xml" /><Relationship Id="rId22" Type="http://schemas.openxmlformats.org/officeDocument/2006/relationships/tags" Target="../tags/tag1014.xml" /><Relationship Id="rId23" Type="http://schemas.openxmlformats.org/officeDocument/2006/relationships/tags" Target="../tags/tag1015.xml" /><Relationship Id="rId3" Type="http://schemas.openxmlformats.org/officeDocument/2006/relationships/tags" Target="../tags/tag996.xml" /><Relationship Id="rId4" Type="http://schemas.openxmlformats.org/officeDocument/2006/relationships/image" Target="../media/image5.png" /><Relationship Id="rId5" Type="http://schemas.openxmlformats.org/officeDocument/2006/relationships/tags" Target="../tags/tag997.xml" /><Relationship Id="rId6" Type="http://schemas.openxmlformats.org/officeDocument/2006/relationships/tags" Target="../tags/tag998.xml" /><Relationship Id="rId7" Type="http://schemas.openxmlformats.org/officeDocument/2006/relationships/tags" Target="../tags/tag999.xml" /><Relationship Id="rId8" Type="http://schemas.openxmlformats.org/officeDocument/2006/relationships/tags" Target="../tags/tag1000.xml" /><Relationship Id="rId9" Type="http://schemas.openxmlformats.org/officeDocument/2006/relationships/tags" Target="../tags/tag1001.xml" /></Relationships>
</file>

<file path=ppt/slides/_rels/slide4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026.xml" /><Relationship Id="rId11" Type="http://schemas.openxmlformats.org/officeDocument/2006/relationships/tags" Target="../tags/tag1027.xml" /><Relationship Id="rId12" Type="http://schemas.openxmlformats.org/officeDocument/2006/relationships/tags" Target="../tags/tag1028.xml" /><Relationship Id="rId13" Type="http://schemas.openxmlformats.org/officeDocument/2006/relationships/tags" Target="../tags/tag1029.xml" /><Relationship Id="rId14" Type="http://schemas.openxmlformats.org/officeDocument/2006/relationships/tags" Target="../tags/tag1030.xml" /><Relationship Id="rId15" Type="http://schemas.openxmlformats.org/officeDocument/2006/relationships/tags" Target="../tags/tag1031.xml" /><Relationship Id="rId16" Type="http://schemas.openxmlformats.org/officeDocument/2006/relationships/tags" Target="../tags/tag1032.xml" /><Relationship Id="rId2" Type="http://schemas.openxmlformats.org/officeDocument/2006/relationships/notesSlide" Target="../notesSlides/notesSlide42.xml" /><Relationship Id="rId3" Type="http://schemas.openxmlformats.org/officeDocument/2006/relationships/tags" Target="../tags/tag1020.xml" /><Relationship Id="rId4" Type="http://schemas.openxmlformats.org/officeDocument/2006/relationships/image" Target="../media/image5.png" /><Relationship Id="rId5" Type="http://schemas.openxmlformats.org/officeDocument/2006/relationships/tags" Target="../tags/tag1021.xml" /><Relationship Id="rId6" Type="http://schemas.openxmlformats.org/officeDocument/2006/relationships/tags" Target="../tags/tag1022.xml" /><Relationship Id="rId7" Type="http://schemas.openxmlformats.org/officeDocument/2006/relationships/tags" Target="../tags/tag1023.xml" /><Relationship Id="rId8" Type="http://schemas.openxmlformats.org/officeDocument/2006/relationships/tags" Target="../tags/tag1024.xml" /><Relationship Id="rId9" Type="http://schemas.openxmlformats.org/officeDocument/2006/relationships/tags" Target="../tags/tag1025.xml" /></Relationships>
</file>

<file path=ppt/slides/_rels/slide48.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042.xml" /><Relationship Id="rId2" Type="http://schemas.openxmlformats.org/officeDocument/2006/relationships/notesSlide" Target="../notesSlides/notesSlide43.xml" /><Relationship Id="rId3" Type="http://schemas.openxmlformats.org/officeDocument/2006/relationships/tags" Target="../tags/tag1037.xml" /><Relationship Id="rId4" Type="http://schemas.openxmlformats.org/officeDocument/2006/relationships/image" Target="../media/image5.png" /><Relationship Id="rId5" Type="http://schemas.openxmlformats.org/officeDocument/2006/relationships/tags" Target="../tags/tag1038.xml" /><Relationship Id="rId6" Type="http://schemas.openxmlformats.org/officeDocument/2006/relationships/tags" Target="../tags/tag1039.xml" /><Relationship Id="rId7" Type="http://schemas.openxmlformats.org/officeDocument/2006/relationships/tags" Target="../tags/tag1040.xml" /><Relationship Id="rId8" Type="http://schemas.openxmlformats.org/officeDocument/2006/relationships/image" Target="../media/image37.png" /><Relationship Id="rId9" Type="http://schemas.openxmlformats.org/officeDocument/2006/relationships/tags" Target="../tags/tag1041.xml" /></Relationships>
</file>

<file path=ppt/slides/_rels/slide4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44.xml" /><Relationship Id="rId3" Type="http://schemas.openxmlformats.org/officeDocument/2006/relationships/tags" Target="../tags/tag1047.xml" /><Relationship Id="rId4" Type="http://schemas.openxmlformats.org/officeDocument/2006/relationships/image" Target="../media/image38.png" /><Relationship Id="rId5" Type="http://schemas.openxmlformats.org/officeDocument/2006/relationships/tags" Target="../tags/tag1048.xml" /><Relationship Id="rId6" Type="http://schemas.openxmlformats.org/officeDocument/2006/relationships/image" Target="../media/image5.png" /><Relationship Id="rId7" Type="http://schemas.openxmlformats.org/officeDocument/2006/relationships/tags" Target="../tags/tag1049.xml" /><Relationship Id="rId8" Type="http://schemas.openxmlformats.org/officeDocument/2006/relationships/tags" Target="../tags/tag1050.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67.xml" /><Relationship Id="rId2" Type="http://schemas.openxmlformats.org/officeDocument/2006/relationships/notesSlide" Target="../notesSlides/notesSlide1.xml" /><Relationship Id="rId3" Type="http://schemas.openxmlformats.org/officeDocument/2006/relationships/tags" Target="../tags/tag162.xml" /><Relationship Id="rId4" Type="http://schemas.openxmlformats.org/officeDocument/2006/relationships/image" Target="../media/image5.png" /><Relationship Id="rId5" Type="http://schemas.openxmlformats.org/officeDocument/2006/relationships/tags" Target="../tags/tag163.xml" /><Relationship Id="rId6" Type="http://schemas.openxmlformats.org/officeDocument/2006/relationships/tags" Target="../tags/tag164.xml" /><Relationship Id="rId7" Type="http://schemas.openxmlformats.org/officeDocument/2006/relationships/tags" Target="../tags/tag165.xml" /><Relationship Id="rId8" Type="http://schemas.openxmlformats.org/officeDocument/2006/relationships/tags" Target="../tags/tag166.xml" /><Relationship Id="rId9" Type="http://schemas.openxmlformats.org/officeDocument/2006/relationships/image" Target="../media/image6.jpeg" /></Relationships>
</file>

<file path=ppt/slides/_rels/slide50.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057.xml" /><Relationship Id="rId2" Type="http://schemas.openxmlformats.org/officeDocument/2006/relationships/tags" Target="../tags/tag1051.xml" /><Relationship Id="rId3" Type="http://schemas.openxmlformats.org/officeDocument/2006/relationships/tags" Target="../tags/tag1052.xml" /><Relationship Id="rId4" Type="http://schemas.openxmlformats.org/officeDocument/2006/relationships/tags" Target="../tags/tag1053.xml" /><Relationship Id="rId5" Type="http://schemas.openxmlformats.org/officeDocument/2006/relationships/tags" Target="../tags/tag1054.xml" /><Relationship Id="rId6" Type="http://schemas.openxmlformats.org/officeDocument/2006/relationships/image" Target="../media/image2.emf" /><Relationship Id="rId7" Type="http://schemas.openxmlformats.org/officeDocument/2006/relationships/tags" Target="../tags/tag1055.xml" /><Relationship Id="rId8" Type="http://schemas.openxmlformats.org/officeDocument/2006/relationships/image" Target="../media/image4.png" /><Relationship Id="rId9" Type="http://schemas.openxmlformats.org/officeDocument/2006/relationships/tags" Target="../tags/tag1056.xml" /></Relationships>
</file>

<file path=ppt/slides/_rels/slide5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068.xml" /><Relationship Id="rId11" Type="http://schemas.openxmlformats.org/officeDocument/2006/relationships/tags" Target="../tags/tag1069.xml" /><Relationship Id="rId2" Type="http://schemas.openxmlformats.org/officeDocument/2006/relationships/notesSlide" Target="../notesSlides/notesSlide45.xml" /><Relationship Id="rId3" Type="http://schemas.openxmlformats.org/officeDocument/2006/relationships/tags" Target="../tags/tag1062.xml" /><Relationship Id="rId4" Type="http://schemas.openxmlformats.org/officeDocument/2006/relationships/image" Target="../media/image5.png" /><Relationship Id="rId5" Type="http://schemas.openxmlformats.org/officeDocument/2006/relationships/tags" Target="../tags/tag1063.xml" /><Relationship Id="rId6" Type="http://schemas.openxmlformats.org/officeDocument/2006/relationships/tags" Target="../tags/tag1064.xml" /><Relationship Id="rId7" Type="http://schemas.openxmlformats.org/officeDocument/2006/relationships/tags" Target="../tags/tag1065.xml" /><Relationship Id="rId8" Type="http://schemas.openxmlformats.org/officeDocument/2006/relationships/tags" Target="../tags/tag1066.xml" /><Relationship Id="rId9" Type="http://schemas.openxmlformats.org/officeDocument/2006/relationships/tags" Target="../tags/tag1067.xml" /></Relationships>
</file>

<file path=ppt/slides/_rels/slide5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46.xml" /><Relationship Id="rId3" Type="http://schemas.openxmlformats.org/officeDocument/2006/relationships/tags" Target="../tags/tag1074.xml" /><Relationship Id="rId4" Type="http://schemas.openxmlformats.org/officeDocument/2006/relationships/image" Target="../media/image5.png" /><Relationship Id="rId5" Type="http://schemas.openxmlformats.org/officeDocument/2006/relationships/tags" Target="../tags/tag1075.xml" /><Relationship Id="rId6" Type="http://schemas.openxmlformats.org/officeDocument/2006/relationships/tags" Target="../tags/tag1076.xml" /><Relationship Id="rId7" Type="http://schemas.openxmlformats.org/officeDocument/2006/relationships/tags" Target="../tags/tag1077.xml" /><Relationship Id="rId8" Type="http://schemas.openxmlformats.org/officeDocument/2006/relationships/tags" Target="../tags/tag1078.xml" /></Relationships>
</file>

<file path=ppt/slides/_rels/slide5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47.xml" /><Relationship Id="rId3" Type="http://schemas.openxmlformats.org/officeDocument/2006/relationships/tags" Target="../tags/tag1083.xml" /><Relationship Id="rId4" Type="http://schemas.openxmlformats.org/officeDocument/2006/relationships/image" Target="../media/image5.png" /><Relationship Id="rId5" Type="http://schemas.openxmlformats.org/officeDocument/2006/relationships/tags" Target="../tags/tag1084.xml" /><Relationship Id="rId6" Type="http://schemas.openxmlformats.org/officeDocument/2006/relationships/tags" Target="../tags/tag1085.xml" /><Relationship Id="rId7" Type="http://schemas.openxmlformats.org/officeDocument/2006/relationships/tags" Target="../tags/tag1086.xml" /><Relationship Id="rId8" Type="http://schemas.openxmlformats.org/officeDocument/2006/relationships/tags" Target="../tags/tag1087.xml" /></Relationships>
</file>

<file path=ppt/slides/_rels/slide5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48.xml" /><Relationship Id="rId3" Type="http://schemas.openxmlformats.org/officeDocument/2006/relationships/tags" Target="../tags/tag1092.xml" /><Relationship Id="rId4" Type="http://schemas.openxmlformats.org/officeDocument/2006/relationships/image" Target="../media/image5.png" /><Relationship Id="rId5" Type="http://schemas.openxmlformats.org/officeDocument/2006/relationships/tags" Target="../tags/tag1093.xml" /><Relationship Id="rId6" Type="http://schemas.openxmlformats.org/officeDocument/2006/relationships/tags" Target="../tags/tag1094.xml" /><Relationship Id="rId7" Type="http://schemas.openxmlformats.org/officeDocument/2006/relationships/tags" Target="../tags/tag1095.xml" /><Relationship Id="rId8" Type="http://schemas.openxmlformats.org/officeDocument/2006/relationships/tags" Target="../tags/tag1096.xml" /></Relationships>
</file>

<file path=ppt/slides/_rels/slide5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106.xml" /><Relationship Id="rId11" Type="http://schemas.openxmlformats.org/officeDocument/2006/relationships/tags" Target="../tags/tag1107.xml" /><Relationship Id="rId12" Type="http://schemas.openxmlformats.org/officeDocument/2006/relationships/tags" Target="../tags/tag1108.xml" /><Relationship Id="rId13" Type="http://schemas.openxmlformats.org/officeDocument/2006/relationships/tags" Target="../tags/tag1109.xml" /><Relationship Id="rId14" Type="http://schemas.openxmlformats.org/officeDocument/2006/relationships/tags" Target="../tags/tag1110.xml" /><Relationship Id="rId15" Type="http://schemas.openxmlformats.org/officeDocument/2006/relationships/tags" Target="../tags/tag1111.xml" /><Relationship Id="rId16" Type="http://schemas.openxmlformats.org/officeDocument/2006/relationships/tags" Target="../tags/tag1112.xml" /><Relationship Id="rId17" Type="http://schemas.openxmlformats.org/officeDocument/2006/relationships/tags" Target="../tags/tag1113.xml" /><Relationship Id="rId18" Type="http://schemas.openxmlformats.org/officeDocument/2006/relationships/tags" Target="../tags/tag1114.xml" /><Relationship Id="rId19" Type="http://schemas.openxmlformats.org/officeDocument/2006/relationships/tags" Target="../tags/tag1115.xml" /><Relationship Id="rId2" Type="http://schemas.openxmlformats.org/officeDocument/2006/relationships/notesSlide" Target="../notesSlides/notesSlide49.xml" /><Relationship Id="rId20" Type="http://schemas.openxmlformats.org/officeDocument/2006/relationships/tags" Target="../tags/tag1116.xml" /><Relationship Id="rId21" Type="http://schemas.openxmlformats.org/officeDocument/2006/relationships/tags" Target="../tags/tag1117.xml" /><Relationship Id="rId22" Type="http://schemas.openxmlformats.org/officeDocument/2006/relationships/tags" Target="../tags/tag1118.xml" /><Relationship Id="rId23" Type="http://schemas.openxmlformats.org/officeDocument/2006/relationships/tags" Target="../tags/tag1119.xml" /><Relationship Id="rId24" Type="http://schemas.openxmlformats.org/officeDocument/2006/relationships/tags" Target="../tags/tag1120.xml" /><Relationship Id="rId25" Type="http://schemas.openxmlformats.org/officeDocument/2006/relationships/tags" Target="../tags/tag1121.xml" /><Relationship Id="rId26" Type="http://schemas.openxmlformats.org/officeDocument/2006/relationships/tags" Target="../tags/tag1122.xml" /><Relationship Id="rId27" Type="http://schemas.openxmlformats.org/officeDocument/2006/relationships/tags" Target="../tags/tag1123.xml" /><Relationship Id="rId28" Type="http://schemas.openxmlformats.org/officeDocument/2006/relationships/tags" Target="../tags/tag1124.xml" /><Relationship Id="rId29" Type="http://schemas.openxmlformats.org/officeDocument/2006/relationships/tags" Target="../tags/tag1125.xml" /><Relationship Id="rId3" Type="http://schemas.openxmlformats.org/officeDocument/2006/relationships/tags" Target="../tags/tag1101.xml" /><Relationship Id="rId4" Type="http://schemas.openxmlformats.org/officeDocument/2006/relationships/image" Target="../media/image5.png" /><Relationship Id="rId5" Type="http://schemas.openxmlformats.org/officeDocument/2006/relationships/tags" Target="../tags/tag1102.xml" /><Relationship Id="rId6" Type="http://schemas.openxmlformats.org/officeDocument/2006/relationships/tags" Target="../tags/tag1103.xml" /><Relationship Id="rId7" Type="http://schemas.openxmlformats.org/officeDocument/2006/relationships/tags" Target="../tags/tag1104.xml" /><Relationship Id="rId8" Type="http://schemas.openxmlformats.org/officeDocument/2006/relationships/tags" Target="../tags/tag1105.xml" /><Relationship Id="rId9" Type="http://schemas.openxmlformats.org/officeDocument/2006/relationships/image" Target="../media/image39.jpeg" /></Relationships>
</file>

<file path=ppt/slides/_rels/slide5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136.xml" /><Relationship Id="rId11" Type="http://schemas.openxmlformats.org/officeDocument/2006/relationships/tags" Target="../tags/tag1137.xml" /><Relationship Id="rId12" Type="http://schemas.openxmlformats.org/officeDocument/2006/relationships/tags" Target="../tags/tag1138.xml" /><Relationship Id="rId13" Type="http://schemas.openxmlformats.org/officeDocument/2006/relationships/tags" Target="../tags/tag1139.xml" /><Relationship Id="rId14" Type="http://schemas.openxmlformats.org/officeDocument/2006/relationships/tags" Target="../tags/tag1140.xml" /><Relationship Id="rId15" Type="http://schemas.openxmlformats.org/officeDocument/2006/relationships/tags" Target="../tags/tag1141.xml" /><Relationship Id="rId2" Type="http://schemas.openxmlformats.org/officeDocument/2006/relationships/notesSlide" Target="../notesSlides/notesSlide50.xml" /><Relationship Id="rId3" Type="http://schemas.openxmlformats.org/officeDocument/2006/relationships/tags" Target="../tags/tag1130.xml" /><Relationship Id="rId4" Type="http://schemas.openxmlformats.org/officeDocument/2006/relationships/image" Target="../media/image5.png" /><Relationship Id="rId5" Type="http://schemas.openxmlformats.org/officeDocument/2006/relationships/tags" Target="../tags/tag1131.xml" /><Relationship Id="rId6" Type="http://schemas.openxmlformats.org/officeDocument/2006/relationships/tags" Target="../tags/tag1132.xml" /><Relationship Id="rId7" Type="http://schemas.openxmlformats.org/officeDocument/2006/relationships/tags" Target="../tags/tag1133.xml" /><Relationship Id="rId8" Type="http://schemas.openxmlformats.org/officeDocument/2006/relationships/tags" Target="../tags/tag1134.xml" /><Relationship Id="rId9" Type="http://schemas.openxmlformats.org/officeDocument/2006/relationships/tags" Target="../tags/tag1135.xml" /></Relationships>
</file>

<file path=ppt/slides/_rels/slide5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152.xml" /><Relationship Id="rId2" Type="http://schemas.openxmlformats.org/officeDocument/2006/relationships/notesSlide" Target="../notesSlides/notesSlide51.xml" /><Relationship Id="rId3" Type="http://schemas.openxmlformats.org/officeDocument/2006/relationships/tags" Target="../tags/tag1146.xml" /><Relationship Id="rId4" Type="http://schemas.openxmlformats.org/officeDocument/2006/relationships/image" Target="../media/image5.png" /><Relationship Id="rId5" Type="http://schemas.openxmlformats.org/officeDocument/2006/relationships/tags" Target="../tags/tag1147.xml" /><Relationship Id="rId6" Type="http://schemas.openxmlformats.org/officeDocument/2006/relationships/tags" Target="../tags/tag1148.xml" /><Relationship Id="rId7" Type="http://schemas.openxmlformats.org/officeDocument/2006/relationships/tags" Target="../tags/tag1149.xml" /><Relationship Id="rId8" Type="http://schemas.openxmlformats.org/officeDocument/2006/relationships/tags" Target="../tags/tag1150.xml" /><Relationship Id="rId9" Type="http://schemas.openxmlformats.org/officeDocument/2006/relationships/tags" Target="../tags/tag1151.xml" /></Relationships>
</file>

<file path=ppt/slides/_rels/slide5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52.xml" /><Relationship Id="rId3" Type="http://schemas.openxmlformats.org/officeDocument/2006/relationships/tags" Target="../tags/tag1157.xml" /><Relationship Id="rId4" Type="http://schemas.openxmlformats.org/officeDocument/2006/relationships/image" Target="../media/image5.png" /><Relationship Id="rId5" Type="http://schemas.openxmlformats.org/officeDocument/2006/relationships/tags" Target="../tags/tag1158.xml" /><Relationship Id="rId6" Type="http://schemas.openxmlformats.org/officeDocument/2006/relationships/tags" Target="../tags/tag1159.xml" /><Relationship Id="rId7" Type="http://schemas.openxmlformats.org/officeDocument/2006/relationships/tags" Target="../tags/tag1160.xml" /><Relationship Id="rId8" Type="http://schemas.openxmlformats.org/officeDocument/2006/relationships/tags" Target="../tags/tag1161.xml" /></Relationships>
</file>

<file path=ppt/slides/_rels/slide5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53.xml" /><Relationship Id="rId3" Type="http://schemas.openxmlformats.org/officeDocument/2006/relationships/tags" Target="../tags/tag1166.xml" /><Relationship Id="rId4" Type="http://schemas.openxmlformats.org/officeDocument/2006/relationships/image" Target="../media/image5.png" /><Relationship Id="rId5" Type="http://schemas.openxmlformats.org/officeDocument/2006/relationships/tags" Target="../tags/tag1167.xml" /><Relationship Id="rId6" Type="http://schemas.openxmlformats.org/officeDocument/2006/relationships/tags" Target="../tags/tag1168.xml" /><Relationship Id="rId7" Type="http://schemas.openxmlformats.org/officeDocument/2006/relationships/tags" Target="../tags/tag1169.xml" /><Relationship Id="rId8" Type="http://schemas.openxmlformats.org/officeDocument/2006/relationships/tags" Target="../tags/tag1170.xml" /><Relationship Id="rId9" Type="http://schemas.openxmlformats.org/officeDocument/2006/relationships/tags" Target="../tags/tag1171.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xml" /><Relationship Id="rId3" Type="http://schemas.openxmlformats.org/officeDocument/2006/relationships/tags" Target="../tags/tag172.xml" /><Relationship Id="rId4" Type="http://schemas.openxmlformats.org/officeDocument/2006/relationships/image" Target="../media/image5.png" /><Relationship Id="rId5" Type="http://schemas.openxmlformats.org/officeDocument/2006/relationships/tags" Target="../tags/tag173.xml" /><Relationship Id="rId6" Type="http://schemas.openxmlformats.org/officeDocument/2006/relationships/tags" Target="../tags/tag174.xml" /><Relationship Id="rId7" Type="http://schemas.openxmlformats.org/officeDocument/2006/relationships/tags" Target="../tags/tag175.xml" /><Relationship Id="rId8" Type="http://schemas.openxmlformats.org/officeDocument/2006/relationships/image" Target="../media/image7.jpeg" /><Relationship Id="rId9" Type="http://schemas.openxmlformats.org/officeDocument/2006/relationships/tags" Target="../tags/tag176.xml" /></Relationships>
</file>

<file path=ppt/slides/_rels/slide6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54.xml" /><Relationship Id="rId3" Type="http://schemas.openxmlformats.org/officeDocument/2006/relationships/tags" Target="../tags/tag1176.xml" /><Relationship Id="rId4" Type="http://schemas.openxmlformats.org/officeDocument/2006/relationships/image" Target="../media/image5.png" /><Relationship Id="rId5" Type="http://schemas.openxmlformats.org/officeDocument/2006/relationships/tags" Target="../tags/tag1177.xml" /><Relationship Id="rId6" Type="http://schemas.openxmlformats.org/officeDocument/2006/relationships/tags" Target="../tags/tag1178.xml" /><Relationship Id="rId7" Type="http://schemas.openxmlformats.org/officeDocument/2006/relationships/tags" Target="../tags/tag1179.xml" /><Relationship Id="rId8" Type="http://schemas.openxmlformats.org/officeDocument/2006/relationships/tags" Target="../tags/tag1180.xml" /></Relationships>
</file>

<file path=ppt/slides/_rels/slide6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190.xml" /><Relationship Id="rId2" Type="http://schemas.openxmlformats.org/officeDocument/2006/relationships/notesSlide" Target="../notesSlides/notesSlide55.xml" /><Relationship Id="rId3" Type="http://schemas.openxmlformats.org/officeDocument/2006/relationships/tags" Target="../tags/tag1185.xml" /><Relationship Id="rId4" Type="http://schemas.openxmlformats.org/officeDocument/2006/relationships/image" Target="../media/image5.png" /><Relationship Id="rId5" Type="http://schemas.openxmlformats.org/officeDocument/2006/relationships/tags" Target="../tags/tag1186.xml" /><Relationship Id="rId6" Type="http://schemas.openxmlformats.org/officeDocument/2006/relationships/tags" Target="../tags/tag1187.xml" /><Relationship Id="rId7" Type="http://schemas.openxmlformats.org/officeDocument/2006/relationships/tags" Target="../tags/tag1188.xml" /><Relationship Id="rId8" Type="http://schemas.openxmlformats.org/officeDocument/2006/relationships/tags" Target="../tags/tag1189.xml" /><Relationship Id="rId9" Type="http://schemas.openxmlformats.org/officeDocument/2006/relationships/image" Target="../media/image40.png" /></Relationships>
</file>

<file path=ppt/slides/_rels/slide6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41.png" /><Relationship Id="rId11" Type="http://schemas.openxmlformats.org/officeDocument/2006/relationships/tags" Target="../tags/tag1201.xml" /><Relationship Id="rId12" Type="http://schemas.openxmlformats.org/officeDocument/2006/relationships/tags" Target="../tags/tag1202.xml" /><Relationship Id="rId13" Type="http://schemas.openxmlformats.org/officeDocument/2006/relationships/tags" Target="../tags/tag1203.xml" /><Relationship Id="rId14" Type="http://schemas.openxmlformats.org/officeDocument/2006/relationships/tags" Target="../tags/tag1204.xml" /><Relationship Id="rId15" Type="http://schemas.openxmlformats.org/officeDocument/2006/relationships/tags" Target="../tags/tag1205.xml" /><Relationship Id="rId16" Type="http://schemas.openxmlformats.org/officeDocument/2006/relationships/tags" Target="../tags/tag1206.xml" /><Relationship Id="rId17" Type="http://schemas.openxmlformats.org/officeDocument/2006/relationships/tags" Target="../tags/tag1207.xml" /><Relationship Id="rId18" Type="http://schemas.openxmlformats.org/officeDocument/2006/relationships/tags" Target="../tags/tag1208.xml" /><Relationship Id="rId2" Type="http://schemas.openxmlformats.org/officeDocument/2006/relationships/notesSlide" Target="../notesSlides/notesSlide56.xml" /><Relationship Id="rId3" Type="http://schemas.openxmlformats.org/officeDocument/2006/relationships/tags" Target="../tags/tag1195.xml" /><Relationship Id="rId4" Type="http://schemas.openxmlformats.org/officeDocument/2006/relationships/image" Target="../media/image5.png" /><Relationship Id="rId5" Type="http://schemas.openxmlformats.org/officeDocument/2006/relationships/tags" Target="../tags/tag1196.xml" /><Relationship Id="rId6" Type="http://schemas.openxmlformats.org/officeDocument/2006/relationships/tags" Target="../tags/tag1197.xml" /><Relationship Id="rId7" Type="http://schemas.openxmlformats.org/officeDocument/2006/relationships/tags" Target="../tags/tag1198.xml" /><Relationship Id="rId8" Type="http://schemas.openxmlformats.org/officeDocument/2006/relationships/tags" Target="../tags/tag1199.xml" /><Relationship Id="rId9" Type="http://schemas.openxmlformats.org/officeDocument/2006/relationships/tags" Target="../tags/tag1200.xml" /></Relationships>
</file>

<file path=ppt/slides/_rels/slide6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57.xml" /><Relationship Id="rId3" Type="http://schemas.openxmlformats.org/officeDocument/2006/relationships/tags" Target="../tags/tag1213.xml" /><Relationship Id="rId4" Type="http://schemas.openxmlformats.org/officeDocument/2006/relationships/image" Target="../media/image5.png" /><Relationship Id="rId5" Type="http://schemas.openxmlformats.org/officeDocument/2006/relationships/tags" Target="../tags/tag1214.xml" /><Relationship Id="rId6" Type="http://schemas.openxmlformats.org/officeDocument/2006/relationships/tags" Target="../tags/tag1215.xml" /><Relationship Id="rId7" Type="http://schemas.openxmlformats.org/officeDocument/2006/relationships/tags" Target="../tags/tag1216.xml" /><Relationship Id="rId8" Type="http://schemas.openxmlformats.org/officeDocument/2006/relationships/tags" Target="../tags/tag1217.xml" /></Relationships>
</file>

<file path=ppt/slides/_rels/slide6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58.xml" /><Relationship Id="rId3" Type="http://schemas.openxmlformats.org/officeDocument/2006/relationships/tags" Target="../tags/tag1222.xml" /><Relationship Id="rId4" Type="http://schemas.openxmlformats.org/officeDocument/2006/relationships/image" Target="../media/image5.png" /><Relationship Id="rId5" Type="http://schemas.openxmlformats.org/officeDocument/2006/relationships/tags" Target="../tags/tag1223.xml" /><Relationship Id="rId6" Type="http://schemas.openxmlformats.org/officeDocument/2006/relationships/tags" Target="../tags/tag1224.xml" /><Relationship Id="rId7" Type="http://schemas.openxmlformats.org/officeDocument/2006/relationships/tags" Target="../tags/tag1225.xml" /><Relationship Id="rId8" Type="http://schemas.openxmlformats.org/officeDocument/2006/relationships/tags" Target="../tags/tag1226.xml" /></Relationships>
</file>

<file path=ppt/slides/_rels/slide6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1227.xml" /><Relationship Id="rId3" Type="http://schemas.openxmlformats.org/officeDocument/2006/relationships/tags" Target="../tags/tag1228.xml" /><Relationship Id="rId4" Type="http://schemas.openxmlformats.org/officeDocument/2006/relationships/image" Target="../media/image2.emf" /><Relationship Id="rId5" Type="http://schemas.openxmlformats.org/officeDocument/2006/relationships/tags" Target="../tags/tag1229.xml" /><Relationship Id="rId6" Type="http://schemas.openxmlformats.org/officeDocument/2006/relationships/tags" Target="../tags/tag1230.xml" /><Relationship Id="rId7" Type="http://schemas.openxmlformats.org/officeDocument/2006/relationships/image" Target="../media/image42.png" /><Relationship Id="rId8" Type="http://schemas.openxmlformats.org/officeDocument/2006/relationships/tags" Target="../tags/tag1231.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87.xml" /><Relationship Id="rId11" Type="http://schemas.openxmlformats.org/officeDocument/2006/relationships/tags" Target="../tags/tag188.xml" /><Relationship Id="rId12" Type="http://schemas.openxmlformats.org/officeDocument/2006/relationships/tags" Target="../tags/tag189.xml" /><Relationship Id="rId13" Type="http://schemas.openxmlformats.org/officeDocument/2006/relationships/tags" Target="../tags/tag190.xml" /><Relationship Id="rId14" Type="http://schemas.openxmlformats.org/officeDocument/2006/relationships/tags" Target="../tags/tag191.xml" /><Relationship Id="rId15" Type="http://schemas.openxmlformats.org/officeDocument/2006/relationships/tags" Target="../tags/tag192.xml" /><Relationship Id="rId16" Type="http://schemas.openxmlformats.org/officeDocument/2006/relationships/tags" Target="../tags/tag193.xml" /><Relationship Id="rId17" Type="http://schemas.openxmlformats.org/officeDocument/2006/relationships/tags" Target="../tags/tag194.xml" /><Relationship Id="rId18" Type="http://schemas.openxmlformats.org/officeDocument/2006/relationships/tags" Target="../tags/tag195.xml" /><Relationship Id="rId19" Type="http://schemas.openxmlformats.org/officeDocument/2006/relationships/tags" Target="../tags/tag196.xml" /><Relationship Id="rId2" Type="http://schemas.openxmlformats.org/officeDocument/2006/relationships/notesSlide" Target="../notesSlides/notesSlide3.xml" /><Relationship Id="rId20" Type="http://schemas.openxmlformats.org/officeDocument/2006/relationships/tags" Target="../tags/tag197.xml" /><Relationship Id="rId21" Type="http://schemas.openxmlformats.org/officeDocument/2006/relationships/tags" Target="../tags/tag198.xml" /><Relationship Id="rId22" Type="http://schemas.openxmlformats.org/officeDocument/2006/relationships/tags" Target="../tags/tag199.xml" /><Relationship Id="rId23" Type="http://schemas.openxmlformats.org/officeDocument/2006/relationships/tags" Target="../tags/tag200.xml" /><Relationship Id="rId24" Type="http://schemas.openxmlformats.org/officeDocument/2006/relationships/tags" Target="../tags/tag201.xml" /><Relationship Id="rId25" Type="http://schemas.openxmlformats.org/officeDocument/2006/relationships/tags" Target="../tags/tag202.xml" /><Relationship Id="rId26" Type="http://schemas.openxmlformats.org/officeDocument/2006/relationships/tags" Target="../tags/tag203.xml" /><Relationship Id="rId27" Type="http://schemas.openxmlformats.org/officeDocument/2006/relationships/tags" Target="../tags/tag204.xml" /><Relationship Id="rId28" Type="http://schemas.openxmlformats.org/officeDocument/2006/relationships/tags" Target="../tags/tag205.xml" /><Relationship Id="rId29" Type="http://schemas.openxmlformats.org/officeDocument/2006/relationships/tags" Target="../tags/tag206.xml" /><Relationship Id="rId3" Type="http://schemas.openxmlformats.org/officeDocument/2006/relationships/tags" Target="../tags/tag181.xml" /><Relationship Id="rId30" Type="http://schemas.openxmlformats.org/officeDocument/2006/relationships/tags" Target="../tags/tag207.xml" /><Relationship Id="rId31" Type="http://schemas.openxmlformats.org/officeDocument/2006/relationships/tags" Target="../tags/tag208.xml" /><Relationship Id="rId4" Type="http://schemas.openxmlformats.org/officeDocument/2006/relationships/image" Target="../media/image5.png" /><Relationship Id="rId5" Type="http://schemas.openxmlformats.org/officeDocument/2006/relationships/tags" Target="../tags/tag182.xml" /><Relationship Id="rId6" Type="http://schemas.openxmlformats.org/officeDocument/2006/relationships/tags" Target="../tags/tag183.xml" /><Relationship Id="rId7" Type="http://schemas.openxmlformats.org/officeDocument/2006/relationships/tags" Target="../tags/tag184.xml" /><Relationship Id="rId8" Type="http://schemas.openxmlformats.org/officeDocument/2006/relationships/tags" Target="../tags/tag185.xml" /><Relationship Id="rId9" Type="http://schemas.openxmlformats.org/officeDocument/2006/relationships/tags" Target="../tags/tag186.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4.xml" /><Relationship Id="rId3" Type="http://schemas.openxmlformats.org/officeDocument/2006/relationships/tags" Target="../tags/tag213.xml" /><Relationship Id="rId4" Type="http://schemas.openxmlformats.org/officeDocument/2006/relationships/image" Target="../media/image5.png" /><Relationship Id="rId5" Type="http://schemas.openxmlformats.org/officeDocument/2006/relationships/tags" Target="../tags/tag214.xml" /><Relationship Id="rId6" Type="http://schemas.openxmlformats.org/officeDocument/2006/relationships/tags" Target="../tags/tag215.xml" /><Relationship Id="rId7" Type="http://schemas.openxmlformats.org/officeDocument/2006/relationships/tags" Target="../tags/tag216.xml" /><Relationship Id="rId8" Type="http://schemas.openxmlformats.org/officeDocument/2006/relationships/tags" Target="../tags/tag21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228.xml" /><Relationship Id="rId11" Type="http://schemas.openxmlformats.org/officeDocument/2006/relationships/tags" Target="../tags/tag229.xml" /><Relationship Id="rId12" Type="http://schemas.openxmlformats.org/officeDocument/2006/relationships/tags" Target="../tags/tag230.xml" /><Relationship Id="rId13" Type="http://schemas.openxmlformats.org/officeDocument/2006/relationships/tags" Target="../tags/tag231.xml" /><Relationship Id="rId14" Type="http://schemas.openxmlformats.org/officeDocument/2006/relationships/tags" Target="../tags/tag232.xml" /><Relationship Id="rId15" Type="http://schemas.openxmlformats.org/officeDocument/2006/relationships/tags" Target="../tags/tag233.xml" /><Relationship Id="rId16" Type="http://schemas.openxmlformats.org/officeDocument/2006/relationships/tags" Target="../tags/tag234.xml" /><Relationship Id="rId17" Type="http://schemas.openxmlformats.org/officeDocument/2006/relationships/tags" Target="../tags/tag235.xml" /><Relationship Id="rId18" Type="http://schemas.openxmlformats.org/officeDocument/2006/relationships/tags" Target="../tags/tag236.xml" /><Relationship Id="rId19" Type="http://schemas.openxmlformats.org/officeDocument/2006/relationships/tags" Target="../tags/tag237.xml" /><Relationship Id="rId2" Type="http://schemas.openxmlformats.org/officeDocument/2006/relationships/notesSlide" Target="../notesSlides/notesSlide5.xml" /><Relationship Id="rId20" Type="http://schemas.openxmlformats.org/officeDocument/2006/relationships/tags" Target="../tags/tag238.xml" /><Relationship Id="rId21" Type="http://schemas.openxmlformats.org/officeDocument/2006/relationships/tags" Target="../tags/tag239.xml" /><Relationship Id="rId22" Type="http://schemas.openxmlformats.org/officeDocument/2006/relationships/tags" Target="../tags/tag240.xml" /><Relationship Id="rId23" Type="http://schemas.openxmlformats.org/officeDocument/2006/relationships/tags" Target="../tags/tag241.xml" /><Relationship Id="rId24" Type="http://schemas.openxmlformats.org/officeDocument/2006/relationships/tags" Target="../tags/tag242.xml" /><Relationship Id="rId25" Type="http://schemas.openxmlformats.org/officeDocument/2006/relationships/tags" Target="../tags/tag243.xml" /><Relationship Id="rId26" Type="http://schemas.openxmlformats.org/officeDocument/2006/relationships/tags" Target="../tags/tag244.xml" /><Relationship Id="rId27" Type="http://schemas.openxmlformats.org/officeDocument/2006/relationships/tags" Target="../tags/tag245.xml" /><Relationship Id="rId28" Type="http://schemas.openxmlformats.org/officeDocument/2006/relationships/tags" Target="../tags/tag246.xml" /><Relationship Id="rId29" Type="http://schemas.openxmlformats.org/officeDocument/2006/relationships/tags" Target="../tags/tag247.xml" /><Relationship Id="rId3" Type="http://schemas.openxmlformats.org/officeDocument/2006/relationships/tags" Target="../tags/tag222.xml" /><Relationship Id="rId30" Type="http://schemas.openxmlformats.org/officeDocument/2006/relationships/tags" Target="../tags/tag248.xml" /><Relationship Id="rId31" Type="http://schemas.openxmlformats.org/officeDocument/2006/relationships/tags" Target="../tags/tag249.xml" /><Relationship Id="rId32" Type="http://schemas.openxmlformats.org/officeDocument/2006/relationships/tags" Target="../tags/tag250.xml" /><Relationship Id="rId33" Type="http://schemas.openxmlformats.org/officeDocument/2006/relationships/tags" Target="../tags/tag251.xml" /><Relationship Id="rId34" Type="http://schemas.openxmlformats.org/officeDocument/2006/relationships/tags" Target="../tags/tag252.xml" /><Relationship Id="rId35" Type="http://schemas.openxmlformats.org/officeDocument/2006/relationships/tags" Target="../tags/tag253.xml" /><Relationship Id="rId36" Type="http://schemas.openxmlformats.org/officeDocument/2006/relationships/tags" Target="../tags/tag254.xml" /><Relationship Id="rId37" Type="http://schemas.openxmlformats.org/officeDocument/2006/relationships/tags" Target="../tags/tag255.xml" /><Relationship Id="rId4" Type="http://schemas.openxmlformats.org/officeDocument/2006/relationships/image" Target="../media/image5.png" /><Relationship Id="rId5" Type="http://schemas.openxmlformats.org/officeDocument/2006/relationships/tags" Target="../tags/tag223.xml" /><Relationship Id="rId6" Type="http://schemas.openxmlformats.org/officeDocument/2006/relationships/tags" Target="../tags/tag224.xml" /><Relationship Id="rId7" Type="http://schemas.openxmlformats.org/officeDocument/2006/relationships/tags" Target="../tags/tag225.xml" /><Relationship Id="rId8" Type="http://schemas.openxmlformats.org/officeDocument/2006/relationships/tags" Target="../tags/tag226.xml" /><Relationship Id="rId9" Type="http://schemas.openxmlformats.org/officeDocument/2006/relationships/tags" Target="../tags/tag227.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3" name="组合 2" title="">
            <a:extLst>
              <a:ext uri="{FF2B5EF4-FFF2-40B4-BE49-F238E27FC236}">
                <a16:creationId xmlns:a16="http://schemas.microsoft.com/office/drawing/2014/main" id="{7E61DD64-5FFE-681A-487B-DB3BA116E148}"/>
              </a:ext>
            </a:extLst>
          </p:cNvPr>
          <p:cNvGrpSpPr/>
          <p:nvPr>
            <p:custDataLst>
              <p:tags r:id="rId3"/>
            </p:custDataLst>
          </p:nvPr>
        </p:nvGrpSpPr>
        <p:grpSpPr>
          <a:xfrm>
            <a:off x="1050775" y="703042"/>
            <a:ext cx="9161075" cy="5205413"/>
            <a:chOff x="1219588" y="688975"/>
            <a:chExt cx="9161075" cy="5205413"/>
          </a:xfrm>
        </p:grpSpPr>
        <p:grpSp>
          <p:nvGrpSpPr>
            <p:cNvPr id="2" name="组合 1"/>
            <p:cNvGrpSpPr/>
            <p:nvPr>
              <p:custDataLst>
                <p:tags r:id="rId4"/>
              </p:custDataLst>
            </p:nvPr>
          </p:nvGrpSpPr>
          <p:grpSpPr>
            <a:xfrm>
              <a:off x="1219588" y="688975"/>
              <a:ext cx="9161075" cy="5205413"/>
              <a:chOff x="1219588" y="688975"/>
              <a:chExt cx="9161075" cy="5205413"/>
            </a:xfrm>
          </p:grpSpPr>
          <p:pic>
            <p:nvPicPr>
              <p:cNvPr id="2050" name="图片 1"/>
              <p:cNvPicPr>
                <a:picLocks noChangeAspect="1" noChangeArrowheads="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bwMode="auto">
              <a:xfrm rot="10175577">
                <a:off x="1617663" y="688975"/>
                <a:ext cx="8763000" cy="520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文本框 6"/>
              <p:cNvSpPr txBox="1">
                <a:spLocks noChangeArrowheads="1"/>
              </p:cNvSpPr>
              <p:nvPr>
                <p:custDataLst>
                  <p:tags r:id="rId7"/>
                </p:custDataLst>
              </p:nvPr>
            </p:nvSpPr>
            <p:spPr bwMode="auto">
              <a:xfrm>
                <a:off x="1219588" y="2316131"/>
                <a:ext cx="719545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zh-CN" altLang="en-US" sz="4800" b="1">
                    <a:solidFill>
                      <a:schemeClr val="bg1"/>
                    </a:solidFill>
                    <a:latin typeface="Times New Roman" panose="02020603050405020304" pitchFamily="18" charset="0"/>
                    <a:cs typeface="Times New Roman" panose="02020603050405020304" pitchFamily="18" charset="0"/>
                  </a:rPr>
                  <a:t>        第</a:t>
                </a:r>
                <a:r>
                  <a:rPr lang="en-US" altLang="zh-CN" sz="4800" b="1">
                    <a:solidFill>
                      <a:schemeClr val="bg1"/>
                    </a:solidFill>
                    <a:latin typeface="Times New Roman" panose="02020603050405020304" pitchFamily="18" charset="0"/>
                    <a:cs typeface="Times New Roman" panose="02020603050405020304" pitchFamily="18" charset="0"/>
                  </a:rPr>
                  <a:t>3</a:t>
                </a:r>
                <a:r>
                  <a:rPr lang="zh-CN" altLang="en-US" sz="4800" b="1">
                    <a:solidFill>
                      <a:schemeClr val="bg1"/>
                    </a:solidFill>
                    <a:latin typeface="Times New Roman" panose="02020603050405020304" pitchFamily="18" charset="0"/>
                    <a:cs typeface="Times New Roman" panose="02020603050405020304" pitchFamily="18" charset="0"/>
                  </a:rPr>
                  <a:t>节</a:t>
                </a:r>
                <a:endParaRPr lang="en-US" altLang="zh-CN" sz="4800" b="1">
                  <a:solidFill>
                    <a:schemeClr val="bg1"/>
                  </a:solidFill>
                  <a:latin typeface="Times New Roman" panose="02020603050405020304" pitchFamily="18" charset="0"/>
                  <a:cs typeface="Times New Roman" panose="02020603050405020304" pitchFamily="18" charset="0"/>
                </a:endParaRPr>
              </a:p>
              <a:p>
                <a:pPr algn="ctr" eaLnBrk="1" hangingPunct="1"/>
                <a:r>
                  <a:rPr lang="zh-CN" altLang="en-US" sz="5400" b="1">
                    <a:solidFill>
                      <a:schemeClr val="bg1"/>
                    </a:solidFill>
                    <a:latin typeface="Times New Roman" panose="02020603050405020304" pitchFamily="18" charset="0"/>
                    <a:cs typeface="Times New Roman" panose="02020603050405020304" pitchFamily="18" charset="0"/>
                  </a:rPr>
                  <a:t>     </a:t>
                </a:r>
                <a:r>
                  <a:rPr lang="zh-CN" altLang="en-US" sz="4800" b="1">
                    <a:solidFill>
                      <a:schemeClr val="bg1"/>
                    </a:solidFill>
                    <a:latin typeface="Times New Roman" panose="02020603050405020304" pitchFamily="18" charset="0"/>
                    <a:cs typeface="Times New Roman" panose="02020603050405020304" pitchFamily="18" charset="0"/>
                  </a:rPr>
                  <a:t>发酵工程及其应用</a:t>
                </a:r>
              </a:p>
            </p:txBody>
          </p:sp>
          <p:sp>
            <p:nvSpPr>
              <p:cNvPr id="2052" name="文本框 24"/>
              <p:cNvSpPr txBox="1">
                <a:spLocks noChangeArrowheads="1"/>
              </p:cNvSpPr>
              <p:nvPr>
                <p:custDataLst>
                  <p:tags r:id="rId8"/>
                </p:custDataLst>
              </p:nvPr>
            </p:nvSpPr>
            <p:spPr bwMode="auto">
              <a:xfrm>
                <a:off x="2981643" y="1513044"/>
                <a:ext cx="603504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zh-CN" altLang="en-US" sz="2800" b="1">
                    <a:solidFill>
                      <a:schemeClr val="bg1"/>
                    </a:solidFill>
                    <a:latin typeface="Times New Roman" panose="02020603050405020304" pitchFamily="18" charset="0"/>
                    <a:cs typeface="Times New Roman" panose="02020603050405020304" pitchFamily="18" charset="0"/>
                  </a:rPr>
                  <a:t>第</a:t>
                </a:r>
                <a:r>
                  <a:rPr lang="en-US" altLang="zh-CN" sz="2800" b="1">
                    <a:solidFill>
                      <a:schemeClr val="bg1"/>
                    </a:solidFill>
                    <a:latin typeface="Times New Roman" panose="02020603050405020304" pitchFamily="18" charset="0"/>
                    <a:cs typeface="Times New Roman" panose="02020603050405020304" pitchFamily="18" charset="0"/>
                  </a:rPr>
                  <a:t>1</a:t>
                </a:r>
                <a:r>
                  <a:rPr lang="zh-CN" altLang="en-US" sz="2800" b="1">
                    <a:solidFill>
                      <a:schemeClr val="bg1"/>
                    </a:solidFill>
                    <a:latin typeface="Times New Roman" panose="02020603050405020304" pitchFamily="18" charset="0"/>
                    <a:cs typeface="Times New Roman" panose="02020603050405020304" pitchFamily="18" charset="0"/>
                  </a:rPr>
                  <a:t>章  发酵工程</a:t>
                </a:r>
              </a:p>
            </p:txBody>
          </p:sp>
        </p:grpSp>
        <p:sp>
          <p:nvSpPr>
            <p:cNvPr id="7" name="文本框 24">
              <a:extLst>
                <a:ext uri="{FF2B5EF4-FFF2-40B4-BE49-F238E27FC236}">
                  <a16:creationId xmlns:a16="http://schemas.microsoft.com/office/drawing/2014/main" id="{A5E7E3EA-C710-AC17-2145-4E2A871E01BA}"/>
                </a:ext>
              </a:extLst>
            </p:cNvPr>
            <p:cNvSpPr txBox="1">
              <a:spLocks noChangeArrowheads="1"/>
            </p:cNvSpPr>
            <p:nvPr>
              <p:custDataLst>
                <p:tags r:id="rId9"/>
              </p:custDataLst>
            </p:nvPr>
          </p:nvSpPr>
          <p:spPr bwMode="auto">
            <a:xfrm>
              <a:off x="5450521" y="4257992"/>
              <a:ext cx="4135901"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zh-CN" altLang="en-US" sz="4000" b="1">
                  <a:solidFill>
                    <a:schemeClr val="bg1"/>
                  </a:solidFill>
                  <a:latin typeface="Impact" pitchFamily="34" charset="0"/>
                </a:rPr>
                <a:t>选修三</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5142271" cy="584775"/>
          </a:xfrm>
          <a:custGeom>
            <a:gdLst>
              <a:gd name="connsiteX0" fmla="*/ 0 w 5142271"/>
              <a:gd name="connsiteY0" fmla="*/ 0 h 584775"/>
              <a:gd name="connsiteX1" fmla="*/ 519941 w 5142271"/>
              <a:gd name="connsiteY1" fmla="*/ 0 h 584775"/>
              <a:gd name="connsiteX2" fmla="*/ 1142727 w 5142271"/>
              <a:gd name="connsiteY2" fmla="*/ 0 h 584775"/>
              <a:gd name="connsiteX3" fmla="*/ 1816936 w 5142271"/>
              <a:gd name="connsiteY3" fmla="*/ 0 h 584775"/>
              <a:gd name="connsiteX4" fmla="*/ 2336876 w 5142271"/>
              <a:gd name="connsiteY4" fmla="*/ 0 h 584775"/>
              <a:gd name="connsiteX5" fmla="*/ 2753972 w 5142271"/>
              <a:gd name="connsiteY5" fmla="*/ 0 h 584775"/>
              <a:gd name="connsiteX6" fmla="*/ 3171067 w 5142271"/>
              <a:gd name="connsiteY6" fmla="*/ 0 h 584775"/>
              <a:gd name="connsiteX7" fmla="*/ 3845276 w 5142271"/>
              <a:gd name="connsiteY7" fmla="*/ 0 h 584775"/>
              <a:gd name="connsiteX8" fmla="*/ 4313794 w 5142271"/>
              <a:gd name="connsiteY8" fmla="*/ 0 h 584775"/>
              <a:gd name="connsiteX9" fmla="*/ 5142271 w 5142271"/>
              <a:gd name="connsiteY9" fmla="*/ 0 h 584775"/>
              <a:gd name="connsiteX10" fmla="*/ 5142271 w 5142271"/>
              <a:gd name="connsiteY10" fmla="*/ 584775 h 584775"/>
              <a:gd name="connsiteX11" fmla="*/ 4622330 w 5142271"/>
              <a:gd name="connsiteY11" fmla="*/ 584775 h 584775"/>
              <a:gd name="connsiteX12" fmla="*/ 4050967 w 5142271"/>
              <a:gd name="connsiteY12" fmla="*/ 584775 h 584775"/>
              <a:gd name="connsiteX13" fmla="*/ 3531026 w 5142271"/>
              <a:gd name="connsiteY13" fmla="*/ 584775 h 584775"/>
              <a:gd name="connsiteX14" fmla="*/ 3062508 w 5142271"/>
              <a:gd name="connsiteY14" fmla="*/ 584775 h 584775"/>
              <a:gd name="connsiteX15" fmla="*/ 2491145 w 5142271"/>
              <a:gd name="connsiteY15" fmla="*/ 584775 h 584775"/>
              <a:gd name="connsiteX16" fmla="*/ 2022627 w 5142271"/>
              <a:gd name="connsiteY16" fmla="*/ 584775 h 584775"/>
              <a:gd name="connsiteX17" fmla="*/ 1605531 w 5142271"/>
              <a:gd name="connsiteY17" fmla="*/ 584775 h 584775"/>
              <a:gd name="connsiteX18" fmla="*/ 931322 w 5142271"/>
              <a:gd name="connsiteY18" fmla="*/ 584775 h 584775"/>
              <a:gd name="connsiteX19" fmla="*/ 514227 w 5142271"/>
              <a:gd name="connsiteY19" fmla="*/ 584775 h 584775"/>
              <a:gd name="connsiteX20" fmla="*/ 0 w 5142271"/>
              <a:gd name="connsiteY20" fmla="*/ 584775 h 584775"/>
              <a:gd name="connsiteX21" fmla="*/ 0 w 5142271"/>
              <a:gd name="connsiteY21"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42271" h="584775" extrusionOk="0">
                <a:moveTo>
                  <a:pt x="0" y="0"/>
                </a:moveTo>
                <a:cubicBezTo>
                  <a:pt x="200678" y="-40795"/>
                  <a:pt x="297626" y="9741"/>
                  <a:pt x="519941" y="0"/>
                </a:cubicBezTo>
                <a:cubicBezTo>
                  <a:pt x="742256" y="-9741"/>
                  <a:pt x="852805" y="64508"/>
                  <a:pt x="1142727" y="0"/>
                </a:cubicBezTo>
                <a:cubicBezTo>
                  <a:pt x="1432649" y="-64508"/>
                  <a:pt x="1658903" y="57530"/>
                  <a:pt x="1816936" y="0"/>
                </a:cubicBezTo>
                <a:cubicBezTo>
                  <a:pt x="1974969" y="-57530"/>
                  <a:pt x="2080194" y="25566"/>
                  <a:pt x="2336876" y="0"/>
                </a:cubicBezTo>
                <a:cubicBezTo>
                  <a:pt x="2593558" y="-25566"/>
                  <a:pt x="2635923" y="38292"/>
                  <a:pt x="2753972" y="0"/>
                </a:cubicBezTo>
                <a:cubicBezTo>
                  <a:pt x="2872021" y="-38292"/>
                  <a:pt x="3086688" y="11329"/>
                  <a:pt x="3171067" y="0"/>
                </a:cubicBezTo>
                <a:cubicBezTo>
                  <a:pt x="3255446" y="-11329"/>
                  <a:pt x="3585187" y="32095"/>
                  <a:pt x="3845276" y="0"/>
                </a:cubicBezTo>
                <a:cubicBezTo>
                  <a:pt x="4105365" y="-32095"/>
                  <a:pt x="4210580" y="52393"/>
                  <a:pt x="4313794" y="0"/>
                </a:cubicBezTo>
                <a:cubicBezTo>
                  <a:pt x="4417008" y="-52393"/>
                  <a:pt x="4733455" y="33002"/>
                  <a:pt x="5142271" y="0"/>
                </a:cubicBezTo>
                <a:cubicBezTo>
                  <a:pt x="5202244" y="157020"/>
                  <a:pt x="5098332" y="349692"/>
                  <a:pt x="5142271" y="584775"/>
                </a:cubicBezTo>
                <a:cubicBezTo>
                  <a:pt x="4988493" y="601233"/>
                  <a:pt x="4790068" y="541664"/>
                  <a:pt x="4622330" y="584775"/>
                </a:cubicBezTo>
                <a:cubicBezTo>
                  <a:pt x="4454592" y="627886"/>
                  <a:pt x="4265605" y="577898"/>
                  <a:pt x="4050967" y="584775"/>
                </a:cubicBezTo>
                <a:cubicBezTo>
                  <a:pt x="3836329" y="591652"/>
                  <a:pt x="3759024" y="567700"/>
                  <a:pt x="3531026" y="584775"/>
                </a:cubicBezTo>
                <a:cubicBezTo>
                  <a:pt x="3303028" y="601850"/>
                  <a:pt x="3208921" y="535105"/>
                  <a:pt x="3062508" y="584775"/>
                </a:cubicBezTo>
                <a:cubicBezTo>
                  <a:pt x="2916095" y="634445"/>
                  <a:pt x="2670644" y="577998"/>
                  <a:pt x="2491145" y="584775"/>
                </a:cubicBezTo>
                <a:cubicBezTo>
                  <a:pt x="2311646" y="591552"/>
                  <a:pt x="2240953" y="554618"/>
                  <a:pt x="2022627" y="584775"/>
                </a:cubicBezTo>
                <a:cubicBezTo>
                  <a:pt x="1804301" y="614932"/>
                  <a:pt x="1788602" y="543421"/>
                  <a:pt x="1605531" y="584775"/>
                </a:cubicBezTo>
                <a:cubicBezTo>
                  <a:pt x="1422460" y="626129"/>
                  <a:pt x="1205041" y="557554"/>
                  <a:pt x="931322" y="584775"/>
                </a:cubicBezTo>
                <a:cubicBezTo>
                  <a:pt x="657603" y="611996"/>
                  <a:pt x="652140" y="576668"/>
                  <a:pt x="514227" y="584775"/>
                </a:cubicBezTo>
                <a:cubicBezTo>
                  <a:pt x="376314" y="592882"/>
                  <a:pt x="120400" y="539904"/>
                  <a:pt x="0" y="584775"/>
                </a:cubicBezTo>
                <a:cubicBezTo>
                  <a:pt x="-23681" y="424834"/>
                  <a:pt x="44726" y="133852"/>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二、发酵工程基本环节分析</a:t>
            </a:r>
          </a:p>
        </p:txBody>
      </p:sp>
      <p:sp>
        <p:nvSpPr>
          <p:cNvPr id="2" name="矩形: 圆角 4" title="">
            <a:extLst>
              <a:ext uri="{FF2B5EF4-FFF2-40B4-BE49-F238E27FC236}">
                <a16:creationId xmlns:a16="http://schemas.microsoft.com/office/drawing/2014/main" id="{156F2354-A03C-3D0A-2849-523E33C893D8}"/>
              </a:ext>
            </a:extLst>
          </p:cNvPr>
          <p:cNvSpPr/>
          <p:nvPr>
            <p:custDataLst>
              <p:tags r:id="rId5"/>
            </p:custDataLst>
          </p:nvPr>
        </p:nvSpPr>
        <p:spPr>
          <a:xfrm>
            <a:off x="572135" y="794126"/>
            <a:ext cx="1919274"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选育菌种</a:t>
            </a:r>
          </a:p>
        </p:txBody>
      </p:sp>
      <p:sp>
        <p:nvSpPr>
          <p:cNvPr id="3" name="矩形: 圆角 23" title="">
            <a:extLst>
              <a:ext uri="{FF2B5EF4-FFF2-40B4-BE49-F238E27FC236}">
                <a16:creationId xmlns:a16="http://schemas.microsoft.com/office/drawing/2014/main" id="{BB85A139-E3AD-3B8F-C14B-E69CCE1BB119}"/>
              </a:ext>
            </a:extLst>
          </p:cNvPr>
          <p:cNvSpPr/>
          <p:nvPr>
            <p:custDataLst>
              <p:tags r:id="rId6"/>
            </p:custDataLst>
          </p:nvPr>
        </p:nvSpPr>
        <p:spPr>
          <a:xfrm>
            <a:off x="572135" y="1981230"/>
            <a:ext cx="1964326" cy="634265"/>
          </a:xfrm>
          <a:prstGeom prst="roundRect">
            <a:avLst>
              <a:gd name="adj" fmla="val 17040"/>
            </a:avLst>
          </a:prstGeom>
          <a:solidFill>
            <a:srgbClr val="FFCCB8"/>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扩大培养</a:t>
            </a:r>
          </a:p>
        </p:txBody>
      </p:sp>
      <p:sp>
        <p:nvSpPr>
          <p:cNvPr id="4" name="箭头: 右 24" title="">
            <a:extLst>
              <a:ext uri="{FF2B5EF4-FFF2-40B4-BE49-F238E27FC236}">
                <a16:creationId xmlns:a16="http://schemas.microsoft.com/office/drawing/2014/main" id="{60584AEA-A59A-344D-C8CF-854C0D079480}"/>
              </a:ext>
            </a:extLst>
          </p:cNvPr>
          <p:cNvSpPr/>
          <p:nvPr>
            <p:custDataLst>
              <p:tags r:id="rId7"/>
            </p:custDataLst>
          </p:nvPr>
        </p:nvSpPr>
        <p:spPr>
          <a:xfrm rot="5400000">
            <a:off x="1214688" y="1622976"/>
            <a:ext cx="535982" cy="143237"/>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5" name="矩形: 圆角 25" title="">
            <a:extLst>
              <a:ext uri="{FF2B5EF4-FFF2-40B4-BE49-F238E27FC236}">
                <a16:creationId xmlns:a16="http://schemas.microsoft.com/office/drawing/2014/main" id="{3087EE8F-2F2C-24C8-623A-C2E6BAAF6819}"/>
              </a:ext>
            </a:extLst>
          </p:cNvPr>
          <p:cNvSpPr/>
          <p:nvPr>
            <p:custDataLst>
              <p:tags r:id="rId8"/>
            </p:custDataLst>
          </p:nvPr>
        </p:nvSpPr>
        <p:spPr>
          <a:xfrm>
            <a:off x="946746" y="6223735"/>
            <a:ext cx="1170052"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灭菌</a:t>
            </a:r>
          </a:p>
        </p:txBody>
      </p:sp>
      <p:sp>
        <p:nvSpPr>
          <p:cNvPr id="6" name="矩形: 圆角 26" title="">
            <a:extLst>
              <a:ext uri="{FF2B5EF4-FFF2-40B4-BE49-F238E27FC236}">
                <a16:creationId xmlns:a16="http://schemas.microsoft.com/office/drawing/2014/main" id="{3E982223-85A3-43AB-6D89-325EFC7880EF}"/>
              </a:ext>
            </a:extLst>
          </p:cNvPr>
          <p:cNvSpPr/>
          <p:nvPr>
            <p:custDataLst>
              <p:tags r:id="rId9"/>
            </p:custDataLst>
          </p:nvPr>
        </p:nvSpPr>
        <p:spPr>
          <a:xfrm>
            <a:off x="430149" y="5138911"/>
            <a:ext cx="2328919"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配制培养基</a:t>
            </a:r>
          </a:p>
        </p:txBody>
      </p:sp>
      <p:sp>
        <p:nvSpPr>
          <p:cNvPr id="8" name="箭头: 右 28" title="">
            <a:extLst>
              <a:ext uri="{FF2B5EF4-FFF2-40B4-BE49-F238E27FC236}">
                <a16:creationId xmlns:a16="http://schemas.microsoft.com/office/drawing/2014/main" id="{D00B730D-91A8-FC47-C6A1-338980AF3488}"/>
              </a:ext>
            </a:extLst>
          </p:cNvPr>
          <p:cNvSpPr/>
          <p:nvPr>
            <p:custDataLst>
              <p:tags r:id="rId10"/>
            </p:custDataLst>
          </p:nvPr>
        </p:nvSpPr>
        <p:spPr>
          <a:xfrm rot="5400000">
            <a:off x="1306771" y="5894902"/>
            <a:ext cx="439579" cy="233418"/>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9" name="矩形: 圆角 29" title="">
            <a:extLst>
              <a:ext uri="{FF2B5EF4-FFF2-40B4-BE49-F238E27FC236}">
                <a16:creationId xmlns:a16="http://schemas.microsoft.com/office/drawing/2014/main" id="{0B4B1A5C-1B91-253D-F8B7-8A4ABEBC2DAD}"/>
              </a:ext>
            </a:extLst>
          </p:cNvPr>
          <p:cNvSpPr/>
          <p:nvPr>
            <p:custDataLst>
              <p:tags r:id="rId11"/>
            </p:custDataLst>
          </p:nvPr>
        </p:nvSpPr>
        <p:spPr>
          <a:xfrm>
            <a:off x="2647233" y="6223734"/>
            <a:ext cx="1240140"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接种</a:t>
            </a:r>
          </a:p>
        </p:txBody>
      </p:sp>
      <p:grpSp>
        <p:nvGrpSpPr>
          <p:cNvPr id="10" name="组合 9" title="">
            <a:extLst>
              <a:ext uri="{FF2B5EF4-FFF2-40B4-BE49-F238E27FC236}">
                <a16:creationId xmlns:a16="http://schemas.microsoft.com/office/drawing/2014/main" id="{DFF66449-76D2-5191-8A91-E1A0569015C1}"/>
              </a:ext>
            </a:extLst>
          </p:cNvPr>
          <p:cNvGrpSpPr/>
          <p:nvPr>
            <p:custDataLst>
              <p:tags r:id="rId12"/>
            </p:custDataLst>
          </p:nvPr>
        </p:nvGrpSpPr>
        <p:grpSpPr>
          <a:xfrm>
            <a:off x="1881809" y="2615495"/>
            <a:ext cx="1385494" cy="3615906"/>
            <a:chOff x="1881809" y="2347177"/>
            <a:chExt cx="1385494" cy="3615906"/>
          </a:xfrm>
        </p:grpSpPr>
        <p:cxnSp>
          <p:nvCxnSpPr>
            <p:cNvPr id="11" name="直接连接符 33">
              <a:extLst>
                <a:ext uri="{FF2B5EF4-FFF2-40B4-BE49-F238E27FC236}">
                  <a16:creationId xmlns:a16="http://schemas.microsoft.com/office/drawing/2014/main" id="{04C29538-779E-C97E-4B07-57DE06D4D442}"/>
                </a:ext>
              </a:extLst>
            </p:cNvPr>
            <p:cNvCxnSpPr/>
            <p:nvPr>
              <p:custDataLst>
                <p:tags r:id="rId13"/>
              </p:custDataLst>
            </p:nvPr>
          </p:nvCxnSpPr>
          <p:spPr>
            <a:xfrm flipH="1">
              <a:off x="1881809" y="2347177"/>
              <a:ext cx="0" cy="1999536"/>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2" name="直接连接符 35">
              <a:extLst>
                <a:ext uri="{FF2B5EF4-FFF2-40B4-BE49-F238E27FC236}">
                  <a16:creationId xmlns:a16="http://schemas.microsoft.com/office/drawing/2014/main" id="{9DDB47AB-DDE3-72BB-441C-427820775AB3}"/>
                </a:ext>
              </a:extLst>
            </p:cNvPr>
            <p:cNvCxnSpPr/>
            <p:nvPr>
              <p:custDataLst>
                <p:tags r:id="rId14"/>
              </p:custDataLst>
            </p:nvPr>
          </p:nvCxnSpPr>
          <p:spPr>
            <a:xfrm>
              <a:off x="1895061" y="4346713"/>
              <a:ext cx="1372242" cy="0"/>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3" name="直接箭头连接符 37">
              <a:extLst>
                <a:ext uri="{FF2B5EF4-FFF2-40B4-BE49-F238E27FC236}">
                  <a16:creationId xmlns:a16="http://schemas.microsoft.com/office/drawing/2014/main" id="{28521F40-E82D-11EF-1AF4-4E1636CED1DD}"/>
                </a:ext>
              </a:extLst>
            </p:cNvPr>
            <p:cNvCxnSpPr/>
            <p:nvPr>
              <p:custDataLst>
                <p:tags r:id="rId15"/>
              </p:custDataLst>
            </p:nvPr>
          </p:nvCxnSpPr>
          <p:spPr>
            <a:xfrm flipH="1">
              <a:off x="3267303" y="4354380"/>
              <a:ext cx="0" cy="160870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4" name="直接箭头连接符 42" title="">
            <a:extLst>
              <a:ext uri="{FF2B5EF4-FFF2-40B4-BE49-F238E27FC236}">
                <a16:creationId xmlns:a16="http://schemas.microsoft.com/office/drawing/2014/main" id="{81DE89D4-E79F-1B4B-64E1-0BC434C59AB2}"/>
              </a:ext>
            </a:extLst>
          </p:cNvPr>
          <p:cNvCxnSpPr>
            <a:stCxn id="5" idx="3"/>
            <a:endCxn id="9" idx="1"/>
          </p:cNvCxnSpPr>
          <p:nvPr>
            <p:custDataLst>
              <p:tags r:id="rId16"/>
            </p:custDataLst>
          </p:nvPr>
        </p:nvCxnSpPr>
        <p:spPr>
          <a:xfrm flipV="1">
            <a:off x="2116798" y="6540867"/>
            <a:ext cx="530435" cy="1"/>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15" name="矩形: 圆角 43" title="">
            <a:extLst>
              <a:ext uri="{FF2B5EF4-FFF2-40B4-BE49-F238E27FC236}">
                <a16:creationId xmlns:a16="http://schemas.microsoft.com/office/drawing/2014/main" id="{AA300EEC-DA46-A6F3-8745-77E0D1A6EB13}"/>
              </a:ext>
            </a:extLst>
          </p:cNvPr>
          <p:cNvSpPr/>
          <p:nvPr>
            <p:custDataLst>
              <p:tags r:id="rId17"/>
            </p:custDataLst>
          </p:nvPr>
        </p:nvSpPr>
        <p:spPr>
          <a:xfrm>
            <a:off x="4531079" y="5867996"/>
            <a:ext cx="2134382"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发酵罐内发酵</a:t>
            </a:r>
          </a:p>
        </p:txBody>
      </p:sp>
      <p:sp>
        <p:nvSpPr>
          <p:cNvPr id="16" name="矩形: 圆角 44" title="">
            <a:extLst>
              <a:ext uri="{FF2B5EF4-FFF2-40B4-BE49-F238E27FC236}">
                <a16:creationId xmlns:a16="http://schemas.microsoft.com/office/drawing/2014/main" id="{1C5FB495-38ED-3E6D-8173-C5DC260EB1D2}"/>
              </a:ext>
            </a:extLst>
          </p:cNvPr>
          <p:cNvSpPr/>
          <p:nvPr>
            <p:custDataLst>
              <p:tags r:id="rId18"/>
            </p:custDataLst>
          </p:nvPr>
        </p:nvSpPr>
        <p:spPr>
          <a:xfrm>
            <a:off x="7318035" y="5865034"/>
            <a:ext cx="2094633" cy="923041"/>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分离提纯产物</a:t>
            </a:r>
          </a:p>
        </p:txBody>
      </p:sp>
      <p:sp>
        <p:nvSpPr>
          <p:cNvPr id="17" name="矩形: 圆角 45" title="">
            <a:extLst>
              <a:ext uri="{FF2B5EF4-FFF2-40B4-BE49-F238E27FC236}">
                <a16:creationId xmlns:a16="http://schemas.microsoft.com/office/drawing/2014/main" id="{4BBA2BE7-9A4C-53A7-D129-E30EF7CE2A90}"/>
              </a:ext>
            </a:extLst>
          </p:cNvPr>
          <p:cNvSpPr/>
          <p:nvPr>
            <p:custDataLst>
              <p:tags r:id="rId19"/>
            </p:custDataLst>
          </p:nvPr>
        </p:nvSpPr>
        <p:spPr>
          <a:xfrm>
            <a:off x="10118946" y="5873689"/>
            <a:ext cx="1360997"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获得产品</a:t>
            </a:r>
          </a:p>
        </p:txBody>
      </p:sp>
      <p:cxnSp>
        <p:nvCxnSpPr>
          <p:cNvPr id="18" name="直接箭头连接符 47" title="">
            <a:extLst>
              <a:ext uri="{FF2B5EF4-FFF2-40B4-BE49-F238E27FC236}">
                <a16:creationId xmlns:a16="http://schemas.microsoft.com/office/drawing/2014/main" id="{BE23E767-B1CA-5EB7-79E3-D458DB7341E3}"/>
              </a:ext>
            </a:extLst>
          </p:cNvPr>
          <p:cNvCxnSpPr/>
          <p:nvPr>
            <p:custDataLst>
              <p:tags r:id="rId20"/>
            </p:custDataLst>
          </p:nvPr>
        </p:nvCxnSpPr>
        <p:spPr>
          <a:xfrm>
            <a:off x="3887373" y="6537333"/>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49" title="">
            <a:extLst>
              <a:ext uri="{FF2B5EF4-FFF2-40B4-BE49-F238E27FC236}">
                <a16:creationId xmlns:a16="http://schemas.microsoft.com/office/drawing/2014/main" id="{712CB712-2457-1B24-6EFA-41B27084F5F5}"/>
              </a:ext>
            </a:extLst>
          </p:cNvPr>
          <p:cNvCxnSpPr/>
          <p:nvPr>
            <p:custDataLst>
              <p:tags r:id="rId21"/>
            </p:custDataLst>
          </p:nvPr>
        </p:nvCxnSpPr>
        <p:spPr>
          <a:xfrm>
            <a:off x="6674329" y="632626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接箭头连接符 50" title="">
            <a:extLst>
              <a:ext uri="{FF2B5EF4-FFF2-40B4-BE49-F238E27FC236}">
                <a16:creationId xmlns:a16="http://schemas.microsoft.com/office/drawing/2014/main" id="{90B1AF8A-3EBF-B8D9-55B9-023B7E299EAA}"/>
              </a:ext>
            </a:extLst>
          </p:cNvPr>
          <p:cNvCxnSpPr/>
          <p:nvPr>
            <p:custDataLst>
              <p:tags r:id="rId22"/>
            </p:custDataLst>
          </p:nvPr>
        </p:nvCxnSpPr>
        <p:spPr>
          <a:xfrm>
            <a:off x="9421536" y="633372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22" name="文本框 21" title="">
            <a:extLst>
              <a:ext uri="{FF2B5EF4-FFF2-40B4-BE49-F238E27FC236}">
                <a16:creationId xmlns:a16="http://schemas.microsoft.com/office/drawing/2014/main" id="{BF042527-9A31-943F-9B50-8746F1049579}"/>
              </a:ext>
            </a:extLst>
          </p:cNvPr>
          <p:cNvSpPr txBox="1"/>
          <p:nvPr>
            <p:custDataLst>
              <p:tags r:id="rId23"/>
            </p:custDataLst>
          </p:nvPr>
        </p:nvSpPr>
        <p:spPr>
          <a:xfrm>
            <a:off x="2846664" y="715298"/>
            <a:ext cx="3173864" cy="565539"/>
          </a:xfrm>
          <a:prstGeom prst="rect">
            <a:avLst/>
          </a:prstGeom>
          <a:noFill/>
        </p:spPr>
        <p:txBody>
          <a:bodyPr wrap="square" rtlCol="0">
            <a:spAutoFit/>
          </a:bodyPr>
          <a:lstStyle/>
          <a:p>
            <a:pPr>
              <a:lnSpc>
                <a:spcPct val="120000"/>
              </a:lnSpc>
            </a:pPr>
            <a:r>
              <a:rPr lang="zh-CN" altLang="en-US" sz="2800" b="1">
                <a:solidFill>
                  <a:srgbClr val="7030A0"/>
                </a:solidFill>
                <a:latin typeface="Microsoft YaHei" panose="020b0503020204020204" pitchFamily="34" charset="-122"/>
                <a:ea typeface="Microsoft YaHei" panose="020b0503020204020204" pitchFamily="34" charset="-122"/>
              </a:rPr>
              <a:t>扩大培养的原因：</a:t>
            </a:r>
          </a:p>
        </p:txBody>
      </p:sp>
      <p:sp>
        <p:nvSpPr>
          <p:cNvPr id="23" name="文本框 22" title="">
            <a:extLst>
              <a:ext uri="{FF2B5EF4-FFF2-40B4-BE49-F238E27FC236}">
                <a16:creationId xmlns:a16="http://schemas.microsoft.com/office/drawing/2014/main" id="{6C2B6BD4-1507-AEFA-0901-354B3EF32BC7}"/>
              </a:ext>
            </a:extLst>
          </p:cNvPr>
          <p:cNvSpPr txBox="1"/>
          <p:nvPr>
            <p:custDataLst>
              <p:tags r:id="rId24"/>
            </p:custDataLst>
          </p:nvPr>
        </p:nvSpPr>
        <p:spPr>
          <a:xfrm>
            <a:off x="2826507" y="1280837"/>
            <a:ext cx="5636403" cy="2377574"/>
          </a:xfrm>
          <a:prstGeom prst="rect">
            <a:avLst/>
          </a:prstGeom>
          <a:noFill/>
        </p:spPr>
        <p:txBody>
          <a:bodyPr wrap="square" rtlCol="0">
            <a:spAutoFit/>
          </a:bodyPr>
          <a:lstStyle/>
          <a:p>
            <a:pPr>
              <a:lnSpc>
                <a:spcPct val="120000"/>
              </a:lnSpc>
            </a:pPr>
            <a:r>
              <a:rPr lang="zh-CN" altLang="en-US" sz="3200">
                <a:latin typeface="楷体" panose="02010609060101010101" pitchFamily="49" charset="-122"/>
                <a:ea typeface="楷体" panose="02010609060101010101" pitchFamily="49" charset="-122"/>
              </a:rPr>
              <a:t>    </a:t>
            </a:r>
            <a:r>
              <a:rPr lang="zh-CN" altLang="en-US" sz="3200">
                <a:solidFill>
                  <a:srgbClr val="080808"/>
                </a:solidFill>
                <a:latin typeface="楷体" panose="02010609060101010101" pitchFamily="49" charset="-122"/>
                <a:ea typeface="楷体" panose="02010609060101010101" pitchFamily="49" charset="-122"/>
              </a:rPr>
              <a:t>工业发酵罐的体积一</a:t>
            </a:r>
            <a:endParaRPr lang="en-US" altLang="zh-CN" sz="3200">
              <a:solidFill>
                <a:srgbClr val="080808"/>
              </a:solidFill>
              <a:latin typeface="楷体" panose="02010609060101010101" pitchFamily="49" charset="-122"/>
              <a:ea typeface="楷体" panose="02010609060101010101" pitchFamily="49" charset="-122"/>
            </a:endParaRPr>
          </a:p>
          <a:p>
            <a:pPr>
              <a:lnSpc>
                <a:spcPct val="120000"/>
              </a:lnSpc>
            </a:pPr>
            <a:r>
              <a:rPr lang="zh-CN" altLang="en-US" sz="3200">
                <a:solidFill>
                  <a:srgbClr val="080808"/>
                </a:solidFill>
                <a:latin typeface="楷体" panose="02010609060101010101" pitchFamily="49" charset="-122"/>
                <a:ea typeface="楷体" panose="02010609060101010101" pitchFamily="49" charset="-122"/>
              </a:rPr>
              <a:t>般为及时立方米到几百立</a:t>
            </a:r>
            <a:endParaRPr lang="en-US" altLang="zh-CN" sz="3200">
              <a:solidFill>
                <a:srgbClr val="080808"/>
              </a:solidFill>
              <a:latin typeface="楷体" panose="02010609060101010101" pitchFamily="49" charset="-122"/>
              <a:ea typeface="楷体" panose="02010609060101010101" pitchFamily="49" charset="-122"/>
            </a:endParaRPr>
          </a:p>
          <a:p>
            <a:pPr>
              <a:lnSpc>
                <a:spcPct val="120000"/>
              </a:lnSpc>
            </a:pPr>
            <a:r>
              <a:rPr lang="zh-CN" altLang="en-US" sz="3200">
                <a:solidFill>
                  <a:srgbClr val="080808"/>
                </a:solidFill>
                <a:latin typeface="楷体" panose="02010609060101010101" pitchFamily="49" charset="-122"/>
                <a:ea typeface="楷体" panose="02010609060101010101" pitchFamily="49" charset="-122"/>
              </a:rPr>
              <a:t>方米，接入的</a:t>
            </a:r>
            <a:r>
              <a:rPr lang="zh-CN" altLang="en-US" sz="3200" b="1">
                <a:solidFill>
                  <a:srgbClr val="C00000"/>
                </a:solidFill>
                <a:latin typeface="楷体" panose="02010609060101010101" pitchFamily="49" charset="-122"/>
                <a:ea typeface="楷体" panose="02010609060101010101" pitchFamily="49" charset="-122"/>
              </a:rPr>
              <a:t>菌种总体积</a:t>
            </a:r>
            <a:endParaRPr lang="en-US" altLang="zh-CN" sz="3200" b="1">
              <a:solidFill>
                <a:srgbClr val="C00000"/>
              </a:solidFill>
              <a:latin typeface="楷体" panose="02010609060101010101" pitchFamily="49" charset="-122"/>
              <a:ea typeface="楷体" panose="02010609060101010101" pitchFamily="49" charset="-122"/>
            </a:endParaRPr>
          </a:p>
          <a:p>
            <a:pPr>
              <a:lnSpc>
                <a:spcPct val="120000"/>
              </a:lnSpc>
            </a:pPr>
            <a:r>
              <a:rPr lang="zh-CN" altLang="en-US" sz="3200" b="1">
                <a:solidFill>
                  <a:srgbClr val="0C7338"/>
                </a:solidFill>
                <a:latin typeface="楷体" panose="02010609060101010101" pitchFamily="49" charset="-122"/>
                <a:ea typeface="楷体" panose="02010609060101010101" pitchFamily="49" charset="-122"/>
              </a:rPr>
              <a:t>需要几立方米到几十立方米</a:t>
            </a:r>
            <a:r>
              <a:rPr lang="zh-CN" altLang="en-US" sz="3200">
                <a:solidFill>
                  <a:srgbClr val="0C7338"/>
                </a:solidFill>
                <a:latin typeface="楷体" panose="02010609060101010101" pitchFamily="49" charset="-122"/>
                <a:ea typeface="楷体" panose="02010609060101010101" pitchFamily="49" charset="-122"/>
              </a:rPr>
              <a:t>。</a:t>
            </a:r>
          </a:p>
        </p:txBody>
      </p:sp>
      <p:sp>
        <p:nvSpPr>
          <p:cNvPr id="24" name="文本框 23" title="">
            <a:extLst>
              <a:ext uri="{FF2B5EF4-FFF2-40B4-BE49-F238E27FC236}">
                <a16:creationId xmlns:a16="http://schemas.microsoft.com/office/drawing/2014/main" id="{8F61737E-5A1A-078E-10A1-124664CCFF65}"/>
              </a:ext>
            </a:extLst>
          </p:cNvPr>
          <p:cNvSpPr txBox="1"/>
          <p:nvPr>
            <p:custDataLst>
              <p:tags r:id="rId25"/>
            </p:custDataLst>
          </p:nvPr>
        </p:nvSpPr>
        <p:spPr>
          <a:xfrm>
            <a:off x="3897790" y="3872427"/>
            <a:ext cx="3098392" cy="565539"/>
          </a:xfrm>
          <a:prstGeom prst="rect">
            <a:avLst/>
          </a:prstGeom>
          <a:noFill/>
        </p:spPr>
        <p:txBody>
          <a:bodyPr wrap="square" rtlCol="0">
            <a:spAutoFit/>
          </a:bodyPr>
          <a:lstStyle/>
          <a:p>
            <a:pPr>
              <a:lnSpc>
                <a:spcPct val="120000"/>
              </a:lnSpc>
            </a:pPr>
            <a:r>
              <a:rPr lang="zh-CN" altLang="en-US" sz="2800" b="1">
                <a:solidFill>
                  <a:srgbClr val="7030A0"/>
                </a:solidFill>
                <a:latin typeface="Microsoft YaHei" panose="020b0503020204020204" pitchFamily="34" charset="-122"/>
                <a:ea typeface="Microsoft YaHei" panose="020b0503020204020204" pitchFamily="34" charset="-122"/>
              </a:rPr>
              <a:t>怎样扩大培养？</a:t>
            </a:r>
          </a:p>
        </p:txBody>
      </p:sp>
      <p:sp>
        <p:nvSpPr>
          <p:cNvPr id="25" name="文本框 24" title="">
            <a:extLst>
              <a:ext uri="{FF2B5EF4-FFF2-40B4-BE49-F238E27FC236}">
                <a16:creationId xmlns:a16="http://schemas.microsoft.com/office/drawing/2014/main" id="{FF17D2D3-3796-D31F-DCE4-529AF5FE084A}"/>
              </a:ext>
            </a:extLst>
          </p:cNvPr>
          <p:cNvSpPr txBox="1"/>
          <p:nvPr>
            <p:custDataLst>
              <p:tags r:id="rId26"/>
            </p:custDataLst>
          </p:nvPr>
        </p:nvSpPr>
        <p:spPr>
          <a:xfrm>
            <a:off x="3661986" y="4488068"/>
            <a:ext cx="8546386" cy="1195712"/>
          </a:xfrm>
          <a:prstGeom prst="rect">
            <a:avLst/>
          </a:prstGeom>
          <a:noFill/>
        </p:spPr>
        <p:txBody>
          <a:bodyPr wrap="square" rtlCol="0">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rPr>
              <a:t>    将培养到</a:t>
            </a:r>
            <a:r>
              <a:rPr lang="zh-CN" altLang="en-US" sz="3200" b="1">
                <a:solidFill>
                  <a:srgbClr val="C00000"/>
                </a:solidFill>
                <a:latin typeface="楷体" panose="02010609060101010101" pitchFamily="49" charset="-122"/>
                <a:ea typeface="楷体" panose="02010609060101010101" pitchFamily="49" charset="-122"/>
              </a:rPr>
              <a:t>增长速率最快</a:t>
            </a:r>
            <a:r>
              <a:rPr lang="zh-CN" altLang="en-US" sz="3200">
                <a:solidFill>
                  <a:srgbClr val="080808"/>
                </a:solidFill>
                <a:latin typeface="楷体" panose="02010609060101010101" pitchFamily="49" charset="-122"/>
                <a:ea typeface="楷体" panose="02010609060101010101" pitchFamily="49" charset="-122"/>
              </a:rPr>
              <a:t>时期的菌体分开，再进行培养。</a:t>
            </a:r>
          </a:p>
        </p:txBody>
      </p:sp>
      <p:pic>
        <p:nvPicPr>
          <p:cNvPr id="7172" name="Picture 4" title="">
            <a:extLst>
              <a:ext uri="{FF2B5EF4-FFF2-40B4-BE49-F238E27FC236}">
                <a16:creationId xmlns:a16="http://schemas.microsoft.com/office/drawing/2014/main" id="{F4ADAC2C-F39B-6F4A-2717-2A0F9A859DE3}"/>
              </a:ext>
            </a:extLst>
          </p:cNvPr>
          <p:cNvPicPr>
            <a:picLocks noChangeAspect="1" noChangeArrowheads="1"/>
          </p:cNvPicPr>
          <p:nvPr>
            <p:custDataLst>
              <p:tags r:id="rId28"/>
            </p:custDataLst>
          </p:nvPr>
        </p:nvPicPr>
        <p:blipFill>
          <a:blip r:embed="rId27">
            <a:extLst>
              <a:ext uri="{28A0092B-C50C-407E-A947-70E740481C1C}">
                <a14:useLocalDpi xmlns:a14="http://schemas.microsoft.com/office/drawing/2010/main" val="0"/>
              </a:ext>
            </a:extLst>
          </a:blip>
          <a:srcRect b="7645"/>
          <a:stretch>
            <a:fillRect/>
          </a:stretch>
        </p:blipFill>
        <p:spPr bwMode="auto">
          <a:xfrm>
            <a:off x="7695376" y="0"/>
            <a:ext cx="4496624" cy="27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366331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p:tgtEl>
                                          <p:spTgt spid="22"/>
                                        </p:tgtEl>
                                        <p:attrNameLst>
                                          <p:attrName>ppt_x</p:attrName>
                                        </p:attrNameLst>
                                      </p:cBhvr>
                                      <p:tavLst>
                                        <p:tav tm="0">
                                          <p:val>
                                            <p:strVal val="#ppt_x-#ppt_w*1.125000"/>
                                          </p:val>
                                        </p:tav>
                                        <p:tav tm="100000">
                                          <p:val>
                                            <p:strVal val="#ppt_x"/>
                                          </p:val>
                                        </p:tav>
                                      </p:tavLst>
                                    </p:anim>
                                    <p:animEffect transition="in" filter="wipe(right)">
                                      <p:cBhvr>
                                        <p:cTn id="8" dur="500"/>
                                        <p:tgtEl>
                                          <p:spTgt spid="22"/>
                                        </p:tgtEl>
                                      </p:cBhvr>
                                    </p:animEffect>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7172"/>
                                        </p:tgtEl>
                                        <p:attrNameLst>
                                          <p:attrName>style.visibility</p:attrName>
                                        </p:attrNameLst>
                                      </p:cBhvr>
                                      <p:to>
                                        <p:strVal val="visible"/>
                                      </p:to>
                                    </p:set>
                                    <p:animEffect transition="in" filter="fade">
                                      <p:cBhvr>
                                        <p:cTn id="17" dur="500"/>
                                        <p:tgtEl>
                                          <p:spTgt spid="7172"/>
                                        </p:tgtEl>
                                      </p:cBhvr>
                                    </p:animEffect>
                                  </p:childTnLst>
                                </p:cTn>
                              </p:par>
                            </p:childTnLst>
                          </p:cTn>
                        </p:par>
                        <p:par>
                          <p:cTn id="18" fill="hold" nodeType="afterGroup">
                            <p:stCondLst>
                              <p:cond delay="1000"/>
                            </p:stCondLst>
                            <p:childTnLst>
                              <p:par>
                                <p:cTn id="19" presetID="12" presetClass="entr" presetSubtype="8"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p:tgtEl>
                                          <p:spTgt spid="24"/>
                                        </p:tgtEl>
                                        <p:attrNameLst>
                                          <p:attrName>ppt_x</p:attrName>
                                        </p:attrNameLst>
                                      </p:cBhvr>
                                      <p:tavLst>
                                        <p:tav tm="0">
                                          <p:val>
                                            <p:strVal val="#ppt_x-#ppt_w*1.125000"/>
                                          </p:val>
                                        </p:tav>
                                        <p:tav tm="100000">
                                          <p:val>
                                            <p:strVal val="#ppt_x"/>
                                          </p:val>
                                        </p:tav>
                                      </p:tavLst>
                                    </p:anim>
                                    <p:animEffect transition="in" filter="wipe(right)">
                                      <p:cBhvr>
                                        <p:cTn id="22" dur="500"/>
                                        <p:tgtEl>
                                          <p:spTgt spid="24"/>
                                        </p:tgtEl>
                                      </p:cBhvr>
                                    </p:animEffect>
                                  </p:childTnLst>
                                </p:cTn>
                              </p:par>
                            </p:childTnLst>
                          </p:cTn>
                        </p:par>
                      </p:childTnLst>
                    </p:cTn>
                  </p:par>
                  <p:par>
                    <p:cTn id="23" fill="hold" nodeType="clickPar">
                      <p:stCondLst>
                        <p:cond delay="indefinite"/>
                        <p:cond evt="onBegin" delay="0">
                          <p:tn val="22"/>
                        </p:cond>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5142271" cy="584775"/>
          </a:xfrm>
          <a:custGeom>
            <a:gdLst>
              <a:gd name="connsiteX0" fmla="*/ 0 w 5142271"/>
              <a:gd name="connsiteY0" fmla="*/ 0 h 584775"/>
              <a:gd name="connsiteX1" fmla="*/ 519941 w 5142271"/>
              <a:gd name="connsiteY1" fmla="*/ 0 h 584775"/>
              <a:gd name="connsiteX2" fmla="*/ 1142727 w 5142271"/>
              <a:gd name="connsiteY2" fmla="*/ 0 h 584775"/>
              <a:gd name="connsiteX3" fmla="*/ 1816936 w 5142271"/>
              <a:gd name="connsiteY3" fmla="*/ 0 h 584775"/>
              <a:gd name="connsiteX4" fmla="*/ 2336876 w 5142271"/>
              <a:gd name="connsiteY4" fmla="*/ 0 h 584775"/>
              <a:gd name="connsiteX5" fmla="*/ 2753972 w 5142271"/>
              <a:gd name="connsiteY5" fmla="*/ 0 h 584775"/>
              <a:gd name="connsiteX6" fmla="*/ 3171067 w 5142271"/>
              <a:gd name="connsiteY6" fmla="*/ 0 h 584775"/>
              <a:gd name="connsiteX7" fmla="*/ 3845276 w 5142271"/>
              <a:gd name="connsiteY7" fmla="*/ 0 h 584775"/>
              <a:gd name="connsiteX8" fmla="*/ 4313794 w 5142271"/>
              <a:gd name="connsiteY8" fmla="*/ 0 h 584775"/>
              <a:gd name="connsiteX9" fmla="*/ 5142271 w 5142271"/>
              <a:gd name="connsiteY9" fmla="*/ 0 h 584775"/>
              <a:gd name="connsiteX10" fmla="*/ 5142271 w 5142271"/>
              <a:gd name="connsiteY10" fmla="*/ 584775 h 584775"/>
              <a:gd name="connsiteX11" fmla="*/ 4622330 w 5142271"/>
              <a:gd name="connsiteY11" fmla="*/ 584775 h 584775"/>
              <a:gd name="connsiteX12" fmla="*/ 4050967 w 5142271"/>
              <a:gd name="connsiteY12" fmla="*/ 584775 h 584775"/>
              <a:gd name="connsiteX13" fmla="*/ 3531026 w 5142271"/>
              <a:gd name="connsiteY13" fmla="*/ 584775 h 584775"/>
              <a:gd name="connsiteX14" fmla="*/ 3062508 w 5142271"/>
              <a:gd name="connsiteY14" fmla="*/ 584775 h 584775"/>
              <a:gd name="connsiteX15" fmla="*/ 2491145 w 5142271"/>
              <a:gd name="connsiteY15" fmla="*/ 584775 h 584775"/>
              <a:gd name="connsiteX16" fmla="*/ 2022627 w 5142271"/>
              <a:gd name="connsiteY16" fmla="*/ 584775 h 584775"/>
              <a:gd name="connsiteX17" fmla="*/ 1605531 w 5142271"/>
              <a:gd name="connsiteY17" fmla="*/ 584775 h 584775"/>
              <a:gd name="connsiteX18" fmla="*/ 931322 w 5142271"/>
              <a:gd name="connsiteY18" fmla="*/ 584775 h 584775"/>
              <a:gd name="connsiteX19" fmla="*/ 514227 w 5142271"/>
              <a:gd name="connsiteY19" fmla="*/ 584775 h 584775"/>
              <a:gd name="connsiteX20" fmla="*/ 0 w 5142271"/>
              <a:gd name="connsiteY20" fmla="*/ 584775 h 584775"/>
              <a:gd name="connsiteX21" fmla="*/ 0 w 5142271"/>
              <a:gd name="connsiteY21"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42271" h="584775" extrusionOk="0">
                <a:moveTo>
                  <a:pt x="0" y="0"/>
                </a:moveTo>
                <a:cubicBezTo>
                  <a:pt x="200678" y="-40795"/>
                  <a:pt x="297626" y="9741"/>
                  <a:pt x="519941" y="0"/>
                </a:cubicBezTo>
                <a:cubicBezTo>
                  <a:pt x="742256" y="-9741"/>
                  <a:pt x="852805" y="64508"/>
                  <a:pt x="1142727" y="0"/>
                </a:cubicBezTo>
                <a:cubicBezTo>
                  <a:pt x="1432649" y="-64508"/>
                  <a:pt x="1658903" y="57530"/>
                  <a:pt x="1816936" y="0"/>
                </a:cubicBezTo>
                <a:cubicBezTo>
                  <a:pt x="1974969" y="-57530"/>
                  <a:pt x="2080194" y="25566"/>
                  <a:pt x="2336876" y="0"/>
                </a:cubicBezTo>
                <a:cubicBezTo>
                  <a:pt x="2593558" y="-25566"/>
                  <a:pt x="2635923" y="38292"/>
                  <a:pt x="2753972" y="0"/>
                </a:cubicBezTo>
                <a:cubicBezTo>
                  <a:pt x="2872021" y="-38292"/>
                  <a:pt x="3086688" y="11329"/>
                  <a:pt x="3171067" y="0"/>
                </a:cubicBezTo>
                <a:cubicBezTo>
                  <a:pt x="3255446" y="-11329"/>
                  <a:pt x="3585187" y="32095"/>
                  <a:pt x="3845276" y="0"/>
                </a:cubicBezTo>
                <a:cubicBezTo>
                  <a:pt x="4105365" y="-32095"/>
                  <a:pt x="4210580" y="52393"/>
                  <a:pt x="4313794" y="0"/>
                </a:cubicBezTo>
                <a:cubicBezTo>
                  <a:pt x="4417008" y="-52393"/>
                  <a:pt x="4733455" y="33002"/>
                  <a:pt x="5142271" y="0"/>
                </a:cubicBezTo>
                <a:cubicBezTo>
                  <a:pt x="5202244" y="157020"/>
                  <a:pt x="5098332" y="349692"/>
                  <a:pt x="5142271" y="584775"/>
                </a:cubicBezTo>
                <a:cubicBezTo>
                  <a:pt x="4988493" y="601233"/>
                  <a:pt x="4790068" y="541664"/>
                  <a:pt x="4622330" y="584775"/>
                </a:cubicBezTo>
                <a:cubicBezTo>
                  <a:pt x="4454592" y="627886"/>
                  <a:pt x="4265605" y="577898"/>
                  <a:pt x="4050967" y="584775"/>
                </a:cubicBezTo>
                <a:cubicBezTo>
                  <a:pt x="3836329" y="591652"/>
                  <a:pt x="3759024" y="567700"/>
                  <a:pt x="3531026" y="584775"/>
                </a:cubicBezTo>
                <a:cubicBezTo>
                  <a:pt x="3303028" y="601850"/>
                  <a:pt x="3208921" y="535105"/>
                  <a:pt x="3062508" y="584775"/>
                </a:cubicBezTo>
                <a:cubicBezTo>
                  <a:pt x="2916095" y="634445"/>
                  <a:pt x="2670644" y="577998"/>
                  <a:pt x="2491145" y="584775"/>
                </a:cubicBezTo>
                <a:cubicBezTo>
                  <a:pt x="2311646" y="591552"/>
                  <a:pt x="2240953" y="554618"/>
                  <a:pt x="2022627" y="584775"/>
                </a:cubicBezTo>
                <a:cubicBezTo>
                  <a:pt x="1804301" y="614932"/>
                  <a:pt x="1788602" y="543421"/>
                  <a:pt x="1605531" y="584775"/>
                </a:cubicBezTo>
                <a:cubicBezTo>
                  <a:pt x="1422460" y="626129"/>
                  <a:pt x="1205041" y="557554"/>
                  <a:pt x="931322" y="584775"/>
                </a:cubicBezTo>
                <a:cubicBezTo>
                  <a:pt x="657603" y="611996"/>
                  <a:pt x="652140" y="576668"/>
                  <a:pt x="514227" y="584775"/>
                </a:cubicBezTo>
                <a:cubicBezTo>
                  <a:pt x="376314" y="592882"/>
                  <a:pt x="120400" y="539904"/>
                  <a:pt x="0" y="584775"/>
                </a:cubicBezTo>
                <a:cubicBezTo>
                  <a:pt x="-23681" y="424834"/>
                  <a:pt x="44726" y="133852"/>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二、发酵工程基本环节分析</a:t>
            </a:r>
          </a:p>
        </p:txBody>
      </p:sp>
      <p:sp>
        <p:nvSpPr>
          <p:cNvPr id="2" name="矩形: 圆角 4" title="">
            <a:extLst>
              <a:ext uri="{FF2B5EF4-FFF2-40B4-BE49-F238E27FC236}">
                <a16:creationId xmlns:a16="http://schemas.microsoft.com/office/drawing/2014/main" id="{803B7DC8-EA6F-7B19-AF3A-A35842EE5E6F}"/>
              </a:ext>
            </a:extLst>
          </p:cNvPr>
          <p:cNvSpPr/>
          <p:nvPr>
            <p:custDataLst>
              <p:tags r:id="rId5"/>
            </p:custDataLst>
          </p:nvPr>
        </p:nvSpPr>
        <p:spPr>
          <a:xfrm>
            <a:off x="141986" y="794126"/>
            <a:ext cx="1919274"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选育菌种</a:t>
            </a:r>
          </a:p>
        </p:txBody>
      </p:sp>
      <p:sp>
        <p:nvSpPr>
          <p:cNvPr id="3" name="矩形: 圆角 23" title="">
            <a:extLst>
              <a:ext uri="{FF2B5EF4-FFF2-40B4-BE49-F238E27FC236}">
                <a16:creationId xmlns:a16="http://schemas.microsoft.com/office/drawing/2014/main" id="{A3CFF8D6-1540-342C-E949-32F92D47A8AE}"/>
              </a:ext>
            </a:extLst>
          </p:cNvPr>
          <p:cNvSpPr/>
          <p:nvPr>
            <p:custDataLst>
              <p:tags r:id="rId6"/>
            </p:custDataLst>
          </p:nvPr>
        </p:nvSpPr>
        <p:spPr>
          <a:xfrm>
            <a:off x="141986" y="1981230"/>
            <a:ext cx="1964326"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扩大培养</a:t>
            </a:r>
          </a:p>
        </p:txBody>
      </p:sp>
      <p:sp>
        <p:nvSpPr>
          <p:cNvPr id="4" name="箭头: 右 24" title="">
            <a:extLst>
              <a:ext uri="{FF2B5EF4-FFF2-40B4-BE49-F238E27FC236}">
                <a16:creationId xmlns:a16="http://schemas.microsoft.com/office/drawing/2014/main" id="{28641EC9-020C-97C7-83C7-E612A2039FCB}"/>
              </a:ext>
            </a:extLst>
          </p:cNvPr>
          <p:cNvSpPr/>
          <p:nvPr>
            <p:custDataLst>
              <p:tags r:id="rId7"/>
            </p:custDataLst>
          </p:nvPr>
        </p:nvSpPr>
        <p:spPr>
          <a:xfrm rot="5400000">
            <a:off x="756801" y="1633192"/>
            <a:ext cx="535982" cy="143237"/>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5" name="矩形: 圆角 25" title="">
            <a:extLst>
              <a:ext uri="{FF2B5EF4-FFF2-40B4-BE49-F238E27FC236}">
                <a16:creationId xmlns:a16="http://schemas.microsoft.com/office/drawing/2014/main" id="{06F17F85-E716-1B46-2538-FF47096FCF6A}"/>
              </a:ext>
            </a:extLst>
          </p:cNvPr>
          <p:cNvSpPr/>
          <p:nvPr>
            <p:custDataLst>
              <p:tags r:id="rId8"/>
            </p:custDataLst>
          </p:nvPr>
        </p:nvSpPr>
        <p:spPr>
          <a:xfrm>
            <a:off x="516597" y="6223735"/>
            <a:ext cx="1170052"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灭菌</a:t>
            </a:r>
          </a:p>
        </p:txBody>
      </p:sp>
      <p:sp>
        <p:nvSpPr>
          <p:cNvPr id="6" name="矩形: 圆角 26" title="">
            <a:extLst>
              <a:ext uri="{FF2B5EF4-FFF2-40B4-BE49-F238E27FC236}">
                <a16:creationId xmlns:a16="http://schemas.microsoft.com/office/drawing/2014/main" id="{638BFCAE-AAA9-587A-E3C3-7E5740C8BBD9}"/>
              </a:ext>
            </a:extLst>
          </p:cNvPr>
          <p:cNvSpPr/>
          <p:nvPr>
            <p:custDataLst>
              <p:tags r:id="rId9"/>
            </p:custDataLst>
          </p:nvPr>
        </p:nvSpPr>
        <p:spPr>
          <a:xfrm>
            <a:off x="0" y="5138911"/>
            <a:ext cx="2328919" cy="634265"/>
          </a:xfrm>
          <a:prstGeom prst="roundRect">
            <a:avLst>
              <a:gd name="adj" fmla="val 17040"/>
            </a:avLst>
          </a:prstGeom>
          <a:solidFill>
            <a:srgbClr val="FFCCB8"/>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配制培养基</a:t>
            </a:r>
          </a:p>
        </p:txBody>
      </p:sp>
      <p:sp>
        <p:nvSpPr>
          <p:cNvPr id="7" name="箭头: 右 28" title="">
            <a:extLst>
              <a:ext uri="{FF2B5EF4-FFF2-40B4-BE49-F238E27FC236}">
                <a16:creationId xmlns:a16="http://schemas.microsoft.com/office/drawing/2014/main" id="{EE36A49E-E943-44D0-B015-58FB5286B8C9}"/>
              </a:ext>
            </a:extLst>
          </p:cNvPr>
          <p:cNvSpPr/>
          <p:nvPr>
            <p:custDataLst>
              <p:tags r:id="rId10"/>
            </p:custDataLst>
          </p:nvPr>
        </p:nvSpPr>
        <p:spPr>
          <a:xfrm rot="5400000">
            <a:off x="876622" y="5894902"/>
            <a:ext cx="439579" cy="233418"/>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8" name="矩形: 圆角 29" title="">
            <a:extLst>
              <a:ext uri="{FF2B5EF4-FFF2-40B4-BE49-F238E27FC236}">
                <a16:creationId xmlns:a16="http://schemas.microsoft.com/office/drawing/2014/main" id="{459C5669-FEAB-BE46-FE1A-7396DF77BDA3}"/>
              </a:ext>
            </a:extLst>
          </p:cNvPr>
          <p:cNvSpPr/>
          <p:nvPr>
            <p:custDataLst>
              <p:tags r:id="rId11"/>
            </p:custDataLst>
          </p:nvPr>
        </p:nvSpPr>
        <p:spPr>
          <a:xfrm>
            <a:off x="2217084" y="6223734"/>
            <a:ext cx="1240140"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接种</a:t>
            </a:r>
          </a:p>
        </p:txBody>
      </p:sp>
      <p:grpSp>
        <p:nvGrpSpPr>
          <p:cNvPr id="9" name="组合 8" title="">
            <a:extLst>
              <a:ext uri="{FF2B5EF4-FFF2-40B4-BE49-F238E27FC236}">
                <a16:creationId xmlns:a16="http://schemas.microsoft.com/office/drawing/2014/main" id="{F48AE40D-3A3D-893E-9C94-937A10C182FA}"/>
              </a:ext>
            </a:extLst>
          </p:cNvPr>
          <p:cNvGrpSpPr/>
          <p:nvPr>
            <p:custDataLst>
              <p:tags r:id="rId12"/>
            </p:custDataLst>
          </p:nvPr>
        </p:nvGrpSpPr>
        <p:grpSpPr>
          <a:xfrm>
            <a:off x="1451660" y="2615495"/>
            <a:ext cx="1186711" cy="3641122"/>
            <a:chOff x="1881809" y="2347177"/>
            <a:chExt cx="1186711" cy="3641122"/>
          </a:xfrm>
        </p:grpSpPr>
        <p:cxnSp>
          <p:nvCxnSpPr>
            <p:cNvPr id="10" name="直接连接符 33">
              <a:extLst>
                <a:ext uri="{FF2B5EF4-FFF2-40B4-BE49-F238E27FC236}">
                  <a16:creationId xmlns:a16="http://schemas.microsoft.com/office/drawing/2014/main" id="{D88B58C5-F57C-F863-D622-D477680D0861}"/>
                </a:ext>
              </a:extLst>
            </p:cNvPr>
            <p:cNvCxnSpPr/>
            <p:nvPr>
              <p:custDataLst>
                <p:tags r:id="rId13"/>
              </p:custDataLst>
            </p:nvPr>
          </p:nvCxnSpPr>
          <p:spPr>
            <a:xfrm flipH="1">
              <a:off x="1881809" y="2347177"/>
              <a:ext cx="0" cy="1999536"/>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1" name="直接连接符 35">
              <a:extLst>
                <a:ext uri="{FF2B5EF4-FFF2-40B4-BE49-F238E27FC236}">
                  <a16:creationId xmlns:a16="http://schemas.microsoft.com/office/drawing/2014/main" id="{5134F149-ACA5-48B1-6211-35F8F6D60496}"/>
                </a:ext>
              </a:extLst>
            </p:cNvPr>
            <p:cNvCxnSpPr/>
            <p:nvPr>
              <p:custDataLst>
                <p:tags r:id="rId14"/>
              </p:custDataLst>
            </p:nvPr>
          </p:nvCxnSpPr>
          <p:spPr>
            <a:xfrm>
              <a:off x="1895061" y="4346713"/>
              <a:ext cx="1173459" cy="0"/>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2" name="直接箭头连接符 37">
              <a:extLst>
                <a:ext uri="{FF2B5EF4-FFF2-40B4-BE49-F238E27FC236}">
                  <a16:creationId xmlns:a16="http://schemas.microsoft.com/office/drawing/2014/main" id="{7A849B79-042B-AF5C-9954-498CF7EF662F}"/>
                </a:ext>
              </a:extLst>
            </p:cNvPr>
            <p:cNvCxnSpPr/>
            <p:nvPr>
              <p:custDataLst>
                <p:tags r:id="rId15"/>
              </p:custDataLst>
            </p:nvPr>
          </p:nvCxnSpPr>
          <p:spPr>
            <a:xfrm flipH="1">
              <a:off x="3068520" y="4379596"/>
              <a:ext cx="0" cy="160870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3" name="直接箭头连接符 42" title="">
            <a:extLst>
              <a:ext uri="{FF2B5EF4-FFF2-40B4-BE49-F238E27FC236}">
                <a16:creationId xmlns:a16="http://schemas.microsoft.com/office/drawing/2014/main" id="{3691BB7B-CA79-ED10-6183-3173EF2FFEC0}"/>
              </a:ext>
            </a:extLst>
          </p:cNvPr>
          <p:cNvCxnSpPr>
            <a:stCxn id="5" idx="3"/>
            <a:endCxn id="8" idx="1"/>
          </p:cNvCxnSpPr>
          <p:nvPr>
            <p:custDataLst>
              <p:tags r:id="rId16"/>
            </p:custDataLst>
          </p:nvPr>
        </p:nvCxnSpPr>
        <p:spPr>
          <a:xfrm flipV="1">
            <a:off x="1686649" y="6540867"/>
            <a:ext cx="530435" cy="1"/>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圆角 43" title="">
            <a:extLst>
              <a:ext uri="{FF2B5EF4-FFF2-40B4-BE49-F238E27FC236}">
                <a16:creationId xmlns:a16="http://schemas.microsoft.com/office/drawing/2014/main" id="{F5FB198C-3BAD-E37F-E368-6C5802C74406}"/>
              </a:ext>
            </a:extLst>
          </p:cNvPr>
          <p:cNvSpPr/>
          <p:nvPr>
            <p:custDataLst>
              <p:tags r:id="rId17"/>
            </p:custDataLst>
          </p:nvPr>
        </p:nvSpPr>
        <p:spPr>
          <a:xfrm>
            <a:off x="4100930" y="5867996"/>
            <a:ext cx="2134382"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发酵罐内发酵</a:t>
            </a:r>
          </a:p>
        </p:txBody>
      </p:sp>
      <p:sp>
        <p:nvSpPr>
          <p:cNvPr id="15" name="矩形: 圆角 44" title="">
            <a:extLst>
              <a:ext uri="{FF2B5EF4-FFF2-40B4-BE49-F238E27FC236}">
                <a16:creationId xmlns:a16="http://schemas.microsoft.com/office/drawing/2014/main" id="{78120D79-7076-57D1-B5E3-0C6202592B97}"/>
              </a:ext>
            </a:extLst>
          </p:cNvPr>
          <p:cNvSpPr/>
          <p:nvPr>
            <p:custDataLst>
              <p:tags r:id="rId18"/>
            </p:custDataLst>
          </p:nvPr>
        </p:nvSpPr>
        <p:spPr>
          <a:xfrm>
            <a:off x="6887886" y="5865034"/>
            <a:ext cx="2094633" cy="923041"/>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分离提纯产物</a:t>
            </a:r>
          </a:p>
        </p:txBody>
      </p:sp>
      <p:sp>
        <p:nvSpPr>
          <p:cNvPr id="16" name="矩形: 圆角 45" title="">
            <a:extLst>
              <a:ext uri="{FF2B5EF4-FFF2-40B4-BE49-F238E27FC236}">
                <a16:creationId xmlns:a16="http://schemas.microsoft.com/office/drawing/2014/main" id="{E52682A3-9C4D-E1BD-7460-DCA98627D61E}"/>
              </a:ext>
            </a:extLst>
          </p:cNvPr>
          <p:cNvSpPr/>
          <p:nvPr>
            <p:custDataLst>
              <p:tags r:id="rId19"/>
            </p:custDataLst>
          </p:nvPr>
        </p:nvSpPr>
        <p:spPr>
          <a:xfrm>
            <a:off x="9688797" y="5873689"/>
            <a:ext cx="1360997"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获得产品</a:t>
            </a:r>
          </a:p>
        </p:txBody>
      </p:sp>
      <p:cxnSp>
        <p:nvCxnSpPr>
          <p:cNvPr id="17" name="直接箭头连接符 47" title="">
            <a:extLst>
              <a:ext uri="{FF2B5EF4-FFF2-40B4-BE49-F238E27FC236}">
                <a16:creationId xmlns:a16="http://schemas.microsoft.com/office/drawing/2014/main" id="{6AE7E9AD-EF8E-955B-EDF7-AFF9836B20DA}"/>
              </a:ext>
            </a:extLst>
          </p:cNvPr>
          <p:cNvCxnSpPr/>
          <p:nvPr>
            <p:custDataLst>
              <p:tags r:id="rId20"/>
            </p:custDataLst>
          </p:nvPr>
        </p:nvCxnSpPr>
        <p:spPr>
          <a:xfrm>
            <a:off x="3457224" y="6537333"/>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49" title="">
            <a:extLst>
              <a:ext uri="{FF2B5EF4-FFF2-40B4-BE49-F238E27FC236}">
                <a16:creationId xmlns:a16="http://schemas.microsoft.com/office/drawing/2014/main" id="{150B8224-AC16-A133-7D19-3E001B7B35C6}"/>
              </a:ext>
            </a:extLst>
          </p:cNvPr>
          <p:cNvCxnSpPr/>
          <p:nvPr>
            <p:custDataLst>
              <p:tags r:id="rId21"/>
            </p:custDataLst>
          </p:nvPr>
        </p:nvCxnSpPr>
        <p:spPr>
          <a:xfrm>
            <a:off x="6244180" y="632626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50" title="">
            <a:extLst>
              <a:ext uri="{FF2B5EF4-FFF2-40B4-BE49-F238E27FC236}">
                <a16:creationId xmlns:a16="http://schemas.microsoft.com/office/drawing/2014/main" id="{B578CA41-2263-B9CA-9662-10A3CD1FE060}"/>
              </a:ext>
            </a:extLst>
          </p:cNvPr>
          <p:cNvCxnSpPr/>
          <p:nvPr>
            <p:custDataLst>
              <p:tags r:id="rId22"/>
            </p:custDataLst>
          </p:nvPr>
        </p:nvCxnSpPr>
        <p:spPr>
          <a:xfrm>
            <a:off x="8991387" y="633372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20" name="文本框 19" title="">
            <a:extLst>
              <a:ext uri="{FF2B5EF4-FFF2-40B4-BE49-F238E27FC236}">
                <a16:creationId xmlns:a16="http://schemas.microsoft.com/office/drawing/2014/main" id="{5671103C-344E-A92A-1AD8-B4AB9CC7C97B}"/>
              </a:ext>
            </a:extLst>
          </p:cNvPr>
          <p:cNvSpPr txBox="1"/>
          <p:nvPr>
            <p:custDataLst>
              <p:tags r:id="rId23"/>
            </p:custDataLst>
          </p:nvPr>
        </p:nvSpPr>
        <p:spPr>
          <a:xfrm>
            <a:off x="2256010" y="1080239"/>
            <a:ext cx="1838737" cy="523220"/>
          </a:xfrm>
          <a:prstGeom prst="rect">
            <a:avLst/>
          </a:prstGeom>
          <a:noFill/>
          <a:ln w="9525">
            <a:noFill/>
          </a:ln>
        </p:spPr>
        <p:txBody>
          <a:bodyPr wrap="square" anchor="t" anchorCtr="0">
            <a:spAutoFit/>
          </a:bodyPr>
          <a:lstStyle/>
          <a:p>
            <a:pPr eaLnBrk="0" hangingPunct="0">
              <a:buClrTx/>
              <a:buFontTx/>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1.</a:t>
            </a:r>
            <a:r>
              <a:rPr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类型：</a:t>
            </a:r>
            <a:endParaRPr sz="3200" b="1">
              <a:latin typeface="Times New Roman" panose="02020603050405020304" pitchFamily="18" charset="0"/>
              <a:ea typeface="楷体" panose="02010609060101010101" charset="-122"/>
              <a:cs typeface="Times New Roman" panose="02020603050405020304" pitchFamily="18" charset="0"/>
            </a:endParaRPr>
          </a:p>
        </p:txBody>
      </p:sp>
      <p:sp>
        <p:nvSpPr>
          <p:cNvPr id="22" name="文本框 21" title="">
            <a:extLst>
              <a:ext uri="{FF2B5EF4-FFF2-40B4-BE49-F238E27FC236}">
                <a16:creationId xmlns:a16="http://schemas.microsoft.com/office/drawing/2014/main" id="{0883DB59-ACED-12BF-B456-08340A591236}"/>
              </a:ext>
            </a:extLst>
          </p:cNvPr>
          <p:cNvSpPr txBox="1"/>
          <p:nvPr>
            <p:custDataLst>
              <p:tags r:id="rId24"/>
            </p:custDataLst>
          </p:nvPr>
        </p:nvSpPr>
        <p:spPr>
          <a:xfrm>
            <a:off x="2256010" y="1815073"/>
            <a:ext cx="1838737" cy="523220"/>
          </a:xfrm>
          <a:prstGeom prst="rect">
            <a:avLst/>
          </a:prstGeom>
          <a:noFill/>
        </p:spPr>
        <p:txBody>
          <a:bodyPr wrap="square">
            <a:spAutoFit/>
          </a:bodyPr>
          <a:lstStyle/>
          <a:p>
            <a:pPr eaLnBrk="0" hangingPunct="0">
              <a:buClrTx/>
              <a:buFontTx/>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要求：</a:t>
            </a:r>
          </a:p>
        </p:txBody>
      </p:sp>
      <p:sp>
        <p:nvSpPr>
          <p:cNvPr id="23" name="文本框 22" title="">
            <a:extLst>
              <a:ext uri="{FF2B5EF4-FFF2-40B4-BE49-F238E27FC236}">
                <a16:creationId xmlns:a16="http://schemas.microsoft.com/office/drawing/2014/main" id="{D43A78EB-2D5E-D977-B784-31F4F84B0D98}"/>
              </a:ext>
            </a:extLst>
          </p:cNvPr>
          <p:cNvSpPr txBox="1"/>
          <p:nvPr>
            <p:custDataLst>
              <p:tags r:id="rId25"/>
            </p:custDataLst>
          </p:nvPr>
        </p:nvSpPr>
        <p:spPr>
          <a:xfrm>
            <a:off x="2217084" y="2377752"/>
            <a:ext cx="10622948" cy="584775"/>
          </a:xfrm>
          <a:prstGeom prst="rect">
            <a:avLst/>
          </a:prstGeom>
          <a:noFill/>
        </p:spPr>
        <p:txBody>
          <a:bodyPr wrap="square">
            <a:spAutoFit/>
          </a:bodyPr>
          <a:lstStyle/>
          <a:p>
            <a:pPr eaLnBrk="0" hangingPunct="0">
              <a:buClrTx/>
              <a:buFontTx/>
            </a:pPr>
            <a:r>
              <a:rPr lang="zh-CN" altLang="en-US" sz="3200">
                <a:solidFill>
                  <a:srgbClr val="080808"/>
                </a:solidFill>
                <a:latin typeface="楷体" panose="02010609060101010101" pitchFamily="49" charset="-122"/>
                <a:ea typeface="楷体" panose="02010609060101010101" pitchFamily="49" charset="-122"/>
              </a:rPr>
              <a:t>①根据菌种的</a:t>
            </a:r>
            <a:r>
              <a:rPr lang="zh-CN" altLang="en-US" sz="3200">
                <a:solidFill>
                  <a:srgbClr val="C00000"/>
                </a:solidFill>
                <a:latin typeface="楷体" panose="02010609060101010101" pitchFamily="49" charset="-122"/>
                <a:ea typeface="楷体" panose="02010609060101010101" pitchFamily="49" charset="-122"/>
              </a:rPr>
              <a:t>代谢类型</a:t>
            </a:r>
            <a:r>
              <a:rPr lang="zh-CN" altLang="en-US" sz="3200">
                <a:solidFill>
                  <a:srgbClr val="080808"/>
                </a:solidFill>
                <a:latin typeface="楷体" panose="02010609060101010101" pitchFamily="49" charset="-122"/>
                <a:ea typeface="楷体" panose="02010609060101010101" pitchFamily="49" charset="-122"/>
              </a:rPr>
              <a:t>，</a:t>
            </a:r>
            <a:r>
              <a:rPr lang="zh-CN" altLang="en-US" sz="3200">
                <a:solidFill>
                  <a:srgbClr val="C00000"/>
                </a:solidFill>
                <a:latin typeface="楷体" panose="02010609060101010101" pitchFamily="49" charset="-122"/>
                <a:ea typeface="楷体" panose="02010609060101010101" pitchFamily="49" charset="-122"/>
              </a:rPr>
              <a:t>选择不同的材料</a:t>
            </a:r>
            <a:r>
              <a:rPr lang="zh-CN" altLang="en-US" sz="3200">
                <a:solidFill>
                  <a:srgbClr val="080808"/>
                </a:solidFill>
                <a:latin typeface="楷体" panose="02010609060101010101" pitchFamily="49" charset="-122"/>
                <a:ea typeface="楷体" panose="02010609060101010101" pitchFamily="49" charset="-122"/>
              </a:rPr>
              <a:t>配制培养基。  </a:t>
            </a:r>
          </a:p>
        </p:txBody>
      </p:sp>
      <p:sp>
        <p:nvSpPr>
          <p:cNvPr id="24" name="文本框 23" title="">
            <a:extLst>
              <a:ext uri="{FF2B5EF4-FFF2-40B4-BE49-F238E27FC236}">
                <a16:creationId xmlns:a16="http://schemas.microsoft.com/office/drawing/2014/main" id="{9E919133-4A05-D4A7-3CB8-53B3F9B96C76}"/>
              </a:ext>
            </a:extLst>
          </p:cNvPr>
          <p:cNvSpPr txBox="1"/>
          <p:nvPr>
            <p:custDataLst>
              <p:tags r:id="rId26"/>
            </p:custDataLst>
          </p:nvPr>
        </p:nvSpPr>
        <p:spPr>
          <a:xfrm>
            <a:off x="2217084" y="3105490"/>
            <a:ext cx="10323087" cy="1217641"/>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②配置的培养基应包括微生物生长所需的碳源、氮源、</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水、无机盐及特殊营养要求。</a:t>
            </a:r>
          </a:p>
        </p:txBody>
      </p:sp>
      <p:sp>
        <p:nvSpPr>
          <p:cNvPr id="25" name="文本框 24" title="">
            <a:extLst>
              <a:ext uri="{FF2B5EF4-FFF2-40B4-BE49-F238E27FC236}">
                <a16:creationId xmlns:a16="http://schemas.microsoft.com/office/drawing/2014/main" id="{401C4EB3-8C53-8789-CDC1-622F21B938ED}"/>
              </a:ext>
            </a:extLst>
          </p:cNvPr>
          <p:cNvSpPr txBox="1"/>
          <p:nvPr>
            <p:custDataLst>
              <p:tags r:id="rId27"/>
            </p:custDataLst>
          </p:nvPr>
        </p:nvSpPr>
        <p:spPr>
          <a:xfrm>
            <a:off x="2662111" y="4406218"/>
            <a:ext cx="9195904" cy="626710"/>
          </a:xfrm>
          <a:prstGeom prst="rect">
            <a:avLst/>
          </a:prstGeom>
          <a:noFill/>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③应尽量</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降低生产成本</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，以得到更高的经济效益。</a:t>
            </a:r>
          </a:p>
        </p:txBody>
      </p:sp>
      <p:sp>
        <p:nvSpPr>
          <p:cNvPr id="26" name="文本框 25" title="">
            <a:extLst>
              <a:ext uri="{FF2B5EF4-FFF2-40B4-BE49-F238E27FC236}">
                <a16:creationId xmlns:a16="http://schemas.microsoft.com/office/drawing/2014/main" id="{B882E6C5-B920-5EC7-4153-AA5C3740248D}"/>
              </a:ext>
            </a:extLst>
          </p:cNvPr>
          <p:cNvSpPr txBox="1"/>
          <p:nvPr>
            <p:custDataLst>
              <p:tags r:id="rId28"/>
            </p:custDataLst>
          </p:nvPr>
        </p:nvSpPr>
        <p:spPr>
          <a:xfrm>
            <a:off x="2684312" y="5138911"/>
            <a:ext cx="9173703" cy="626710"/>
          </a:xfrm>
          <a:prstGeom prst="rect">
            <a:avLst/>
          </a:prstGeom>
          <a:noFill/>
        </p:spPr>
        <p:txBody>
          <a:bodyPr wrap="square" rtlCol="0" anchor="t">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④配置的培养基要经过</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反复试验</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才能大规模应用。</a:t>
            </a:r>
          </a:p>
        </p:txBody>
      </p:sp>
      <p:sp>
        <p:nvSpPr>
          <p:cNvPr id="28" name="文本框 27" title="">
            <a:extLst>
              <a:ext uri="{FF2B5EF4-FFF2-40B4-BE49-F238E27FC236}">
                <a16:creationId xmlns:a16="http://schemas.microsoft.com/office/drawing/2014/main" id="{C7372A5E-95E5-E6C1-1366-803B1E69F4D4}"/>
              </a:ext>
            </a:extLst>
          </p:cNvPr>
          <p:cNvSpPr txBox="1"/>
          <p:nvPr>
            <p:custDataLst>
              <p:tags r:id="rId29"/>
            </p:custDataLst>
          </p:nvPr>
        </p:nvSpPr>
        <p:spPr>
          <a:xfrm>
            <a:off x="3635867" y="1066115"/>
            <a:ext cx="6366386" cy="584775"/>
          </a:xfrm>
          <a:prstGeom prst="rect">
            <a:avLst/>
          </a:prstGeom>
          <a:noFill/>
        </p:spPr>
        <p:txBody>
          <a:bodyPr wrap="square">
            <a:spAutoFit/>
          </a:bodyPr>
          <a:lstStyle/>
          <a:p>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发酵工程一般使用</a:t>
            </a:r>
            <a:r>
              <a:rPr lang="zh-CN" altLang="en-US" sz="3200" b="1">
                <a:solidFill>
                  <a:srgbClr val="C00000"/>
                </a:solidFill>
                <a:latin typeface="Times New Roman" panose="02020603050405020304" pitchFamily="18" charset="0"/>
                <a:ea typeface="楷体" panose="02010609060101010101" charset="-122"/>
                <a:cs typeface="Times New Roman" panose="02020603050405020304" pitchFamily="18" charset="0"/>
              </a:rPr>
              <a:t>液体培养基</a:t>
            </a: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a:t>
            </a:r>
            <a:endParaRPr lang="zh-CN" altLang="en-US" sz="3200">
              <a:solidFill>
                <a:srgbClr val="080808"/>
              </a:solidFill>
            </a:endParaRPr>
          </a:p>
        </p:txBody>
      </p:sp>
    </p:spTree>
    <p:extLst>
      <p:ext uri="{BB962C8B-B14F-4D97-AF65-F5344CB8AC3E}">
        <p14:creationId xmlns:p14="http://schemas.microsoft.com/office/powerpoint/2010/main" val="51357998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p:tgtEl>
                                          <p:spTgt spid="20"/>
                                        </p:tgtEl>
                                        <p:attrNameLst>
                                          <p:attrName>ppt_x</p:attrName>
                                        </p:attrNameLst>
                                      </p:cBhvr>
                                      <p:tavLst>
                                        <p:tav tm="0">
                                          <p:val>
                                            <p:strVal val="#ppt_x-#ppt_w*1.125000"/>
                                          </p:val>
                                        </p:tav>
                                        <p:tav tm="100000">
                                          <p:val>
                                            <p:strVal val="#ppt_x"/>
                                          </p:val>
                                        </p:tav>
                                      </p:tavLst>
                                    </p:anim>
                                    <p:animEffect transition="in" filter="wipe(right)">
                                      <p:cBhvr>
                                        <p:cTn id="8" dur="500"/>
                                        <p:tgtEl>
                                          <p:spTgt spid="20"/>
                                        </p:tgtEl>
                                      </p:cBhvr>
                                    </p:animEffect>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par>
                          <p:cTn id="14" fill="hold" nodeType="afterGroup">
                            <p:stCondLst>
                              <p:cond delay="500"/>
                            </p:stCondLst>
                            <p:childTnLst>
                              <p:par>
                                <p:cTn id="15" presetID="12" presetClass="entr" presetSubtype="8"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p:tgtEl>
                                          <p:spTgt spid="22"/>
                                        </p:tgtEl>
                                        <p:attrNameLst>
                                          <p:attrName>ppt_x</p:attrName>
                                        </p:attrNameLst>
                                      </p:cBhvr>
                                      <p:tavLst>
                                        <p:tav tm="0">
                                          <p:val>
                                            <p:strVal val="#ppt_x-#ppt_w*1.125000"/>
                                          </p:val>
                                        </p:tav>
                                        <p:tav tm="100000">
                                          <p:val>
                                            <p:strVal val="#ppt_x"/>
                                          </p:val>
                                        </p:tav>
                                      </p:tavLst>
                                    </p:anim>
                                    <p:animEffect transition="in" filter="wipe(right)">
                                      <p:cBhvr>
                                        <p:cTn id="18" dur="500"/>
                                        <p:tgtEl>
                                          <p:spTgt spid="22"/>
                                        </p:tgtEl>
                                      </p:cBhvr>
                                    </p:animEffect>
                                  </p:childTnLst>
                                </p:cTn>
                              </p:par>
                            </p:childTnLst>
                          </p:cTn>
                        </p:par>
                      </p:childTnLst>
                    </p:cTn>
                  </p:par>
                  <p:par>
                    <p:cTn id="19" fill="hold" nodeType="clickPar">
                      <p:stCondLst>
                        <p:cond delay="indefinite"/>
                        <p:cond evt="onBegin" delay="0">
                          <p:tn val="18"/>
                        </p:cond>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500"/>
                                        <p:tgtEl>
                                          <p:spTgt spid="23"/>
                                        </p:tgtEl>
                                      </p:cBhvr>
                                    </p:animEffect>
                                  </p:childTnLst>
                                </p:cTn>
                              </p:par>
                            </p:childTnLst>
                          </p:cTn>
                        </p:par>
                      </p:childTnLst>
                    </p:cTn>
                  </p:par>
                  <p:par>
                    <p:cTn id="24" fill="hold" nodeType="clickPar">
                      <p:stCondLst>
                        <p:cond delay="indefinite"/>
                        <p:cond evt="onBegin" delay="0">
                          <p:tn val="23"/>
                        </p:cond>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childTnLst>
                          </p:cTn>
                        </p:par>
                      </p:childTnLst>
                    </p:cTn>
                  </p:par>
                  <p:par>
                    <p:cTn id="29" fill="hold" nodeType="clickPar">
                      <p:stCondLst>
                        <p:cond delay="indefinite"/>
                        <p:cond evt="onBegin" delay="0">
                          <p:tn val="28"/>
                        </p:cond>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childTnLst>
                          </p:cTn>
                        </p:par>
                      </p:childTnLst>
                    </p:cTn>
                  </p:par>
                  <p:par>
                    <p:cTn id="34" fill="hold" nodeType="clickPar">
                      <p:stCondLst>
                        <p:cond delay="indefinite"/>
                        <p:cond evt="onBegin" delay="0">
                          <p:tn val="33"/>
                        </p:cond>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left)">
                                      <p:cBhvr>
                                        <p:cTn id="3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P spid="25" grpId="0"/>
      <p:bldP spid="26" grpId="0"/>
      <p:bldP spid="28"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5142271" cy="584775"/>
          </a:xfrm>
          <a:custGeom>
            <a:gdLst>
              <a:gd name="connsiteX0" fmla="*/ 0 w 5142271"/>
              <a:gd name="connsiteY0" fmla="*/ 0 h 584775"/>
              <a:gd name="connsiteX1" fmla="*/ 519941 w 5142271"/>
              <a:gd name="connsiteY1" fmla="*/ 0 h 584775"/>
              <a:gd name="connsiteX2" fmla="*/ 1142727 w 5142271"/>
              <a:gd name="connsiteY2" fmla="*/ 0 h 584775"/>
              <a:gd name="connsiteX3" fmla="*/ 1816936 w 5142271"/>
              <a:gd name="connsiteY3" fmla="*/ 0 h 584775"/>
              <a:gd name="connsiteX4" fmla="*/ 2336876 w 5142271"/>
              <a:gd name="connsiteY4" fmla="*/ 0 h 584775"/>
              <a:gd name="connsiteX5" fmla="*/ 2753972 w 5142271"/>
              <a:gd name="connsiteY5" fmla="*/ 0 h 584775"/>
              <a:gd name="connsiteX6" fmla="*/ 3171067 w 5142271"/>
              <a:gd name="connsiteY6" fmla="*/ 0 h 584775"/>
              <a:gd name="connsiteX7" fmla="*/ 3845276 w 5142271"/>
              <a:gd name="connsiteY7" fmla="*/ 0 h 584775"/>
              <a:gd name="connsiteX8" fmla="*/ 4313794 w 5142271"/>
              <a:gd name="connsiteY8" fmla="*/ 0 h 584775"/>
              <a:gd name="connsiteX9" fmla="*/ 5142271 w 5142271"/>
              <a:gd name="connsiteY9" fmla="*/ 0 h 584775"/>
              <a:gd name="connsiteX10" fmla="*/ 5142271 w 5142271"/>
              <a:gd name="connsiteY10" fmla="*/ 584775 h 584775"/>
              <a:gd name="connsiteX11" fmla="*/ 4622330 w 5142271"/>
              <a:gd name="connsiteY11" fmla="*/ 584775 h 584775"/>
              <a:gd name="connsiteX12" fmla="*/ 4050967 w 5142271"/>
              <a:gd name="connsiteY12" fmla="*/ 584775 h 584775"/>
              <a:gd name="connsiteX13" fmla="*/ 3531026 w 5142271"/>
              <a:gd name="connsiteY13" fmla="*/ 584775 h 584775"/>
              <a:gd name="connsiteX14" fmla="*/ 3062508 w 5142271"/>
              <a:gd name="connsiteY14" fmla="*/ 584775 h 584775"/>
              <a:gd name="connsiteX15" fmla="*/ 2491145 w 5142271"/>
              <a:gd name="connsiteY15" fmla="*/ 584775 h 584775"/>
              <a:gd name="connsiteX16" fmla="*/ 2022627 w 5142271"/>
              <a:gd name="connsiteY16" fmla="*/ 584775 h 584775"/>
              <a:gd name="connsiteX17" fmla="*/ 1605531 w 5142271"/>
              <a:gd name="connsiteY17" fmla="*/ 584775 h 584775"/>
              <a:gd name="connsiteX18" fmla="*/ 931322 w 5142271"/>
              <a:gd name="connsiteY18" fmla="*/ 584775 h 584775"/>
              <a:gd name="connsiteX19" fmla="*/ 514227 w 5142271"/>
              <a:gd name="connsiteY19" fmla="*/ 584775 h 584775"/>
              <a:gd name="connsiteX20" fmla="*/ 0 w 5142271"/>
              <a:gd name="connsiteY20" fmla="*/ 584775 h 584775"/>
              <a:gd name="connsiteX21" fmla="*/ 0 w 5142271"/>
              <a:gd name="connsiteY21"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42271" h="584775" extrusionOk="0">
                <a:moveTo>
                  <a:pt x="0" y="0"/>
                </a:moveTo>
                <a:cubicBezTo>
                  <a:pt x="200678" y="-40795"/>
                  <a:pt x="297626" y="9741"/>
                  <a:pt x="519941" y="0"/>
                </a:cubicBezTo>
                <a:cubicBezTo>
                  <a:pt x="742256" y="-9741"/>
                  <a:pt x="852805" y="64508"/>
                  <a:pt x="1142727" y="0"/>
                </a:cubicBezTo>
                <a:cubicBezTo>
                  <a:pt x="1432649" y="-64508"/>
                  <a:pt x="1658903" y="57530"/>
                  <a:pt x="1816936" y="0"/>
                </a:cubicBezTo>
                <a:cubicBezTo>
                  <a:pt x="1974969" y="-57530"/>
                  <a:pt x="2080194" y="25566"/>
                  <a:pt x="2336876" y="0"/>
                </a:cubicBezTo>
                <a:cubicBezTo>
                  <a:pt x="2593558" y="-25566"/>
                  <a:pt x="2635923" y="38292"/>
                  <a:pt x="2753972" y="0"/>
                </a:cubicBezTo>
                <a:cubicBezTo>
                  <a:pt x="2872021" y="-38292"/>
                  <a:pt x="3086688" y="11329"/>
                  <a:pt x="3171067" y="0"/>
                </a:cubicBezTo>
                <a:cubicBezTo>
                  <a:pt x="3255446" y="-11329"/>
                  <a:pt x="3585187" y="32095"/>
                  <a:pt x="3845276" y="0"/>
                </a:cubicBezTo>
                <a:cubicBezTo>
                  <a:pt x="4105365" y="-32095"/>
                  <a:pt x="4210580" y="52393"/>
                  <a:pt x="4313794" y="0"/>
                </a:cubicBezTo>
                <a:cubicBezTo>
                  <a:pt x="4417008" y="-52393"/>
                  <a:pt x="4733455" y="33002"/>
                  <a:pt x="5142271" y="0"/>
                </a:cubicBezTo>
                <a:cubicBezTo>
                  <a:pt x="5202244" y="157020"/>
                  <a:pt x="5098332" y="349692"/>
                  <a:pt x="5142271" y="584775"/>
                </a:cubicBezTo>
                <a:cubicBezTo>
                  <a:pt x="4988493" y="601233"/>
                  <a:pt x="4790068" y="541664"/>
                  <a:pt x="4622330" y="584775"/>
                </a:cubicBezTo>
                <a:cubicBezTo>
                  <a:pt x="4454592" y="627886"/>
                  <a:pt x="4265605" y="577898"/>
                  <a:pt x="4050967" y="584775"/>
                </a:cubicBezTo>
                <a:cubicBezTo>
                  <a:pt x="3836329" y="591652"/>
                  <a:pt x="3759024" y="567700"/>
                  <a:pt x="3531026" y="584775"/>
                </a:cubicBezTo>
                <a:cubicBezTo>
                  <a:pt x="3303028" y="601850"/>
                  <a:pt x="3208921" y="535105"/>
                  <a:pt x="3062508" y="584775"/>
                </a:cubicBezTo>
                <a:cubicBezTo>
                  <a:pt x="2916095" y="634445"/>
                  <a:pt x="2670644" y="577998"/>
                  <a:pt x="2491145" y="584775"/>
                </a:cubicBezTo>
                <a:cubicBezTo>
                  <a:pt x="2311646" y="591552"/>
                  <a:pt x="2240953" y="554618"/>
                  <a:pt x="2022627" y="584775"/>
                </a:cubicBezTo>
                <a:cubicBezTo>
                  <a:pt x="1804301" y="614932"/>
                  <a:pt x="1788602" y="543421"/>
                  <a:pt x="1605531" y="584775"/>
                </a:cubicBezTo>
                <a:cubicBezTo>
                  <a:pt x="1422460" y="626129"/>
                  <a:pt x="1205041" y="557554"/>
                  <a:pt x="931322" y="584775"/>
                </a:cubicBezTo>
                <a:cubicBezTo>
                  <a:pt x="657603" y="611996"/>
                  <a:pt x="652140" y="576668"/>
                  <a:pt x="514227" y="584775"/>
                </a:cubicBezTo>
                <a:cubicBezTo>
                  <a:pt x="376314" y="592882"/>
                  <a:pt x="120400" y="539904"/>
                  <a:pt x="0" y="584775"/>
                </a:cubicBezTo>
                <a:cubicBezTo>
                  <a:pt x="-23681" y="424834"/>
                  <a:pt x="44726" y="133852"/>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二、发酵工程基本环节分析</a:t>
            </a:r>
          </a:p>
        </p:txBody>
      </p:sp>
      <p:sp>
        <p:nvSpPr>
          <p:cNvPr id="2" name="矩形: 圆角 4" title="">
            <a:extLst>
              <a:ext uri="{FF2B5EF4-FFF2-40B4-BE49-F238E27FC236}">
                <a16:creationId xmlns:a16="http://schemas.microsoft.com/office/drawing/2014/main" id="{89E28301-31F9-863B-5FD1-B068C489930E}"/>
              </a:ext>
            </a:extLst>
          </p:cNvPr>
          <p:cNvSpPr/>
          <p:nvPr>
            <p:custDataLst>
              <p:tags r:id="rId5"/>
            </p:custDataLst>
          </p:nvPr>
        </p:nvSpPr>
        <p:spPr>
          <a:xfrm>
            <a:off x="141986" y="794126"/>
            <a:ext cx="1919274"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选育菌种</a:t>
            </a:r>
          </a:p>
        </p:txBody>
      </p:sp>
      <p:sp>
        <p:nvSpPr>
          <p:cNvPr id="3" name="矩形: 圆角 23" title="">
            <a:extLst>
              <a:ext uri="{FF2B5EF4-FFF2-40B4-BE49-F238E27FC236}">
                <a16:creationId xmlns:a16="http://schemas.microsoft.com/office/drawing/2014/main" id="{C224F874-4309-0283-A110-A1728045D85E}"/>
              </a:ext>
            </a:extLst>
          </p:cNvPr>
          <p:cNvSpPr/>
          <p:nvPr>
            <p:custDataLst>
              <p:tags r:id="rId6"/>
            </p:custDataLst>
          </p:nvPr>
        </p:nvSpPr>
        <p:spPr>
          <a:xfrm>
            <a:off x="141986" y="1981230"/>
            <a:ext cx="1964326"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扩大培养</a:t>
            </a:r>
          </a:p>
        </p:txBody>
      </p:sp>
      <p:sp>
        <p:nvSpPr>
          <p:cNvPr id="4" name="箭头: 右 24" title="">
            <a:extLst>
              <a:ext uri="{FF2B5EF4-FFF2-40B4-BE49-F238E27FC236}">
                <a16:creationId xmlns:a16="http://schemas.microsoft.com/office/drawing/2014/main" id="{86290248-144C-8918-5CEA-64B91A3F2FD2}"/>
              </a:ext>
            </a:extLst>
          </p:cNvPr>
          <p:cNvSpPr/>
          <p:nvPr>
            <p:custDataLst>
              <p:tags r:id="rId7"/>
            </p:custDataLst>
          </p:nvPr>
        </p:nvSpPr>
        <p:spPr>
          <a:xfrm rot="5400000">
            <a:off x="824849" y="1612661"/>
            <a:ext cx="535982" cy="143237"/>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5" name="矩形: 圆角 25" title="">
            <a:extLst>
              <a:ext uri="{FF2B5EF4-FFF2-40B4-BE49-F238E27FC236}">
                <a16:creationId xmlns:a16="http://schemas.microsoft.com/office/drawing/2014/main" id="{A071371A-2732-4EE5-8492-B608671A9CD1}"/>
              </a:ext>
            </a:extLst>
          </p:cNvPr>
          <p:cNvSpPr/>
          <p:nvPr>
            <p:custDataLst>
              <p:tags r:id="rId8"/>
            </p:custDataLst>
          </p:nvPr>
        </p:nvSpPr>
        <p:spPr>
          <a:xfrm>
            <a:off x="516597" y="6223735"/>
            <a:ext cx="1170052" cy="634265"/>
          </a:xfrm>
          <a:prstGeom prst="roundRect">
            <a:avLst>
              <a:gd name="adj" fmla="val 17040"/>
            </a:avLst>
          </a:prstGeom>
          <a:solidFill>
            <a:srgbClr val="FFCCB8"/>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灭菌</a:t>
            </a:r>
          </a:p>
        </p:txBody>
      </p:sp>
      <p:sp>
        <p:nvSpPr>
          <p:cNvPr id="6" name="矩形: 圆角 26" title="">
            <a:extLst>
              <a:ext uri="{FF2B5EF4-FFF2-40B4-BE49-F238E27FC236}">
                <a16:creationId xmlns:a16="http://schemas.microsoft.com/office/drawing/2014/main" id="{D1BCF67C-A214-F2E2-CD4A-AF7285AD9711}"/>
              </a:ext>
            </a:extLst>
          </p:cNvPr>
          <p:cNvSpPr/>
          <p:nvPr>
            <p:custDataLst>
              <p:tags r:id="rId9"/>
            </p:custDataLst>
          </p:nvPr>
        </p:nvSpPr>
        <p:spPr>
          <a:xfrm>
            <a:off x="0" y="5138911"/>
            <a:ext cx="2328919"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配制培养基</a:t>
            </a:r>
          </a:p>
        </p:txBody>
      </p:sp>
      <p:sp>
        <p:nvSpPr>
          <p:cNvPr id="7" name="箭头: 右 28" title="">
            <a:extLst>
              <a:ext uri="{FF2B5EF4-FFF2-40B4-BE49-F238E27FC236}">
                <a16:creationId xmlns:a16="http://schemas.microsoft.com/office/drawing/2014/main" id="{FB3419D3-83C0-EAFC-52CE-CBC6119825AA}"/>
              </a:ext>
            </a:extLst>
          </p:cNvPr>
          <p:cNvSpPr/>
          <p:nvPr>
            <p:custDataLst>
              <p:tags r:id="rId10"/>
            </p:custDataLst>
          </p:nvPr>
        </p:nvSpPr>
        <p:spPr>
          <a:xfrm rot="5400000">
            <a:off x="876622" y="5894902"/>
            <a:ext cx="439579" cy="233418"/>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8" name="矩形: 圆角 29" title="">
            <a:extLst>
              <a:ext uri="{FF2B5EF4-FFF2-40B4-BE49-F238E27FC236}">
                <a16:creationId xmlns:a16="http://schemas.microsoft.com/office/drawing/2014/main" id="{C8366F21-D3E4-01AF-A3C7-A564792B9085}"/>
              </a:ext>
            </a:extLst>
          </p:cNvPr>
          <p:cNvSpPr/>
          <p:nvPr>
            <p:custDataLst>
              <p:tags r:id="rId11"/>
            </p:custDataLst>
          </p:nvPr>
        </p:nvSpPr>
        <p:spPr>
          <a:xfrm>
            <a:off x="2217084" y="6223734"/>
            <a:ext cx="1240140"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接种</a:t>
            </a:r>
          </a:p>
        </p:txBody>
      </p:sp>
      <p:grpSp>
        <p:nvGrpSpPr>
          <p:cNvPr id="9" name="组合 8" title="">
            <a:extLst>
              <a:ext uri="{FF2B5EF4-FFF2-40B4-BE49-F238E27FC236}">
                <a16:creationId xmlns:a16="http://schemas.microsoft.com/office/drawing/2014/main" id="{3CD76C80-B631-825E-1CA7-69123CE3D8F0}"/>
              </a:ext>
            </a:extLst>
          </p:cNvPr>
          <p:cNvGrpSpPr/>
          <p:nvPr>
            <p:custDataLst>
              <p:tags r:id="rId12"/>
            </p:custDataLst>
          </p:nvPr>
        </p:nvGrpSpPr>
        <p:grpSpPr>
          <a:xfrm>
            <a:off x="1451660" y="2615495"/>
            <a:ext cx="1385494" cy="3615906"/>
            <a:chOff x="1881809" y="2347177"/>
            <a:chExt cx="1385494" cy="3615906"/>
          </a:xfrm>
        </p:grpSpPr>
        <p:cxnSp>
          <p:nvCxnSpPr>
            <p:cNvPr id="10" name="直接连接符 33">
              <a:extLst>
                <a:ext uri="{FF2B5EF4-FFF2-40B4-BE49-F238E27FC236}">
                  <a16:creationId xmlns:a16="http://schemas.microsoft.com/office/drawing/2014/main" id="{350EFB08-8DF9-E5B5-F3F1-35055582CA2E}"/>
                </a:ext>
              </a:extLst>
            </p:cNvPr>
            <p:cNvCxnSpPr/>
            <p:nvPr>
              <p:custDataLst>
                <p:tags r:id="rId13"/>
              </p:custDataLst>
            </p:nvPr>
          </p:nvCxnSpPr>
          <p:spPr>
            <a:xfrm flipH="1">
              <a:off x="1881809" y="2347177"/>
              <a:ext cx="0" cy="1999536"/>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1" name="直接连接符 35">
              <a:extLst>
                <a:ext uri="{FF2B5EF4-FFF2-40B4-BE49-F238E27FC236}">
                  <a16:creationId xmlns:a16="http://schemas.microsoft.com/office/drawing/2014/main" id="{2A94D10D-E6DD-7636-492A-9D63E4BBB822}"/>
                </a:ext>
              </a:extLst>
            </p:cNvPr>
            <p:cNvCxnSpPr/>
            <p:nvPr>
              <p:custDataLst>
                <p:tags r:id="rId14"/>
              </p:custDataLst>
            </p:nvPr>
          </p:nvCxnSpPr>
          <p:spPr>
            <a:xfrm>
              <a:off x="1895061" y="4346713"/>
              <a:ext cx="1372242" cy="0"/>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2" name="直接箭头连接符 37">
              <a:extLst>
                <a:ext uri="{FF2B5EF4-FFF2-40B4-BE49-F238E27FC236}">
                  <a16:creationId xmlns:a16="http://schemas.microsoft.com/office/drawing/2014/main" id="{5EBB2CC0-C68A-99DD-5E31-26989668BB75}"/>
                </a:ext>
              </a:extLst>
            </p:cNvPr>
            <p:cNvCxnSpPr/>
            <p:nvPr>
              <p:custDataLst>
                <p:tags r:id="rId15"/>
              </p:custDataLst>
            </p:nvPr>
          </p:nvCxnSpPr>
          <p:spPr>
            <a:xfrm flipH="1">
              <a:off x="3267303" y="4354380"/>
              <a:ext cx="0" cy="160870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3" name="直接箭头连接符 42" title="">
            <a:extLst>
              <a:ext uri="{FF2B5EF4-FFF2-40B4-BE49-F238E27FC236}">
                <a16:creationId xmlns:a16="http://schemas.microsoft.com/office/drawing/2014/main" id="{4045DE62-F853-1085-E3A9-2FE5160C9EA8}"/>
              </a:ext>
            </a:extLst>
          </p:cNvPr>
          <p:cNvCxnSpPr>
            <a:stCxn id="5" idx="3"/>
            <a:endCxn id="8" idx="1"/>
          </p:cNvCxnSpPr>
          <p:nvPr>
            <p:custDataLst>
              <p:tags r:id="rId16"/>
            </p:custDataLst>
          </p:nvPr>
        </p:nvCxnSpPr>
        <p:spPr>
          <a:xfrm flipV="1">
            <a:off x="1686649" y="6540867"/>
            <a:ext cx="530435" cy="1"/>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圆角 43" title="">
            <a:extLst>
              <a:ext uri="{FF2B5EF4-FFF2-40B4-BE49-F238E27FC236}">
                <a16:creationId xmlns:a16="http://schemas.microsoft.com/office/drawing/2014/main" id="{44C07A97-3FCD-6355-D513-7409609F253D}"/>
              </a:ext>
            </a:extLst>
          </p:cNvPr>
          <p:cNvSpPr/>
          <p:nvPr>
            <p:custDataLst>
              <p:tags r:id="rId17"/>
            </p:custDataLst>
          </p:nvPr>
        </p:nvSpPr>
        <p:spPr>
          <a:xfrm>
            <a:off x="4100930" y="5867996"/>
            <a:ext cx="2134382"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发酵罐内发酵</a:t>
            </a:r>
          </a:p>
        </p:txBody>
      </p:sp>
      <p:sp>
        <p:nvSpPr>
          <p:cNvPr id="15" name="矩形: 圆角 44" title="">
            <a:extLst>
              <a:ext uri="{FF2B5EF4-FFF2-40B4-BE49-F238E27FC236}">
                <a16:creationId xmlns:a16="http://schemas.microsoft.com/office/drawing/2014/main" id="{1FCE739B-6A60-17E4-AF00-6B5E915B2DDD}"/>
              </a:ext>
            </a:extLst>
          </p:cNvPr>
          <p:cNvSpPr/>
          <p:nvPr>
            <p:custDataLst>
              <p:tags r:id="rId18"/>
            </p:custDataLst>
          </p:nvPr>
        </p:nvSpPr>
        <p:spPr>
          <a:xfrm>
            <a:off x="6887886" y="5865034"/>
            <a:ext cx="2094633" cy="923041"/>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分离提纯产物</a:t>
            </a:r>
          </a:p>
        </p:txBody>
      </p:sp>
      <p:sp>
        <p:nvSpPr>
          <p:cNvPr id="16" name="矩形: 圆角 45" title="">
            <a:extLst>
              <a:ext uri="{FF2B5EF4-FFF2-40B4-BE49-F238E27FC236}">
                <a16:creationId xmlns:a16="http://schemas.microsoft.com/office/drawing/2014/main" id="{78682302-6DA2-8887-410D-47C69930E38E}"/>
              </a:ext>
            </a:extLst>
          </p:cNvPr>
          <p:cNvSpPr/>
          <p:nvPr>
            <p:custDataLst>
              <p:tags r:id="rId19"/>
            </p:custDataLst>
          </p:nvPr>
        </p:nvSpPr>
        <p:spPr>
          <a:xfrm>
            <a:off x="9688797" y="5873689"/>
            <a:ext cx="1360997"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获得产品</a:t>
            </a:r>
          </a:p>
        </p:txBody>
      </p:sp>
      <p:cxnSp>
        <p:nvCxnSpPr>
          <p:cNvPr id="17" name="直接箭头连接符 47" title="">
            <a:extLst>
              <a:ext uri="{FF2B5EF4-FFF2-40B4-BE49-F238E27FC236}">
                <a16:creationId xmlns:a16="http://schemas.microsoft.com/office/drawing/2014/main" id="{D9DE2DB5-5311-1F15-3C0F-BC661ABA6BAF}"/>
              </a:ext>
            </a:extLst>
          </p:cNvPr>
          <p:cNvCxnSpPr/>
          <p:nvPr>
            <p:custDataLst>
              <p:tags r:id="rId20"/>
            </p:custDataLst>
          </p:nvPr>
        </p:nvCxnSpPr>
        <p:spPr>
          <a:xfrm>
            <a:off x="3457224" y="6537333"/>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49" title="">
            <a:extLst>
              <a:ext uri="{FF2B5EF4-FFF2-40B4-BE49-F238E27FC236}">
                <a16:creationId xmlns:a16="http://schemas.microsoft.com/office/drawing/2014/main" id="{E2A0FFFC-6CA4-CC7B-2478-8F5923CD3A0E}"/>
              </a:ext>
            </a:extLst>
          </p:cNvPr>
          <p:cNvCxnSpPr/>
          <p:nvPr>
            <p:custDataLst>
              <p:tags r:id="rId21"/>
            </p:custDataLst>
          </p:nvPr>
        </p:nvCxnSpPr>
        <p:spPr>
          <a:xfrm>
            <a:off x="6244180" y="632626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50" title="">
            <a:extLst>
              <a:ext uri="{FF2B5EF4-FFF2-40B4-BE49-F238E27FC236}">
                <a16:creationId xmlns:a16="http://schemas.microsoft.com/office/drawing/2014/main" id="{A5631F8F-45ED-EC63-CD5B-C6AAD3FB226B}"/>
              </a:ext>
            </a:extLst>
          </p:cNvPr>
          <p:cNvCxnSpPr/>
          <p:nvPr>
            <p:custDataLst>
              <p:tags r:id="rId22"/>
            </p:custDataLst>
          </p:nvPr>
        </p:nvCxnSpPr>
        <p:spPr>
          <a:xfrm>
            <a:off x="8991387" y="633372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20" name="文本框 19" title="">
            <a:extLst>
              <a:ext uri="{FF2B5EF4-FFF2-40B4-BE49-F238E27FC236}">
                <a16:creationId xmlns:a16="http://schemas.microsoft.com/office/drawing/2014/main" id="{34D6C931-9367-83E7-997E-33103CFB133D}"/>
              </a:ext>
            </a:extLst>
          </p:cNvPr>
          <p:cNvSpPr txBox="1"/>
          <p:nvPr>
            <p:custDataLst>
              <p:tags r:id="rId23"/>
            </p:custDataLst>
          </p:nvPr>
        </p:nvSpPr>
        <p:spPr>
          <a:xfrm>
            <a:off x="2244476" y="819410"/>
            <a:ext cx="7981672" cy="584775"/>
          </a:xfrm>
          <a:prstGeom prst="rect">
            <a:avLst/>
          </a:prstGeom>
          <a:noFill/>
        </p:spPr>
        <p:txBody>
          <a:bodyPr wrap="non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①发酵工程所用的菌种大多数是</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单一菌种</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p>
        </p:txBody>
      </p:sp>
      <p:sp>
        <p:nvSpPr>
          <p:cNvPr id="22" name="文本框 21" title="">
            <a:extLst>
              <a:ext uri="{FF2B5EF4-FFF2-40B4-BE49-F238E27FC236}">
                <a16:creationId xmlns:a16="http://schemas.microsoft.com/office/drawing/2014/main" id="{B723EAB7-6E23-9077-8DC5-D6329717FA9F}"/>
              </a:ext>
            </a:extLst>
          </p:cNvPr>
          <p:cNvSpPr txBox="1"/>
          <p:nvPr>
            <p:custDataLst>
              <p:tags r:id="rId24"/>
            </p:custDataLst>
          </p:nvPr>
        </p:nvSpPr>
        <p:spPr>
          <a:xfrm>
            <a:off x="2244937" y="1567987"/>
            <a:ext cx="2698175" cy="523220"/>
          </a:xfrm>
          <a:prstGeom prst="rect">
            <a:avLst/>
          </a:prstGeom>
          <a:noFill/>
        </p:spPr>
        <p:txBody>
          <a:bodyPr wrap="none" rtlCol="0" anchor="t">
            <a:spAutoFit/>
          </a:bodyPr>
          <a:lstStyle/>
          <a:p>
            <a:r>
              <a:rPr lang="zh-CN" altLang="en-US" sz="2800" b="1">
                <a:solidFill>
                  <a:srgbClr val="7030A0"/>
                </a:solidFill>
                <a:latin typeface="Times New Roman" panose="02020603050405020304" pitchFamily="18" charset="0"/>
                <a:ea typeface="Microsoft YaHei" panose="020b0503020204020204" pitchFamily="34" charset="-122"/>
                <a:cs typeface="Times New Roman" panose="02020603050405020304" pitchFamily="18" charset="0"/>
              </a:rPr>
              <a:t>②灭菌的原因：</a:t>
            </a:r>
          </a:p>
        </p:txBody>
      </p:sp>
      <p:sp>
        <p:nvSpPr>
          <p:cNvPr id="23" name="文本框 22" title="">
            <a:extLst>
              <a:ext uri="{FF2B5EF4-FFF2-40B4-BE49-F238E27FC236}">
                <a16:creationId xmlns:a16="http://schemas.microsoft.com/office/drawing/2014/main" id="{A0F0D993-A281-99CC-CCA1-B4D71330B464}"/>
              </a:ext>
            </a:extLst>
          </p:cNvPr>
          <p:cNvSpPr txBox="1"/>
          <p:nvPr>
            <p:custDataLst>
              <p:tags r:id="rId25"/>
            </p:custDataLst>
          </p:nvPr>
        </p:nvSpPr>
        <p:spPr>
          <a:xfrm>
            <a:off x="2328919" y="2179252"/>
            <a:ext cx="9301825" cy="1217641"/>
          </a:xfrm>
          <a:prstGeom prst="rect">
            <a:avLst/>
          </a:prstGeom>
          <a:noFill/>
        </p:spPr>
        <p:txBody>
          <a:bodyPr wrap="square" rtlCol="0">
            <a:spAutoFit/>
          </a:bodyPr>
          <a:lstStyle/>
          <a:p>
            <a:pPr>
              <a:lnSpc>
                <a:spcPct val="120000"/>
              </a:lnSpc>
            </a:pPr>
            <a:r>
              <a:rPr lang="zh-CN" altLang="en-US" sz="3200">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杂菌与菌种之间形成种间竞争关系</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使产量下降或</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杂菌产生的代谢物抑制菌种的生长</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使产量下降。</a:t>
            </a:r>
          </a:p>
        </p:txBody>
      </p:sp>
      <p:sp>
        <p:nvSpPr>
          <p:cNvPr id="24" name="文本框 23" title="">
            <a:extLst>
              <a:ext uri="{FF2B5EF4-FFF2-40B4-BE49-F238E27FC236}">
                <a16:creationId xmlns:a16="http://schemas.microsoft.com/office/drawing/2014/main" id="{905FAAD2-C9A6-C8F6-4AE3-220DA52033DE}"/>
              </a:ext>
            </a:extLst>
          </p:cNvPr>
          <p:cNvSpPr txBox="1"/>
          <p:nvPr>
            <p:custDataLst>
              <p:tags r:id="rId26"/>
            </p:custDataLst>
          </p:nvPr>
        </p:nvSpPr>
        <p:spPr>
          <a:xfrm>
            <a:off x="2646745" y="3581388"/>
            <a:ext cx="1620957" cy="523220"/>
          </a:xfrm>
          <a:prstGeom prst="rect">
            <a:avLst/>
          </a:prstGeom>
          <a:noFill/>
        </p:spPr>
        <p:txBody>
          <a:bodyPr wrap="none" rtlCol="0" anchor="t">
            <a:spAutoFit/>
          </a:bodyPr>
          <a:lstStyle/>
          <a:p>
            <a:r>
              <a:rPr lang="zh-CN" altLang="en-US" sz="2800" b="1">
                <a:solidFill>
                  <a:srgbClr val="7030A0"/>
                </a:solidFill>
                <a:latin typeface="Times New Roman" panose="02020603050405020304" pitchFamily="18" charset="0"/>
                <a:ea typeface="Microsoft YaHei" panose="020b0503020204020204" pitchFamily="34" charset="-122"/>
                <a:cs typeface="Times New Roman" panose="02020603050405020304" pitchFamily="18" charset="0"/>
              </a:rPr>
              <a:t>③实例：</a:t>
            </a:r>
          </a:p>
        </p:txBody>
      </p:sp>
      <p:sp>
        <p:nvSpPr>
          <p:cNvPr id="25" name="文本框 24" title="">
            <a:extLst>
              <a:ext uri="{FF2B5EF4-FFF2-40B4-BE49-F238E27FC236}">
                <a16:creationId xmlns:a16="http://schemas.microsoft.com/office/drawing/2014/main" id="{CDEE50D6-D020-A74F-A26C-DBDA66373009}"/>
              </a:ext>
            </a:extLst>
          </p:cNvPr>
          <p:cNvSpPr txBox="1"/>
          <p:nvPr>
            <p:custDataLst>
              <p:tags r:id="rId27"/>
            </p:custDataLst>
          </p:nvPr>
        </p:nvSpPr>
        <p:spPr>
          <a:xfrm>
            <a:off x="3278570" y="4031274"/>
            <a:ext cx="8043019" cy="1217641"/>
          </a:xfrm>
          <a:prstGeom prst="rect">
            <a:avLst/>
          </a:prstGeom>
          <a:noFill/>
        </p:spPr>
        <p:txBody>
          <a:bodyPr wrap="square" rtlCol="0" anchor="t">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在青霉素生产过程中如果污染了杂菌，</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杂菌分泌青霉素酶就会将青霉素分解掉。</a:t>
            </a:r>
          </a:p>
        </p:txBody>
      </p:sp>
    </p:spTree>
    <p:extLst>
      <p:ext uri="{BB962C8B-B14F-4D97-AF65-F5344CB8AC3E}">
        <p14:creationId xmlns:p14="http://schemas.microsoft.com/office/powerpoint/2010/main" val="291738620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p:tgtEl>
                                          <p:spTgt spid="20"/>
                                        </p:tgtEl>
                                        <p:attrNameLst>
                                          <p:attrName>ppt_x</p:attrName>
                                        </p:attrNameLst>
                                      </p:cBhvr>
                                      <p:tavLst>
                                        <p:tav tm="0">
                                          <p:val>
                                            <p:strVal val="#ppt_x-#ppt_w*1.125000"/>
                                          </p:val>
                                        </p:tav>
                                        <p:tav tm="100000">
                                          <p:val>
                                            <p:strVal val="#ppt_x"/>
                                          </p:val>
                                        </p:tav>
                                      </p:tavLst>
                                    </p:anim>
                                    <p:animEffect transition="in" filter="wipe(right)">
                                      <p:cBhvr>
                                        <p:cTn id="8" dur="500"/>
                                        <p:tgtEl>
                                          <p:spTgt spid="20"/>
                                        </p:tgtEl>
                                      </p:cBhvr>
                                    </p:animEffect>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p:tgtEl>
                                          <p:spTgt spid="22"/>
                                        </p:tgtEl>
                                        <p:attrNameLst>
                                          <p:attrName>ppt_x</p:attrName>
                                        </p:attrNameLst>
                                      </p:cBhvr>
                                      <p:tavLst>
                                        <p:tav tm="0">
                                          <p:val>
                                            <p:strVal val="#ppt_x-#ppt_w*1.125000"/>
                                          </p:val>
                                        </p:tav>
                                        <p:tav tm="100000">
                                          <p:val>
                                            <p:strVal val="#ppt_x"/>
                                          </p:val>
                                        </p:tav>
                                      </p:tavLst>
                                    </p:anim>
                                    <p:animEffect transition="in" filter="wipe(right)">
                                      <p:cBhvr>
                                        <p:cTn id="13" dur="500"/>
                                        <p:tgtEl>
                                          <p:spTgt spid="22"/>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left)">
                                      <p:cBhvr>
                                        <p:cTn id="18" dur="500"/>
                                        <p:tgtEl>
                                          <p:spTgt spid="23"/>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12" presetClass="entr" presetSubtype="8"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p:tgtEl>
                                          <p:spTgt spid="24"/>
                                        </p:tgtEl>
                                        <p:attrNameLst>
                                          <p:attrName>ppt_x</p:attrName>
                                        </p:attrNameLst>
                                      </p:cBhvr>
                                      <p:tavLst>
                                        <p:tav tm="0">
                                          <p:val>
                                            <p:strVal val="#ppt_x-#ppt_w*1.125000"/>
                                          </p:val>
                                        </p:tav>
                                        <p:tav tm="100000">
                                          <p:val>
                                            <p:strVal val="#ppt_x"/>
                                          </p:val>
                                        </p:tav>
                                      </p:tavLst>
                                    </p:anim>
                                    <p:animEffect transition="in" filter="wipe(right)">
                                      <p:cBhvr>
                                        <p:cTn id="24" dur="500"/>
                                        <p:tgtEl>
                                          <p:spTgt spid="24"/>
                                        </p:tgtEl>
                                      </p:cBhvr>
                                    </p:animEffect>
                                  </p:childTnLst>
                                </p:cTn>
                              </p:par>
                            </p:childTnLst>
                          </p:cTn>
                        </p:par>
                      </p:childTnLst>
                    </p:cTn>
                  </p:par>
                  <p:par>
                    <p:cTn id="25" fill="hold" nodeType="clickPar">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left)">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P spid="25"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5142271" cy="584775"/>
          </a:xfrm>
          <a:custGeom>
            <a:gdLst>
              <a:gd name="connsiteX0" fmla="*/ 0 w 5142271"/>
              <a:gd name="connsiteY0" fmla="*/ 0 h 584775"/>
              <a:gd name="connsiteX1" fmla="*/ 519941 w 5142271"/>
              <a:gd name="connsiteY1" fmla="*/ 0 h 584775"/>
              <a:gd name="connsiteX2" fmla="*/ 1142727 w 5142271"/>
              <a:gd name="connsiteY2" fmla="*/ 0 h 584775"/>
              <a:gd name="connsiteX3" fmla="*/ 1816936 w 5142271"/>
              <a:gd name="connsiteY3" fmla="*/ 0 h 584775"/>
              <a:gd name="connsiteX4" fmla="*/ 2336876 w 5142271"/>
              <a:gd name="connsiteY4" fmla="*/ 0 h 584775"/>
              <a:gd name="connsiteX5" fmla="*/ 2753972 w 5142271"/>
              <a:gd name="connsiteY5" fmla="*/ 0 h 584775"/>
              <a:gd name="connsiteX6" fmla="*/ 3171067 w 5142271"/>
              <a:gd name="connsiteY6" fmla="*/ 0 h 584775"/>
              <a:gd name="connsiteX7" fmla="*/ 3845276 w 5142271"/>
              <a:gd name="connsiteY7" fmla="*/ 0 h 584775"/>
              <a:gd name="connsiteX8" fmla="*/ 4313794 w 5142271"/>
              <a:gd name="connsiteY8" fmla="*/ 0 h 584775"/>
              <a:gd name="connsiteX9" fmla="*/ 5142271 w 5142271"/>
              <a:gd name="connsiteY9" fmla="*/ 0 h 584775"/>
              <a:gd name="connsiteX10" fmla="*/ 5142271 w 5142271"/>
              <a:gd name="connsiteY10" fmla="*/ 584775 h 584775"/>
              <a:gd name="connsiteX11" fmla="*/ 4622330 w 5142271"/>
              <a:gd name="connsiteY11" fmla="*/ 584775 h 584775"/>
              <a:gd name="connsiteX12" fmla="*/ 4050967 w 5142271"/>
              <a:gd name="connsiteY12" fmla="*/ 584775 h 584775"/>
              <a:gd name="connsiteX13" fmla="*/ 3531026 w 5142271"/>
              <a:gd name="connsiteY13" fmla="*/ 584775 h 584775"/>
              <a:gd name="connsiteX14" fmla="*/ 3062508 w 5142271"/>
              <a:gd name="connsiteY14" fmla="*/ 584775 h 584775"/>
              <a:gd name="connsiteX15" fmla="*/ 2491145 w 5142271"/>
              <a:gd name="connsiteY15" fmla="*/ 584775 h 584775"/>
              <a:gd name="connsiteX16" fmla="*/ 2022627 w 5142271"/>
              <a:gd name="connsiteY16" fmla="*/ 584775 h 584775"/>
              <a:gd name="connsiteX17" fmla="*/ 1605531 w 5142271"/>
              <a:gd name="connsiteY17" fmla="*/ 584775 h 584775"/>
              <a:gd name="connsiteX18" fmla="*/ 931322 w 5142271"/>
              <a:gd name="connsiteY18" fmla="*/ 584775 h 584775"/>
              <a:gd name="connsiteX19" fmla="*/ 514227 w 5142271"/>
              <a:gd name="connsiteY19" fmla="*/ 584775 h 584775"/>
              <a:gd name="connsiteX20" fmla="*/ 0 w 5142271"/>
              <a:gd name="connsiteY20" fmla="*/ 584775 h 584775"/>
              <a:gd name="connsiteX21" fmla="*/ 0 w 5142271"/>
              <a:gd name="connsiteY21"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42271" h="584775" extrusionOk="0">
                <a:moveTo>
                  <a:pt x="0" y="0"/>
                </a:moveTo>
                <a:cubicBezTo>
                  <a:pt x="200678" y="-40795"/>
                  <a:pt x="297626" y="9741"/>
                  <a:pt x="519941" y="0"/>
                </a:cubicBezTo>
                <a:cubicBezTo>
                  <a:pt x="742256" y="-9741"/>
                  <a:pt x="852805" y="64508"/>
                  <a:pt x="1142727" y="0"/>
                </a:cubicBezTo>
                <a:cubicBezTo>
                  <a:pt x="1432649" y="-64508"/>
                  <a:pt x="1658903" y="57530"/>
                  <a:pt x="1816936" y="0"/>
                </a:cubicBezTo>
                <a:cubicBezTo>
                  <a:pt x="1974969" y="-57530"/>
                  <a:pt x="2080194" y="25566"/>
                  <a:pt x="2336876" y="0"/>
                </a:cubicBezTo>
                <a:cubicBezTo>
                  <a:pt x="2593558" y="-25566"/>
                  <a:pt x="2635923" y="38292"/>
                  <a:pt x="2753972" y="0"/>
                </a:cubicBezTo>
                <a:cubicBezTo>
                  <a:pt x="2872021" y="-38292"/>
                  <a:pt x="3086688" y="11329"/>
                  <a:pt x="3171067" y="0"/>
                </a:cubicBezTo>
                <a:cubicBezTo>
                  <a:pt x="3255446" y="-11329"/>
                  <a:pt x="3585187" y="32095"/>
                  <a:pt x="3845276" y="0"/>
                </a:cubicBezTo>
                <a:cubicBezTo>
                  <a:pt x="4105365" y="-32095"/>
                  <a:pt x="4210580" y="52393"/>
                  <a:pt x="4313794" y="0"/>
                </a:cubicBezTo>
                <a:cubicBezTo>
                  <a:pt x="4417008" y="-52393"/>
                  <a:pt x="4733455" y="33002"/>
                  <a:pt x="5142271" y="0"/>
                </a:cubicBezTo>
                <a:cubicBezTo>
                  <a:pt x="5202244" y="157020"/>
                  <a:pt x="5098332" y="349692"/>
                  <a:pt x="5142271" y="584775"/>
                </a:cubicBezTo>
                <a:cubicBezTo>
                  <a:pt x="4988493" y="601233"/>
                  <a:pt x="4790068" y="541664"/>
                  <a:pt x="4622330" y="584775"/>
                </a:cubicBezTo>
                <a:cubicBezTo>
                  <a:pt x="4454592" y="627886"/>
                  <a:pt x="4265605" y="577898"/>
                  <a:pt x="4050967" y="584775"/>
                </a:cubicBezTo>
                <a:cubicBezTo>
                  <a:pt x="3836329" y="591652"/>
                  <a:pt x="3759024" y="567700"/>
                  <a:pt x="3531026" y="584775"/>
                </a:cubicBezTo>
                <a:cubicBezTo>
                  <a:pt x="3303028" y="601850"/>
                  <a:pt x="3208921" y="535105"/>
                  <a:pt x="3062508" y="584775"/>
                </a:cubicBezTo>
                <a:cubicBezTo>
                  <a:pt x="2916095" y="634445"/>
                  <a:pt x="2670644" y="577998"/>
                  <a:pt x="2491145" y="584775"/>
                </a:cubicBezTo>
                <a:cubicBezTo>
                  <a:pt x="2311646" y="591552"/>
                  <a:pt x="2240953" y="554618"/>
                  <a:pt x="2022627" y="584775"/>
                </a:cubicBezTo>
                <a:cubicBezTo>
                  <a:pt x="1804301" y="614932"/>
                  <a:pt x="1788602" y="543421"/>
                  <a:pt x="1605531" y="584775"/>
                </a:cubicBezTo>
                <a:cubicBezTo>
                  <a:pt x="1422460" y="626129"/>
                  <a:pt x="1205041" y="557554"/>
                  <a:pt x="931322" y="584775"/>
                </a:cubicBezTo>
                <a:cubicBezTo>
                  <a:pt x="657603" y="611996"/>
                  <a:pt x="652140" y="576668"/>
                  <a:pt x="514227" y="584775"/>
                </a:cubicBezTo>
                <a:cubicBezTo>
                  <a:pt x="376314" y="592882"/>
                  <a:pt x="120400" y="539904"/>
                  <a:pt x="0" y="584775"/>
                </a:cubicBezTo>
                <a:cubicBezTo>
                  <a:pt x="-23681" y="424834"/>
                  <a:pt x="44726" y="133852"/>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二、发酵工程基本环节分析</a:t>
            </a:r>
          </a:p>
        </p:txBody>
      </p:sp>
      <p:sp>
        <p:nvSpPr>
          <p:cNvPr id="2" name="矩形: 圆角 4" title="">
            <a:extLst>
              <a:ext uri="{FF2B5EF4-FFF2-40B4-BE49-F238E27FC236}">
                <a16:creationId xmlns:a16="http://schemas.microsoft.com/office/drawing/2014/main" id="{118A0535-3DAA-D58D-0202-6CA71D448A95}"/>
              </a:ext>
            </a:extLst>
          </p:cNvPr>
          <p:cNvSpPr/>
          <p:nvPr>
            <p:custDataLst>
              <p:tags r:id="rId5"/>
            </p:custDataLst>
          </p:nvPr>
        </p:nvSpPr>
        <p:spPr>
          <a:xfrm>
            <a:off x="523497" y="794126"/>
            <a:ext cx="1919274"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选育菌种</a:t>
            </a:r>
          </a:p>
        </p:txBody>
      </p:sp>
      <p:sp>
        <p:nvSpPr>
          <p:cNvPr id="3" name="矩形: 圆角 23" title="">
            <a:extLst>
              <a:ext uri="{FF2B5EF4-FFF2-40B4-BE49-F238E27FC236}">
                <a16:creationId xmlns:a16="http://schemas.microsoft.com/office/drawing/2014/main" id="{BB9B180A-F418-5A4F-C0C1-58CF512F06B4}"/>
              </a:ext>
            </a:extLst>
          </p:cNvPr>
          <p:cNvSpPr/>
          <p:nvPr>
            <p:custDataLst>
              <p:tags r:id="rId6"/>
            </p:custDataLst>
          </p:nvPr>
        </p:nvSpPr>
        <p:spPr>
          <a:xfrm>
            <a:off x="523497" y="1981230"/>
            <a:ext cx="1964326"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扩大培养</a:t>
            </a:r>
          </a:p>
        </p:txBody>
      </p:sp>
      <p:sp>
        <p:nvSpPr>
          <p:cNvPr id="4" name="箭头: 右 24" title="">
            <a:extLst>
              <a:ext uri="{FF2B5EF4-FFF2-40B4-BE49-F238E27FC236}">
                <a16:creationId xmlns:a16="http://schemas.microsoft.com/office/drawing/2014/main" id="{31CE44AA-02B7-F764-BA0F-D77319658510}"/>
              </a:ext>
            </a:extLst>
          </p:cNvPr>
          <p:cNvSpPr/>
          <p:nvPr>
            <p:custDataLst>
              <p:tags r:id="rId7"/>
            </p:custDataLst>
          </p:nvPr>
        </p:nvSpPr>
        <p:spPr>
          <a:xfrm rot="5400000">
            <a:off x="1237668" y="1633192"/>
            <a:ext cx="535982" cy="143237"/>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5" name="矩形: 圆角 25" title="">
            <a:extLst>
              <a:ext uri="{FF2B5EF4-FFF2-40B4-BE49-F238E27FC236}">
                <a16:creationId xmlns:a16="http://schemas.microsoft.com/office/drawing/2014/main" id="{A094F0B4-DC98-D229-A960-84A71EF48C9B}"/>
              </a:ext>
            </a:extLst>
          </p:cNvPr>
          <p:cNvSpPr/>
          <p:nvPr>
            <p:custDataLst>
              <p:tags r:id="rId8"/>
            </p:custDataLst>
          </p:nvPr>
        </p:nvSpPr>
        <p:spPr>
          <a:xfrm>
            <a:off x="898108" y="6223735"/>
            <a:ext cx="1170052"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灭菌</a:t>
            </a:r>
          </a:p>
        </p:txBody>
      </p:sp>
      <p:sp>
        <p:nvSpPr>
          <p:cNvPr id="6" name="矩形: 圆角 26" title="">
            <a:extLst>
              <a:ext uri="{FF2B5EF4-FFF2-40B4-BE49-F238E27FC236}">
                <a16:creationId xmlns:a16="http://schemas.microsoft.com/office/drawing/2014/main" id="{0D5D728B-B187-3123-707D-6EE5C4574587}"/>
              </a:ext>
            </a:extLst>
          </p:cNvPr>
          <p:cNvSpPr/>
          <p:nvPr>
            <p:custDataLst>
              <p:tags r:id="rId9"/>
            </p:custDataLst>
          </p:nvPr>
        </p:nvSpPr>
        <p:spPr>
          <a:xfrm>
            <a:off x="381511" y="5138911"/>
            <a:ext cx="2328919"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配制培养基</a:t>
            </a:r>
          </a:p>
        </p:txBody>
      </p:sp>
      <p:sp>
        <p:nvSpPr>
          <p:cNvPr id="7" name="箭头: 右 28" title="">
            <a:extLst>
              <a:ext uri="{FF2B5EF4-FFF2-40B4-BE49-F238E27FC236}">
                <a16:creationId xmlns:a16="http://schemas.microsoft.com/office/drawing/2014/main" id="{874BE7C7-3839-3E60-3F53-12A70F1519D8}"/>
              </a:ext>
            </a:extLst>
          </p:cNvPr>
          <p:cNvSpPr/>
          <p:nvPr>
            <p:custDataLst>
              <p:tags r:id="rId10"/>
            </p:custDataLst>
          </p:nvPr>
        </p:nvSpPr>
        <p:spPr>
          <a:xfrm rot="5400000">
            <a:off x="1258133" y="5894902"/>
            <a:ext cx="439579" cy="233418"/>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8" name="矩形: 圆角 29" title="">
            <a:extLst>
              <a:ext uri="{FF2B5EF4-FFF2-40B4-BE49-F238E27FC236}">
                <a16:creationId xmlns:a16="http://schemas.microsoft.com/office/drawing/2014/main" id="{0A7D8D66-9950-A52E-9845-D54564D56F05}"/>
              </a:ext>
            </a:extLst>
          </p:cNvPr>
          <p:cNvSpPr/>
          <p:nvPr>
            <p:custDataLst>
              <p:tags r:id="rId11"/>
            </p:custDataLst>
          </p:nvPr>
        </p:nvSpPr>
        <p:spPr>
          <a:xfrm>
            <a:off x="2598595" y="6223734"/>
            <a:ext cx="1240140"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接种</a:t>
            </a:r>
          </a:p>
        </p:txBody>
      </p:sp>
      <p:grpSp>
        <p:nvGrpSpPr>
          <p:cNvPr id="9" name="组合 8" title="">
            <a:extLst>
              <a:ext uri="{FF2B5EF4-FFF2-40B4-BE49-F238E27FC236}">
                <a16:creationId xmlns:a16="http://schemas.microsoft.com/office/drawing/2014/main" id="{1F1234CB-DBFC-89E5-819F-1E8A254D65ED}"/>
              </a:ext>
            </a:extLst>
          </p:cNvPr>
          <p:cNvGrpSpPr/>
          <p:nvPr>
            <p:custDataLst>
              <p:tags r:id="rId12"/>
            </p:custDataLst>
          </p:nvPr>
        </p:nvGrpSpPr>
        <p:grpSpPr>
          <a:xfrm>
            <a:off x="1833171" y="2615495"/>
            <a:ext cx="1385494" cy="3615906"/>
            <a:chOff x="1881809" y="2347177"/>
            <a:chExt cx="1385494" cy="3615906"/>
          </a:xfrm>
        </p:grpSpPr>
        <p:cxnSp>
          <p:nvCxnSpPr>
            <p:cNvPr id="10" name="直接连接符 33">
              <a:extLst>
                <a:ext uri="{FF2B5EF4-FFF2-40B4-BE49-F238E27FC236}">
                  <a16:creationId xmlns:a16="http://schemas.microsoft.com/office/drawing/2014/main" id="{66F3CC5B-BDFC-8B0C-C475-2905997E0764}"/>
                </a:ext>
              </a:extLst>
            </p:cNvPr>
            <p:cNvCxnSpPr/>
            <p:nvPr>
              <p:custDataLst>
                <p:tags r:id="rId13"/>
              </p:custDataLst>
            </p:nvPr>
          </p:nvCxnSpPr>
          <p:spPr>
            <a:xfrm flipH="1">
              <a:off x="1881809" y="2347177"/>
              <a:ext cx="0" cy="1999536"/>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1" name="直接连接符 35">
              <a:extLst>
                <a:ext uri="{FF2B5EF4-FFF2-40B4-BE49-F238E27FC236}">
                  <a16:creationId xmlns:a16="http://schemas.microsoft.com/office/drawing/2014/main" id="{E14ED958-13D3-1A86-8F04-30B61D5BF9FA}"/>
                </a:ext>
              </a:extLst>
            </p:cNvPr>
            <p:cNvCxnSpPr/>
            <p:nvPr>
              <p:custDataLst>
                <p:tags r:id="rId14"/>
              </p:custDataLst>
            </p:nvPr>
          </p:nvCxnSpPr>
          <p:spPr>
            <a:xfrm>
              <a:off x="1895061" y="4346713"/>
              <a:ext cx="1372242" cy="0"/>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2" name="直接箭头连接符 37">
              <a:extLst>
                <a:ext uri="{FF2B5EF4-FFF2-40B4-BE49-F238E27FC236}">
                  <a16:creationId xmlns:a16="http://schemas.microsoft.com/office/drawing/2014/main" id="{94475350-F9B8-406B-23C5-ADC8A4501538}"/>
                </a:ext>
              </a:extLst>
            </p:cNvPr>
            <p:cNvCxnSpPr/>
            <p:nvPr>
              <p:custDataLst>
                <p:tags r:id="rId15"/>
              </p:custDataLst>
            </p:nvPr>
          </p:nvCxnSpPr>
          <p:spPr>
            <a:xfrm flipH="1">
              <a:off x="3267303" y="4354380"/>
              <a:ext cx="0" cy="160870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3" name="直接箭头连接符 42" title="">
            <a:extLst>
              <a:ext uri="{FF2B5EF4-FFF2-40B4-BE49-F238E27FC236}">
                <a16:creationId xmlns:a16="http://schemas.microsoft.com/office/drawing/2014/main" id="{58F3DC42-4197-FA65-10CA-86C9D6D60107}"/>
              </a:ext>
            </a:extLst>
          </p:cNvPr>
          <p:cNvCxnSpPr>
            <a:stCxn id="5" idx="3"/>
            <a:endCxn id="8" idx="1"/>
          </p:cNvCxnSpPr>
          <p:nvPr>
            <p:custDataLst>
              <p:tags r:id="rId16"/>
            </p:custDataLst>
          </p:nvPr>
        </p:nvCxnSpPr>
        <p:spPr>
          <a:xfrm flipV="1">
            <a:off x="2068160" y="6540867"/>
            <a:ext cx="530435" cy="1"/>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圆角 43" title="">
            <a:extLst>
              <a:ext uri="{FF2B5EF4-FFF2-40B4-BE49-F238E27FC236}">
                <a16:creationId xmlns:a16="http://schemas.microsoft.com/office/drawing/2014/main" id="{15FEE4F8-AB99-37B0-D7FD-DCBFF591D7F5}"/>
              </a:ext>
            </a:extLst>
          </p:cNvPr>
          <p:cNvSpPr/>
          <p:nvPr>
            <p:custDataLst>
              <p:tags r:id="rId17"/>
            </p:custDataLst>
          </p:nvPr>
        </p:nvSpPr>
        <p:spPr>
          <a:xfrm>
            <a:off x="4482441" y="5867996"/>
            <a:ext cx="2134382" cy="920079"/>
          </a:xfrm>
          <a:prstGeom prst="roundRect">
            <a:avLst>
              <a:gd name="adj" fmla="val 17040"/>
            </a:avLst>
          </a:prstGeom>
          <a:solidFill>
            <a:srgbClr val="FFCCB8"/>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b="1">
                <a:solidFill>
                  <a:srgbClr val="080808"/>
                </a:solidFill>
                <a:latin typeface="楷体" panose="02010609060101010101" pitchFamily="49" charset="-122"/>
                <a:ea typeface="楷体" panose="02010609060101010101" pitchFamily="49" charset="-122"/>
              </a:rPr>
              <a:t>发酵罐内发酵</a:t>
            </a:r>
          </a:p>
        </p:txBody>
      </p:sp>
      <p:sp>
        <p:nvSpPr>
          <p:cNvPr id="15" name="矩形: 圆角 44" title="">
            <a:extLst>
              <a:ext uri="{FF2B5EF4-FFF2-40B4-BE49-F238E27FC236}">
                <a16:creationId xmlns:a16="http://schemas.microsoft.com/office/drawing/2014/main" id="{73EF35E6-793B-4B3A-F1C7-6DBA76FE8EE6}"/>
              </a:ext>
            </a:extLst>
          </p:cNvPr>
          <p:cNvSpPr/>
          <p:nvPr>
            <p:custDataLst>
              <p:tags r:id="rId18"/>
            </p:custDataLst>
          </p:nvPr>
        </p:nvSpPr>
        <p:spPr>
          <a:xfrm>
            <a:off x="7269397" y="5865034"/>
            <a:ext cx="2094633" cy="923041"/>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分离提纯产物</a:t>
            </a:r>
          </a:p>
        </p:txBody>
      </p:sp>
      <p:sp>
        <p:nvSpPr>
          <p:cNvPr id="16" name="矩形: 圆角 45" title="">
            <a:extLst>
              <a:ext uri="{FF2B5EF4-FFF2-40B4-BE49-F238E27FC236}">
                <a16:creationId xmlns:a16="http://schemas.microsoft.com/office/drawing/2014/main" id="{69ED38AB-6099-CF72-168A-133ACC4BE04F}"/>
              </a:ext>
            </a:extLst>
          </p:cNvPr>
          <p:cNvSpPr/>
          <p:nvPr>
            <p:custDataLst>
              <p:tags r:id="rId19"/>
            </p:custDataLst>
          </p:nvPr>
        </p:nvSpPr>
        <p:spPr>
          <a:xfrm>
            <a:off x="10070308" y="5873689"/>
            <a:ext cx="1360997"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获得产品</a:t>
            </a:r>
          </a:p>
        </p:txBody>
      </p:sp>
      <p:cxnSp>
        <p:nvCxnSpPr>
          <p:cNvPr id="17" name="直接箭头连接符 47" title="">
            <a:extLst>
              <a:ext uri="{FF2B5EF4-FFF2-40B4-BE49-F238E27FC236}">
                <a16:creationId xmlns:a16="http://schemas.microsoft.com/office/drawing/2014/main" id="{8ED6D068-63A4-3C0E-EA19-33CDD481F925}"/>
              </a:ext>
            </a:extLst>
          </p:cNvPr>
          <p:cNvCxnSpPr/>
          <p:nvPr>
            <p:custDataLst>
              <p:tags r:id="rId20"/>
            </p:custDataLst>
          </p:nvPr>
        </p:nvCxnSpPr>
        <p:spPr>
          <a:xfrm>
            <a:off x="3838735" y="6537333"/>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49" title="">
            <a:extLst>
              <a:ext uri="{FF2B5EF4-FFF2-40B4-BE49-F238E27FC236}">
                <a16:creationId xmlns:a16="http://schemas.microsoft.com/office/drawing/2014/main" id="{E207DE5C-02A4-3600-AC42-71B1AA4DC802}"/>
              </a:ext>
            </a:extLst>
          </p:cNvPr>
          <p:cNvCxnSpPr/>
          <p:nvPr>
            <p:custDataLst>
              <p:tags r:id="rId21"/>
            </p:custDataLst>
          </p:nvPr>
        </p:nvCxnSpPr>
        <p:spPr>
          <a:xfrm>
            <a:off x="6625691" y="632626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50" title="">
            <a:extLst>
              <a:ext uri="{FF2B5EF4-FFF2-40B4-BE49-F238E27FC236}">
                <a16:creationId xmlns:a16="http://schemas.microsoft.com/office/drawing/2014/main" id="{D2A3405E-CFB4-F267-673E-569A7A0DCEFE}"/>
              </a:ext>
            </a:extLst>
          </p:cNvPr>
          <p:cNvCxnSpPr/>
          <p:nvPr>
            <p:custDataLst>
              <p:tags r:id="rId22"/>
            </p:custDataLst>
          </p:nvPr>
        </p:nvCxnSpPr>
        <p:spPr>
          <a:xfrm>
            <a:off x="9372898" y="633372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20" name="文本框 19" title="">
            <a:extLst>
              <a:ext uri="{FF2B5EF4-FFF2-40B4-BE49-F238E27FC236}">
                <a16:creationId xmlns:a16="http://schemas.microsoft.com/office/drawing/2014/main" id="{A2C769B9-3921-9F06-789D-59CF3849E99C}"/>
              </a:ext>
            </a:extLst>
          </p:cNvPr>
          <p:cNvSpPr txBox="1"/>
          <p:nvPr>
            <p:custDataLst>
              <p:tags r:id="rId23"/>
            </p:custDataLst>
          </p:nvPr>
        </p:nvSpPr>
        <p:spPr>
          <a:xfrm>
            <a:off x="2571135" y="762103"/>
            <a:ext cx="3416320" cy="565283"/>
          </a:xfrm>
          <a:prstGeom prst="rect">
            <a:avLst/>
          </a:prstGeom>
          <a:noFill/>
        </p:spPr>
        <p:txBody>
          <a:bodyPr wrap="none" rtlCol="0" anchor="t">
            <a:spAutoFit/>
          </a:bodyPr>
          <a:lstStyle/>
          <a:p>
            <a:pPr>
              <a:lnSpc>
                <a:spcPct val="120000"/>
              </a:lnSpc>
            </a:pPr>
            <a:r>
              <a:rPr lang="zh-CN" altLang="en-US" sz="2800" b="1">
                <a:solidFill>
                  <a:srgbClr val="7030A0"/>
                </a:solidFill>
                <a:latin typeface="Times New Roman" panose="02020603050405020304" pitchFamily="18" charset="0"/>
                <a:ea typeface="Microsoft YaHei" panose="020b0503020204020204" pitchFamily="34" charset="-122"/>
                <a:cs typeface="Times New Roman" panose="02020603050405020304" pitchFamily="18" charset="0"/>
              </a:rPr>
              <a:t>①发酵过程的监控：</a:t>
            </a:r>
          </a:p>
        </p:txBody>
      </p:sp>
      <p:sp>
        <p:nvSpPr>
          <p:cNvPr id="22" name="文本框 21" title="">
            <a:extLst>
              <a:ext uri="{FF2B5EF4-FFF2-40B4-BE49-F238E27FC236}">
                <a16:creationId xmlns:a16="http://schemas.microsoft.com/office/drawing/2014/main" id="{C2FCD931-8297-1E68-4B5B-3CC5B642175B}"/>
              </a:ext>
            </a:extLst>
          </p:cNvPr>
          <p:cNvSpPr txBox="1"/>
          <p:nvPr>
            <p:custDataLst>
              <p:tags r:id="rId24"/>
            </p:custDataLst>
          </p:nvPr>
        </p:nvSpPr>
        <p:spPr>
          <a:xfrm>
            <a:off x="2825886" y="1388616"/>
            <a:ext cx="8887021" cy="1217641"/>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要在发酵过程中</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随时取样</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，检测培养液中的微生物数量、产物浓度等，</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以了解发酵进程</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p>
        </p:txBody>
      </p:sp>
      <p:sp>
        <p:nvSpPr>
          <p:cNvPr id="23" name="文本框 22" title="">
            <a:extLst>
              <a:ext uri="{FF2B5EF4-FFF2-40B4-BE49-F238E27FC236}">
                <a16:creationId xmlns:a16="http://schemas.microsoft.com/office/drawing/2014/main" id="{C72C35C5-8086-52E4-51AD-E2EFB22ABB41}"/>
              </a:ext>
            </a:extLst>
          </p:cNvPr>
          <p:cNvSpPr txBox="1"/>
          <p:nvPr>
            <p:custDataLst>
              <p:tags r:id="rId25"/>
            </p:custDataLst>
          </p:nvPr>
        </p:nvSpPr>
        <p:spPr>
          <a:xfrm>
            <a:off x="2825886" y="2639437"/>
            <a:ext cx="8718851" cy="1217641"/>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及时</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添加必需的营养物质</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组分来延长菌体生长稳定期的时间，</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以得到更多的发酵产物</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p>
        </p:txBody>
      </p:sp>
      <p:sp>
        <p:nvSpPr>
          <p:cNvPr id="24" name="文本框 23" title="">
            <a:extLst>
              <a:ext uri="{FF2B5EF4-FFF2-40B4-BE49-F238E27FC236}">
                <a16:creationId xmlns:a16="http://schemas.microsoft.com/office/drawing/2014/main" id="{1A41F8B6-E4AD-427E-1229-983D7F2AF705}"/>
              </a:ext>
            </a:extLst>
          </p:cNvPr>
          <p:cNvSpPr txBox="1"/>
          <p:nvPr>
            <p:custDataLst>
              <p:tags r:id="rId26"/>
            </p:custDataLst>
          </p:nvPr>
        </p:nvSpPr>
        <p:spPr>
          <a:xfrm>
            <a:off x="3457205" y="3924629"/>
            <a:ext cx="8354959" cy="1217641"/>
          </a:xfrm>
          <a:prstGeom prst="rect">
            <a:avLst/>
          </a:prstGeom>
          <a:noFill/>
        </p:spPr>
        <p:txBody>
          <a:bodyPr wrap="square" rtlCol="0">
            <a:spAutoFit/>
          </a:bodyPr>
          <a:lstStyle/>
          <a:p>
            <a:pPr>
              <a:lnSpc>
                <a:spcPct val="120000"/>
              </a:lnSpc>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严格控制</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温度、</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pH</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、溶解氧、通气量与转速等</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发酵条件</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，已获得所需的发酵产物。</a:t>
            </a:r>
          </a:p>
        </p:txBody>
      </p:sp>
      <p:sp>
        <p:nvSpPr>
          <p:cNvPr id="25" name="文本框 24" title="">
            <a:extLst>
              <a:ext uri="{FF2B5EF4-FFF2-40B4-BE49-F238E27FC236}">
                <a16:creationId xmlns:a16="http://schemas.microsoft.com/office/drawing/2014/main" id="{FEB8AD29-B2C3-5180-5CFF-87DB3C133448}"/>
              </a:ext>
            </a:extLst>
          </p:cNvPr>
          <p:cNvSpPr txBox="1"/>
          <p:nvPr>
            <p:custDataLst>
              <p:tags r:id="rId27"/>
            </p:custDataLst>
          </p:nvPr>
        </p:nvSpPr>
        <p:spPr>
          <a:xfrm>
            <a:off x="3806703" y="5250356"/>
            <a:ext cx="3741962" cy="523220"/>
          </a:xfrm>
          <a:prstGeom prst="rect">
            <a:avLst/>
          </a:prstGeom>
          <a:solidFill>
            <a:srgbClr val="507000"/>
          </a:solidFill>
        </p:spPr>
        <p:txBody>
          <a:bodyPr wrap="square" rtlCol="0">
            <a:spAutoFit/>
          </a:bodyPr>
          <a:lstStyle/>
          <a:p>
            <a:pPr algn="ctr"/>
            <a:r>
              <a:rPr lang="zh-CN" altLang="en-US" sz="2800" b="1">
                <a:solidFill>
                  <a:schemeClr val="bg1"/>
                </a:solidFill>
                <a:latin typeface="微软雅黑" pitchFamily="34" charset="-122"/>
                <a:ea typeface="微软雅黑" pitchFamily="34" charset="-122"/>
              </a:rPr>
              <a:t>发酵工程的中心环节</a:t>
            </a:r>
          </a:p>
        </p:txBody>
      </p:sp>
    </p:spTree>
    <p:extLst>
      <p:ext uri="{BB962C8B-B14F-4D97-AF65-F5344CB8AC3E}">
        <p14:creationId xmlns:p14="http://schemas.microsoft.com/office/powerpoint/2010/main" val="203214749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p:tgtEl>
                                          <p:spTgt spid="20"/>
                                        </p:tgtEl>
                                        <p:attrNameLst>
                                          <p:attrName>ppt_x</p:attrName>
                                        </p:attrNameLst>
                                      </p:cBhvr>
                                      <p:tavLst>
                                        <p:tav tm="0">
                                          <p:val>
                                            <p:strVal val="#ppt_x-#ppt_w*1.125000"/>
                                          </p:val>
                                        </p:tav>
                                        <p:tav tm="100000">
                                          <p:val>
                                            <p:strVal val="#ppt_x"/>
                                          </p:val>
                                        </p:tav>
                                      </p:tavLst>
                                    </p:anim>
                                    <p:animEffect transition="in" filter="wipe(right)">
                                      <p:cBhvr>
                                        <p:cTn id="13" dur="500"/>
                                        <p:tgtEl>
                                          <p:spTgt spid="20"/>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500"/>
                                        <p:tgtEl>
                                          <p:spTgt spid="23"/>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P spid="25" grpId="0" animBg="1"/>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23297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5A5A00"/>
                </a:solidFill>
                <a:latin typeface="微软雅黑" pitchFamily="34" charset="-122"/>
              </a:rPr>
              <a:t>发酵罐示意图</a:t>
            </a:r>
          </a:p>
        </p:txBody>
      </p:sp>
      <p:sp>
        <p:nvSpPr>
          <p:cNvPr id="2" name="文本框 1" title="">
            <a:extLst>
              <a:ext uri="{FF2B5EF4-FFF2-40B4-BE49-F238E27FC236}">
                <a16:creationId xmlns:a16="http://schemas.microsoft.com/office/drawing/2014/main" id="{BE523E8F-8EB4-8B17-515D-AAD9EF7ECAFA}"/>
              </a:ext>
            </a:extLst>
          </p:cNvPr>
          <p:cNvSpPr txBox="1"/>
          <p:nvPr>
            <p:custDataLst>
              <p:tags r:id="rId7"/>
            </p:custDataLst>
          </p:nvPr>
        </p:nvSpPr>
        <p:spPr>
          <a:xfrm>
            <a:off x="443695" y="1979180"/>
            <a:ext cx="2128192" cy="1077218"/>
          </a:xfrm>
          <a:prstGeom prst="rect">
            <a:avLst/>
          </a:prstGeom>
          <a:noFill/>
        </p:spPr>
        <p:txBody>
          <a:bodyPr wrap="square" rtlCol="0">
            <a:spAutoFit/>
          </a:bodyPr>
          <a:lstStyle/>
          <a:p>
            <a:r>
              <a:rPr lang="zh-CN" altLang="en-US" sz="3200" b="1">
                <a:solidFill>
                  <a:srgbClr val="C00000"/>
                </a:solidFill>
                <a:latin typeface="楷体" panose="02010609060101010101" pitchFamily="49" charset="-122"/>
                <a:ea typeface="楷体" panose="02010609060101010101" pitchFamily="49" charset="-122"/>
              </a:rPr>
              <a:t>抽取样本进行检测</a:t>
            </a:r>
          </a:p>
        </p:txBody>
      </p:sp>
      <p:sp>
        <p:nvSpPr>
          <p:cNvPr id="3" name="文本框 2" title="">
            <a:extLst>
              <a:ext uri="{FF2B5EF4-FFF2-40B4-BE49-F238E27FC236}">
                <a16:creationId xmlns:a16="http://schemas.microsoft.com/office/drawing/2014/main" id="{9003675D-D6CE-6E60-2EED-57F22BEE7CC5}"/>
              </a:ext>
            </a:extLst>
          </p:cNvPr>
          <p:cNvSpPr txBox="1"/>
          <p:nvPr>
            <p:custDataLst>
              <p:tags r:id="rId8"/>
            </p:custDataLst>
          </p:nvPr>
        </p:nvSpPr>
        <p:spPr>
          <a:xfrm>
            <a:off x="1126686" y="4701581"/>
            <a:ext cx="2128192" cy="584775"/>
          </a:xfrm>
          <a:prstGeom prst="rect">
            <a:avLst/>
          </a:prstGeom>
          <a:noFill/>
        </p:spPr>
        <p:txBody>
          <a:bodyPr wrap="square" rtlCol="0">
            <a:spAutoFit/>
          </a:bodyPr>
          <a:lstStyle/>
          <a:p>
            <a:r>
              <a:rPr lang="zh-CN" altLang="en-US" sz="3200" b="1">
                <a:solidFill>
                  <a:srgbClr val="C00000"/>
                </a:solidFill>
                <a:latin typeface="楷体" panose="02010609060101010101" pitchFamily="49" charset="-122"/>
                <a:ea typeface="楷体" panose="02010609060101010101" pitchFamily="49" charset="-122"/>
              </a:rPr>
              <a:t>调节罐温</a:t>
            </a:r>
          </a:p>
        </p:txBody>
      </p:sp>
      <p:sp>
        <p:nvSpPr>
          <p:cNvPr id="4" name="文本框 3" title="">
            <a:extLst>
              <a:ext uri="{FF2B5EF4-FFF2-40B4-BE49-F238E27FC236}">
                <a16:creationId xmlns:a16="http://schemas.microsoft.com/office/drawing/2014/main" id="{B3DD6737-CC3B-2088-6C6F-C63058A66545}"/>
              </a:ext>
            </a:extLst>
          </p:cNvPr>
          <p:cNvSpPr txBox="1"/>
          <p:nvPr>
            <p:custDataLst>
              <p:tags r:id="rId9"/>
            </p:custDataLst>
          </p:nvPr>
        </p:nvSpPr>
        <p:spPr>
          <a:xfrm>
            <a:off x="9338092" y="5099370"/>
            <a:ext cx="2674944" cy="584775"/>
          </a:xfrm>
          <a:prstGeom prst="rect">
            <a:avLst/>
          </a:prstGeom>
          <a:noFill/>
        </p:spPr>
        <p:txBody>
          <a:bodyPr wrap="square" rtlCol="0">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控制溶解氧</a:t>
            </a:r>
          </a:p>
        </p:txBody>
      </p:sp>
      <p:sp>
        <p:nvSpPr>
          <p:cNvPr id="7" name="文本框 6" title="">
            <a:extLst>
              <a:ext uri="{FF2B5EF4-FFF2-40B4-BE49-F238E27FC236}">
                <a16:creationId xmlns:a16="http://schemas.microsoft.com/office/drawing/2014/main" id="{5F53F4BE-98AC-2F07-6863-94B15B4F1D7E}"/>
              </a:ext>
            </a:extLst>
          </p:cNvPr>
          <p:cNvSpPr txBox="1"/>
          <p:nvPr>
            <p:custDataLst>
              <p:tags r:id="rId10"/>
            </p:custDataLst>
          </p:nvPr>
        </p:nvSpPr>
        <p:spPr>
          <a:xfrm>
            <a:off x="8446024" y="2751396"/>
            <a:ext cx="3650279" cy="1569660"/>
          </a:xfrm>
          <a:prstGeom prst="rect">
            <a:avLst/>
          </a:prstGeom>
          <a:noFill/>
        </p:spPr>
        <p:txBody>
          <a:bodyPr wrap="square" rtlCol="0">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使微生物与发酵液混合均匀，加快</a:t>
            </a:r>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O</a:t>
            </a:r>
            <a:r>
              <a:rPr lang="en-US" altLang="zh-CN" sz="3200" b="1" baseline="-250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的溶解以及散热</a:t>
            </a:r>
          </a:p>
        </p:txBody>
      </p:sp>
      <p:sp>
        <p:nvSpPr>
          <p:cNvPr id="8" name="文本框 7" title="">
            <a:extLst>
              <a:ext uri="{FF2B5EF4-FFF2-40B4-BE49-F238E27FC236}">
                <a16:creationId xmlns:a16="http://schemas.microsoft.com/office/drawing/2014/main" id="{9464C64A-56D2-E463-63AA-E25C6862A55F}"/>
              </a:ext>
            </a:extLst>
          </p:cNvPr>
          <p:cNvSpPr txBox="1"/>
          <p:nvPr>
            <p:custDataLst>
              <p:tags r:id="rId11"/>
            </p:custDataLst>
          </p:nvPr>
        </p:nvSpPr>
        <p:spPr>
          <a:xfrm>
            <a:off x="8239505" y="654795"/>
            <a:ext cx="2064058" cy="584775"/>
          </a:xfrm>
          <a:prstGeom prst="rect">
            <a:avLst/>
          </a:prstGeom>
          <a:noFill/>
        </p:spPr>
        <p:txBody>
          <a:bodyPr wrap="square" rtlCol="0">
            <a:spAutoFit/>
          </a:bodyPr>
          <a:lstStyle/>
          <a:p>
            <a:r>
              <a:rPr lang="zh-CN" altLang="en-US" sz="3200" b="1">
                <a:solidFill>
                  <a:srgbClr val="C00000"/>
                </a:solidFill>
                <a:latin typeface="楷体" panose="02010609060101010101" pitchFamily="49" charset="-122"/>
                <a:ea typeface="楷体" panose="02010609060101010101" pitchFamily="49" charset="-122"/>
              </a:rPr>
              <a:t>调节罐压</a:t>
            </a:r>
          </a:p>
        </p:txBody>
      </p:sp>
      <p:grpSp>
        <p:nvGrpSpPr>
          <p:cNvPr id="9" name="组合 8" title="">
            <a:extLst>
              <a:ext uri="{FF2B5EF4-FFF2-40B4-BE49-F238E27FC236}">
                <a16:creationId xmlns:a16="http://schemas.microsoft.com/office/drawing/2014/main" id="{A72AE80C-F2E0-0C59-ECD0-1B7922189081}"/>
              </a:ext>
            </a:extLst>
          </p:cNvPr>
          <p:cNvGrpSpPr/>
          <p:nvPr>
            <p:custDataLst>
              <p:tags r:id="rId12"/>
            </p:custDataLst>
          </p:nvPr>
        </p:nvGrpSpPr>
        <p:grpSpPr>
          <a:xfrm>
            <a:off x="1636852" y="316691"/>
            <a:ext cx="7883370" cy="6270338"/>
            <a:chOff x="4163628" y="285918"/>
            <a:chExt cx="7883370" cy="6270338"/>
          </a:xfrm>
        </p:grpSpPr>
        <p:pic>
          <p:nvPicPr>
            <p:cNvPr id="10" name="图片 9">
              <a:extLst>
                <a:ext uri="{FF2B5EF4-FFF2-40B4-BE49-F238E27FC236}">
                  <a16:creationId xmlns:a16="http://schemas.microsoft.com/office/drawing/2014/main" id="{6F1F833F-F3D9-CE83-813A-F66890E3AA81}"/>
                </a:ext>
              </a:extLst>
            </p:cNvPr>
            <p:cNvPicPr>
              <a:picLocks noChangeAspect="1"/>
            </p:cNvPicPr>
            <p:nvPr>
              <p:custDataLst>
                <p:tags r:id="rId14"/>
              </p:custDataLst>
            </p:nvPr>
          </p:nvPicPr>
          <p:blipFill>
            <a:blip r:embed="rId13"/>
            <a:srcRect l="21228" t="2037" r="3972"/>
            <a:stretch>
              <a:fillRect/>
            </a:stretch>
          </p:blipFill>
          <p:spPr>
            <a:xfrm>
              <a:off x="6419235" y="285918"/>
              <a:ext cx="3819503" cy="6270338"/>
            </a:xfrm>
            <a:prstGeom prst="rect">
              <a:avLst/>
            </a:prstGeom>
          </p:spPr>
        </p:pic>
        <p:sp>
          <p:nvSpPr>
            <p:cNvPr id="11" name="文本框 10">
              <a:extLst>
                <a:ext uri="{FF2B5EF4-FFF2-40B4-BE49-F238E27FC236}">
                  <a16:creationId xmlns:a16="http://schemas.microsoft.com/office/drawing/2014/main" id="{8FF3D933-4542-41A0-67CC-4DE11DA6C05F}"/>
                </a:ext>
              </a:extLst>
            </p:cNvPr>
            <p:cNvSpPr txBox="1"/>
            <p:nvPr>
              <p:custDataLst>
                <p:tags r:id="rId15"/>
              </p:custDataLst>
            </p:nvPr>
          </p:nvSpPr>
          <p:spPr>
            <a:xfrm>
              <a:off x="4412205" y="994300"/>
              <a:ext cx="2467990" cy="954107"/>
            </a:xfrm>
            <a:prstGeom prst="rect">
              <a:avLst/>
            </a:prstGeom>
            <a:noFill/>
          </p:spPr>
          <p:txBody>
            <a:bodyPr wrap="square" rtlCol="0">
              <a:spAutoFit/>
            </a:bodyPr>
            <a:lstStyle/>
            <a:p>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培养物或营养物质的加入口</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cxnSp>
          <p:nvCxnSpPr>
            <p:cNvPr id="12" name="直接连接符 35">
              <a:extLst>
                <a:ext uri="{FF2B5EF4-FFF2-40B4-BE49-F238E27FC236}">
                  <a16:creationId xmlns:a16="http://schemas.microsoft.com/office/drawing/2014/main" id="{41110B0F-9C34-0361-F275-3907B17199BB}"/>
                </a:ext>
              </a:extLst>
            </p:cNvPr>
            <p:cNvCxnSpPr/>
            <p:nvPr>
              <p:custDataLst>
                <p:tags r:id="rId16"/>
              </p:custDataLst>
            </p:nvPr>
          </p:nvCxnSpPr>
          <p:spPr>
            <a:xfrm>
              <a:off x="6764785" y="1518081"/>
              <a:ext cx="408372" cy="0"/>
            </a:xfrm>
            <a:prstGeom prst="line">
              <a:avLst/>
            </a:prstGeom>
          </p:spPr>
          <p:style>
            <a:lnRef idx="3">
              <a:schemeClr val="dk1"/>
            </a:lnRef>
            <a:fillRef idx="0">
              <a:schemeClr val="dk1"/>
            </a:fillRef>
            <a:effectRef idx="2">
              <a:schemeClr val="dk1"/>
            </a:effectRef>
            <a:fontRef idx="minor">
              <a:schemeClr val="tx1"/>
            </a:fontRef>
          </p:style>
        </p:cxnSp>
        <p:cxnSp>
          <p:nvCxnSpPr>
            <p:cNvPr id="13" name="直接连接符 36">
              <a:extLst>
                <a:ext uri="{FF2B5EF4-FFF2-40B4-BE49-F238E27FC236}">
                  <a16:creationId xmlns:a16="http://schemas.microsoft.com/office/drawing/2014/main" id="{ED9A5BE6-05D1-BBC7-93C0-CC2A1182E9B5}"/>
                </a:ext>
              </a:extLst>
            </p:cNvPr>
            <p:cNvCxnSpPr/>
            <p:nvPr>
              <p:custDataLst>
                <p:tags r:id="rId17"/>
              </p:custDataLst>
            </p:nvPr>
          </p:nvCxnSpPr>
          <p:spPr>
            <a:xfrm>
              <a:off x="7403977" y="843379"/>
              <a:ext cx="497148" cy="896644"/>
            </a:xfrm>
            <a:prstGeom prst="line">
              <a:avLst/>
            </a:prstGeom>
          </p:spPr>
          <p:style>
            <a:lnRef idx="3">
              <a:schemeClr val="dk1"/>
            </a:lnRef>
            <a:fillRef idx="0">
              <a:schemeClr val="dk1"/>
            </a:fillRef>
            <a:effectRef idx="2">
              <a:schemeClr val="dk1"/>
            </a:effectRef>
            <a:fontRef idx="minor">
              <a:schemeClr val="tx1"/>
            </a:fontRef>
          </p:style>
        </p:cxnSp>
        <p:sp>
          <p:nvSpPr>
            <p:cNvPr id="14" name="文本框 13">
              <a:extLst>
                <a:ext uri="{FF2B5EF4-FFF2-40B4-BE49-F238E27FC236}">
                  <a16:creationId xmlns:a16="http://schemas.microsoft.com/office/drawing/2014/main" id="{45A4E270-B975-8FFA-30F5-470D92A9AD72}"/>
                </a:ext>
              </a:extLst>
            </p:cNvPr>
            <p:cNvSpPr txBox="1"/>
            <p:nvPr>
              <p:custDataLst>
                <p:tags r:id="rId18"/>
              </p:custDataLst>
            </p:nvPr>
          </p:nvSpPr>
          <p:spPr>
            <a:xfrm>
              <a:off x="6596112" y="363986"/>
              <a:ext cx="1411547" cy="523220"/>
            </a:xfrm>
            <a:prstGeom prst="rect">
              <a:avLst/>
            </a:prstGeom>
            <a:noFill/>
          </p:spPr>
          <p:txBody>
            <a:bodyPr wrap="square" rtlCol="0">
              <a:spAutoFit/>
            </a:bodyPr>
            <a:lstStyle/>
            <a:p>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观察孔</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cxnSp>
          <p:nvCxnSpPr>
            <p:cNvPr id="15" name="直接连接符 38">
              <a:extLst>
                <a:ext uri="{FF2B5EF4-FFF2-40B4-BE49-F238E27FC236}">
                  <a16:creationId xmlns:a16="http://schemas.microsoft.com/office/drawing/2014/main" id="{3959485B-B935-837E-62B7-5C910F7014FA}"/>
                </a:ext>
              </a:extLst>
            </p:cNvPr>
            <p:cNvCxnSpPr/>
            <p:nvPr>
              <p:custDataLst>
                <p:tags r:id="rId19"/>
              </p:custDataLst>
            </p:nvPr>
          </p:nvCxnSpPr>
          <p:spPr>
            <a:xfrm>
              <a:off x="6072328" y="2308193"/>
              <a:ext cx="408372" cy="0"/>
            </a:xfrm>
            <a:prstGeom prst="line">
              <a:avLst/>
            </a:prstGeom>
          </p:spPr>
          <p:style>
            <a:lnRef idx="3">
              <a:schemeClr val="dk1"/>
            </a:lnRef>
            <a:fillRef idx="0">
              <a:schemeClr val="dk1"/>
            </a:fillRef>
            <a:effectRef idx="2">
              <a:schemeClr val="dk1"/>
            </a:effectRef>
            <a:fontRef idx="minor">
              <a:schemeClr val="tx1"/>
            </a:fontRef>
          </p:style>
        </p:cxnSp>
        <p:sp>
          <p:nvSpPr>
            <p:cNvPr id="16" name="文本框 15">
              <a:extLst>
                <a:ext uri="{FF2B5EF4-FFF2-40B4-BE49-F238E27FC236}">
                  <a16:creationId xmlns:a16="http://schemas.microsoft.com/office/drawing/2014/main" id="{2CE239E9-7145-8F46-685F-A6A1B8B23F2A}"/>
                </a:ext>
              </a:extLst>
            </p:cNvPr>
            <p:cNvSpPr txBox="1"/>
            <p:nvPr>
              <p:custDataLst>
                <p:tags r:id="rId20"/>
              </p:custDataLst>
            </p:nvPr>
          </p:nvSpPr>
          <p:spPr>
            <a:xfrm>
              <a:off x="4873844" y="2032988"/>
              <a:ext cx="1287259" cy="523220"/>
            </a:xfrm>
            <a:prstGeom prst="rect">
              <a:avLst/>
            </a:prstGeom>
            <a:noFill/>
          </p:spPr>
          <p:txBody>
            <a:bodyPr wrap="square" rtlCol="0">
              <a:spAutoFit/>
            </a:bodyPr>
            <a:lstStyle/>
            <a:p>
              <a:r>
                <a:rPr lang="zh-CN" altLang="en-US" sz="2800" b="1">
                  <a:solidFill>
                    <a:srgbClr val="080808"/>
                  </a:solidFill>
                  <a:highlight>
                    <a:srgbClr val="FFFF00"/>
                  </a:highlight>
                  <a:latin typeface="Times New Roman" panose="02020603050405020304" pitchFamily="18" charset="0"/>
                  <a:ea typeface="Microsoft YaHei" panose="020b0503020204020204" pitchFamily="34" charset="-122"/>
                  <a:cs typeface="Times New Roman" panose="02020603050405020304" pitchFamily="18" charset="0"/>
                </a:rPr>
                <a:t>取样管</a:t>
              </a:r>
              <a:endParaRPr lang="zh-CN" altLang="en-US" b="1">
                <a:solidFill>
                  <a:srgbClr val="080808"/>
                </a:solidFill>
                <a:highlight>
                  <a:srgbClr val="FFFF00"/>
                </a:highlight>
                <a:latin typeface="Times New Roman" panose="02020603050405020304" pitchFamily="18" charset="0"/>
                <a:ea typeface="Microsoft YaHei" panose="020b0503020204020204" pitchFamily="34" charset="-122"/>
                <a:cs typeface="Times New Roman" panose="02020603050405020304" pitchFamily="18" charset="0"/>
              </a:endParaRPr>
            </a:p>
          </p:txBody>
        </p:sp>
        <p:cxnSp>
          <p:nvCxnSpPr>
            <p:cNvPr id="17" name="直接连接符 40">
              <a:extLst>
                <a:ext uri="{FF2B5EF4-FFF2-40B4-BE49-F238E27FC236}">
                  <a16:creationId xmlns:a16="http://schemas.microsoft.com/office/drawing/2014/main" id="{D8D01AC9-31D4-8133-AEB0-3512FA9E6AC6}"/>
                </a:ext>
              </a:extLst>
            </p:cNvPr>
            <p:cNvCxnSpPr/>
            <p:nvPr>
              <p:custDataLst>
                <p:tags r:id="rId21"/>
              </p:custDataLst>
            </p:nvPr>
          </p:nvCxnSpPr>
          <p:spPr>
            <a:xfrm flipV="1">
              <a:off x="8300622" y="585926"/>
              <a:ext cx="772357" cy="150920"/>
            </a:xfrm>
            <a:prstGeom prst="line">
              <a:avLst/>
            </a:prstGeom>
          </p:spPr>
          <p:style>
            <a:lnRef idx="3">
              <a:schemeClr val="dk1"/>
            </a:lnRef>
            <a:fillRef idx="0">
              <a:schemeClr val="dk1"/>
            </a:fillRef>
            <a:effectRef idx="2">
              <a:schemeClr val="dk1"/>
            </a:effectRef>
            <a:fontRef idx="minor">
              <a:schemeClr val="tx1"/>
            </a:fontRef>
          </p:style>
        </p:cxnSp>
        <p:sp>
          <p:nvSpPr>
            <p:cNvPr id="18" name="文本框 17">
              <a:extLst>
                <a:ext uri="{FF2B5EF4-FFF2-40B4-BE49-F238E27FC236}">
                  <a16:creationId xmlns:a16="http://schemas.microsoft.com/office/drawing/2014/main" id="{8F42AEC1-4690-A863-21DB-A077B51E9BC9}"/>
                </a:ext>
              </a:extLst>
            </p:cNvPr>
            <p:cNvSpPr txBox="1"/>
            <p:nvPr>
              <p:custDataLst>
                <p:tags r:id="rId22"/>
              </p:custDataLst>
            </p:nvPr>
          </p:nvSpPr>
          <p:spPr>
            <a:xfrm>
              <a:off x="9010836" y="310721"/>
              <a:ext cx="1411547" cy="523220"/>
            </a:xfrm>
            <a:prstGeom prst="rect">
              <a:avLst/>
            </a:prstGeom>
            <a:noFill/>
          </p:spPr>
          <p:txBody>
            <a:bodyPr wrap="square" rtlCol="0">
              <a:spAutoFit/>
            </a:bodyPr>
            <a:lstStyle/>
            <a:p>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电动机</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cxnSp>
          <p:nvCxnSpPr>
            <p:cNvPr id="19" name="直接连接符 42">
              <a:extLst>
                <a:ext uri="{FF2B5EF4-FFF2-40B4-BE49-F238E27FC236}">
                  <a16:creationId xmlns:a16="http://schemas.microsoft.com/office/drawing/2014/main" id="{D7120D1D-A7D3-AEB2-3E55-188404D2B25F}"/>
                </a:ext>
              </a:extLst>
            </p:cNvPr>
            <p:cNvCxnSpPr/>
            <p:nvPr>
              <p:custDataLst>
                <p:tags r:id="rId23"/>
              </p:custDataLst>
            </p:nvPr>
          </p:nvCxnSpPr>
          <p:spPr>
            <a:xfrm>
              <a:off x="9001957" y="1047564"/>
              <a:ext cx="461639" cy="0"/>
            </a:xfrm>
            <a:prstGeom prst="line">
              <a:avLst/>
            </a:prstGeom>
          </p:spPr>
          <p:style>
            <a:lnRef idx="3">
              <a:schemeClr val="dk1"/>
            </a:lnRef>
            <a:fillRef idx="0">
              <a:schemeClr val="dk1"/>
            </a:fillRef>
            <a:effectRef idx="2">
              <a:schemeClr val="dk1"/>
            </a:effectRef>
            <a:fontRef idx="minor">
              <a:schemeClr val="tx1"/>
            </a:fontRef>
          </p:style>
        </p:cxnSp>
        <p:sp>
          <p:nvSpPr>
            <p:cNvPr id="20" name="文本框 19">
              <a:extLst>
                <a:ext uri="{FF2B5EF4-FFF2-40B4-BE49-F238E27FC236}">
                  <a16:creationId xmlns:a16="http://schemas.microsoft.com/office/drawing/2014/main" id="{F2320121-5798-20AF-2148-764B430A4D28}"/>
                </a:ext>
              </a:extLst>
            </p:cNvPr>
            <p:cNvSpPr txBox="1"/>
            <p:nvPr>
              <p:custDataLst>
                <p:tags r:id="rId24"/>
              </p:custDataLst>
            </p:nvPr>
          </p:nvSpPr>
          <p:spPr>
            <a:xfrm>
              <a:off x="9401454" y="754605"/>
              <a:ext cx="1411547" cy="523220"/>
            </a:xfrm>
            <a:prstGeom prst="rect">
              <a:avLst/>
            </a:prstGeom>
            <a:noFill/>
          </p:spPr>
          <p:txBody>
            <a:bodyPr wrap="square" rtlCol="0">
              <a:spAutoFit/>
            </a:bodyPr>
            <a:lstStyle/>
            <a:p>
              <a:r>
                <a:rPr lang="zh-CN" altLang="en-US" sz="2800" b="1">
                  <a:solidFill>
                    <a:srgbClr val="080808"/>
                  </a:solidFill>
                  <a:highlight>
                    <a:srgbClr val="FFFF00"/>
                  </a:highlight>
                  <a:latin typeface="Times New Roman" panose="02020603050405020304" pitchFamily="18" charset="0"/>
                  <a:ea typeface="Microsoft YaHei" panose="020b0503020204020204" pitchFamily="34" charset="-122"/>
                  <a:cs typeface="Times New Roman" panose="02020603050405020304" pitchFamily="18" charset="0"/>
                </a:rPr>
                <a:t>排气管</a:t>
              </a:r>
            </a:p>
          </p:txBody>
        </p:sp>
        <p:cxnSp>
          <p:nvCxnSpPr>
            <p:cNvPr id="21" name="直接连接符 44">
              <a:extLst>
                <a:ext uri="{FF2B5EF4-FFF2-40B4-BE49-F238E27FC236}">
                  <a16:creationId xmlns:a16="http://schemas.microsoft.com/office/drawing/2014/main" id="{EA143CEA-1A74-D521-28DF-A216FEF3188C}"/>
                </a:ext>
              </a:extLst>
            </p:cNvPr>
            <p:cNvCxnSpPr/>
            <p:nvPr>
              <p:custDataLst>
                <p:tags r:id="rId25"/>
              </p:custDataLst>
            </p:nvPr>
          </p:nvCxnSpPr>
          <p:spPr>
            <a:xfrm>
              <a:off x="8913180" y="1322772"/>
              <a:ext cx="568171" cy="142044"/>
            </a:xfrm>
            <a:prstGeom prst="line">
              <a:avLst/>
            </a:prstGeom>
          </p:spPr>
          <p:style>
            <a:lnRef idx="3">
              <a:schemeClr val="dk1"/>
            </a:lnRef>
            <a:fillRef idx="0">
              <a:schemeClr val="dk1"/>
            </a:fillRef>
            <a:effectRef idx="2">
              <a:schemeClr val="dk1"/>
            </a:effectRef>
            <a:fontRef idx="minor">
              <a:schemeClr val="tx1"/>
            </a:fontRef>
          </p:style>
        </p:cxnSp>
        <p:sp>
          <p:nvSpPr>
            <p:cNvPr id="22" name="文本框 21">
              <a:extLst>
                <a:ext uri="{FF2B5EF4-FFF2-40B4-BE49-F238E27FC236}">
                  <a16:creationId xmlns:a16="http://schemas.microsoft.com/office/drawing/2014/main" id="{39058678-869A-7623-4406-686F9B666ED2}"/>
                </a:ext>
              </a:extLst>
            </p:cNvPr>
            <p:cNvSpPr txBox="1"/>
            <p:nvPr>
              <p:custDataLst>
                <p:tags r:id="rId26"/>
              </p:custDataLst>
            </p:nvPr>
          </p:nvSpPr>
          <p:spPr>
            <a:xfrm>
              <a:off x="9401455" y="1225121"/>
              <a:ext cx="1100830" cy="523220"/>
            </a:xfrm>
            <a:prstGeom prst="rect">
              <a:avLst/>
            </a:prstGeom>
            <a:noFill/>
          </p:spPr>
          <p:txBody>
            <a:bodyPr wrap="square" rtlCol="0">
              <a:spAutoFit/>
            </a:bodyPr>
            <a:lstStyle/>
            <a:p>
              <a:r>
                <a:rPr lang="en-US" altLang="zh-CN"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pH</a:t>
              </a:r>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计</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cxnSp>
          <p:nvCxnSpPr>
            <p:cNvPr id="23" name="直接连接符 46">
              <a:extLst>
                <a:ext uri="{FF2B5EF4-FFF2-40B4-BE49-F238E27FC236}">
                  <a16:creationId xmlns:a16="http://schemas.microsoft.com/office/drawing/2014/main" id="{0EF9930E-8EFC-2061-7019-6968020DA8E0}"/>
                </a:ext>
              </a:extLst>
            </p:cNvPr>
            <p:cNvCxnSpPr/>
            <p:nvPr>
              <p:custDataLst>
                <p:tags r:id="rId27"/>
              </p:custDataLst>
            </p:nvPr>
          </p:nvCxnSpPr>
          <p:spPr>
            <a:xfrm>
              <a:off x="9445841" y="2441358"/>
              <a:ext cx="301840" cy="0"/>
            </a:xfrm>
            <a:prstGeom prst="line">
              <a:avLst/>
            </a:prstGeom>
          </p:spPr>
          <p:style>
            <a:lnRef idx="3">
              <a:schemeClr val="dk1"/>
            </a:lnRef>
            <a:fillRef idx="0">
              <a:schemeClr val="dk1"/>
            </a:fillRef>
            <a:effectRef idx="2">
              <a:schemeClr val="dk1"/>
            </a:effectRef>
            <a:fontRef idx="minor">
              <a:schemeClr val="tx1"/>
            </a:fontRef>
          </p:style>
        </p:cxnSp>
        <p:sp>
          <p:nvSpPr>
            <p:cNvPr id="24" name="文本框 23">
              <a:extLst>
                <a:ext uri="{FF2B5EF4-FFF2-40B4-BE49-F238E27FC236}">
                  <a16:creationId xmlns:a16="http://schemas.microsoft.com/office/drawing/2014/main" id="{0441414E-A326-1469-E7E1-0658159875A0}"/>
                </a:ext>
              </a:extLst>
            </p:cNvPr>
            <p:cNvSpPr txBox="1"/>
            <p:nvPr>
              <p:custDataLst>
                <p:tags r:id="rId28"/>
              </p:custDataLst>
            </p:nvPr>
          </p:nvSpPr>
          <p:spPr>
            <a:xfrm>
              <a:off x="9712173" y="2183910"/>
              <a:ext cx="2334825" cy="523220"/>
            </a:xfrm>
            <a:prstGeom prst="rect">
              <a:avLst/>
            </a:prstGeom>
            <a:noFill/>
          </p:spPr>
          <p:txBody>
            <a:bodyPr wrap="square" rtlCol="0">
              <a:spAutoFit/>
            </a:bodyPr>
            <a:lstStyle/>
            <a:p>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冷却水排出口</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cxnSp>
          <p:nvCxnSpPr>
            <p:cNvPr id="25" name="直接连接符 48">
              <a:extLst>
                <a:ext uri="{FF2B5EF4-FFF2-40B4-BE49-F238E27FC236}">
                  <a16:creationId xmlns:a16="http://schemas.microsoft.com/office/drawing/2014/main" id="{CBE94B8C-C4E0-CE3E-A80F-79B363010C42}"/>
                </a:ext>
              </a:extLst>
            </p:cNvPr>
            <p:cNvCxnSpPr/>
            <p:nvPr>
              <p:custDataLst>
                <p:tags r:id="rId29"/>
              </p:custDataLst>
            </p:nvPr>
          </p:nvCxnSpPr>
          <p:spPr>
            <a:xfrm>
              <a:off x="9144001" y="2911874"/>
              <a:ext cx="301840" cy="0"/>
            </a:xfrm>
            <a:prstGeom prst="line">
              <a:avLst/>
            </a:prstGeom>
          </p:spPr>
          <p:style>
            <a:lnRef idx="3">
              <a:schemeClr val="dk1"/>
            </a:lnRef>
            <a:fillRef idx="0">
              <a:schemeClr val="dk1"/>
            </a:fillRef>
            <a:effectRef idx="2">
              <a:schemeClr val="dk1"/>
            </a:effectRef>
            <a:fontRef idx="minor">
              <a:schemeClr val="tx1"/>
            </a:fontRef>
          </p:style>
        </p:cxnSp>
        <p:sp>
          <p:nvSpPr>
            <p:cNvPr id="26" name="文本框 25">
              <a:extLst>
                <a:ext uri="{FF2B5EF4-FFF2-40B4-BE49-F238E27FC236}">
                  <a16:creationId xmlns:a16="http://schemas.microsoft.com/office/drawing/2014/main" id="{4E053302-3155-719B-EEE7-75FC3970D374}"/>
                </a:ext>
              </a:extLst>
            </p:cNvPr>
            <p:cNvSpPr txBox="1"/>
            <p:nvPr>
              <p:custDataLst>
                <p:tags r:id="rId30"/>
              </p:custDataLst>
            </p:nvPr>
          </p:nvSpPr>
          <p:spPr>
            <a:xfrm>
              <a:off x="9348189" y="2618916"/>
              <a:ext cx="1828797" cy="523220"/>
            </a:xfrm>
            <a:prstGeom prst="rect">
              <a:avLst/>
            </a:prstGeom>
            <a:noFill/>
          </p:spPr>
          <p:txBody>
            <a:bodyPr wrap="square" rtlCol="0">
              <a:spAutoFit/>
            </a:bodyPr>
            <a:lstStyle/>
            <a:p>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冷却夹层</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cxnSp>
          <p:nvCxnSpPr>
            <p:cNvPr id="27" name="直接连接符 50">
              <a:extLst>
                <a:ext uri="{FF2B5EF4-FFF2-40B4-BE49-F238E27FC236}">
                  <a16:creationId xmlns:a16="http://schemas.microsoft.com/office/drawing/2014/main" id="{1048BEBD-DB4B-E05B-4BE0-EE03ACFAA2C3}"/>
                </a:ext>
              </a:extLst>
            </p:cNvPr>
            <p:cNvCxnSpPr/>
            <p:nvPr>
              <p:custDataLst>
                <p:tags r:id="rId31"/>
              </p:custDataLst>
            </p:nvPr>
          </p:nvCxnSpPr>
          <p:spPr>
            <a:xfrm>
              <a:off x="8788893" y="3213715"/>
              <a:ext cx="639192" cy="0"/>
            </a:xfrm>
            <a:prstGeom prst="line">
              <a:avLst/>
            </a:prstGeom>
          </p:spPr>
          <p:style>
            <a:lnRef idx="3">
              <a:schemeClr val="dk1"/>
            </a:lnRef>
            <a:fillRef idx="0">
              <a:schemeClr val="dk1"/>
            </a:fillRef>
            <a:effectRef idx="2">
              <a:schemeClr val="dk1"/>
            </a:effectRef>
            <a:fontRef idx="minor">
              <a:schemeClr val="tx1"/>
            </a:fontRef>
          </p:style>
        </p:cxnSp>
        <p:sp>
          <p:nvSpPr>
            <p:cNvPr id="28" name="文本框 27">
              <a:extLst>
                <a:ext uri="{FF2B5EF4-FFF2-40B4-BE49-F238E27FC236}">
                  <a16:creationId xmlns:a16="http://schemas.microsoft.com/office/drawing/2014/main" id="{A5229DD8-9F58-A052-1CE9-75065519AA85}"/>
                </a:ext>
              </a:extLst>
            </p:cNvPr>
            <p:cNvSpPr txBox="1"/>
            <p:nvPr>
              <p:custDataLst>
                <p:tags r:id="rId32"/>
              </p:custDataLst>
            </p:nvPr>
          </p:nvSpPr>
          <p:spPr>
            <a:xfrm>
              <a:off x="9321556" y="2965146"/>
              <a:ext cx="1828797" cy="523220"/>
            </a:xfrm>
            <a:prstGeom prst="rect">
              <a:avLst/>
            </a:prstGeom>
            <a:noFill/>
          </p:spPr>
          <p:txBody>
            <a:bodyPr wrap="square" rtlCol="0">
              <a:spAutoFit/>
            </a:bodyPr>
            <a:lstStyle/>
            <a:p>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发酵液</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cxnSp>
          <p:nvCxnSpPr>
            <p:cNvPr id="29" name="直接连接符 52">
              <a:extLst>
                <a:ext uri="{FF2B5EF4-FFF2-40B4-BE49-F238E27FC236}">
                  <a16:creationId xmlns:a16="http://schemas.microsoft.com/office/drawing/2014/main" id="{574E137B-DEE4-2668-2C75-C43A752BDF01}"/>
                </a:ext>
              </a:extLst>
            </p:cNvPr>
            <p:cNvCxnSpPr/>
            <p:nvPr>
              <p:custDataLst>
                <p:tags r:id="rId33"/>
              </p:custDataLst>
            </p:nvPr>
          </p:nvCxnSpPr>
          <p:spPr>
            <a:xfrm>
              <a:off x="8487052" y="3639843"/>
              <a:ext cx="1109709" cy="0"/>
            </a:xfrm>
            <a:prstGeom prst="line">
              <a:avLst/>
            </a:prstGeom>
          </p:spPr>
          <p:style>
            <a:lnRef idx="3">
              <a:schemeClr val="dk1"/>
            </a:lnRef>
            <a:fillRef idx="0">
              <a:schemeClr val="dk1"/>
            </a:fillRef>
            <a:effectRef idx="2">
              <a:schemeClr val="dk1"/>
            </a:effectRef>
            <a:fontRef idx="minor">
              <a:schemeClr val="tx1"/>
            </a:fontRef>
          </p:style>
        </p:cxnSp>
        <p:cxnSp>
          <p:nvCxnSpPr>
            <p:cNvPr id="30" name="直接连接符 76">
              <a:extLst>
                <a:ext uri="{FF2B5EF4-FFF2-40B4-BE49-F238E27FC236}">
                  <a16:creationId xmlns:a16="http://schemas.microsoft.com/office/drawing/2014/main" id="{8C7691AC-8E49-74D0-DECC-864ADCEBC7B4}"/>
                </a:ext>
              </a:extLst>
            </p:cNvPr>
            <p:cNvCxnSpPr/>
            <p:nvPr>
              <p:custDataLst>
                <p:tags r:id="rId34"/>
              </p:custDataLst>
            </p:nvPr>
          </p:nvCxnSpPr>
          <p:spPr>
            <a:xfrm>
              <a:off x="8753383" y="3497801"/>
              <a:ext cx="497149" cy="142044"/>
            </a:xfrm>
            <a:prstGeom prst="line">
              <a:avLst/>
            </a:prstGeom>
          </p:spPr>
          <p:style>
            <a:lnRef idx="3">
              <a:schemeClr val="dk1"/>
            </a:lnRef>
            <a:fillRef idx="0">
              <a:schemeClr val="dk1"/>
            </a:fillRef>
            <a:effectRef idx="2">
              <a:schemeClr val="dk1"/>
            </a:effectRef>
            <a:fontRef idx="minor">
              <a:schemeClr val="tx1"/>
            </a:fontRef>
          </p:style>
        </p:cxnSp>
        <p:sp>
          <p:nvSpPr>
            <p:cNvPr id="31" name="文本框 30">
              <a:extLst>
                <a:ext uri="{FF2B5EF4-FFF2-40B4-BE49-F238E27FC236}">
                  <a16:creationId xmlns:a16="http://schemas.microsoft.com/office/drawing/2014/main" id="{F1E71058-7930-0A5F-DF88-30D6B98D2046}"/>
                </a:ext>
              </a:extLst>
            </p:cNvPr>
            <p:cNvSpPr txBox="1"/>
            <p:nvPr>
              <p:custDataLst>
                <p:tags r:id="rId35"/>
              </p:custDataLst>
            </p:nvPr>
          </p:nvSpPr>
          <p:spPr>
            <a:xfrm>
              <a:off x="9516865" y="3409029"/>
              <a:ext cx="1828797" cy="523220"/>
            </a:xfrm>
            <a:prstGeom prst="rect">
              <a:avLst/>
            </a:prstGeom>
            <a:noFill/>
          </p:spPr>
          <p:txBody>
            <a:bodyPr wrap="square" rtlCol="0">
              <a:spAutoFit/>
            </a:bodyPr>
            <a:lstStyle/>
            <a:p>
              <a:r>
                <a:rPr lang="zh-CN" altLang="en-US" sz="2800" b="1">
                  <a:solidFill>
                    <a:srgbClr val="080808"/>
                  </a:solidFill>
                  <a:highlight>
                    <a:srgbClr val="FFFF00"/>
                  </a:highlight>
                  <a:latin typeface="Times New Roman" panose="02020603050405020304" pitchFamily="18" charset="0"/>
                  <a:ea typeface="Microsoft YaHei" panose="020b0503020204020204" pitchFamily="34" charset="-122"/>
                  <a:cs typeface="Times New Roman" panose="02020603050405020304" pitchFamily="18" charset="0"/>
                </a:rPr>
                <a:t>搅拌叶轮</a:t>
              </a:r>
            </a:p>
          </p:txBody>
        </p:sp>
        <p:cxnSp>
          <p:nvCxnSpPr>
            <p:cNvPr id="32" name="直接连接符 78">
              <a:extLst>
                <a:ext uri="{FF2B5EF4-FFF2-40B4-BE49-F238E27FC236}">
                  <a16:creationId xmlns:a16="http://schemas.microsoft.com/office/drawing/2014/main" id="{453D2E3A-1695-6B24-21E0-5B39A48D9474}"/>
                </a:ext>
              </a:extLst>
            </p:cNvPr>
            <p:cNvCxnSpPr/>
            <p:nvPr>
              <p:custDataLst>
                <p:tags r:id="rId36"/>
              </p:custDataLst>
            </p:nvPr>
          </p:nvCxnSpPr>
          <p:spPr>
            <a:xfrm>
              <a:off x="9516862" y="3923929"/>
              <a:ext cx="195309" cy="381741"/>
            </a:xfrm>
            <a:prstGeom prst="line">
              <a:avLst/>
            </a:prstGeom>
          </p:spPr>
          <p:style>
            <a:lnRef idx="3">
              <a:schemeClr val="dk1"/>
            </a:lnRef>
            <a:fillRef idx="0">
              <a:schemeClr val="dk1"/>
            </a:fillRef>
            <a:effectRef idx="2">
              <a:schemeClr val="dk1"/>
            </a:effectRef>
            <a:fontRef idx="minor">
              <a:schemeClr val="tx1"/>
            </a:fontRef>
          </p:style>
        </p:cxnSp>
        <p:sp>
          <p:nvSpPr>
            <p:cNvPr id="33" name="文本框 32">
              <a:extLst>
                <a:ext uri="{FF2B5EF4-FFF2-40B4-BE49-F238E27FC236}">
                  <a16:creationId xmlns:a16="http://schemas.microsoft.com/office/drawing/2014/main" id="{0610265D-1E20-5A5C-1351-20EBF90BAF2F}"/>
                </a:ext>
              </a:extLst>
            </p:cNvPr>
            <p:cNvSpPr txBox="1"/>
            <p:nvPr>
              <p:custDataLst>
                <p:tags r:id="rId37"/>
              </p:custDataLst>
            </p:nvPr>
          </p:nvSpPr>
          <p:spPr>
            <a:xfrm>
              <a:off x="9215024" y="4234653"/>
              <a:ext cx="2823096" cy="523220"/>
            </a:xfrm>
            <a:prstGeom prst="rect">
              <a:avLst/>
            </a:prstGeom>
            <a:noFill/>
          </p:spPr>
          <p:txBody>
            <a:bodyPr wrap="square" rtlCol="0">
              <a:spAutoFit/>
            </a:bodyPr>
            <a:lstStyle/>
            <a:p>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生物传感器装置</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nvGrpSpPr>
            <p:cNvPr id="34" name="组合 33">
              <a:extLst>
                <a:ext uri="{FF2B5EF4-FFF2-40B4-BE49-F238E27FC236}">
                  <a16:creationId xmlns:a16="http://schemas.microsoft.com/office/drawing/2014/main" id="{3AF9B9B5-5538-420F-A5A2-03F8C8AFDE53}"/>
                </a:ext>
              </a:extLst>
            </p:cNvPr>
            <p:cNvGrpSpPr/>
            <p:nvPr>
              <p:custDataLst>
                <p:tags r:id="rId38"/>
              </p:custDataLst>
            </p:nvPr>
          </p:nvGrpSpPr>
          <p:grpSpPr>
            <a:xfrm>
              <a:off x="10129422" y="5104663"/>
              <a:ext cx="1890943" cy="523220"/>
              <a:chOff x="10129422" y="5104663"/>
              <a:chExt cx="1890943" cy="523220"/>
            </a:xfrm>
          </p:grpSpPr>
          <p:cxnSp>
            <p:nvCxnSpPr>
              <p:cNvPr id="43" name="直接连接符 89">
                <a:extLst>
                  <a:ext uri="{FF2B5EF4-FFF2-40B4-BE49-F238E27FC236}">
                    <a16:creationId xmlns:a16="http://schemas.microsoft.com/office/drawing/2014/main" id="{0F998359-4AFE-2CD5-A2A1-C4E5F7CF06AC}"/>
                  </a:ext>
                </a:extLst>
              </p:cNvPr>
              <p:cNvCxnSpPr/>
              <p:nvPr>
                <p:custDataLst>
                  <p:tags r:id="rId39"/>
                </p:custDataLst>
              </p:nvPr>
            </p:nvCxnSpPr>
            <p:spPr>
              <a:xfrm>
                <a:off x="10129422" y="5379866"/>
                <a:ext cx="239697" cy="0"/>
              </a:xfrm>
              <a:prstGeom prst="line">
                <a:avLst/>
              </a:prstGeom>
            </p:spPr>
            <p:style>
              <a:lnRef idx="3">
                <a:schemeClr val="dk1"/>
              </a:lnRef>
              <a:fillRef idx="0">
                <a:schemeClr val="dk1"/>
              </a:fillRef>
              <a:effectRef idx="2">
                <a:schemeClr val="dk1"/>
              </a:effectRef>
              <a:fontRef idx="minor">
                <a:schemeClr val="tx1"/>
              </a:fontRef>
            </p:style>
          </p:cxnSp>
          <p:sp>
            <p:nvSpPr>
              <p:cNvPr id="44" name="文本框 43">
                <a:extLst>
                  <a:ext uri="{FF2B5EF4-FFF2-40B4-BE49-F238E27FC236}">
                    <a16:creationId xmlns:a16="http://schemas.microsoft.com/office/drawing/2014/main" id="{60D92150-213A-E3E8-4339-A732604B7D6D}"/>
                  </a:ext>
                </a:extLst>
              </p:cNvPr>
              <p:cNvSpPr txBox="1"/>
              <p:nvPr>
                <p:custDataLst>
                  <p:tags r:id="rId40"/>
                </p:custDataLst>
              </p:nvPr>
            </p:nvSpPr>
            <p:spPr>
              <a:xfrm>
                <a:off x="10289222" y="5104663"/>
                <a:ext cx="1731143" cy="523220"/>
              </a:xfrm>
              <a:prstGeom prst="rect">
                <a:avLst/>
              </a:prstGeom>
              <a:noFill/>
            </p:spPr>
            <p:txBody>
              <a:bodyPr wrap="square" rtlCol="0">
                <a:spAutoFit/>
              </a:bodyPr>
              <a:lstStyle/>
              <a:p>
                <a:r>
                  <a:rPr lang="zh-CN" altLang="en-US" sz="2800" b="1">
                    <a:solidFill>
                      <a:srgbClr val="080808"/>
                    </a:solidFill>
                    <a:highlight>
                      <a:srgbClr val="FFFF00"/>
                    </a:highlight>
                    <a:latin typeface="Times New Roman" panose="02020603050405020304" pitchFamily="18" charset="0"/>
                    <a:ea typeface="Microsoft YaHei" panose="020b0503020204020204" pitchFamily="34" charset="-122"/>
                    <a:cs typeface="Times New Roman" panose="02020603050405020304" pitchFamily="18" charset="0"/>
                  </a:rPr>
                  <a:t>空气入口</a:t>
                </a:r>
              </a:p>
            </p:txBody>
          </p:sp>
        </p:grpSp>
        <p:cxnSp>
          <p:nvCxnSpPr>
            <p:cNvPr id="35" name="直接连接符 81">
              <a:extLst>
                <a:ext uri="{FF2B5EF4-FFF2-40B4-BE49-F238E27FC236}">
                  <a16:creationId xmlns:a16="http://schemas.microsoft.com/office/drawing/2014/main" id="{AD1FD8E4-0534-7E21-5E50-DCC82BF6AD8F}"/>
                </a:ext>
              </a:extLst>
            </p:cNvPr>
            <p:cNvCxnSpPr/>
            <p:nvPr>
              <p:custDataLst>
                <p:tags r:id="rId41"/>
              </p:custDataLst>
            </p:nvPr>
          </p:nvCxnSpPr>
          <p:spPr>
            <a:xfrm>
              <a:off x="6622743" y="3559945"/>
              <a:ext cx="408372" cy="0"/>
            </a:xfrm>
            <a:prstGeom prst="line">
              <a:avLst/>
            </a:prstGeom>
          </p:spPr>
          <p:style>
            <a:lnRef idx="3">
              <a:schemeClr val="dk1"/>
            </a:lnRef>
            <a:fillRef idx="0">
              <a:schemeClr val="dk1"/>
            </a:fillRef>
            <a:effectRef idx="2">
              <a:schemeClr val="dk1"/>
            </a:effectRef>
            <a:fontRef idx="minor">
              <a:schemeClr val="tx1"/>
            </a:fontRef>
          </p:style>
        </p:cxnSp>
        <p:sp>
          <p:nvSpPr>
            <p:cNvPr id="36" name="文本框 35">
              <a:extLst>
                <a:ext uri="{FF2B5EF4-FFF2-40B4-BE49-F238E27FC236}">
                  <a16:creationId xmlns:a16="http://schemas.microsoft.com/office/drawing/2014/main" id="{59DF2822-AC22-44FE-5A7E-525A846711B8}"/>
                </a:ext>
              </a:extLst>
            </p:cNvPr>
            <p:cNvSpPr txBox="1"/>
            <p:nvPr>
              <p:custDataLst>
                <p:tags r:id="rId42"/>
              </p:custDataLst>
            </p:nvPr>
          </p:nvSpPr>
          <p:spPr>
            <a:xfrm>
              <a:off x="4740680" y="3009531"/>
              <a:ext cx="1997471" cy="954107"/>
            </a:xfrm>
            <a:prstGeom prst="rect">
              <a:avLst/>
            </a:prstGeom>
            <a:noFill/>
          </p:spPr>
          <p:txBody>
            <a:bodyPr wrap="square" rtlCol="0">
              <a:spAutoFit/>
            </a:bodyPr>
            <a:lstStyle/>
            <a:p>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温度传感器和控制装置</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cxnSp>
          <p:nvCxnSpPr>
            <p:cNvPr id="37" name="直接连接符 83">
              <a:extLst>
                <a:ext uri="{FF2B5EF4-FFF2-40B4-BE49-F238E27FC236}">
                  <a16:creationId xmlns:a16="http://schemas.microsoft.com/office/drawing/2014/main" id="{8CB9EEE1-3A9B-723B-184B-26C175BEB661}"/>
                </a:ext>
              </a:extLst>
            </p:cNvPr>
            <p:cNvCxnSpPr/>
            <p:nvPr>
              <p:custDataLst>
                <p:tags r:id="rId43"/>
              </p:custDataLst>
            </p:nvPr>
          </p:nvCxnSpPr>
          <p:spPr>
            <a:xfrm>
              <a:off x="6391924" y="4323424"/>
              <a:ext cx="408372" cy="0"/>
            </a:xfrm>
            <a:prstGeom prst="line">
              <a:avLst/>
            </a:prstGeom>
          </p:spPr>
          <p:style>
            <a:lnRef idx="3">
              <a:schemeClr val="dk1"/>
            </a:lnRef>
            <a:fillRef idx="0">
              <a:schemeClr val="dk1"/>
            </a:fillRef>
            <a:effectRef idx="2">
              <a:schemeClr val="dk1"/>
            </a:effectRef>
            <a:fontRef idx="minor">
              <a:schemeClr val="tx1"/>
            </a:fontRef>
          </p:style>
        </p:cxnSp>
        <p:sp>
          <p:nvSpPr>
            <p:cNvPr id="38" name="文本框 37">
              <a:extLst>
                <a:ext uri="{FF2B5EF4-FFF2-40B4-BE49-F238E27FC236}">
                  <a16:creationId xmlns:a16="http://schemas.microsoft.com/office/drawing/2014/main" id="{368DDDBC-9EEF-6A16-EF39-8E90144BBF46}"/>
                </a:ext>
              </a:extLst>
            </p:cNvPr>
            <p:cNvSpPr txBox="1"/>
            <p:nvPr>
              <p:custDataLst>
                <p:tags r:id="rId44"/>
              </p:custDataLst>
            </p:nvPr>
          </p:nvSpPr>
          <p:spPr>
            <a:xfrm>
              <a:off x="4163628" y="4048220"/>
              <a:ext cx="2334825" cy="523220"/>
            </a:xfrm>
            <a:prstGeom prst="rect">
              <a:avLst/>
            </a:prstGeom>
            <a:noFill/>
          </p:spPr>
          <p:txBody>
            <a:bodyPr wrap="square" rtlCol="0">
              <a:spAutoFit/>
            </a:bodyPr>
            <a:lstStyle/>
            <a:p>
              <a:r>
                <a:rPr lang="zh-CN" altLang="en-US" sz="2800" b="1">
                  <a:solidFill>
                    <a:srgbClr val="080808"/>
                  </a:solidFill>
                  <a:highlight>
                    <a:srgbClr val="FFFF00"/>
                  </a:highlight>
                  <a:latin typeface="Times New Roman" panose="02020603050405020304" pitchFamily="18" charset="0"/>
                  <a:ea typeface="Microsoft YaHei" panose="020b0503020204020204" pitchFamily="34" charset="-122"/>
                  <a:cs typeface="Times New Roman" panose="02020603050405020304" pitchFamily="18" charset="0"/>
                </a:rPr>
                <a:t>冷却水进入口</a:t>
              </a:r>
            </a:p>
          </p:txBody>
        </p:sp>
        <p:cxnSp>
          <p:nvCxnSpPr>
            <p:cNvPr id="39" name="直接连接符 85">
              <a:extLst>
                <a:ext uri="{FF2B5EF4-FFF2-40B4-BE49-F238E27FC236}">
                  <a16:creationId xmlns:a16="http://schemas.microsoft.com/office/drawing/2014/main" id="{98391B45-937E-B24C-2CEB-29E03E9A00AB}"/>
                </a:ext>
              </a:extLst>
            </p:cNvPr>
            <p:cNvCxnSpPr/>
            <p:nvPr>
              <p:custDataLst>
                <p:tags r:id="rId45"/>
              </p:custDataLst>
            </p:nvPr>
          </p:nvCxnSpPr>
          <p:spPr>
            <a:xfrm>
              <a:off x="7386223" y="5566297"/>
              <a:ext cx="408372" cy="0"/>
            </a:xfrm>
            <a:prstGeom prst="line">
              <a:avLst/>
            </a:prstGeom>
          </p:spPr>
          <p:style>
            <a:lnRef idx="3">
              <a:schemeClr val="dk1"/>
            </a:lnRef>
            <a:fillRef idx="0">
              <a:schemeClr val="dk1"/>
            </a:fillRef>
            <a:effectRef idx="2">
              <a:schemeClr val="dk1"/>
            </a:effectRef>
            <a:fontRef idx="minor">
              <a:schemeClr val="tx1"/>
            </a:fontRef>
          </p:style>
        </p:cxnSp>
        <p:sp>
          <p:nvSpPr>
            <p:cNvPr id="40" name="文本框 39">
              <a:extLst>
                <a:ext uri="{FF2B5EF4-FFF2-40B4-BE49-F238E27FC236}">
                  <a16:creationId xmlns:a16="http://schemas.microsoft.com/office/drawing/2014/main" id="{9B8434CD-8EE3-3487-30C8-0A3270BBC931}"/>
                </a:ext>
              </a:extLst>
            </p:cNvPr>
            <p:cNvSpPr txBox="1"/>
            <p:nvPr>
              <p:custDataLst>
                <p:tags r:id="rId46"/>
              </p:custDataLst>
            </p:nvPr>
          </p:nvSpPr>
          <p:spPr>
            <a:xfrm>
              <a:off x="6569477" y="5255583"/>
              <a:ext cx="958787" cy="523220"/>
            </a:xfrm>
            <a:prstGeom prst="rect">
              <a:avLst/>
            </a:prstGeom>
            <a:noFill/>
          </p:spPr>
          <p:txBody>
            <a:bodyPr wrap="square" rtlCol="0">
              <a:spAutoFit/>
            </a:bodyPr>
            <a:lstStyle/>
            <a:p>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阀门</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cxnSp>
          <p:nvCxnSpPr>
            <p:cNvPr id="41" name="直接连接符 87">
              <a:extLst>
                <a:ext uri="{FF2B5EF4-FFF2-40B4-BE49-F238E27FC236}">
                  <a16:creationId xmlns:a16="http://schemas.microsoft.com/office/drawing/2014/main" id="{7185EBD6-6B9E-7051-E3FD-FC8F5BB92BEA}"/>
                </a:ext>
              </a:extLst>
            </p:cNvPr>
            <p:cNvCxnSpPr/>
            <p:nvPr>
              <p:custDataLst>
                <p:tags r:id="rId47"/>
              </p:custDataLst>
            </p:nvPr>
          </p:nvCxnSpPr>
          <p:spPr>
            <a:xfrm>
              <a:off x="8256234" y="6223244"/>
              <a:ext cx="790112" cy="0"/>
            </a:xfrm>
            <a:prstGeom prst="line">
              <a:avLst/>
            </a:prstGeom>
          </p:spPr>
          <p:style>
            <a:lnRef idx="3">
              <a:schemeClr val="dk1"/>
            </a:lnRef>
            <a:fillRef idx="0">
              <a:schemeClr val="dk1"/>
            </a:fillRef>
            <a:effectRef idx="2">
              <a:schemeClr val="dk1"/>
            </a:effectRef>
            <a:fontRef idx="minor">
              <a:schemeClr val="tx1"/>
            </a:fontRef>
          </p:style>
        </p:cxnSp>
        <p:sp>
          <p:nvSpPr>
            <p:cNvPr id="42" name="文本框 41">
              <a:extLst>
                <a:ext uri="{FF2B5EF4-FFF2-40B4-BE49-F238E27FC236}">
                  <a16:creationId xmlns:a16="http://schemas.microsoft.com/office/drawing/2014/main" id="{DF4E3A4C-2A4A-3F31-1605-6C57A70EF765}"/>
                </a:ext>
              </a:extLst>
            </p:cNvPr>
            <p:cNvSpPr txBox="1"/>
            <p:nvPr>
              <p:custDataLst>
                <p:tags r:id="rId48"/>
              </p:custDataLst>
            </p:nvPr>
          </p:nvSpPr>
          <p:spPr>
            <a:xfrm>
              <a:off x="9010837" y="5921407"/>
              <a:ext cx="1731143" cy="523220"/>
            </a:xfrm>
            <a:prstGeom prst="rect">
              <a:avLst/>
            </a:prstGeom>
            <a:noFill/>
          </p:spPr>
          <p:txBody>
            <a:bodyPr wrap="square" rtlCol="0">
              <a:spAutoFit/>
            </a:bodyPr>
            <a:lstStyle/>
            <a:p>
              <a:r>
                <a:rPr lang="zh-CN" altLang="en-US" sz="2800">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rPr>
                <a:t>放料管</a:t>
              </a:r>
              <a:endParaRPr lang="zh-CN" altLang="en-US">
                <a:solidFill>
                  <a:srgbClr val="080808"/>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spTree>
    <p:extLst>
      <p:ext uri="{BB962C8B-B14F-4D97-AF65-F5344CB8AC3E}">
        <p14:creationId xmlns:p14="http://schemas.microsoft.com/office/powerpoint/2010/main" val="50480663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left)">
                                      <p:cBhvr>
                                        <p:cTn id="8" dur="500"/>
                                        <p:tgtEl>
                                          <p:spTgt spid="2"/>
                                        </p:tgtEl>
                                      </p:cBhvr>
                                    </p:animEffect>
                                  </p:childTnLst>
                                </p:cTn>
                              </p:par>
                            </p:childTnLst>
                          </p:cTn>
                        </p:par>
                      </p:childTnLst>
                    </p:cTn>
                  </p:par>
                  <p:par>
                    <p:cTn id="9" fill="hold" nodeType="clickPar">
                      <p:stCondLst>
                        <p:cond delay="indefinite"/>
                      </p:stCondLst>
                      <p:childTnLst>
                        <p:par>
                          <p:cTn id="10" fill="hold">
                            <p:stCondLst>
                              <p:cond delay="0"/>
                            </p:stCondLst>
                            <p:childTnLst>
                              <p:par>
                                <p:cTn id="11" presetID="1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p:tgtEl>
                                          <p:spTgt spid="3"/>
                                        </p:tgtEl>
                                        <p:attrNameLst>
                                          <p:attrName>ppt_x</p:attrName>
                                        </p:attrNameLst>
                                      </p:cBhvr>
                                      <p:tavLst>
                                        <p:tav tm="0">
                                          <p:val>
                                            <p:strVal val="#ppt_x+#ppt_w*1.125000"/>
                                          </p:val>
                                        </p:tav>
                                        <p:tav tm="100000">
                                          <p:val>
                                            <p:strVal val="#ppt_x"/>
                                          </p:val>
                                        </p:tav>
                                      </p:tavLst>
                                    </p:anim>
                                    <p:animEffect transition="in" filter="wipe(left)">
                                      <p:cBhvr>
                                        <p:cTn id="14" dur="500"/>
                                        <p:tgtEl>
                                          <p:spTgt spid="3"/>
                                        </p:tgtEl>
                                      </p:cBhvr>
                                    </p:animEffect>
                                  </p:childTnLst>
                                </p:cTn>
                              </p:par>
                            </p:childTnLst>
                          </p:cTn>
                        </p:par>
                      </p:childTnLst>
                    </p:cTn>
                  </p:par>
                  <p:par>
                    <p:cTn id="15" fill="hold" nodeType="clickPar">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p:tgtEl>
                                          <p:spTgt spid="4"/>
                                        </p:tgtEl>
                                        <p:attrNameLst>
                                          <p:attrName>ppt_x</p:attrName>
                                        </p:attrNameLst>
                                      </p:cBhvr>
                                      <p:tavLst>
                                        <p:tav tm="0">
                                          <p:val>
                                            <p:strVal val="#ppt_x-#ppt_w*1.125000"/>
                                          </p:val>
                                        </p:tav>
                                        <p:tav tm="100000">
                                          <p:val>
                                            <p:strVal val="#ppt_x"/>
                                          </p:val>
                                        </p:tav>
                                      </p:tavLst>
                                    </p:anim>
                                    <p:animEffect transition="in" filter="wipe(right)">
                                      <p:cBhvr>
                                        <p:cTn id="20" dur="500"/>
                                        <p:tgtEl>
                                          <p:spTgt spid="4"/>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ppt_x</p:attrName>
                                        </p:attrNameLst>
                                      </p:cBhvr>
                                      <p:tavLst>
                                        <p:tav tm="0">
                                          <p:val>
                                            <p:strVal val="#ppt_x-#ppt_w*1.125000"/>
                                          </p:val>
                                        </p:tav>
                                        <p:tav tm="100000">
                                          <p:val>
                                            <p:strVal val="#ppt_x"/>
                                          </p:val>
                                        </p:tav>
                                      </p:tavLst>
                                    </p:anim>
                                    <p:animEffect transition="in" filter="wipe(right)">
                                      <p:cBhvr>
                                        <p:cTn id="26" dur="500"/>
                                        <p:tgtEl>
                                          <p:spTgt spid="7"/>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p:tgtEl>
                                          <p:spTgt spid="8"/>
                                        </p:tgtEl>
                                        <p:attrNameLst>
                                          <p:attrName>ppt_x</p:attrName>
                                        </p:attrNameLst>
                                      </p:cBhvr>
                                      <p:tavLst>
                                        <p:tav tm="0">
                                          <p:val>
                                            <p:strVal val="#ppt_x-#ppt_w*1.125000"/>
                                          </p:val>
                                        </p:tav>
                                        <p:tav tm="100000">
                                          <p:val>
                                            <p:strVal val="#ppt_x"/>
                                          </p:val>
                                        </p:tav>
                                      </p:tavLst>
                                    </p:anim>
                                    <p:animEffect transition="in" filter="wipe(right)">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P spid="8"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5142271" cy="584775"/>
          </a:xfrm>
          <a:custGeom>
            <a:gdLst>
              <a:gd name="connsiteX0" fmla="*/ 0 w 5142271"/>
              <a:gd name="connsiteY0" fmla="*/ 0 h 584775"/>
              <a:gd name="connsiteX1" fmla="*/ 519941 w 5142271"/>
              <a:gd name="connsiteY1" fmla="*/ 0 h 584775"/>
              <a:gd name="connsiteX2" fmla="*/ 1142727 w 5142271"/>
              <a:gd name="connsiteY2" fmla="*/ 0 h 584775"/>
              <a:gd name="connsiteX3" fmla="*/ 1816936 w 5142271"/>
              <a:gd name="connsiteY3" fmla="*/ 0 h 584775"/>
              <a:gd name="connsiteX4" fmla="*/ 2336876 w 5142271"/>
              <a:gd name="connsiteY4" fmla="*/ 0 h 584775"/>
              <a:gd name="connsiteX5" fmla="*/ 2753972 w 5142271"/>
              <a:gd name="connsiteY5" fmla="*/ 0 h 584775"/>
              <a:gd name="connsiteX6" fmla="*/ 3171067 w 5142271"/>
              <a:gd name="connsiteY6" fmla="*/ 0 h 584775"/>
              <a:gd name="connsiteX7" fmla="*/ 3845276 w 5142271"/>
              <a:gd name="connsiteY7" fmla="*/ 0 h 584775"/>
              <a:gd name="connsiteX8" fmla="*/ 4313794 w 5142271"/>
              <a:gd name="connsiteY8" fmla="*/ 0 h 584775"/>
              <a:gd name="connsiteX9" fmla="*/ 5142271 w 5142271"/>
              <a:gd name="connsiteY9" fmla="*/ 0 h 584775"/>
              <a:gd name="connsiteX10" fmla="*/ 5142271 w 5142271"/>
              <a:gd name="connsiteY10" fmla="*/ 584775 h 584775"/>
              <a:gd name="connsiteX11" fmla="*/ 4622330 w 5142271"/>
              <a:gd name="connsiteY11" fmla="*/ 584775 h 584775"/>
              <a:gd name="connsiteX12" fmla="*/ 4050967 w 5142271"/>
              <a:gd name="connsiteY12" fmla="*/ 584775 h 584775"/>
              <a:gd name="connsiteX13" fmla="*/ 3531026 w 5142271"/>
              <a:gd name="connsiteY13" fmla="*/ 584775 h 584775"/>
              <a:gd name="connsiteX14" fmla="*/ 3062508 w 5142271"/>
              <a:gd name="connsiteY14" fmla="*/ 584775 h 584775"/>
              <a:gd name="connsiteX15" fmla="*/ 2491145 w 5142271"/>
              <a:gd name="connsiteY15" fmla="*/ 584775 h 584775"/>
              <a:gd name="connsiteX16" fmla="*/ 2022627 w 5142271"/>
              <a:gd name="connsiteY16" fmla="*/ 584775 h 584775"/>
              <a:gd name="connsiteX17" fmla="*/ 1605531 w 5142271"/>
              <a:gd name="connsiteY17" fmla="*/ 584775 h 584775"/>
              <a:gd name="connsiteX18" fmla="*/ 931322 w 5142271"/>
              <a:gd name="connsiteY18" fmla="*/ 584775 h 584775"/>
              <a:gd name="connsiteX19" fmla="*/ 514227 w 5142271"/>
              <a:gd name="connsiteY19" fmla="*/ 584775 h 584775"/>
              <a:gd name="connsiteX20" fmla="*/ 0 w 5142271"/>
              <a:gd name="connsiteY20" fmla="*/ 584775 h 584775"/>
              <a:gd name="connsiteX21" fmla="*/ 0 w 5142271"/>
              <a:gd name="connsiteY21"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42271" h="584775" extrusionOk="0">
                <a:moveTo>
                  <a:pt x="0" y="0"/>
                </a:moveTo>
                <a:cubicBezTo>
                  <a:pt x="200678" y="-40795"/>
                  <a:pt x="297626" y="9741"/>
                  <a:pt x="519941" y="0"/>
                </a:cubicBezTo>
                <a:cubicBezTo>
                  <a:pt x="742256" y="-9741"/>
                  <a:pt x="852805" y="64508"/>
                  <a:pt x="1142727" y="0"/>
                </a:cubicBezTo>
                <a:cubicBezTo>
                  <a:pt x="1432649" y="-64508"/>
                  <a:pt x="1658903" y="57530"/>
                  <a:pt x="1816936" y="0"/>
                </a:cubicBezTo>
                <a:cubicBezTo>
                  <a:pt x="1974969" y="-57530"/>
                  <a:pt x="2080194" y="25566"/>
                  <a:pt x="2336876" y="0"/>
                </a:cubicBezTo>
                <a:cubicBezTo>
                  <a:pt x="2593558" y="-25566"/>
                  <a:pt x="2635923" y="38292"/>
                  <a:pt x="2753972" y="0"/>
                </a:cubicBezTo>
                <a:cubicBezTo>
                  <a:pt x="2872021" y="-38292"/>
                  <a:pt x="3086688" y="11329"/>
                  <a:pt x="3171067" y="0"/>
                </a:cubicBezTo>
                <a:cubicBezTo>
                  <a:pt x="3255446" y="-11329"/>
                  <a:pt x="3585187" y="32095"/>
                  <a:pt x="3845276" y="0"/>
                </a:cubicBezTo>
                <a:cubicBezTo>
                  <a:pt x="4105365" y="-32095"/>
                  <a:pt x="4210580" y="52393"/>
                  <a:pt x="4313794" y="0"/>
                </a:cubicBezTo>
                <a:cubicBezTo>
                  <a:pt x="4417008" y="-52393"/>
                  <a:pt x="4733455" y="33002"/>
                  <a:pt x="5142271" y="0"/>
                </a:cubicBezTo>
                <a:cubicBezTo>
                  <a:pt x="5202244" y="157020"/>
                  <a:pt x="5098332" y="349692"/>
                  <a:pt x="5142271" y="584775"/>
                </a:cubicBezTo>
                <a:cubicBezTo>
                  <a:pt x="4988493" y="601233"/>
                  <a:pt x="4790068" y="541664"/>
                  <a:pt x="4622330" y="584775"/>
                </a:cubicBezTo>
                <a:cubicBezTo>
                  <a:pt x="4454592" y="627886"/>
                  <a:pt x="4265605" y="577898"/>
                  <a:pt x="4050967" y="584775"/>
                </a:cubicBezTo>
                <a:cubicBezTo>
                  <a:pt x="3836329" y="591652"/>
                  <a:pt x="3759024" y="567700"/>
                  <a:pt x="3531026" y="584775"/>
                </a:cubicBezTo>
                <a:cubicBezTo>
                  <a:pt x="3303028" y="601850"/>
                  <a:pt x="3208921" y="535105"/>
                  <a:pt x="3062508" y="584775"/>
                </a:cubicBezTo>
                <a:cubicBezTo>
                  <a:pt x="2916095" y="634445"/>
                  <a:pt x="2670644" y="577998"/>
                  <a:pt x="2491145" y="584775"/>
                </a:cubicBezTo>
                <a:cubicBezTo>
                  <a:pt x="2311646" y="591552"/>
                  <a:pt x="2240953" y="554618"/>
                  <a:pt x="2022627" y="584775"/>
                </a:cubicBezTo>
                <a:cubicBezTo>
                  <a:pt x="1804301" y="614932"/>
                  <a:pt x="1788602" y="543421"/>
                  <a:pt x="1605531" y="584775"/>
                </a:cubicBezTo>
                <a:cubicBezTo>
                  <a:pt x="1422460" y="626129"/>
                  <a:pt x="1205041" y="557554"/>
                  <a:pt x="931322" y="584775"/>
                </a:cubicBezTo>
                <a:cubicBezTo>
                  <a:pt x="657603" y="611996"/>
                  <a:pt x="652140" y="576668"/>
                  <a:pt x="514227" y="584775"/>
                </a:cubicBezTo>
                <a:cubicBezTo>
                  <a:pt x="376314" y="592882"/>
                  <a:pt x="120400" y="539904"/>
                  <a:pt x="0" y="584775"/>
                </a:cubicBezTo>
                <a:cubicBezTo>
                  <a:pt x="-23681" y="424834"/>
                  <a:pt x="44726" y="133852"/>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二、发酵工程基本环节分析</a:t>
            </a:r>
          </a:p>
        </p:txBody>
      </p:sp>
      <p:sp>
        <p:nvSpPr>
          <p:cNvPr id="2" name="矩形: 圆角 4" title="">
            <a:extLst>
              <a:ext uri="{FF2B5EF4-FFF2-40B4-BE49-F238E27FC236}">
                <a16:creationId xmlns:a16="http://schemas.microsoft.com/office/drawing/2014/main" id="{5357DC28-7BF3-841D-0CF8-1E08B3813DAA}"/>
              </a:ext>
            </a:extLst>
          </p:cNvPr>
          <p:cNvSpPr/>
          <p:nvPr>
            <p:custDataLst>
              <p:tags r:id="rId5"/>
            </p:custDataLst>
          </p:nvPr>
        </p:nvSpPr>
        <p:spPr>
          <a:xfrm>
            <a:off x="309488" y="794126"/>
            <a:ext cx="1919274"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选育菌种</a:t>
            </a:r>
          </a:p>
        </p:txBody>
      </p:sp>
      <p:sp>
        <p:nvSpPr>
          <p:cNvPr id="3" name="矩形: 圆角 23" title="">
            <a:extLst>
              <a:ext uri="{FF2B5EF4-FFF2-40B4-BE49-F238E27FC236}">
                <a16:creationId xmlns:a16="http://schemas.microsoft.com/office/drawing/2014/main" id="{3996405D-8E7E-F23C-9BAD-CBE7A0D4B83E}"/>
              </a:ext>
            </a:extLst>
          </p:cNvPr>
          <p:cNvSpPr/>
          <p:nvPr>
            <p:custDataLst>
              <p:tags r:id="rId6"/>
            </p:custDataLst>
          </p:nvPr>
        </p:nvSpPr>
        <p:spPr>
          <a:xfrm>
            <a:off x="309488" y="1981230"/>
            <a:ext cx="1964326"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扩大培养</a:t>
            </a:r>
          </a:p>
        </p:txBody>
      </p:sp>
      <p:sp>
        <p:nvSpPr>
          <p:cNvPr id="4" name="箭头: 右 24" title="">
            <a:extLst>
              <a:ext uri="{FF2B5EF4-FFF2-40B4-BE49-F238E27FC236}">
                <a16:creationId xmlns:a16="http://schemas.microsoft.com/office/drawing/2014/main" id="{6EEDB76C-F539-70A0-03FF-DA3FB9F75C68}"/>
              </a:ext>
            </a:extLst>
          </p:cNvPr>
          <p:cNvSpPr/>
          <p:nvPr>
            <p:custDataLst>
              <p:tags r:id="rId7"/>
            </p:custDataLst>
          </p:nvPr>
        </p:nvSpPr>
        <p:spPr>
          <a:xfrm rot="5400000">
            <a:off x="992351" y="1623383"/>
            <a:ext cx="535982" cy="143237"/>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5" name="矩形: 圆角 25" title="">
            <a:extLst>
              <a:ext uri="{FF2B5EF4-FFF2-40B4-BE49-F238E27FC236}">
                <a16:creationId xmlns:a16="http://schemas.microsoft.com/office/drawing/2014/main" id="{07CFFA69-8E5C-544A-0855-BFF87E8553AD}"/>
              </a:ext>
            </a:extLst>
          </p:cNvPr>
          <p:cNvSpPr/>
          <p:nvPr>
            <p:custDataLst>
              <p:tags r:id="rId8"/>
            </p:custDataLst>
          </p:nvPr>
        </p:nvSpPr>
        <p:spPr>
          <a:xfrm>
            <a:off x="684099" y="6223735"/>
            <a:ext cx="1170052"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灭菌</a:t>
            </a:r>
          </a:p>
        </p:txBody>
      </p:sp>
      <p:sp>
        <p:nvSpPr>
          <p:cNvPr id="6" name="矩形: 圆角 26" title="">
            <a:extLst>
              <a:ext uri="{FF2B5EF4-FFF2-40B4-BE49-F238E27FC236}">
                <a16:creationId xmlns:a16="http://schemas.microsoft.com/office/drawing/2014/main" id="{635C54A6-0D34-74EC-5843-7C964B6BEF5E}"/>
              </a:ext>
            </a:extLst>
          </p:cNvPr>
          <p:cNvSpPr/>
          <p:nvPr>
            <p:custDataLst>
              <p:tags r:id="rId9"/>
            </p:custDataLst>
          </p:nvPr>
        </p:nvSpPr>
        <p:spPr>
          <a:xfrm>
            <a:off x="167502" y="5138911"/>
            <a:ext cx="2328919"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配制培养基</a:t>
            </a:r>
          </a:p>
        </p:txBody>
      </p:sp>
      <p:sp>
        <p:nvSpPr>
          <p:cNvPr id="7" name="箭头: 右 28" title="">
            <a:extLst>
              <a:ext uri="{FF2B5EF4-FFF2-40B4-BE49-F238E27FC236}">
                <a16:creationId xmlns:a16="http://schemas.microsoft.com/office/drawing/2014/main" id="{E18AC17A-0A5D-1D98-AC24-5F432D0E79B3}"/>
              </a:ext>
            </a:extLst>
          </p:cNvPr>
          <p:cNvSpPr/>
          <p:nvPr>
            <p:custDataLst>
              <p:tags r:id="rId10"/>
            </p:custDataLst>
          </p:nvPr>
        </p:nvSpPr>
        <p:spPr>
          <a:xfrm rot="5400000">
            <a:off x="1044124" y="5894902"/>
            <a:ext cx="439579" cy="233418"/>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8" name="矩形: 圆角 29" title="">
            <a:extLst>
              <a:ext uri="{FF2B5EF4-FFF2-40B4-BE49-F238E27FC236}">
                <a16:creationId xmlns:a16="http://schemas.microsoft.com/office/drawing/2014/main" id="{6C413B3F-A3E8-8C2C-53ED-4C6193E1C7DC}"/>
              </a:ext>
            </a:extLst>
          </p:cNvPr>
          <p:cNvSpPr/>
          <p:nvPr>
            <p:custDataLst>
              <p:tags r:id="rId11"/>
            </p:custDataLst>
          </p:nvPr>
        </p:nvSpPr>
        <p:spPr>
          <a:xfrm>
            <a:off x="2384586" y="6223734"/>
            <a:ext cx="1240140"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接种</a:t>
            </a:r>
          </a:p>
        </p:txBody>
      </p:sp>
      <p:grpSp>
        <p:nvGrpSpPr>
          <p:cNvPr id="9" name="组合 8" title="">
            <a:extLst>
              <a:ext uri="{FF2B5EF4-FFF2-40B4-BE49-F238E27FC236}">
                <a16:creationId xmlns:a16="http://schemas.microsoft.com/office/drawing/2014/main" id="{6D82F64B-0D9E-439A-C243-7F6C8C0B8DAC}"/>
              </a:ext>
            </a:extLst>
          </p:cNvPr>
          <p:cNvGrpSpPr/>
          <p:nvPr>
            <p:custDataLst>
              <p:tags r:id="rId12"/>
            </p:custDataLst>
          </p:nvPr>
        </p:nvGrpSpPr>
        <p:grpSpPr>
          <a:xfrm>
            <a:off x="1619162" y="2615495"/>
            <a:ext cx="1385494" cy="3615906"/>
            <a:chOff x="1881809" y="2347177"/>
            <a:chExt cx="1385494" cy="3615906"/>
          </a:xfrm>
        </p:grpSpPr>
        <p:cxnSp>
          <p:nvCxnSpPr>
            <p:cNvPr id="10" name="直接连接符 33">
              <a:extLst>
                <a:ext uri="{FF2B5EF4-FFF2-40B4-BE49-F238E27FC236}">
                  <a16:creationId xmlns:a16="http://schemas.microsoft.com/office/drawing/2014/main" id="{7A903BBB-9010-E41D-3274-F8115D847BBA}"/>
                </a:ext>
              </a:extLst>
            </p:cNvPr>
            <p:cNvCxnSpPr/>
            <p:nvPr>
              <p:custDataLst>
                <p:tags r:id="rId13"/>
              </p:custDataLst>
            </p:nvPr>
          </p:nvCxnSpPr>
          <p:spPr>
            <a:xfrm flipH="1">
              <a:off x="1881809" y="2347177"/>
              <a:ext cx="0" cy="1999536"/>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1" name="直接连接符 35">
              <a:extLst>
                <a:ext uri="{FF2B5EF4-FFF2-40B4-BE49-F238E27FC236}">
                  <a16:creationId xmlns:a16="http://schemas.microsoft.com/office/drawing/2014/main" id="{C67A132A-9D92-DB25-17A5-7F19FBE34A6D}"/>
                </a:ext>
              </a:extLst>
            </p:cNvPr>
            <p:cNvCxnSpPr/>
            <p:nvPr>
              <p:custDataLst>
                <p:tags r:id="rId14"/>
              </p:custDataLst>
            </p:nvPr>
          </p:nvCxnSpPr>
          <p:spPr>
            <a:xfrm>
              <a:off x="1895061" y="4346713"/>
              <a:ext cx="1372242" cy="0"/>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2" name="直接箭头连接符 37">
              <a:extLst>
                <a:ext uri="{FF2B5EF4-FFF2-40B4-BE49-F238E27FC236}">
                  <a16:creationId xmlns:a16="http://schemas.microsoft.com/office/drawing/2014/main" id="{CC2F79A0-4206-2F36-9EFC-C329423B52FC}"/>
                </a:ext>
              </a:extLst>
            </p:cNvPr>
            <p:cNvCxnSpPr/>
            <p:nvPr>
              <p:custDataLst>
                <p:tags r:id="rId15"/>
              </p:custDataLst>
            </p:nvPr>
          </p:nvCxnSpPr>
          <p:spPr>
            <a:xfrm flipH="1">
              <a:off x="3256384" y="4354380"/>
              <a:ext cx="0" cy="160870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3" name="直接箭头连接符 42" title="">
            <a:extLst>
              <a:ext uri="{FF2B5EF4-FFF2-40B4-BE49-F238E27FC236}">
                <a16:creationId xmlns:a16="http://schemas.microsoft.com/office/drawing/2014/main" id="{E3A6085F-82B4-A386-57F4-2AB2C0D093CE}"/>
              </a:ext>
            </a:extLst>
          </p:cNvPr>
          <p:cNvCxnSpPr>
            <a:stCxn id="5" idx="3"/>
            <a:endCxn id="8" idx="1"/>
          </p:cNvCxnSpPr>
          <p:nvPr>
            <p:custDataLst>
              <p:tags r:id="rId16"/>
            </p:custDataLst>
          </p:nvPr>
        </p:nvCxnSpPr>
        <p:spPr>
          <a:xfrm flipV="1">
            <a:off x="1854151" y="6540867"/>
            <a:ext cx="530435" cy="1"/>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圆角 43" title="">
            <a:extLst>
              <a:ext uri="{FF2B5EF4-FFF2-40B4-BE49-F238E27FC236}">
                <a16:creationId xmlns:a16="http://schemas.microsoft.com/office/drawing/2014/main" id="{52A19E8D-8D19-32A5-AD23-3947ADDF9697}"/>
              </a:ext>
            </a:extLst>
          </p:cNvPr>
          <p:cNvSpPr/>
          <p:nvPr>
            <p:custDataLst>
              <p:tags r:id="rId17"/>
            </p:custDataLst>
          </p:nvPr>
        </p:nvSpPr>
        <p:spPr>
          <a:xfrm>
            <a:off x="4268432" y="5867996"/>
            <a:ext cx="2134382" cy="920079"/>
          </a:xfrm>
          <a:prstGeom prst="roundRect">
            <a:avLst>
              <a:gd name="adj" fmla="val 17040"/>
            </a:avLst>
          </a:prstGeom>
          <a:solidFill>
            <a:srgbClr val="FFCCB8"/>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发酵罐内发酵</a:t>
            </a:r>
          </a:p>
        </p:txBody>
      </p:sp>
      <p:sp>
        <p:nvSpPr>
          <p:cNvPr id="15" name="矩形: 圆角 44" title="">
            <a:extLst>
              <a:ext uri="{FF2B5EF4-FFF2-40B4-BE49-F238E27FC236}">
                <a16:creationId xmlns:a16="http://schemas.microsoft.com/office/drawing/2014/main" id="{08B3871A-34D2-9A57-9DFE-D3E3437CA70B}"/>
              </a:ext>
            </a:extLst>
          </p:cNvPr>
          <p:cNvSpPr/>
          <p:nvPr>
            <p:custDataLst>
              <p:tags r:id="rId18"/>
            </p:custDataLst>
          </p:nvPr>
        </p:nvSpPr>
        <p:spPr>
          <a:xfrm>
            <a:off x="7055388" y="5865034"/>
            <a:ext cx="2094633" cy="923041"/>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分离提纯产物</a:t>
            </a:r>
          </a:p>
        </p:txBody>
      </p:sp>
      <p:sp>
        <p:nvSpPr>
          <p:cNvPr id="16" name="矩形: 圆角 45" title="">
            <a:extLst>
              <a:ext uri="{FF2B5EF4-FFF2-40B4-BE49-F238E27FC236}">
                <a16:creationId xmlns:a16="http://schemas.microsoft.com/office/drawing/2014/main" id="{ACC24A09-7D21-940D-C2E0-C3BC15884129}"/>
              </a:ext>
            </a:extLst>
          </p:cNvPr>
          <p:cNvSpPr/>
          <p:nvPr>
            <p:custDataLst>
              <p:tags r:id="rId19"/>
            </p:custDataLst>
          </p:nvPr>
        </p:nvSpPr>
        <p:spPr>
          <a:xfrm>
            <a:off x="9856299" y="5873689"/>
            <a:ext cx="1360997"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获得产品</a:t>
            </a:r>
          </a:p>
        </p:txBody>
      </p:sp>
      <p:cxnSp>
        <p:nvCxnSpPr>
          <p:cNvPr id="17" name="直接箭头连接符 47" title="">
            <a:extLst>
              <a:ext uri="{FF2B5EF4-FFF2-40B4-BE49-F238E27FC236}">
                <a16:creationId xmlns:a16="http://schemas.microsoft.com/office/drawing/2014/main" id="{7E068FE9-9A76-C47B-A31F-77F083A27B11}"/>
              </a:ext>
            </a:extLst>
          </p:cNvPr>
          <p:cNvCxnSpPr/>
          <p:nvPr>
            <p:custDataLst>
              <p:tags r:id="rId20"/>
            </p:custDataLst>
          </p:nvPr>
        </p:nvCxnSpPr>
        <p:spPr>
          <a:xfrm>
            <a:off x="3624726" y="6537333"/>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49" title="">
            <a:extLst>
              <a:ext uri="{FF2B5EF4-FFF2-40B4-BE49-F238E27FC236}">
                <a16:creationId xmlns:a16="http://schemas.microsoft.com/office/drawing/2014/main" id="{3F1A450C-7DB9-91A6-4699-17E3F7DB6EC8}"/>
              </a:ext>
            </a:extLst>
          </p:cNvPr>
          <p:cNvCxnSpPr/>
          <p:nvPr>
            <p:custDataLst>
              <p:tags r:id="rId21"/>
            </p:custDataLst>
          </p:nvPr>
        </p:nvCxnSpPr>
        <p:spPr>
          <a:xfrm>
            <a:off x="6411682" y="632626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50" title="">
            <a:extLst>
              <a:ext uri="{FF2B5EF4-FFF2-40B4-BE49-F238E27FC236}">
                <a16:creationId xmlns:a16="http://schemas.microsoft.com/office/drawing/2014/main" id="{5C6EF560-0CAD-48CF-163A-0FAF1B433DE6}"/>
              </a:ext>
            </a:extLst>
          </p:cNvPr>
          <p:cNvCxnSpPr/>
          <p:nvPr>
            <p:custDataLst>
              <p:tags r:id="rId22"/>
            </p:custDataLst>
          </p:nvPr>
        </p:nvCxnSpPr>
        <p:spPr>
          <a:xfrm>
            <a:off x="9158889" y="633372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20" name="文本框 19" title="">
            <a:extLst>
              <a:ext uri="{FF2B5EF4-FFF2-40B4-BE49-F238E27FC236}">
                <a16:creationId xmlns:a16="http://schemas.microsoft.com/office/drawing/2014/main" id="{7053E8F5-34EF-4136-8CEF-5AED19DC81C1}"/>
              </a:ext>
            </a:extLst>
          </p:cNvPr>
          <p:cNvSpPr txBox="1"/>
          <p:nvPr>
            <p:custDataLst>
              <p:tags r:id="rId23"/>
            </p:custDataLst>
          </p:nvPr>
        </p:nvSpPr>
        <p:spPr>
          <a:xfrm>
            <a:off x="2496421" y="861680"/>
            <a:ext cx="7007046" cy="565283"/>
          </a:xfrm>
          <a:prstGeom prst="rect">
            <a:avLst/>
          </a:prstGeom>
          <a:noFill/>
        </p:spPr>
        <p:txBody>
          <a:bodyPr wrap="none" rtlCol="0" anchor="t">
            <a:spAutoFit/>
          </a:bodyPr>
          <a:lstStyle/>
          <a:p>
            <a:pPr>
              <a:lnSpc>
                <a:spcPct val="120000"/>
              </a:lnSpc>
            </a:pPr>
            <a:r>
              <a:rPr lang="zh-CN" altLang="en-US" sz="2800" b="1">
                <a:solidFill>
                  <a:srgbClr val="7030A0"/>
                </a:solidFill>
                <a:latin typeface="Times New Roman" panose="02020603050405020304" pitchFamily="18" charset="0"/>
                <a:ea typeface="Microsoft YaHei" panose="020b0503020204020204" pitchFamily="34" charset="-122"/>
                <a:cs typeface="Times New Roman" panose="02020603050405020304" pitchFamily="18" charset="0"/>
              </a:rPr>
              <a:t>②发酵过程中为什么还要控制发酵条件呢？</a:t>
            </a:r>
          </a:p>
        </p:txBody>
      </p:sp>
      <p:sp>
        <p:nvSpPr>
          <p:cNvPr id="22" name="文本框 21" title="">
            <a:extLst>
              <a:ext uri="{FF2B5EF4-FFF2-40B4-BE49-F238E27FC236}">
                <a16:creationId xmlns:a16="http://schemas.microsoft.com/office/drawing/2014/main" id="{65A14903-D5D6-25A5-32E5-F4EBAA54CFB8}"/>
              </a:ext>
            </a:extLst>
          </p:cNvPr>
          <p:cNvSpPr txBox="1"/>
          <p:nvPr>
            <p:custDataLst>
              <p:tags r:id="rId24"/>
            </p:custDataLst>
          </p:nvPr>
        </p:nvSpPr>
        <p:spPr>
          <a:xfrm>
            <a:off x="2778855" y="1653320"/>
            <a:ext cx="8553065" cy="1217641"/>
          </a:xfrm>
          <a:prstGeom prst="rect">
            <a:avLst/>
          </a:prstGeom>
          <a:noFill/>
        </p:spPr>
        <p:txBody>
          <a:bodyPr wrap="square" rtlCol="0">
            <a:spAutoFit/>
          </a:bodyPr>
          <a:lstStyle/>
          <a:p>
            <a:pPr>
              <a:lnSpc>
                <a:spcPct val="120000"/>
              </a:lnSpc>
            </a:pPr>
            <a:r>
              <a:rPr lang="zh-CN" altLang="en-US" sz="3200">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环境条件不仅会影响</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微生物的生长繁殖</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，而且会影响</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微生物代谢物的形成</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p>
        </p:txBody>
      </p:sp>
      <p:sp>
        <p:nvSpPr>
          <p:cNvPr id="23" name="文本框 22" title="">
            <a:extLst>
              <a:ext uri="{FF2B5EF4-FFF2-40B4-BE49-F238E27FC236}">
                <a16:creationId xmlns:a16="http://schemas.microsoft.com/office/drawing/2014/main" id="{40523E71-F8F7-ABC0-53FD-6977EB134061}"/>
              </a:ext>
            </a:extLst>
          </p:cNvPr>
          <p:cNvSpPr txBox="1"/>
          <p:nvPr>
            <p:custDataLst>
              <p:tags r:id="rId25"/>
            </p:custDataLst>
          </p:nvPr>
        </p:nvSpPr>
        <p:spPr>
          <a:xfrm>
            <a:off x="3332959" y="3206504"/>
            <a:ext cx="8234951" cy="1808572"/>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例如：谷氨酸的发酵生产：在中性和弱碱性条件下会积累</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谷氨酸</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；在酸性条件下则容易形成</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谷氨酰胺和</a:t>
            </a:r>
            <a:r>
              <a:rPr lang="en-US" altLang="zh-CN" sz="3200" b="1" i="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N</a:t>
            </a:r>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乙酰谷氨酰胺</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p>
        </p:txBody>
      </p:sp>
    </p:spTree>
    <p:extLst>
      <p:ext uri="{BB962C8B-B14F-4D97-AF65-F5344CB8AC3E}">
        <p14:creationId xmlns:p14="http://schemas.microsoft.com/office/powerpoint/2010/main" val="117394940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p:tgtEl>
                                          <p:spTgt spid="20"/>
                                        </p:tgtEl>
                                        <p:attrNameLst>
                                          <p:attrName>ppt_x</p:attrName>
                                        </p:attrNameLst>
                                      </p:cBhvr>
                                      <p:tavLst>
                                        <p:tav tm="0">
                                          <p:val>
                                            <p:strVal val="#ppt_x-#ppt_w*1.125000"/>
                                          </p:val>
                                        </p:tav>
                                        <p:tav tm="100000">
                                          <p:val>
                                            <p:strVal val="#ppt_x"/>
                                          </p:val>
                                        </p:tav>
                                      </p:tavLst>
                                    </p:anim>
                                    <p:animEffect transition="in" filter="wipe(right)">
                                      <p:cBhvr>
                                        <p:cTn id="8" dur="500"/>
                                        <p:tgtEl>
                                          <p:spTgt spid="20"/>
                                        </p:tgtEl>
                                      </p:cBhvr>
                                    </p:animEffect>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left)">
                                      <p:cBhvr>
                                        <p:cTn id="13" dur="500"/>
                                        <p:tgtEl>
                                          <p:spTgt spid="22"/>
                                        </p:tgtEl>
                                      </p:cBhvr>
                                    </p:animEffect>
                                  </p:childTnLst>
                                </p:cTn>
                              </p:par>
                            </p:childTnLst>
                          </p:cTn>
                        </p:par>
                      </p:childTnLst>
                    </p:cTn>
                  </p:par>
                  <p:par>
                    <p:cTn id="14" fill="hold" nodeType="clickPar">
                      <p:stCondLst>
                        <p:cond delay="indefinite"/>
                        <p:cond evt="onBegin" delay="0">
                          <p:tn val="13"/>
                        </p:cond>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left)">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文本框 1" title="">
            <a:extLst>
              <a:ext uri="{FF2B5EF4-FFF2-40B4-BE49-F238E27FC236}">
                <a16:creationId xmlns:a16="http://schemas.microsoft.com/office/drawing/2014/main" id="{2B89A902-2D99-1568-76C0-6D8B128A24C4}"/>
              </a:ext>
            </a:extLst>
          </p:cNvPr>
          <p:cNvSpPr txBox="1"/>
          <p:nvPr>
            <p:custDataLst>
              <p:tags r:id="rId4"/>
            </p:custDataLst>
          </p:nvPr>
        </p:nvSpPr>
        <p:spPr>
          <a:xfrm>
            <a:off x="4727467" y="931862"/>
            <a:ext cx="2685415" cy="521970"/>
          </a:xfrm>
          <a:prstGeom prst="rect">
            <a:avLst/>
          </a:prstGeom>
          <a:noFill/>
          <a:ln>
            <a:solidFill>
              <a:srgbClr val="0070C0"/>
            </a:solidFill>
          </a:ln>
        </p:spPr>
        <p:txBody>
          <a:bodyPr wrap="none" rtlCol="0">
            <a:spAutoFit/>
          </a:bodyPr>
          <a:lstStyle/>
          <a:p>
            <a:pPr algn="ctr"/>
            <a:r>
              <a:rPr lang="zh-CN" altLang="en-US" sz="2800" b="1">
                <a:solidFill>
                  <a:srgbClr val="7030A0"/>
                </a:solidFill>
                <a:latin typeface="Times New Roman" panose="02020603050405020304" pitchFamily="18" charset="0"/>
                <a:ea typeface="Microsoft YaHei" panose="020b0503020204020204" pitchFamily="34" charset="-122"/>
                <a:cs typeface="Times New Roman" panose="02020603050405020304" pitchFamily="18" charset="0"/>
                <a:sym typeface="+mn-ea"/>
              </a:rPr>
              <a:t>计算机控制系统</a:t>
            </a:r>
          </a:p>
        </p:txBody>
      </p:sp>
      <p:sp>
        <p:nvSpPr>
          <p:cNvPr id="3" name="文本框 2" title="">
            <a:extLst>
              <a:ext uri="{FF2B5EF4-FFF2-40B4-BE49-F238E27FC236}">
                <a16:creationId xmlns:a16="http://schemas.microsoft.com/office/drawing/2014/main" id="{76B554F7-9318-42A3-CF79-CA52D83C43DB}"/>
              </a:ext>
            </a:extLst>
          </p:cNvPr>
          <p:cNvSpPr txBox="1"/>
          <p:nvPr>
            <p:custDataLst>
              <p:tags r:id="rId5"/>
            </p:custDataLst>
          </p:nvPr>
        </p:nvSpPr>
        <p:spPr>
          <a:xfrm>
            <a:off x="4324877" y="2337117"/>
            <a:ext cx="3792854" cy="1383665"/>
          </a:xfrm>
          <a:prstGeom prst="rect">
            <a:avLst/>
          </a:prstGeom>
          <a:noFill/>
          <a:ln>
            <a:solidFill>
              <a:srgbClr val="0070C0"/>
            </a:solidFill>
          </a:ln>
        </p:spPr>
        <p:txBody>
          <a:bodyPr wrap="square" rtlCol="0">
            <a:spAutoFit/>
          </a:bodyPr>
          <a:lstStyle/>
          <a:p>
            <a:pPr algn="just"/>
            <a:r>
              <a:rPr lang="zh-CN" altLang="en-US" sz="2800" b="1">
                <a:solidFill>
                  <a:srgbClr val="003300"/>
                </a:solidFill>
                <a:latin typeface="Times New Roman" panose="02020603050405020304" pitchFamily="18" charset="0"/>
                <a:ea typeface="Microsoft YaHei" panose="020b0503020204020204" pitchFamily="34" charset="-122"/>
                <a:cs typeface="Times New Roman" panose="02020603050405020304" pitchFamily="18" charset="0"/>
                <a:sym typeface="+mn-ea"/>
              </a:rPr>
              <a:t>温度、</a:t>
            </a:r>
            <a:r>
              <a:rPr lang="en-US" altLang="zh-CN" sz="2800" b="1">
                <a:solidFill>
                  <a:srgbClr val="003300"/>
                </a:solidFill>
                <a:latin typeface="Times New Roman" panose="02020603050405020304" pitchFamily="18" charset="0"/>
                <a:ea typeface="Microsoft YaHei" panose="020b0503020204020204" pitchFamily="34" charset="-122"/>
                <a:cs typeface="Times New Roman" panose="02020603050405020304" pitchFamily="18" charset="0"/>
                <a:sym typeface="+mn-ea"/>
              </a:rPr>
              <a:t>pH</a:t>
            </a:r>
            <a:r>
              <a:rPr lang="zh-CN" altLang="en-US" sz="2800" b="1">
                <a:solidFill>
                  <a:srgbClr val="003300"/>
                </a:solidFill>
                <a:latin typeface="Times New Roman" panose="02020603050405020304" pitchFamily="18" charset="0"/>
                <a:ea typeface="Microsoft YaHei" panose="020b0503020204020204" pitchFamily="34" charset="-122"/>
                <a:cs typeface="Times New Roman" panose="02020603050405020304" pitchFamily="18" charset="0"/>
                <a:sym typeface="+mn-ea"/>
              </a:rPr>
              <a:t>、溶解氧、灌压、通气量、搅拌、泡沫和营养等</a:t>
            </a:r>
          </a:p>
        </p:txBody>
      </p:sp>
      <p:sp>
        <p:nvSpPr>
          <p:cNvPr id="4" name="文本框 3" title="">
            <a:extLst>
              <a:ext uri="{FF2B5EF4-FFF2-40B4-BE49-F238E27FC236}">
                <a16:creationId xmlns:a16="http://schemas.microsoft.com/office/drawing/2014/main" id="{C607CE5B-884F-C4D5-EEA5-23533D0855C8}"/>
              </a:ext>
            </a:extLst>
          </p:cNvPr>
          <p:cNvSpPr txBox="1"/>
          <p:nvPr>
            <p:custDataLst>
              <p:tags r:id="rId6"/>
            </p:custDataLst>
          </p:nvPr>
        </p:nvSpPr>
        <p:spPr>
          <a:xfrm>
            <a:off x="688867" y="2552382"/>
            <a:ext cx="2392045" cy="953135"/>
          </a:xfrm>
          <a:prstGeom prst="rect">
            <a:avLst/>
          </a:prstGeom>
          <a:noFill/>
          <a:ln>
            <a:solidFill>
              <a:srgbClr val="0070C0"/>
            </a:solidFill>
          </a:ln>
        </p:spPr>
        <p:txBody>
          <a:bodyPr wrap="square" rtlCol="0">
            <a:spAutoFit/>
          </a:bodyPr>
          <a:lstStyle/>
          <a:p>
            <a:pPr algn="just"/>
            <a:r>
              <a:rPr lang="zh-CN" sz="2800" b="1">
                <a:solidFill>
                  <a:srgbClr val="003300"/>
                </a:solidFill>
                <a:latin typeface="Times New Roman" panose="02020603050405020304" pitchFamily="18" charset="0"/>
                <a:ea typeface="Microsoft YaHei" panose="020b0503020204020204" pitchFamily="34" charset="-122"/>
                <a:cs typeface="Times New Roman" panose="02020603050405020304" pitchFamily="18" charset="0"/>
                <a:sym typeface="+mn-ea"/>
              </a:rPr>
              <a:t>微生物数量、产物浓度</a:t>
            </a:r>
          </a:p>
        </p:txBody>
      </p:sp>
      <p:sp>
        <p:nvSpPr>
          <p:cNvPr id="7" name="文本框 6" title="">
            <a:extLst>
              <a:ext uri="{FF2B5EF4-FFF2-40B4-BE49-F238E27FC236}">
                <a16:creationId xmlns:a16="http://schemas.microsoft.com/office/drawing/2014/main" id="{DC076784-0B1F-6871-886A-23D2DBF7B0B6}"/>
              </a:ext>
            </a:extLst>
          </p:cNvPr>
          <p:cNvSpPr txBox="1"/>
          <p:nvPr>
            <p:custDataLst>
              <p:tags r:id="rId7"/>
            </p:custDataLst>
          </p:nvPr>
        </p:nvSpPr>
        <p:spPr>
          <a:xfrm>
            <a:off x="688867" y="4604067"/>
            <a:ext cx="2392045" cy="953135"/>
          </a:xfrm>
          <a:prstGeom prst="rect">
            <a:avLst/>
          </a:prstGeom>
          <a:noFill/>
          <a:ln>
            <a:solidFill>
              <a:srgbClr val="0070C0"/>
            </a:solidFill>
          </a:ln>
        </p:spPr>
        <p:txBody>
          <a:bodyPr wrap="square" rtlCol="0">
            <a:spAutoFit/>
          </a:bodyPr>
          <a:lstStyle/>
          <a:p>
            <a:pPr algn="just"/>
            <a:r>
              <a:rPr lang="zh-CN" sz="2800" b="1">
                <a:solidFill>
                  <a:srgbClr val="003300"/>
                </a:solidFill>
                <a:latin typeface="Times New Roman" panose="02020603050405020304" pitchFamily="18" charset="0"/>
                <a:ea typeface="Microsoft YaHei" panose="020b0503020204020204" pitchFamily="34" charset="-122"/>
                <a:cs typeface="Times New Roman" panose="02020603050405020304" pitchFamily="18" charset="0"/>
                <a:sym typeface="+mn-ea"/>
              </a:rPr>
              <a:t>及时添加必需的营养组分</a:t>
            </a:r>
          </a:p>
        </p:txBody>
      </p:sp>
      <p:cxnSp>
        <p:nvCxnSpPr>
          <p:cNvPr id="8" name="直接箭头连接符 35" title="">
            <a:extLst>
              <a:ext uri="{FF2B5EF4-FFF2-40B4-BE49-F238E27FC236}">
                <a16:creationId xmlns:a16="http://schemas.microsoft.com/office/drawing/2014/main" id="{5DA34E72-0763-5804-52E3-6383E768F24B}"/>
              </a:ext>
            </a:extLst>
          </p:cNvPr>
          <p:cNvCxnSpPr/>
          <p:nvPr>
            <p:custDataLst>
              <p:tags r:id="rId8"/>
            </p:custDataLst>
          </p:nvPr>
        </p:nvCxnSpPr>
        <p:spPr>
          <a:xfrm flipH="1">
            <a:off x="6070492" y="3720782"/>
            <a:ext cx="0" cy="883285"/>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grpSp>
        <p:nvGrpSpPr>
          <p:cNvPr id="9" name="组合 8" title="">
            <a:extLst>
              <a:ext uri="{FF2B5EF4-FFF2-40B4-BE49-F238E27FC236}">
                <a16:creationId xmlns:a16="http://schemas.microsoft.com/office/drawing/2014/main" id="{8BF523F3-3297-98D3-FC35-8DC1C1291E2F}"/>
              </a:ext>
            </a:extLst>
          </p:cNvPr>
          <p:cNvGrpSpPr/>
          <p:nvPr>
            <p:custDataLst>
              <p:tags r:id="rId9"/>
            </p:custDataLst>
          </p:nvPr>
        </p:nvGrpSpPr>
        <p:grpSpPr>
          <a:xfrm>
            <a:off x="3080912" y="4604067"/>
            <a:ext cx="4184650" cy="952500"/>
            <a:chOff x="5113" y="8593"/>
            <a:chExt cx="6590" cy="1500"/>
          </a:xfrm>
        </p:grpSpPr>
        <p:sp>
          <p:nvSpPr>
            <p:cNvPr id="10" name="文本框 9">
              <a:extLst>
                <a:ext uri="{FF2B5EF4-FFF2-40B4-BE49-F238E27FC236}">
                  <a16:creationId xmlns:a16="http://schemas.microsoft.com/office/drawing/2014/main" id="{9C8D7A83-3126-159A-15E7-999224FD5C96}"/>
                </a:ext>
              </a:extLst>
            </p:cNvPr>
            <p:cNvSpPr txBox="1"/>
            <p:nvPr>
              <p:custDataLst>
                <p:tags r:id="rId10"/>
              </p:custDataLst>
            </p:nvPr>
          </p:nvSpPr>
          <p:spPr>
            <a:xfrm>
              <a:off x="7937" y="8593"/>
              <a:ext cx="3767" cy="1501"/>
            </a:xfrm>
            <a:prstGeom prst="rect">
              <a:avLst/>
            </a:prstGeom>
            <a:noFill/>
            <a:ln>
              <a:solidFill>
                <a:srgbClr val="0070C0"/>
              </a:solidFill>
            </a:ln>
          </p:spPr>
          <p:txBody>
            <a:bodyPr wrap="square" rtlCol="0">
              <a:spAutoFit/>
            </a:bodyPr>
            <a:lstStyle/>
            <a:p>
              <a:pPr algn="ctr"/>
              <a:r>
                <a:rPr lang="zh-CN" sz="2800" b="1">
                  <a:solidFill>
                    <a:srgbClr val="7030A0"/>
                  </a:solidFill>
                  <a:latin typeface="Times New Roman" panose="02020603050405020304" pitchFamily="18" charset="0"/>
                  <a:ea typeface="Microsoft YaHei" panose="020b0503020204020204" pitchFamily="34" charset="-122"/>
                  <a:cs typeface="Times New Roman" panose="02020603050405020304" pitchFamily="18" charset="0"/>
                  <a:sym typeface="+mn-ea"/>
                </a:rPr>
                <a:t>使发酵过程</a:t>
              </a:r>
              <a:endParaRPr lang="en-US" altLang="zh-CN" sz="2800" b="1">
                <a:solidFill>
                  <a:srgbClr val="7030A0"/>
                </a:solidFill>
                <a:latin typeface="Times New Roman" panose="02020603050405020304" pitchFamily="18" charset="0"/>
                <a:ea typeface="Microsoft YaHei" panose="020b0503020204020204" pitchFamily="34" charset="-122"/>
                <a:cs typeface="Times New Roman" panose="02020603050405020304" pitchFamily="18" charset="0"/>
                <a:sym typeface="+mn-ea"/>
              </a:endParaRPr>
            </a:p>
            <a:p>
              <a:pPr algn="ctr"/>
              <a:r>
                <a:rPr lang="zh-CN" sz="2800" b="1">
                  <a:solidFill>
                    <a:srgbClr val="7030A0"/>
                  </a:solidFill>
                  <a:latin typeface="Times New Roman" panose="02020603050405020304" pitchFamily="18" charset="0"/>
                  <a:ea typeface="Microsoft YaHei" panose="020b0503020204020204" pitchFamily="34" charset="-122"/>
                  <a:cs typeface="Times New Roman" panose="02020603050405020304" pitchFamily="18" charset="0"/>
                  <a:sym typeface="+mn-ea"/>
                </a:rPr>
                <a:t>处于最佳状态</a:t>
              </a:r>
            </a:p>
          </p:txBody>
        </p:sp>
        <p:cxnSp>
          <p:nvCxnSpPr>
            <p:cNvPr id="11" name="直接箭头连接符 38">
              <a:extLst>
                <a:ext uri="{FF2B5EF4-FFF2-40B4-BE49-F238E27FC236}">
                  <a16:creationId xmlns:a16="http://schemas.microsoft.com/office/drawing/2014/main" id="{96C4C179-F42A-B5BF-1650-CB99C60183F5}"/>
                </a:ext>
              </a:extLst>
            </p:cNvPr>
            <p:cNvCxnSpPr>
              <a:endCxn id="10" idx="1"/>
            </p:cNvCxnSpPr>
            <p:nvPr>
              <p:custDataLst>
                <p:tags r:id="rId11"/>
              </p:custDataLst>
            </p:nvPr>
          </p:nvCxnSpPr>
          <p:spPr>
            <a:xfrm>
              <a:off x="5113" y="9344"/>
              <a:ext cx="2824" cy="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组合 11" title="">
            <a:extLst>
              <a:ext uri="{FF2B5EF4-FFF2-40B4-BE49-F238E27FC236}">
                <a16:creationId xmlns:a16="http://schemas.microsoft.com/office/drawing/2014/main" id="{758DB856-72D1-EF62-9093-0D9763D743A0}"/>
              </a:ext>
            </a:extLst>
          </p:cNvPr>
          <p:cNvGrpSpPr/>
          <p:nvPr>
            <p:custDataLst>
              <p:tags r:id="rId12"/>
            </p:custDataLst>
          </p:nvPr>
        </p:nvGrpSpPr>
        <p:grpSpPr>
          <a:xfrm>
            <a:off x="4857007" y="1453832"/>
            <a:ext cx="2409190" cy="883285"/>
            <a:chOff x="8108" y="2290"/>
            <a:chExt cx="3794" cy="1391"/>
          </a:xfrm>
        </p:grpSpPr>
        <p:cxnSp>
          <p:nvCxnSpPr>
            <p:cNvPr id="13" name="直接箭头连接符 40">
              <a:extLst>
                <a:ext uri="{FF2B5EF4-FFF2-40B4-BE49-F238E27FC236}">
                  <a16:creationId xmlns:a16="http://schemas.microsoft.com/office/drawing/2014/main" id="{D4E41EB3-7C31-E9B2-BE13-ED9C4AF48A84}"/>
                </a:ext>
              </a:extLst>
            </p:cNvPr>
            <p:cNvCxnSpPr>
              <a:stCxn id="2" idx="2"/>
            </p:cNvCxnSpPr>
            <p:nvPr>
              <p:custDataLst>
                <p:tags r:id="rId13"/>
              </p:custDataLst>
            </p:nvPr>
          </p:nvCxnSpPr>
          <p:spPr>
            <a:xfrm flipH="1">
              <a:off x="10005" y="2290"/>
              <a:ext cx="0" cy="1391"/>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F737F1F2-37AF-200E-ADAA-4AD70BB5F266}"/>
                </a:ext>
              </a:extLst>
            </p:cNvPr>
            <p:cNvSpPr txBox="1"/>
            <p:nvPr>
              <p:custDataLst>
                <p:tags r:id="rId14"/>
              </p:custDataLst>
            </p:nvPr>
          </p:nvSpPr>
          <p:spPr>
            <a:xfrm>
              <a:off x="8108" y="2485"/>
              <a:ext cx="1609" cy="921"/>
            </a:xfrm>
            <a:prstGeom prst="rect">
              <a:avLst/>
            </a:prstGeom>
            <a:noFill/>
            <a:ln>
              <a:noFill/>
            </a:ln>
          </p:spPr>
          <p:txBody>
            <a:bodyPr wrap="none" rtlCol="0">
              <a:spAutoFit/>
            </a:bodyPr>
            <a:lstStyle/>
            <a:p>
              <a:pPr algn="ct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监测</a:t>
              </a:r>
            </a:p>
          </p:txBody>
        </p:sp>
        <p:sp>
          <p:nvSpPr>
            <p:cNvPr id="15" name="文本框 14">
              <a:extLst>
                <a:ext uri="{FF2B5EF4-FFF2-40B4-BE49-F238E27FC236}">
                  <a16:creationId xmlns:a16="http://schemas.microsoft.com/office/drawing/2014/main" id="{34F28DCC-BB1B-EA66-5FBD-6F2D56B1050B}"/>
                </a:ext>
              </a:extLst>
            </p:cNvPr>
            <p:cNvSpPr txBox="1"/>
            <p:nvPr>
              <p:custDataLst>
                <p:tags r:id="rId15"/>
              </p:custDataLst>
            </p:nvPr>
          </p:nvSpPr>
          <p:spPr>
            <a:xfrm>
              <a:off x="10293" y="2525"/>
              <a:ext cx="1609" cy="921"/>
            </a:xfrm>
            <a:prstGeom prst="rect">
              <a:avLst/>
            </a:prstGeom>
            <a:noFill/>
            <a:ln>
              <a:noFill/>
            </a:ln>
          </p:spPr>
          <p:txBody>
            <a:bodyPr wrap="none" rtlCol="0">
              <a:spAutoFit/>
            </a:bodyPr>
            <a:lstStyle/>
            <a:p>
              <a:pPr algn="ct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控制</a:t>
              </a:r>
            </a:p>
          </p:txBody>
        </p:sp>
      </p:grpSp>
      <p:grpSp>
        <p:nvGrpSpPr>
          <p:cNvPr id="16" name="组合 15" title="">
            <a:extLst>
              <a:ext uri="{FF2B5EF4-FFF2-40B4-BE49-F238E27FC236}">
                <a16:creationId xmlns:a16="http://schemas.microsoft.com/office/drawing/2014/main" id="{55041A49-56B1-139C-B0C4-179A607A8CFF}"/>
              </a:ext>
            </a:extLst>
          </p:cNvPr>
          <p:cNvGrpSpPr/>
          <p:nvPr>
            <p:custDataLst>
              <p:tags r:id="rId16"/>
            </p:custDataLst>
          </p:nvPr>
        </p:nvGrpSpPr>
        <p:grpSpPr>
          <a:xfrm>
            <a:off x="3080912" y="2443797"/>
            <a:ext cx="1243965" cy="584835"/>
            <a:chOff x="5113" y="5191"/>
            <a:chExt cx="1959" cy="921"/>
          </a:xfrm>
        </p:grpSpPr>
        <p:cxnSp>
          <p:nvCxnSpPr>
            <p:cNvPr id="17" name="直接箭头连接符 44">
              <a:extLst>
                <a:ext uri="{FF2B5EF4-FFF2-40B4-BE49-F238E27FC236}">
                  <a16:creationId xmlns:a16="http://schemas.microsoft.com/office/drawing/2014/main" id="{2BC5CFAD-59F1-8ECC-737C-5B8BB8BA4F96}"/>
                </a:ext>
              </a:extLst>
            </p:cNvPr>
            <p:cNvCxnSpPr/>
            <p:nvPr>
              <p:custDataLst>
                <p:tags r:id="rId17"/>
              </p:custDataLst>
            </p:nvPr>
          </p:nvCxnSpPr>
          <p:spPr>
            <a:xfrm flipH="1">
              <a:off x="5113" y="6112"/>
              <a:ext cx="1959" cy="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8" name="文本框 17">
              <a:extLst>
                <a:ext uri="{FF2B5EF4-FFF2-40B4-BE49-F238E27FC236}">
                  <a16:creationId xmlns:a16="http://schemas.microsoft.com/office/drawing/2014/main" id="{9A5D5DC1-3AC8-AE63-DB8E-9F0C77C33308}"/>
                </a:ext>
              </a:extLst>
            </p:cNvPr>
            <p:cNvSpPr txBox="1"/>
            <p:nvPr>
              <p:custDataLst>
                <p:tags r:id="rId18"/>
              </p:custDataLst>
            </p:nvPr>
          </p:nvSpPr>
          <p:spPr>
            <a:xfrm>
              <a:off x="5288" y="5191"/>
              <a:ext cx="1609" cy="921"/>
            </a:xfrm>
            <a:prstGeom prst="rect">
              <a:avLst/>
            </a:prstGeom>
            <a:noFill/>
            <a:ln>
              <a:noFill/>
            </a:ln>
          </p:spPr>
          <p:txBody>
            <a:bodyPr wrap="none" rtlCol="0">
              <a:spAutoFit/>
            </a:bodyPr>
            <a:lstStyle/>
            <a:p>
              <a:pPr algn="ct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检测</a:t>
              </a:r>
            </a:p>
          </p:txBody>
        </p:sp>
      </p:grpSp>
      <p:grpSp>
        <p:nvGrpSpPr>
          <p:cNvPr id="19" name="组合 18" title="">
            <a:extLst>
              <a:ext uri="{FF2B5EF4-FFF2-40B4-BE49-F238E27FC236}">
                <a16:creationId xmlns:a16="http://schemas.microsoft.com/office/drawing/2014/main" id="{7DE7C087-376A-7144-B35A-00DE1C332669}"/>
              </a:ext>
            </a:extLst>
          </p:cNvPr>
          <p:cNvGrpSpPr/>
          <p:nvPr>
            <p:custDataLst>
              <p:tags r:id="rId19"/>
            </p:custDataLst>
          </p:nvPr>
        </p:nvGrpSpPr>
        <p:grpSpPr>
          <a:xfrm>
            <a:off x="7266197" y="3710622"/>
            <a:ext cx="4587875" cy="1846580"/>
            <a:chOff x="11704" y="7186"/>
            <a:chExt cx="7225" cy="2908"/>
          </a:xfrm>
        </p:grpSpPr>
        <p:sp>
          <p:nvSpPr>
            <p:cNvPr id="20" name="文本框 19">
              <a:extLst>
                <a:ext uri="{FF2B5EF4-FFF2-40B4-BE49-F238E27FC236}">
                  <a16:creationId xmlns:a16="http://schemas.microsoft.com/office/drawing/2014/main" id="{A7ED1864-D117-9E1E-8999-2CF70F856B5A}"/>
                </a:ext>
              </a:extLst>
            </p:cNvPr>
            <p:cNvSpPr txBox="1"/>
            <p:nvPr>
              <p:custDataLst>
                <p:tags r:id="rId20"/>
              </p:custDataLst>
            </p:nvPr>
          </p:nvSpPr>
          <p:spPr>
            <a:xfrm>
              <a:off x="13836" y="8593"/>
              <a:ext cx="5093" cy="1501"/>
            </a:xfrm>
            <a:prstGeom prst="rect">
              <a:avLst/>
            </a:prstGeom>
            <a:noFill/>
            <a:ln>
              <a:solidFill>
                <a:srgbClr val="0070C0"/>
              </a:solidFill>
            </a:ln>
          </p:spPr>
          <p:txBody>
            <a:bodyPr wrap="square" rtlCol="0">
              <a:spAutoFit/>
            </a:bodyPr>
            <a:lstStyle/>
            <a:p>
              <a:pPr algn="just"/>
              <a:r>
                <a:rPr lang="zh-CN" sz="2800" b="1">
                  <a:solidFill>
                    <a:srgbClr val="003300"/>
                  </a:solidFill>
                  <a:latin typeface="Times New Roman" panose="02020603050405020304" pitchFamily="18" charset="0"/>
                  <a:ea typeface="Microsoft YaHei" panose="020b0503020204020204" pitchFamily="34" charset="-122"/>
                  <a:cs typeface="Times New Roman" panose="02020603050405020304" pitchFamily="18" charset="0"/>
                  <a:sym typeface="+mn-ea"/>
                </a:rPr>
                <a:t>微生物的生长繁殖和代谢物的形成</a:t>
              </a:r>
            </a:p>
          </p:txBody>
        </p:sp>
        <p:grpSp>
          <p:nvGrpSpPr>
            <p:cNvPr id="21" name="组合 20">
              <a:extLst>
                <a:ext uri="{FF2B5EF4-FFF2-40B4-BE49-F238E27FC236}">
                  <a16:creationId xmlns:a16="http://schemas.microsoft.com/office/drawing/2014/main" id="{B7E8E710-E596-5764-11EF-1013BB6ABBE4}"/>
                </a:ext>
              </a:extLst>
            </p:cNvPr>
            <p:cNvGrpSpPr/>
            <p:nvPr>
              <p:custDataLst>
                <p:tags r:id="rId21"/>
              </p:custDataLst>
            </p:nvPr>
          </p:nvGrpSpPr>
          <p:grpSpPr>
            <a:xfrm>
              <a:off x="11704" y="7186"/>
              <a:ext cx="3411" cy="2158"/>
              <a:chOff x="11704" y="7186"/>
              <a:chExt cx="3411" cy="2158"/>
            </a:xfrm>
          </p:grpSpPr>
          <p:cxnSp>
            <p:nvCxnSpPr>
              <p:cNvPr id="22" name="直接箭头连接符 49">
                <a:extLst>
                  <a:ext uri="{FF2B5EF4-FFF2-40B4-BE49-F238E27FC236}">
                    <a16:creationId xmlns:a16="http://schemas.microsoft.com/office/drawing/2014/main" id="{63831CC8-8D97-415F-75E0-DDAAB1EEB30A}"/>
                  </a:ext>
                </a:extLst>
              </p:cNvPr>
              <p:cNvCxnSpPr>
                <a:endCxn id="20" idx="1"/>
              </p:cNvCxnSpPr>
              <p:nvPr>
                <p:custDataLst>
                  <p:tags r:id="rId22"/>
                </p:custDataLst>
              </p:nvPr>
            </p:nvCxnSpPr>
            <p:spPr>
              <a:xfrm>
                <a:off x="11704" y="9343"/>
                <a:ext cx="2132" cy="1"/>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3" name="直接箭头连接符 50">
                <a:extLst>
                  <a:ext uri="{FF2B5EF4-FFF2-40B4-BE49-F238E27FC236}">
                    <a16:creationId xmlns:a16="http://schemas.microsoft.com/office/drawing/2014/main" id="{7BB4E2D1-E976-FE66-BF1B-6DD24DB9444D}"/>
                  </a:ext>
                </a:extLst>
              </p:cNvPr>
              <p:cNvCxnSpPr/>
              <p:nvPr>
                <p:custDataLst>
                  <p:tags r:id="rId23"/>
                </p:custDataLst>
              </p:nvPr>
            </p:nvCxnSpPr>
            <p:spPr>
              <a:xfrm>
                <a:off x="12544" y="7207"/>
                <a:ext cx="1766" cy="1379"/>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4" name="文本框 23">
                <a:extLst>
                  <a:ext uri="{FF2B5EF4-FFF2-40B4-BE49-F238E27FC236}">
                    <a16:creationId xmlns:a16="http://schemas.microsoft.com/office/drawing/2014/main" id="{7DCBE97D-EB6D-7DF9-B10B-CDC4E357D46C}"/>
                  </a:ext>
                </a:extLst>
              </p:cNvPr>
              <p:cNvSpPr txBox="1"/>
              <p:nvPr>
                <p:custDataLst>
                  <p:tags r:id="rId24"/>
                </p:custDataLst>
              </p:nvPr>
            </p:nvSpPr>
            <p:spPr>
              <a:xfrm>
                <a:off x="13506" y="7186"/>
                <a:ext cx="1609" cy="921"/>
              </a:xfrm>
              <a:prstGeom prst="rect">
                <a:avLst/>
              </a:prstGeom>
              <a:noFill/>
              <a:ln>
                <a:noFill/>
              </a:ln>
            </p:spPr>
            <p:txBody>
              <a:bodyPr wrap="none" rtlCol="0">
                <a:spAutoFit/>
              </a:bodyPr>
              <a:lstStyle/>
              <a:p>
                <a:pPr algn="ctr"/>
                <a:r>
                  <a:rPr lang="zh-CN" altLang="en-US" sz="3200" b="1">
                    <a:solidFill>
                      <a:srgbClr val="C00000"/>
                    </a:solidFill>
                    <a:latin typeface="KaiTi" panose="02010609060101010101" pitchFamily="49" charset="-122"/>
                    <a:ea typeface="KaiTi" panose="02010609060101010101" pitchFamily="49" charset="-122"/>
                    <a:cs typeface="Times New Roman" panose="02020603050405020304" pitchFamily="18" charset="0"/>
                    <a:sym typeface="+mn-ea"/>
                  </a:rPr>
                  <a:t>影响</a:t>
                </a:r>
              </a:p>
            </p:txBody>
          </p:sp>
        </p:grpSp>
      </p:grpSp>
      <p:sp>
        <p:nvSpPr>
          <p:cNvPr id="25" name="椭圆形标注 19" title="">
            <a:extLst>
              <a:ext uri="{FF2B5EF4-FFF2-40B4-BE49-F238E27FC236}">
                <a16:creationId xmlns:a16="http://schemas.microsoft.com/office/drawing/2014/main" id="{40B867A0-8569-6E4B-0979-3C96F4C024CD}"/>
              </a:ext>
            </a:extLst>
          </p:cNvPr>
          <p:cNvSpPr/>
          <p:nvPr>
            <p:custDataLst>
              <p:tags r:id="rId25"/>
            </p:custDataLst>
          </p:nvPr>
        </p:nvSpPr>
        <p:spPr>
          <a:xfrm>
            <a:off x="8704982" y="2542360"/>
            <a:ext cx="2633578" cy="953770"/>
          </a:xfrm>
          <a:prstGeom prst="wedgeEllipseCallout">
            <a:avLst>
              <a:gd name="adj1" fmla="val -74524"/>
              <a:gd name="adj2" fmla="val -5428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rgbClr val="003300"/>
                </a:solidFill>
                <a:latin typeface="Times New Roman" panose="02020603050405020304" pitchFamily="18" charset="0"/>
                <a:ea typeface="楷体" panose="02010609060101010101" pitchFamily="49" charset="-122"/>
                <a:cs typeface="Times New Roman" panose="02020603050405020304" pitchFamily="18" charset="0"/>
              </a:rPr>
              <a:t>发酵条件</a:t>
            </a:r>
          </a:p>
        </p:txBody>
      </p:sp>
      <p:pic>
        <p:nvPicPr>
          <p:cNvPr id="26" name="图片 22" title="">
            <a:extLst>
              <a:ext uri="{FF2B5EF4-FFF2-40B4-BE49-F238E27FC236}">
                <a16:creationId xmlns:a16="http://schemas.microsoft.com/office/drawing/2014/main" id="{B195C9A7-000D-002B-C0AA-7CB6B91CB12C}"/>
              </a:ext>
            </a:extLst>
          </p:cNvPr>
          <p:cNvPicPr>
            <a:picLocks noChangeAspect="1" noChangeArrowheads="1"/>
          </p:cNvPicPr>
          <p:nvPr>
            <p:custDataLst>
              <p:tags r:id="rId27"/>
            </p:custDataLst>
          </p:nvPr>
        </p:nvPicPr>
        <p:blipFill>
          <a:blip r:embed="rId26">
            <a:duotone>
              <a:prstClr val="black"/>
              <a:schemeClr val="accent2">
                <a:tint val="45000"/>
                <a:satMod val="400000"/>
              </a:schemeClr>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文本框 23" title="">
            <a:extLst>
              <a:ext uri="{FF2B5EF4-FFF2-40B4-BE49-F238E27FC236}">
                <a16:creationId xmlns:a16="http://schemas.microsoft.com/office/drawing/2014/main" id="{B5F03D25-6DB4-8E87-3EF0-0870C9F19511}"/>
              </a:ext>
            </a:extLst>
          </p:cNvPr>
          <p:cNvSpPr txBox="1">
            <a:spLocks noChangeArrowheads="1"/>
          </p:cNvSpPr>
          <p:nvPr>
            <p:custDataLst>
              <p:tags r:id="rId28"/>
            </p:custDataLst>
          </p:nvPr>
        </p:nvSpPr>
        <p:spPr bwMode="auto">
          <a:xfrm>
            <a:off x="987425" y="266700"/>
            <a:ext cx="23297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5A5A00"/>
                </a:solidFill>
                <a:latin typeface="微软雅黑" pitchFamily="34" charset="-122"/>
              </a:rPr>
              <a:t>发酵罐示意图</a:t>
            </a:r>
          </a:p>
        </p:txBody>
      </p:sp>
    </p:spTree>
    <p:extLst>
      <p:ext uri="{BB962C8B-B14F-4D97-AF65-F5344CB8AC3E}">
        <p14:creationId xmlns:p14="http://schemas.microsoft.com/office/powerpoint/2010/main" val="325852935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7" grpId="0" animBg="1"/>
      <p:bldP spid="25" grpId="0"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5142271" cy="584775"/>
          </a:xfrm>
          <a:custGeom>
            <a:gdLst>
              <a:gd name="connsiteX0" fmla="*/ 0 w 5142271"/>
              <a:gd name="connsiteY0" fmla="*/ 0 h 584775"/>
              <a:gd name="connsiteX1" fmla="*/ 519941 w 5142271"/>
              <a:gd name="connsiteY1" fmla="*/ 0 h 584775"/>
              <a:gd name="connsiteX2" fmla="*/ 1142727 w 5142271"/>
              <a:gd name="connsiteY2" fmla="*/ 0 h 584775"/>
              <a:gd name="connsiteX3" fmla="*/ 1816936 w 5142271"/>
              <a:gd name="connsiteY3" fmla="*/ 0 h 584775"/>
              <a:gd name="connsiteX4" fmla="*/ 2336876 w 5142271"/>
              <a:gd name="connsiteY4" fmla="*/ 0 h 584775"/>
              <a:gd name="connsiteX5" fmla="*/ 2753972 w 5142271"/>
              <a:gd name="connsiteY5" fmla="*/ 0 h 584775"/>
              <a:gd name="connsiteX6" fmla="*/ 3171067 w 5142271"/>
              <a:gd name="connsiteY6" fmla="*/ 0 h 584775"/>
              <a:gd name="connsiteX7" fmla="*/ 3845276 w 5142271"/>
              <a:gd name="connsiteY7" fmla="*/ 0 h 584775"/>
              <a:gd name="connsiteX8" fmla="*/ 4313794 w 5142271"/>
              <a:gd name="connsiteY8" fmla="*/ 0 h 584775"/>
              <a:gd name="connsiteX9" fmla="*/ 5142271 w 5142271"/>
              <a:gd name="connsiteY9" fmla="*/ 0 h 584775"/>
              <a:gd name="connsiteX10" fmla="*/ 5142271 w 5142271"/>
              <a:gd name="connsiteY10" fmla="*/ 584775 h 584775"/>
              <a:gd name="connsiteX11" fmla="*/ 4622330 w 5142271"/>
              <a:gd name="connsiteY11" fmla="*/ 584775 h 584775"/>
              <a:gd name="connsiteX12" fmla="*/ 4050967 w 5142271"/>
              <a:gd name="connsiteY12" fmla="*/ 584775 h 584775"/>
              <a:gd name="connsiteX13" fmla="*/ 3531026 w 5142271"/>
              <a:gd name="connsiteY13" fmla="*/ 584775 h 584775"/>
              <a:gd name="connsiteX14" fmla="*/ 3062508 w 5142271"/>
              <a:gd name="connsiteY14" fmla="*/ 584775 h 584775"/>
              <a:gd name="connsiteX15" fmla="*/ 2491145 w 5142271"/>
              <a:gd name="connsiteY15" fmla="*/ 584775 h 584775"/>
              <a:gd name="connsiteX16" fmla="*/ 2022627 w 5142271"/>
              <a:gd name="connsiteY16" fmla="*/ 584775 h 584775"/>
              <a:gd name="connsiteX17" fmla="*/ 1605531 w 5142271"/>
              <a:gd name="connsiteY17" fmla="*/ 584775 h 584775"/>
              <a:gd name="connsiteX18" fmla="*/ 931322 w 5142271"/>
              <a:gd name="connsiteY18" fmla="*/ 584775 h 584775"/>
              <a:gd name="connsiteX19" fmla="*/ 514227 w 5142271"/>
              <a:gd name="connsiteY19" fmla="*/ 584775 h 584775"/>
              <a:gd name="connsiteX20" fmla="*/ 0 w 5142271"/>
              <a:gd name="connsiteY20" fmla="*/ 584775 h 584775"/>
              <a:gd name="connsiteX21" fmla="*/ 0 w 5142271"/>
              <a:gd name="connsiteY21"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42271" h="584775" extrusionOk="0">
                <a:moveTo>
                  <a:pt x="0" y="0"/>
                </a:moveTo>
                <a:cubicBezTo>
                  <a:pt x="200678" y="-40795"/>
                  <a:pt x="297626" y="9741"/>
                  <a:pt x="519941" y="0"/>
                </a:cubicBezTo>
                <a:cubicBezTo>
                  <a:pt x="742256" y="-9741"/>
                  <a:pt x="852805" y="64508"/>
                  <a:pt x="1142727" y="0"/>
                </a:cubicBezTo>
                <a:cubicBezTo>
                  <a:pt x="1432649" y="-64508"/>
                  <a:pt x="1658903" y="57530"/>
                  <a:pt x="1816936" y="0"/>
                </a:cubicBezTo>
                <a:cubicBezTo>
                  <a:pt x="1974969" y="-57530"/>
                  <a:pt x="2080194" y="25566"/>
                  <a:pt x="2336876" y="0"/>
                </a:cubicBezTo>
                <a:cubicBezTo>
                  <a:pt x="2593558" y="-25566"/>
                  <a:pt x="2635923" y="38292"/>
                  <a:pt x="2753972" y="0"/>
                </a:cubicBezTo>
                <a:cubicBezTo>
                  <a:pt x="2872021" y="-38292"/>
                  <a:pt x="3086688" y="11329"/>
                  <a:pt x="3171067" y="0"/>
                </a:cubicBezTo>
                <a:cubicBezTo>
                  <a:pt x="3255446" y="-11329"/>
                  <a:pt x="3585187" y="32095"/>
                  <a:pt x="3845276" y="0"/>
                </a:cubicBezTo>
                <a:cubicBezTo>
                  <a:pt x="4105365" y="-32095"/>
                  <a:pt x="4210580" y="52393"/>
                  <a:pt x="4313794" y="0"/>
                </a:cubicBezTo>
                <a:cubicBezTo>
                  <a:pt x="4417008" y="-52393"/>
                  <a:pt x="4733455" y="33002"/>
                  <a:pt x="5142271" y="0"/>
                </a:cubicBezTo>
                <a:cubicBezTo>
                  <a:pt x="5202244" y="157020"/>
                  <a:pt x="5098332" y="349692"/>
                  <a:pt x="5142271" y="584775"/>
                </a:cubicBezTo>
                <a:cubicBezTo>
                  <a:pt x="4988493" y="601233"/>
                  <a:pt x="4790068" y="541664"/>
                  <a:pt x="4622330" y="584775"/>
                </a:cubicBezTo>
                <a:cubicBezTo>
                  <a:pt x="4454592" y="627886"/>
                  <a:pt x="4265605" y="577898"/>
                  <a:pt x="4050967" y="584775"/>
                </a:cubicBezTo>
                <a:cubicBezTo>
                  <a:pt x="3836329" y="591652"/>
                  <a:pt x="3759024" y="567700"/>
                  <a:pt x="3531026" y="584775"/>
                </a:cubicBezTo>
                <a:cubicBezTo>
                  <a:pt x="3303028" y="601850"/>
                  <a:pt x="3208921" y="535105"/>
                  <a:pt x="3062508" y="584775"/>
                </a:cubicBezTo>
                <a:cubicBezTo>
                  <a:pt x="2916095" y="634445"/>
                  <a:pt x="2670644" y="577998"/>
                  <a:pt x="2491145" y="584775"/>
                </a:cubicBezTo>
                <a:cubicBezTo>
                  <a:pt x="2311646" y="591552"/>
                  <a:pt x="2240953" y="554618"/>
                  <a:pt x="2022627" y="584775"/>
                </a:cubicBezTo>
                <a:cubicBezTo>
                  <a:pt x="1804301" y="614932"/>
                  <a:pt x="1788602" y="543421"/>
                  <a:pt x="1605531" y="584775"/>
                </a:cubicBezTo>
                <a:cubicBezTo>
                  <a:pt x="1422460" y="626129"/>
                  <a:pt x="1205041" y="557554"/>
                  <a:pt x="931322" y="584775"/>
                </a:cubicBezTo>
                <a:cubicBezTo>
                  <a:pt x="657603" y="611996"/>
                  <a:pt x="652140" y="576668"/>
                  <a:pt x="514227" y="584775"/>
                </a:cubicBezTo>
                <a:cubicBezTo>
                  <a:pt x="376314" y="592882"/>
                  <a:pt x="120400" y="539904"/>
                  <a:pt x="0" y="584775"/>
                </a:cubicBezTo>
                <a:cubicBezTo>
                  <a:pt x="-23681" y="424834"/>
                  <a:pt x="44726" y="133852"/>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二、发酵工程基本环节分析</a:t>
            </a:r>
          </a:p>
        </p:txBody>
      </p:sp>
      <p:sp>
        <p:nvSpPr>
          <p:cNvPr id="2" name="矩形: 圆角 4" title="">
            <a:extLst>
              <a:ext uri="{FF2B5EF4-FFF2-40B4-BE49-F238E27FC236}">
                <a16:creationId xmlns:a16="http://schemas.microsoft.com/office/drawing/2014/main" id="{486F5BE6-65EA-7B3E-D83F-0F1B3E13D914}"/>
              </a:ext>
            </a:extLst>
          </p:cNvPr>
          <p:cNvSpPr/>
          <p:nvPr>
            <p:custDataLst>
              <p:tags r:id="rId5"/>
            </p:custDataLst>
          </p:nvPr>
        </p:nvSpPr>
        <p:spPr>
          <a:xfrm>
            <a:off x="435948" y="700906"/>
            <a:ext cx="1919274"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选育菌种</a:t>
            </a:r>
          </a:p>
        </p:txBody>
      </p:sp>
      <p:sp>
        <p:nvSpPr>
          <p:cNvPr id="3" name="矩形: 圆角 23" title="">
            <a:extLst>
              <a:ext uri="{FF2B5EF4-FFF2-40B4-BE49-F238E27FC236}">
                <a16:creationId xmlns:a16="http://schemas.microsoft.com/office/drawing/2014/main" id="{E2896AD6-8CDC-6F8D-BDCD-7A7B782FF3DF}"/>
              </a:ext>
            </a:extLst>
          </p:cNvPr>
          <p:cNvSpPr/>
          <p:nvPr>
            <p:custDataLst>
              <p:tags r:id="rId6"/>
            </p:custDataLst>
          </p:nvPr>
        </p:nvSpPr>
        <p:spPr>
          <a:xfrm>
            <a:off x="435948" y="1888010"/>
            <a:ext cx="1964326"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扩大培养</a:t>
            </a:r>
          </a:p>
        </p:txBody>
      </p:sp>
      <p:sp>
        <p:nvSpPr>
          <p:cNvPr id="4" name="箭头: 右 24" title="">
            <a:extLst>
              <a:ext uri="{FF2B5EF4-FFF2-40B4-BE49-F238E27FC236}">
                <a16:creationId xmlns:a16="http://schemas.microsoft.com/office/drawing/2014/main" id="{A4CAC998-6F90-7234-364D-BECD90F75EBB}"/>
              </a:ext>
            </a:extLst>
          </p:cNvPr>
          <p:cNvSpPr/>
          <p:nvPr>
            <p:custDataLst>
              <p:tags r:id="rId7"/>
            </p:custDataLst>
          </p:nvPr>
        </p:nvSpPr>
        <p:spPr>
          <a:xfrm rot="5400000">
            <a:off x="1118811" y="1539972"/>
            <a:ext cx="535982" cy="143237"/>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5" name="矩形: 圆角 25" title="">
            <a:extLst>
              <a:ext uri="{FF2B5EF4-FFF2-40B4-BE49-F238E27FC236}">
                <a16:creationId xmlns:a16="http://schemas.microsoft.com/office/drawing/2014/main" id="{74CF02B0-636F-4F77-A265-26270F436AED}"/>
              </a:ext>
            </a:extLst>
          </p:cNvPr>
          <p:cNvSpPr/>
          <p:nvPr>
            <p:custDataLst>
              <p:tags r:id="rId8"/>
            </p:custDataLst>
          </p:nvPr>
        </p:nvSpPr>
        <p:spPr>
          <a:xfrm>
            <a:off x="810559" y="6130515"/>
            <a:ext cx="1170052"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灭菌</a:t>
            </a:r>
          </a:p>
        </p:txBody>
      </p:sp>
      <p:sp>
        <p:nvSpPr>
          <p:cNvPr id="6" name="矩形: 圆角 26" title="">
            <a:extLst>
              <a:ext uri="{FF2B5EF4-FFF2-40B4-BE49-F238E27FC236}">
                <a16:creationId xmlns:a16="http://schemas.microsoft.com/office/drawing/2014/main" id="{2679C5D9-3A6D-6EEB-2A7F-802A4FEFDA33}"/>
              </a:ext>
            </a:extLst>
          </p:cNvPr>
          <p:cNvSpPr/>
          <p:nvPr>
            <p:custDataLst>
              <p:tags r:id="rId9"/>
            </p:custDataLst>
          </p:nvPr>
        </p:nvSpPr>
        <p:spPr>
          <a:xfrm>
            <a:off x="293962" y="5045691"/>
            <a:ext cx="2328919"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配制培养基</a:t>
            </a:r>
          </a:p>
        </p:txBody>
      </p:sp>
      <p:sp>
        <p:nvSpPr>
          <p:cNvPr id="7" name="箭头: 右 28" title="">
            <a:extLst>
              <a:ext uri="{FF2B5EF4-FFF2-40B4-BE49-F238E27FC236}">
                <a16:creationId xmlns:a16="http://schemas.microsoft.com/office/drawing/2014/main" id="{6F02A656-145A-CD7D-E02D-81973EC6640C}"/>
              </a:ext>
            </a:extLst>
          </p:cNvPr>
          <p:cNvSpPr/>
          <p:nvPr>
            <p:custDataLst>
              <p:tags r:id="rId10"/>
            </p:custDataLst>
          </p:nvPr>
        </p:nvSpPr>
        <p:spPr>
          <a:xfrm rot="5400000">
            <a:off x="1170584" y="5801682"/>
            <a:ext cx="439579" cy="233418"/>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8" name="矩形: 圆角 29" title="">
            <a:extLst>
              <a:ext uri="{FF2B5EF4-FFF2-40B4-BE49-F238E27FC236}">
                <a16:creationId xmlns:a16="http://schemas.microsoft.com/office/drawing/2014/main" id="{143341FA-8C7D-C597-EA72-2BBC2508D5AA}"/>
              </a:ext>
            </a:extLst>
          </p:cNvPr>
          <p:cNvSpPr/>
          <p:nvPr>
            <p:custDataLst>
              <p:tags r:id="rId11"/>
            </p:custDataLst>
          </p:nvPr>
        </p:nvSpPr>
        <p:spPr>
          <a:xfrm>
            <a:off x="2511046" y="6130514"/>
            <a:ext cx="1240140"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接种</a:t>
            </a:r>
          </a:p>
        </p:txBody>
      </p:sp>
      <p:grpSp>
        <p:nvGrpSpPr>
          <p:cNvPr id="9" name="组合 8" title="">
            <a:extLst>
              <a:ext uri="{FF2B5EF4-FFF2-40B4-BE49-F238E27FC236}">
                <a16:creationId xmlns:a16="http://schemas.microsoft.com/office/drawing/2014/main" id="{274BE1D8-E505-CA07-8ADB-62B8BA04E6C2}"/>
              </a:ext>
            </a:extLst>
          </p:cNvPr>
          <p:cNvGrpSpPr/>
          <p:nvPr>
            <p:custDataLst>
              <p:tags r:id="rId12"/>
            </p:custDataLst>
          </p:nvPr>
        </p:nvGrpSpPr>
        <p:grpSpPr>
          <a:xfrm>
            <a:off x="1745622" y="2522275"/>
            <a:ext cx="1385494" cy="3608239"/>
            <a:chOff x="1881809" y="2347177"/>
            <a:chExt cx="1385494" cy="3608239"/>
          </a:xfrm>
        </p:grpSpPr>
        <p:cxnSp>
          <p:nvCxnSpPr>
            <p:cNvPr id="10" name="直接连接符 33">
              <a:extLst>
                <a:ext uri="{FF2B5EF4-FFF2-40B4-BE49-F238E27FC236}">
                  <a16:creationId xmlns:a16="http://schemas.microsoft.com/office/drawing/2014/main" id="{FCAD85D4-D662-832A-CF2D-C5C9B3C80BF7}"/>
                </a:ext>
              </a:extLst>
            </p:cNvPr>
            <p:cNvCxnSpPr/>
            <p:nvPr>
              <p:custDataLst>
                <p:tags r:id="rId13"/>
              </p:custDataLst>
            </p:nvPr>
          </p:nvCxnSpPr>
          <p:spPr>
            <a:xfrm flipH="1">
              <a:off x="1881809" y="2347177"/>
              <a:ext cx="0" cy="1999536"/>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1" name="直接连接符 35">
              <a:extLst>
                <a:ext uri="{FF2B5EF4-FFF2-40B4-BE49-F238E27FC236}">
                  <a16:creationId xmlns:a16="http://schemas.microsoft.com/office/drawing/2014/main" id="{66A0D8A2-A733-D3DA-3AB1-8EC3C32E3262}"/>
                </a:ext>
              </a:extLst>
            </p:cNvPr>
            <p:cNvCxnSpPr/>
            <p:nvPr>
              <p:custDataLst>
                <p:tags r:id="rId14"/>
              </p:custDataLst>
            </p:nvPr>
          </p:nvCxnSpPr>
          <p:spPr>
            <a:xfrm>
              <a:off x="1895061" y="4346713"/>
              <a:ext cx="1372242" cy="0"/>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12" name="直接箭头连接符 37">
              <a:extLst>
                <a:ext uri="{FF2B5EF4-FFF2-40B4-BE49-F238E27FC236}">
                  <a16:creationId xmlns:a16="http://schemas.microsoft.com/office/drawing/2014/main" id="{DC6BF1D4-5FA4-CE4B-5C2B-E9FBDEA30D5C}"/>
                </a:ext>
              </a:extLst>
            </p:cNvPr>
            <p:cNvCxnSpPr/>
            <p:nvPr>
              <p:custDataLst>
                <p:tags r:id="rId15"/>
              </p:custDataLst>
            </p:nvPr>
          </p:nvCxnSpPr>
          <p:spPr>
            <a:xfrm flipH="1">
              <a:off x="3267303" y="4346713"/>
              <a:ext cx="0" cy="160870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3" name="直接箭头连接符 42" title="">
            <a:extLst>
              <a:ext uri="{FF2B5EF4-FFF2-40B4-BE49-F238E27FC236}">
                <a16:creationId xmlns:a16="http://schemas.microsoft.com/office/drawing/2014/main" id="{8C2DECEC-5C01-3F7D-8866-5D099B34F25A}"/>
              </a:ext>
            </a:extLst>
          </p:cNvPr>
          <p:cNvCxnSpPr>
            <a:stCxn id="5" idx="3"/>
            <a:endCxn id="8" idx="1"/>
          </p:cNvCxnSpPr>
          <p:nvPr>
            <p:custDataLst>
              <p:tags r:id="rId16"/>
            </p:custDataLst>
          </p:nvPr>
        </p:nvCxnSpPr>
        <p:spPr>
          <a:xfrm flipV="1">
            <a:off x="1980611" y="6447647"/>
            <a:ext cx="530435" cy="1"/>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圆角 43" title="">
            <a:extLst>
              <a:ext uri="{FF2B5EF4-FFF2-40B4-BE49-F238E27FC236}">
                <a16:creationId xmlns:a16="http://schemas.microsoft.com/office/drawing/2014/main" id="{C6AA3D88-028C-26FD-C394-7CDDADD4AF49}"/>
              </a:ext>
            </a:extLst>
          </p:cNvPr>
          <p:cNvSpPr/>
          <p:nvPr>
            <p:custDataLst>
              <p:tags r:id="rId17"/>
            </p:custDataLst>
          </p:nvPr>
        </p:nvSpPr>
        <p:spPr>
          <a:xfrm>
            <a:off x="4394892" y="5774776"/>
            <a:ext cx="2134382"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发酵罐内发酵</a:t>
            </a:r>
          </a:p>
        </p:txBody>
      </p:sp>
      <p:sp>
        <p:nvSpPr>
          <p:cNvPr id="15" name="矩形: 圆角 44" title="">
            <a:extLst>
              <a:ext uri="{FF2B5EF4-FFF2-40B4-BE49-F238E27FC236}">
                <a16:creationId xmlns:a16="http://schemas.microsoft.com/office/drawing/2014/main" id="{20BB9217-2A9A-A010-2F17-DFD12AB192CF}"/>
              </a:ext>
            </a:extLst>
          </p:cNvPr>
          <p:cNvSpPr/>
          <p:nvPr>
            <p:custDataLst>
              <p:tags r:id="rId18"/>
            </p:custDataLst>
          </p:nvPr>
        </p:nvSpPr>
        <p:spPr>
          <a:xfrm>
            <a:off x="7181848" y="5771814"/>
            <a:ext cx="2094633" cy="923041"/>
          </a:xfrm>
          <a:prstGeom prst="roundRect">
            <a:avLst>
              <a:gd name="adj" fmla="val 17040"/>
            </a:avLst>
          </a:prstGeom>
          <a:solidFill>
            <a:srgbClr val="FFCCB8"/>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分离提纯产物</a:t>
            </a:r>
          </a:p>
        </p:txBody>
      </p:sp>
      <p:sp>
        <p:nvSpPr>
          <p:cNvPr id="16" name="矩形: 圆角 45" title="">
            <a:extLst>
              <a:ext uri="{FF2B5EF4-FFF2-40B4-BE49-F238E27FC236}">
                <a16:creationId xmlns:a16="http://schemas.microsoft.com/office/drawing/2014/main" id="{35FA6CD2-37A4-E2A0-E639-4027FC1FD864}"/>
              </a:ext>
            </a:extLst>
          </p:cNvPr>
          <p:cNvSpPr/>
          <p:nvPr>
            <p:custDataLst>
              <p:tags r:id="rId19"/>
            </p:custDataLst>
          </p:nvPr>
        </p:nvSpPr>
        <p:spPr>
          <a:xfrm>
            <a:off x="9982759" y="5780469"/>
            <a:ext cx="1360997"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获得产品</a:t>
            </a:r>
          </a:p>
        </p:txBody>
      </p:sp>
      <p:cxnSp>
        <p:nvCxnSpPr>
          <p:cNvPr id="17" name="直接箭头连接符 47" title="">
            <a:extLst>
              <a:ext uri="{FF2B5EF4-FFF2-40B4-BE49-F238E27FC236}">
                <a16:creationId xmlns:a16="http://schemas.microsoft.com/office/drawing/2014/main" id="{CA677BAE-E179-DCA8-7E16-89A97414748D}"/>
              </a:ext>
            </a:extLst>
          </p:cNvPr>
          <p:cNvCxnSpPr/>
          <p:nvPr>
            <p:custDataLst>
              <p:tags r:id="rId20"/>
            </p:custDataLst>
          </p:nvPr>
        </p:nvCxnSpPr>
        <p:spPr>
          <a:xfrm>
            <a:off x="3751186" y="6444113"/>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49" title="">
            <a:extLst>
              <a:ext uri="{FF2B5EF4-FFF2-40B4-BE49-F238E27FC236}">
                <a16:creationId xmlns:a16="http://schemas.microsoft.com/office/drawing/2014/main" id="{83DB5D85-577D-069F-ED62-FFE53ABF0260}"/>
              </a:ext>
            </a:extLst>
          </p:cNvPr>
          <p:cNvCxnSpPr/>
          <p:nvPr>
            <p:custDataLst>
              <p:tags r:id="rId21"/>
            </p:custDataLst>
          </p:nvPr>
        </p:nvCxnSpPr>
        <p:spPr>
          <a:xfrm>
            <a:off x="6538142" y="623304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50" title="">
            <a:extLst>
              <a:ext uri="{FF2B5EF4-FFF2-40B4-BE49-F238E27FC236}">
                <a16:creationId xmlns:a16="http://schemas.microsoft.com/office/drawing/2014/main" id="{2B8164CF-EA1B-FB52-D831-578D98ECF0D4}"/>
              </a:ext>
            </a:extLst>
          </p:cNvPr>
          <p:cNvCxnSpPr/>
          <p:nvPr>
            <p:custDataLst>
              <p:tags r:id="rId22"/>
            </p:custDataLst>
          </p:nvPr>
        </p:nvCxnSpPr>
        <p:spPr>
          <a:xfrm>
            <a:off x="9285349" y="624050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0" name="表格 19" title="">
            <a:extLst>
              <a:ext uri="{FF2B5EF4-FFF2-40B4-BE49-F238E27FC236}">
                <a16:creationId xmlns:a16="http://schemas.microsoft.com/office/drawing/2014/main" id="{CFEB54AC-1724-6E4F-60CE-C4C69695F75B}"/>
              </a:ext>
            </a:extLst>
          </p:cNvPr>
          <p:cNvGraphicFramePr>
            <a:graphicFrameLocks noGrp="1"/>
          </p:cNvGraphicFramePr>
          <p:nvPr>
            <p:custDataLst>
              <p:tags r:id="rId23"/>
            </p:custDataLst>
          </p:nvPr>
        </p:nvGraphicFramePr>
        <p:xfrm>
          <a:off x="2848066" y="2370417"/>
          <a:ext cx="8001799" cy="1760220"/>
        </p:xfrm>
        <a:graphic>
          <a:graphicData uri="http://schemas.openxmlformats.org/drawingml/2006/table">
            <a:tbl>
              <a:tblPr firstRow="1" bandRow="1">
                <a:tableStyleId>{5C22544A-7EE6-4342-B048-85BDC9FD1C3A}</a:tableStyleId>
              </a:tblPr>
              <a:tblGrid>
                <a:gridCol w="2379345">
                  <a:extLst>
                    <a:ext uri="{9D8B030D-6E8A-4147-A177-3AD203B41FA5}">
                      <a16:colId xmlns:a16="http://schemas.microsoft.com/office/drawing/2014/main" val="20000"/>
                    </a:ext>
                  </a:extLst>
                </a:gridCol>
                <a:gridCol w="5622454">
                  <a:extLst>
                    <a:ext uri="{9D8B030D-6E8A-4147-A177-3AD203B41FA5}">
                      <a16:colId xmlns:a16="http://schemas.microsoft.com/office/drawing/2014/main" val="20001"/>
                    </a:ext>
                  </a:extLst>
                </a:gridCol>
              </a:tblGrid>
              <a:tr h="586740">
                <a:tc>
                  <a:txBody>
                    <a:bodyPr vert="horz" wrap="square"/>
                    <a:lstStyle/>
                    <a:p>
                      <a:pPr algn="ctr">
                        <a:buNone/>
                      </a:pPr>
                      <a:r>
                        <a:rPr lang="zh-CN" altLang="en-US" sz="2800" b="1">
                          <a:latin typeface="微软雅黑" pitchFamily="34" charset="-122"/>
                          <a:ea typeface="微软雅黑" pitchFamily="34" charset="-122"/>
                        </a:rPr>
                        <a:t>发酵产物类型</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009986"/>
                    </a:solidFill>
                  </a:tcPr>
                </a:tc>
                <a:tc>
                  <a:txBody>
                    <a:bodyPr vert="horz" wrap="square"/>
                    <a:lstStyle/>
                    <a:p>
                      <a:pPr algn="ctr">
                        <a:buNone/>
                      </a:pPr>
                      <a:r>
                        <a:rPr lang="zh-CN" altLang="en-US" sz="2800" b="1">
                          <a:latin typeface="微软雅黑" pitchFamily="34" charset="-122"/>
                          <a:ea typeface="微软雅黑" pitchFamily="34" charset="-122"/>
                        </a:rPr>
                        <a:t>获得产品的方法</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009986"/>
                    </a:solidFill>
                  </a:tcPr>
                </a:tc>
                <a:extLst>
                  <a:ext uri="{0D108BD9-81ED-4DB2-BD59-A6C34878D82A}">
                    <a16:rowId xmlns:a16="http://schemas.microsoft.com/office/drawing/2014/main" val="10000"/>
                  </a:ext>
                </a:extLst>
              </a:tr>
              <a:tr h="586740">
                <a:tc>
                  <a:txBody>
                    <a:bodyPr vert="horz" wrap="square"/>
                    <a:lstStyle/>
                    <a:p>
                      <a:pPr algn="ctr">
                        <a:buNone/>
                      </a:pPr>
                      <a:r>
                        <a:rPr lang="zh-CN" altLang="en-US" sz="2800" b="1">
                          <a:solidFill>
                            <a:srgbClr val="080808"/>
                          </a:solidFill>
                          <a:latin typeface="微软雅黑" pitchFamily="34" charset="-122"/>
                          <a:ea typeface="微软雅黑" pitchFamily="34" charset="-122"/>
                        </a:rPr>
                        <a:t>微生物细胞</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a:txBody>
                    <a:bodyPr vert="horz" wrap="square"/>
                    <a:lstStyle/>
                    <a:p>
                      <a:pPr algn="ctr">
                        <a:buNone/>
                      </a:pPr>
                      <a:endParaRPr lang="zh-CN" altLang="en-US" sz="2800" b="1">
                        <a:latin typeface="微软雅黑" pitchFamily="34" charset="-122"/>
                        <a:ea typeface="微软雅黑" pitchFamily="34" charset="-122"/>
                      </a:endParaRP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extLst>
                  <a:ext uri="{0D108BD9-81ED-4DB2-BD59-A6C34878D82A}">
                    <a16:rowId xmlns:a16="http://schemas.microsoft.com/office/drawing/2014/main" val="10001"/>
                  </a:ext>
                </a:extLst>
              </a:tr>
              <a:tr h="586740">
                <a:tc>
                  <a:txBody>
                    <a:bodyPr vert="horz" wrap="square"/>
                    <a:lstStyle/>
                    <a:p>
                      <a:pPr algn="ctr">
                        <a:buNone/>
                      </a:pPr>
                      <a:r>
                        <a:rPr lang="zh-CN" altLang="en-US" sz="2800" b="1">
                          <a:solidFill>
                            <a:srgbClr val="080808"/>
                          </a:solidFill>
                          <a:latin typeface="微软雅黑" pitchFamily="34" charset="-122"/>
                          <a:ea typeface="微软雅黑" pitchFamily="34" charset="-122"/>
                        </a:rPr>
                        <a:t>代谢物</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a:txBody>
                    <a:bodyPr vert="horz" wrap="square"/>
                    <a:lstStyle/>
                    <a:p>
                      <a:pPr algn="ctr">
                        <a:buNone/>
                      </a:pPr>
                      <a:endParaRPr lang="zh-CN" altLang="en-US" sz="2800" b="1">
                        <a:latin typeface="微软雅黑" pitchFamily="34" charset="-122"/>
                        <a:ea typeface="微软雅黑" pitchFamily="34" charset="-122"/>
                      </a:endParaRP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22" name="文本框 21" title="">
            <a:extLst>
              <a:ext uri="{FF2B5EF4-FFF2-40B4-BE49-F238E27FC236}">
                <a16:creationId xmlns:a16="http://schemas.microsoft.com/office/drawing/2014/main" id="{381A0048-8DFB-DFC7-594D-99D0D019A82D}"/>
              </a:ext>
            </a:extLst>
          </p:cNvPr>
          <p:cNvSpPr txBox="1"/>
          <p:nvPr>
            <p:custDataLst>
              <p:tags r:id="rId24"/>
            </p:custDataLst>
          </p:nvPr>
        </p:nvSpPr>
        <p:spPr>
          <a:xfrm>
            <a:off x="6343353" y="2938024"/>
            <a:ext cx="3721735" cy="584775"/>
          </a:xfrm>
          <a:prstGeom prst="rect">
            <a:avLst/>
          </a:prstGeom>
          <a:noFill/>
        </p:spPr>
        <p:txBody>
          <a:bodyPr wrap="square" rtlCol="0">
            <a:spAutoFit/>
          </a:bodyPr>
          <a:lstStyle/>
          <a:p>
            <a:r>
              <a:rPr lang="zh-CN" altLang="en-US" sz="3200" b="1">
                <a:solidFill>
                  <a:srgbClr val="C00000"/>
                </a:solidFill>
                <a:latin typeface="楷体" panose="02010609060101010101" pitchFamily="49" charset="-122"/>
                <a:ea typeface="楷体" panose="02010609060101010101" pitchFamily="49" charset="-122"/>
              </a:rPr>
              <a:t>过滤、沉淀等方法</a:t>
            </a:r>
          </a:p>
        </p:txBody>
      </p:sp>
      <p:sp>
        <p:nvSpPr>
          <p:cNvPr id="23" name="文本框 22" title="">
            <a:extLst>
              <a:ext uri="{FF2B5EF4-FFF2-40B4-BE49-F238E27FC236}">
                <a16:creationId xmlns:a16="http://schemas.microsoft.com/office/drawing/2014/main" id="{C2038E7A-3F9A-5B2A-D4A6-712F9E4B6737}"/>
              </a:ext>
            </a:extLst>
          </p:cNvPr>
          <p:cNvSpPr txBox="1"/>
          <p:nvPr>
            <p:custDataLst>
              <p:tags r:id="rId25"/>
            </p:custDataLst>
          </p:nvPr>
        </p:nvSpPr>
        <p:spPr>
          <a:xfrm>
            <a:off x="5244193" y="3525666"/>
            <a:ext cx="5691655" cy="584775"/>
          </a:xfrm>
          <a:prstGeom prst="rect">
            <a:avLst/>
          </a:prstGeom>
          <a:noFill/>
        </p:spPr>
        <p:txBody>
          <a:bodyPr wrap="square" rtlCol="0">
            <a:spAutoFit/>
          </a:bodyPr>
          <a:lstStyle/>
          <a:p>
            <a:r>
              <a:rPr lang="zh-CN" altLang="en-US" sz="3200" b="1">
                <a:solidFill>
                  <a:srgbClr val="C00000"/>
                </a:solidFill>
                <a:latin typeface="楷体" panose="02010609060101010101" pitchFamily="49" charset="-122"/>
                <a:ea typeface="楷体" panose="02010609060101010101" pitchFamily="49" charset="-122"/>
              </a:rPr>
              <a:t>适当的提取、分离和纯化措施</a:t>
            </a:r>
          </a:p>
        </p:txBody>
      </p:sp>
      <p:sp>
        <p:nvSpPr>
          <p:cNvPr id="24" name="文本框 23" title="">
            <a:extLst>
              <a:ext uri="{FF2B5EF4-FFF2-40B4-BE49-F238E27FC236}">
                <a16:creationId xmlns:a16="http://schemas.microsoft.com/office/drawing/2014/main" id="{853AD616-25BD-BE63-B798-F14262ECA406}"/>
              </a:ext>
            </a:extLst>
          </p:cNvPr>
          <p:cNvSpPr txBox="1"/>
          <p:nvPr>
            <p:custDataLst>
              <p:tags r:id="rId26"/>
            </p:custDataLst>
          </p:nvPr>
        </p:nvSpPr>
        <p:spPr>
          <a:xfrm>
            <a:off x="2848066" y="1428788"/>
            <a:ext cx="5668800" cy="523220"/>
          </a:xfrm>
          <a:prstGeom prst="rect">
            <a:avLst/>
          </a:prstGeom>
          <a:noFill/>
        </p:spPr>
        <p:txBody>
          <a:bodyPr wrap="square" rtlCol="0">
            <a:spAutoFit/>
          </a:bodyPr>
          <a:lstStyle/>
          <a:p>
            <a:r>
              <a:rPr lang="zh-CN" altLang="en-US" sz="2800" b="1">
                <a:solidFill>
                  <a:srgbClr val="7030A0"/>
                </a:solidFill>
                <a:latin typeface="Times New Roman" panose="02020603050405020304" pitchFamily="18" charset="0"/>
                <a:ea typeface="Microsoft YaHei" panose="020b0503020204020204" pitchFamily="34" charset="-122"/>
                <a:cs typeface="Times New Roman" panose="02020603050405020304" pitchFamily="18" charset="0"/>
              </a:rPr>
              <a:t>分离、提纯产物的方法措施：</a:t>
            </a:r>
          </a:p>
        </p:txBody>
      </p:sp>
    </p:spTree>
    <p:extLst>
      <p:ext uri="{BB962C8B-B14F-4D97-AF65-F5344CB8AC3E}">
        <p14:creationId xmlns:p14="http://schemas.microsoft.com/office/powerpoint/2010/main" val="385389597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ppt_x</p:attrName>
                                        </p:attrNameLst>
                                      </p:cBhvr>
                                      <p:tavLst>
                                        <p:tav tm="0">
                                          <p:val>
                                            <p:strVal val="#ppt_x-#ppt_w*1.125000"/>
                                          </p:val>
                                        </p:tav>
                                        <p:tav tm="100000">
                                          <p:val>
                                            <p:strVal val="#ppt_x"/>
                                          </p:val>
                                        </p:tav>
                                      </p:tavLst>
                                    </p:anim>
                                    <p:animEffect transition="in" filter="wipe(right)">
                                      <p:cBhvr>
                                        <p:cTn id="8" dur="500"/>
                                        <p:tgtEl>
                                          <p:spTgt spid="24"/>
                                        </p:tgtEl>
                                      </p:cBhvr>
                                    </p:animEffect>
                                  </p:childTnLst>
                                </p:cTn>
                              </p:par>
                            </p:childTnLst>
                          </p:cTn>
                        </p:par>
                        <p:par>
                          <p:cTn id="9" fill="hold" nodeType="afterGroup">
                            <p:stCondLst>
                              <p:cond delay="500"/>
                            </p:stCondLst>
                            <p:childTnLst>
                              <p:par>
                                <p:cTn id="10" presetID="10" presetClass="entr" presetSubtype="0"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nodeType="clickPar">
                      <p:stCondLst>
                        <p:cond delay="indefinite"/>
                        <p:cond evt="onBegin" delay="0">
                          <p:tn val="12"/>
                        </p:cond>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nodeType="clickPar">
                      <p:stCondLst>
                        <p:cond delay="indefinite"/>
                        <p:cond evt="onBegin" delay="0">
                          <p:tn val="17"/>
                        </p:cond>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2" name="文本框 1" title="">
            <a:extLst>
              <a:ext uri="{FF2B5EF4-FFF2-40B4-BE49-F238E27FC236}">
                <a16:creationId xmlns:a16="http://schemas.microsoft.com/office/drawing/2014/main" id="{C14DAC9B-AFC1-04D1-11F6-F81E1136F880}"/>
              </a:ext>
            </a:extLst>
          </p:cNvPr>
          <p:cNvSpPr txBox="1"/>
          <p:nvPr>
            <p:custDataLst>
              <p:tags r:id="rId7"/>
            </p:custDataLst>
          </p:nvPr>
        </p:nvSpPr>
        <p:spPr>
          <a:xfrm>
            <a:off x="356471" y="1118253"/>
            <a:ext cx="11716784" cy="565283"/>
          </a:xfrm>
          <a:prstGeom prst="rect">
            <a:avLst/>
          </a:prstGeom>
          <a:noFill/>
        </p:spPr>
        <p:txBody>
          <a:bodyPr wrap="square" rtlCol="0">
            <a:spAutoFit/>
          </a:bodyPr>
          <a:lstStyle/>
          <a:p>
            <a:pPr algn="l">
              <a:lnSpc>
                <a:spcPct val="120000"/>
              </a:lnSpc>
              <a:buClrTx/>
              <a:buSzTx/>
              <a:buFontTx/>
            </a:pP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sym typeface="+mn-ea"/>
              </a:rPr>
              <a:t>1.微生物菌种资源丰富，选择发酵工程用的菌种时，需要考虑哪些因素？</a:t>
            </a:r>
          </a:p>
        </p:txBody>
      </p:sp>
      <p:sp>
        <p:nvSpPr>
          <p:cNvPr id="3" name="文本框 2" title="">
            <a:extLst>
              <a:ext uri="{FF2B5EF4-FFF2-40B4-BE49-F238E27FC236}">
                <a16:creationId xmlns:a16="http://schemas.microsoft.com/office/drawing/2014/main" id="{EC59A4BC-C761-F6F9-BA2A-D31B77769B65}"/>
              </a:ext>
            </a:extLst>
          </p:cNvPr>
          <p:cNvSpPr txBox="1"/>
          <p:nvPr>
            <p:custDataLst>
              <p:tags r:id="rId8"/>
            </p:custDataLst>
          </p:nvPr>
        </p:nvSpPr>
        <p:spPr>
          <a:xfrm>
            <a:off x="756920" y="1891354"/>
            <a:ext cx="8535670" cy="2399503"/>
          </a:xfrm>
          <a:prstGeom prst="rect">
            <a:avLst/>
          </a:prstGeom>
          <a:noFill/>
        </p:spPr>
        <p:txBody>
          <a:bodyPr wrap="square">
            <a:spAutoFit/>
          </a:bodyPr>
          <a:lstStyle/>
          <a:p>
            <a:pPr indent="0">
              <a:lnSpc>
                <a:spcPct val="120000"/>
              </a:lnSpc>
              <a:buFont typeface="Wingdings" panose="05000000000000000000" charset="0"/>
              <a:buNone/>
            </a:pPr>
            <a:r>
              <a:rPr lang="zh-CN" altLang="en-US" sz="32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①在低成本的培养基上能迅速生长繁殖；</a:t>
            </a:r>
            <a:endParaRPr lang="en-US" altLang="zh-CN" sz="32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a:p>
            <a:pPr indent="0">
              <a:lnSpc>
                <a:spcPct val="120000"/>
              </a:lnSpc>
              <a:buFont typeface="Wingdings" panose="05000000000000000000" charset="0"/>
              <a:buNone/>
            </a:pPr>
            <a:r>
              <a:rPr lang="zh-CN" altLang="en-US" sz="32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②产量高；</a:t>
            </a:r>
          </a:p>
          <a:p>
            <a:pPr indent="0">
              <a:lnSpc>
                <a:spcPct val="120000"/>
              </a:lnSpc>
              <a:buFont typeface="Wingdings" panose="05000000000000000000" charset="0"/>
              <a:buNone/>
            </a:pPr>
            <a:r>
              <a:rPr lang="zh-CN" altLang="en-US" sz="32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③发酵条件容易控制；</a:t>
            </a:r>
            <a:endParaRPr lang="en-US" altLang="zh-CN" sz="32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a:p>
            <a:pPr indent="0">
              <a:lnSpc>
                <a:spcPct val="120000"/>
              </a:lnSpc>
              <a:buFont typeface="Wingdings" panose="05000000000000000000" charset="0"/>
              <a:buNone/>
            </a:pPr>
            <a:r>
              <a:rPr lang="zh-CN" altLang="en-US" sz="32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④菌种不易变异、退化等。</a:t>
            </a:r>
          </a:p>
        </p:txBody>
      </p:sp>
      <p:sp>
        <p:nvSpPr>
          <p:cNvPr id="4" name="文本框 3" title="">
            <a:extLst>
              <a:ext uri="{FF2B5EF4-FFF2-40B4-BE49-F238E27FC236}">
                <a16:creationId xmlns:a16="http://schemas.microsoft.com/office/drawing/2014/main" id="{D858D321-7BF0-42D8-5566-9907CDB7A857}"/>
              </a:ext>
            </a:extLst>
          </p:cNvPr>
          <p:cNvSpPr txBox="1"/>
          <p:nvPr>
            <p:custDataLst>
              <p:tags r:id="rId9"/>
            </p:custDataLst>
          </p:nvPr>
        </p:nvSpPr>
        <p:spPr>
          <a:xfrm>
            <a:off x="356471" y="4498675"/>
            <a:ext cx="10462663" cy="565283"/>
          </a:xfrm>
          <a:prstGeom prst="rect">
            <a:avLst/>
          </a:prstGeom>
          <a:noFill/>
        </p:spPr>
        <p:txBody>
          <a:bodyPr wrap="square" rtlCol="0">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sym typeface="+mn-ea"/>
              </a:rPr>
              <a:t>怎样对发酵条件进行调控以满足微生物的生长需要</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a:t>
            </a:r>
          </a:p>
        </p:txBody>
      </p:sp>
      <p:sp>
        <p:nvSpPr>
          <p:cNvPr id="7" name="文本框 6" title="">
            <a:extLst>
              <a:ext uri="{FF2B5EF4-FFF2-40B4-BE49-F238E27FC236}">
                <a16:creationId xmlns:a16="http://schemas.microsoft.com/office/drawing/2014/main" id="{3671E10C-C657-66E3-73CC-F5BF8346BD00}"/>
              </a:ext>
            </a:extLst>
          </p:cNvPr>
          <p:cNvSpPr txBox="1"/>
          <p:nvPr>
            <p:custDataLst>
              <p:tags r:id="rId10"/>
            </p:custDataLst>
          </p:nvPr>
        </p:nvSpPr>
        <p:spPr>
          <a:xfrm>
            <a:off x="531357" y="5130926"/>
            <a:ext cx="11129286" cy="1217641"/>
          </a:xfrm>
          <a:prstGeom prst="rect">
            <a:avLst/>
          </a:prstGeom>
          <a:noFill/>
        </p:spPr>
        <p:txBody>
          <a:bodyPr wrap="square" rtlCol="0" anchor="t">
            <a:spAutoFit/>
          </a:bodyPr>
          <a:lstStyle/>
          <a:p>
            <a:pPr lvl="0" algn="l">
              <a:lnSpc>
                <a:spcPct val="120000"/>
              </a:lnSpc>
              <a:buClrTx/>
              <a:buSzTx/>
              <a:buFont typeface="Wingdings" panose="05000000000000000000" charset="0"/>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要对温度、pH和溶解氧等发酵条件进行严格控制，使其适合微生物的生长繁殖，同时及时添加必需的营养组分。      </a:t>
            </a:r>
          </a:p>
        </p:txBody>
      </p:sp>
    </p:spTree>
    <p:extLst>
      <p:ext uri="{BB962C8B-B14F-4D97-AF65-F5344CB8AC3E}">
        <p14:creationId xmlns:p14="http://schemas.microsoft.com/office/powerpoint/2010/main" val="204772369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p:tgtEl>
                                          <p:spTgt spid="4"/>
                                        </p:tgtEl>
                                        <p:attrNameLst>
                                          <p:attrName>ppt_x</p:attrName>
                                        </p:attrNameLst>
                                      </p:cBhvr>
                                      <p:tavLst>
                                        <p:tav tm="0">
                                          <p:val>
                                            <p:strVal val="#ppt_x-#ppt_w*1.125000"/>
                                          </p:val>
                                        </p:tav>
                                        <p:tav tm="100000">
                                          <p:val>
                                            <p:strVal val="#ppt_x"/>
                                          </p:val>
                                        </p:tav>
                                      </p:tavLst>
                                    </p:anim>
                                    <p:animEffect transition="in" filter="wipe(right)">
                                      <p:cBhvr>
                                        <p:cTn id="12" dur="500"/>
                                        <p:tgtEl>
                                          <p:spTgt spid="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2" name="文本框 1" title="">
            <a:extLst>
              <a:ext uri="{FF2B5EF4-FFF2-40B4-BE49-F238E27FC236}">
                <a16:creationId xmlns:a16="http://schemas.microsoft.com/office/drawing/2014/main" id="{39339F64-EA2D-29D1-B6B1-B1E6A0E03908}"/>
              </a:ext>
            </a:extLst>
          </p:cNvPr>
          <p:cNvSpPr txBox="1"/>
          <p:nvPr>
            <p:custDataLst>
              <p:tags r:id="rId7"/>
            </p:custDataLst>
          </p:nvPr>
        </p:nvSpPr>
        <p:spPr>
          <a:xfrm>
            <a:off x="210310" y="1191643"/>
            <a:ext cx="11834895" cy="565283"/>
          </a:xfrm>
          <a:prstGeom prst="rect">
            <a:avLst/>
          </a:prstGeom>
          <a:noFill/>
        </p:spPr>
        <p:txBody>
          <a:bodyPr wrap="square" rtlCol="0">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sym typeface="+mn-ea"/>
              </a:rPr>
              <a:t>3.</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sym typeface="+mn-ea"/>
              </a:rPr>
              <a:t>在产物分离和提纯方面，发酵工程与传统发酵技术相比有哪些改进之处？</a:t>
            </a:r>
            <a:endPar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3" name="文本框 2" title="">
            <a:extLst>
              <a:ext uri="{FF2B5EF4-FFF2-40B4-BE49-F238E27FC236}">
                <a16:creationId xmlns:a16="http://schemas.microsoft.com/office/drawing/2014/main" id="{FEEE9FE2-AA1D-13CD-183F-221F5C227446}"/>
              </a:ext>
            </a:extLst>
          </p:cNvPr>
          <p:cNvSpPr txBox="1"/>
          <p:nvPr>
            <p:custDataLst>
              <p:tags r:id="rId8"/>
            </p:custDataLst>
          </p:nvPr>
        </p:nvSpPr>
        <p:spPr>
          <a:xfrm>
            <a:off x="624681" y="1997785"/>
            <a:ext cx="10590129" cy="1808572"/>
          </a:xfrm>
          <a:prstGeom prst="rect">
            <a:avLst/>
          </a:prstGeom>
          <a:noFill/>
        </p:spPr>
        <p:txBody>
          <a:bodyPr wrap="square">
            <a:spAutoFit/>
          </a:bodyPr>
          <a:lstStyle/>
          <a:p>
            <a:pPr>
              <a:lnSpc>
                <a:spcPct val="120000"/>
              </a:lnSpc>
            </a:pPr>
            <a:r>
              <a:rPr lang="zh-CN" altLang="en-US" sz="3200" b="1">
                <a:solidFill>
                  <a:srgbClr val="002060"/>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传统发酵技术</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获得的产物一般是成分复杂的混合物，</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一般不会再对产物进行分离和提纯处理</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，或者仅采用简单的沉淀、过滤等方法来分离和提纯产物。</a:t>
            </a:r>
          </a:p>
        </p:txBody>
      </p:sp>
      <p:sp>
        <p:nvSpPr>
          <p:cNvPr id="4" name="文本框 3" title="">
            <a:extLst>
              <a:ext uri="{FF2B5EF4-FFF2-40B4-BE49-F238E27FC236}">
                <a16:creationId xmlns:a16="http://schemas.microsoft.com/office/drawing/2014/main" id="{D4C79AA3-1C01-EE55-4D75-3BB96D5BDE4B}"/>
              </a:ext>
            </a:extLst>
          </p:cNvPr>
          <p:cNvSpPr txBox="1"/>
          <p:nvPr>
            <p:custDataLst>
              <p:tags r:id="rId9"/>
            </p:custDataLst>
          </p:nvPr>
        </p:nvSpPr>
        <p:spPr>
          <a:xfrm>
            <a:off x="421764" y="4047216"/>
            <a:ext cx="11411985" cy="2377574"/>
          </a:xfrm>
          <a:prstGeom prst="rect">
            <a:avLst/>
          </a:prstGeom>
          <a:noFill/>
        </p:spPr>
        <p:txBody>
          <a:bodyPr wrap="square">
            <a:spAutoFit/>
          </a:bodyPr>
          <a:lstStyle/>
          <a:p>
            <a:pPr indent="0">
              <a:lnSpc>
                <a:spcPct val="120000"/>
              </a:lnSpc>
              <a:buNone/>
            </a:pPr>
            <a:r>
              <a:rPr lang="zh-CN" altLang="en-US" sz="3200" b="1">
                <a:solidFill>
                  <a:srgbClr val="00206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在发酵工程中</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使用的分离和提纯产物的方法较多。初分离阶段，常采用沉淀、萃取、膜分离、吸附和离子交换等方法，进一步纯化阶段，会采用液相层析法、结晶法等方法。最后需要进行质量检查，合格后才能成为正式产品。</a:t>
            </a:r>
          </a:p>
        </p:txBody>
      </p:sp>
    </p:spTree>
    <p:extLst>
      <p:ext uri="{BB962C8B-B14F-4D97-AF65-F5344CB8AC3E}">
        <p14:creationId xmlns:p14="http://schemas.microsoft.com/office/powerpoint/2010/main" val="5304512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075" name="文本框 20" title=""/>
          <p:cNvSpPr txBox="1">
            <a:spLocks noChangeArrowheads="1"/>
          </p:cNvSpPr>
          <p:nvPr>
            <p:custDataLst>
              <p:tags r:id="rId3"/>
            </p:custDataLst>
          </p:nvPr>
        </p:nvSpPr>
        <p:spPr bwMode="auto">
          <a:xfrm>
            <a:off x="7901585" y="2052363"/>
            <a:ext cx="3802570"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lnSpc>
                <a:spcPct val="120000"/>
              </a:lnSpc>
            </a:pPr>
            <a:r>
              <a:rPr lang="zh-CN" altLang="en-US" sz="2800" b="1">
                <a:solidFill>
                  <a:srgbClr val="007F58"/>
                </a:solidFill>
                <a:latin typeface="微软雅黑" pitchFamily="34" charset="-122"/>
              </a:rPr>
              <a:t>发酵工程的基本环节</a:t>
            </a:r>
          </a:p>
        </p:txBody>
      </p:sp>
      <p:grpSp>
        <p:nvGrpSpPr>
          <p:cNvPr id="3" name="组合 2" title=""/>
          <p:cNvGrpSpPr/>
          <p:nvPr>
            <p:custDataLst>
              <p:tags r:id="rId4"/>
            </p:custDataLst>
          </p:nvPr>
        </p:nvGrpSpPr>
        <p:grpSpPr>
          <a:xfrm>
            <a:off x="7176098" y="2045007"/>
            <a:ext cx="725488" cy="666750"/>
            <a:chOff x="6301014" y="1812174"/>
            <a:chExt cx="725488" cy="666750"/>
          </a:xfrm>
        </p:grpSpPr>
        <p:pic>
          <p:nvPicPr>
            <p:cNvPr id="3074" name="图片 19"/>
            <p:cNvPicPr>
              <a:picLocks noChangeAspect="1" noChangeArrowheads="1"/>
            </p:cNvPicPr>
            <p:nvPr>
              <p:custDataLst>
                <p:tags r:id="rId6"/>
              </p:custDataLst>
            </p:nvPr>
          </p:nvPicPr>
          <p:blipFill>
            <a:blip r:embed="rId5">
              <a:extLst>
                <a:ext uri="{28A0092B-C50C-407E-A947-70E740481C1C}">
                  <a14:useLocalDpi xmlns:a14="http://schemas.microsoft.com/office/drawing/2010/main" val="0"/>
                </a:ext>
              </a:extLst>
            </a:blip>
            <a:srcRect l="13632" t="9293" r="6709" b="5219"/>
            <a:stretch>
              <a:fillRect/>
            </a:stretch>
          </p:blipFill>
          <p:spPr bwMode="auto">
            <a:xfrm>
              <a:off x="6301014" y="1812174"/>
              <a:ext cx="72548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文本框 21"/>
            <p:cNvSpPr txBox="1">
              <a:spLocks noChangeArrowheads="1"/>
            </p:cNvSpPr>
            <p:nvPr>
              <p:custDataLst>
                <p:tags r:id="rId7"/>
              </p:custDataLst>
            </p:nvPr>
          </p:nvSpPr>
          <p:spPr bwMode="auto">
            <a:xfrm>
              <a:off x="6301014" y="1824874"/>
              <a:ext cx="5969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3600">
                  <a:solidFill>
                    <a:schemeClr val="bg1"/>
                  </a:solidFill>
                  <a:latin typeface="Impact" pitchFamily="34" charset="0"/>
                </a:rPr>
                <a:t>1</a:t>
              </a:r>
              <a:endParaRPr lang="zh-CN" altLang="en-US" sz="3600">
                <a:solidFill>
                  <a:schemeClr val="bg1"/>
                </a:solidFill>
                <a:latin typeface="Impact" pitchFamily="34" charset="0"/>
              </a:endParaRPr>
            </a:p>
          </p:txBody>
        </p:sp>
      </p:grpSp>
      <p:sp>
        <p:nvSpPr>
          <p:cNvPr id="3078" name="文本框 25" title=""/>
          <p:cNvSpPr txBox="1">
            <a:spLocks noChangeArrowheads="1"/>
          </p:cNvSpPr>
          <p:nvPr>
            <p:custDataLst>
              <p:tags r:id="rId8"/>
            </p:custDataLst>
          </p:nvPr>
        </p:nvSpPr>
        <p:spPr bwMode="auto">
          <a:xfrm>
            <a:off x="7924328" y="3104841"/>
            <a:ext cx="2808277"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lnSpc>
                <a:spcPct val="120000"/>
              </a:lnSpc>
            </a:pPr>
            <a:r>
              <a:rPr lang="zh-CN" altLang="en-US" sz="2800" b="1">
                <a:solidFill>
                  <a:srgbClr val="007F58"/>
                </a:solidFill>
                <a:latin typeface="微软雅黑" pitchFamily="34" charset="-122"/>
              </a:rPr>
              <a:t>发酵工程的应用</a:t>
            </a:r>
          </a:p>
        </p:txBody>
      </p:sp>
      <p:grpSp>
        <p:nvGrpSpPr>
          <p:cNvPr id="4" name="组合 3" title=""/>
          <p:cNvGrpSpPr/>
          <p:nvPr>
            <p:custDataLst>
              <p:tags r:id="rId9"/>
            </p:custDataLst>
          </p:nvPr>
        </p:nvGrpSpPr>
        <p:grpSpPr>
          <a:xfrm>
            <a:off x="7198841" y="3079405"/>
            <a:ext cx="725488" cy="666750"/>
            <a:chOff x="6301014" y="2723399"/>
            <a:chExt cx="725488" cy="666750"/>
          </a:xfrm>
        </p:grpSpPr>
        <p:pic>
          <p:nvPicPr>
            <p:cNvPr id="3077" name="图片 24"/>
            <p:cNvPicPr>
              <a:picLocks noChangeAspect="1" noChangeArrowheads="1"/>
            </p:cNvPicPr>
            <p:nvPr>
              <p:custDataLst>
                <p:tags r:id="rId10"/>
              </p:custDataLst>
            </p:nvPr>
          </p:nvPicPr>
          <p:blipFill>
            <a:blip r:embed="rId5">
              <a:extLst>
                <a:ext uri="{28A0092B-C50C-407E-A947-70E740481C1C}">
                  <a14:useLocalDpi xmlns:a14="http://schemas.microsoft.com/office/drawing/2010/main" val="0"/>
                </a:ext>
              </a:extLst>
            </a:blip>
            <a:srcRect l="13632" t="9293" r="6709" b="5219"/>
            <a:stretch>
              <a:fillRect/>
            </a:stretch>
          </p:blipFill>
          <p:spPr bwMode="auto">
            <a:xfrm>
              <a:off x="6301014" y="2723399"/>
              <a:ext cx="72548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文本框 26"/>
            <p:cNvSpPr txBox="1">
              <a:spLocks noChangeArrowheads="1"/>
            </p:cNvSpPr>
            <p:nvPr>
              <p:custDataLst>
                <p:tags r:id="rId11"/>
              </p:custDataLst>
            </p:nvPr>
          </p:nvSpPr>
          <p:spPr bwMode="auto">
            <a:xfrm>
              <a:off x="6301014" y="2736099"/>
              <a:ext cx="5969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3600">
                  <a:solidFill>
                    <a:schemeClr val="bg1"/>
                  </a:solidFill>
                  <a:latin typeface="Impact" pitchFamily="34" charset="0"/>
                </a:rPr>
                <a:t>2</a:t>
              </a:r>
              <a:endParaRPr lang="zh-CN" altLang="en-US" sz="3600">
                <a:solidFill>
                  <a:schemeClr val="bg1"/>
                </a:solidFill>
                <a:latin typeface="Impact" pitchFamily="34" charset="0"/>
              </a:endParaRPr>
            </a:p>
          </p:txBody>
        </p:sp>
      </p:grpSp>
      <p:grpSp>
        <p:nvGrpSpPr>
          <p:cNvPr id="2" name="组合 1" title=""/>
          <p:cNvGrpSpPr/>
          <p:nvPr>
            <p:custDataLst>
              <p:tags r:id="rId12"/>
            </p:custDataLst>
          </p:nvPr>
        </p:nvGrpSpPr>
        <p:grpSpPr>
          <a:xfrm>
            <a:off x="895198" y="1877668"/>
            <a:ext cx="5759450" cy="3421062"/>
            <a:chOff x="423863" y="1516063"/>
            <a:chExt cx="5759450" cy="3421062"/>
          </a:xfrm>
        </p:grpSpPr>
        <p:pic>
          <p:nvPicPr>
            <p:cNvPr id="3089" name="图片 18"/>
            <p:cNvPicPr>
              <a:picLocks noChangeAspect="1" noChangeArrowheads="1"/>
            </p:cNvPicPr>
            <p:nvPr>
              <p:custDataLst>
                <p:tags r:id="rId14"/>
              </p:custDataLst>
            </p:nvPr>
          </p:nvPicPr>
          <p:blipFill>
            <a:blip r:embed="rId13">
              <a:extLst>
                <a:ext uri="{28A0092B-C50C-407E-A947-70E740481C1C}">
                  <a14:useLocalDpi xmlns:a14="http://schemas.microsoft.com/office/drawing/2010/main" val="0"/>
                </a:ext>
              </a:extLst>
            </a:blip>
            <a:stretch>
              <a:fillRect/>
            </a:stretch>
          </p:blipFill>
          <p:spPr bwMode="auto">
            <a:xfrm rot="-624423">
              <a:off x="423863" y="1516063"/>
              <a:ext cx="5759450" cy="342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0" name="文本框 32"/>
            <p:cNvSpPr txBox="1">
              <a:spLocks noChangeArrowheads="1"/>
            </p:cNvSpPr>
            <p:nvPr>
              <p:custDataLst>
                <p:tags r:id="rId15"/>
              </p:custDataLst>
            </p:nvPr>
          </p:nvSpPr>
          <p:spPr bwMode="auto">
            <a:xfrm>
              <a:off x="1250950" y="2717800"/>
              <a:ext cx="4445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zh-CN" altLang="en-US" sz="6000" b="1">
                  <a:solidFill>
                    <a:schemeClr val="bg1"/>
                  </a:solidFill>
                  <a:latin typeface="Impact" pitchFamily="34" charset="0"/>
                </a:rPr>
                <a:t>目录</a:t>
              </a:r>
              <a:endParaRPr lang="en-US" altLang="zh-CN" sz="6000" b="1">
                <a:solidFill>
                  <a:schemeClr val="bg1"/>
                </a:solidFill>
                <a:latin typeface="Impact" pitchFamily="34" charset="0"/>
              </a:endParaRPr>
            </a:p>
          </p:txBody>
        </p:sp>
      </p:grpSp>
      <p:sp>
        <p:nvSpPr>
          <p:cNvPr id="5" name="文本框 28" title="">
            <a:extLst>
              <a:ext uri="{FF2B5EF4-FFF2-40B4-BE49-F238E27FC236}">
                <a16:creationId xmlns:a16="http://schemas.microsoft.com/office/drawing/2014/main" id="{7C0A7553-701B-AF78-01D8-D65EFFA8F406}"/>
              </a:ext>
            </a:extLst>
          </p:cNvPr>
          <p:cNvSpPr txBox="1">
            <a:spLocks noChangeArrowheads="1"/>
          </p:cNvSpPr>
          <p:nvPr>
            <p:custDataLst>
              <p:tags r:id="rId16"/>
            </p:custDataLst>
          </p:nvPr>
        </p:nvSpPr>
        <p:spPr bwMode="auto">
          <a:xfrm>
            <a:off x="7924328" y="4256906"/>
            <a:ext cx="3039933"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lnSpc>
                <a:spcPct val="120000"/>
              </a:lnSpc>
            </a:pPr>
            <a:r>
              <a:rPr lang="zh-CN" altLang="en-US" sz="2800" b="1">
                <a:solidFill>
                  <a:srgbClr val="007F58"/>
                </a:solidFill>
                <a:latin typeface="微软雅黑" pitchFamily="34" charset="-122"/>
              </a:rPr>
              <a:t>习题检测</a:t>
            </a:r>
          </a:p>
        </p:txBody>
      </p:sp>
      <p:grpSp>
        <p:nvGrpSpPr>
          <p:cNvPr id="6" name="组合 5" title="">
            <a:extLst>
              <a:ext uri="{FF2B5EF4-FFF2-40B4-BE49-F238E27FC236}">
                <a16:creationId xmlns:a16="http://schemas.microsoft.com/office/drawing/2014/main" id="{A4B19583-4201-C984-5040-09896ED44C3B}"/>
              </a:ext>
            </a:extLst>
          </p:cNvPr>
          <p:cNvGrpSpPr/>
          <p:nvPr>
            <p:custDataLst>
              <p:tags r:id="rId17"/>
            </p:custDataLst>
          </p:nvPr>
        </p:nvGrpSpPr>
        <p:grpSpPr>
          <a:xfrm>
            <a:off x="7198841" y="4233094"/>
            <a:ext cx="725488" cy="666750"/>
            <a:chOff x="6301014" y="3610812"/>
            <a:chExt cx="725488" cy="666750"/>
          </a:xfrm>
        </p:grpSpPr>
        <p:pic>
          <p:nvPicPr>
            <p:cNvPr id="7" name="图片 27">
              <a:extLst>
                <a:ext uri="{FF2B5EF4-FFF2-40B4-BE49-F238E27FC236}">
                  <a16:creationId xmlns:a16="http://schemas.microsoft.com/office/drawing/2014/main" id="{6F81CD18-351C-8BF2-C150-45001118F3D2}"/>
                </a:ext>
              </a:extLst>
            </p:cNvPr>
            <p:cNvPicPr>
              <a:picLocks noChangeAspect="1" noChangeArrowheads="1"/>
            </p:cNvPicPr>
            <p:nvPr>
              <p:custDataLst>
                <p:tags r:id="rId18"/>
              </p:custDataLst>
            </p:nvPr>
          </p:nvPicPr>
          <p:blipFill>
            <a:blip r:embed="rId5">
              <a:extLst>
                <a:ext uri="{28A0092B-C50C-407E-A947-70E740481C1C}">
                  <a14:useLocalDpi xmlns:a14="http://schemas.microsoft.com/office/drawing/2010/main" val="0"/>
                </a:ext>
              </a:extLst>
            </a:blip>
            <a:srcRect l="13632" t="9293" r="6709" b="5219"/>
            <a:stretch>
              <a:fillRect/>
            </a:stretch>
          </p:blipFill>
          <p:spPr bwMode="auto">
            <a:xfrm>
              <a:off x="6301014" y="3610812"/>
              <a:ext cx="72548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29">
              <a:extLst>
                <a:ext uri="{FF2B5EF4-FFF2-40B4-BE49-F238E27FC236}">
                  <a16:creationId xmlns:a16="http://schemas.microsoft.com/office/drawing/2014/main" id="{3DD0BFE9-4591-0AE4-B6E8-26416237BBA6}"/>
                </a:ext>
              </a:extLst>
            </p:cNvPr>
            <p:cNvSpPr txBox="1">
              <a:spLocks noChangeArrowheads="1"/>
            </p:cNvSpPr>
            <p:nvPr>
              <p:custDataLst>
                <p:tags r:id="rId19"/>
              </p:custDataLst>
            </p:nvPr>
          </p:nvSpPr>
          <p:spPr bwMode="auto">
            <a:xfrm>
              <a:off x="6301014" y="3623512"/>
              <a:ext cx="5969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3600">
                  <a:solidFill>
                    <a:schemeClr val="bg1"/>
                  </a:solidFill>
                  <a:latin typeface="Impact" pitchFamily="34" charset="0"/>
                </a:rPr>
                <a:t>3</a:t>
              </a:r>
              <a:endParaRPr lang="zh-CN" altLang="en-US" sz="3600">
                <a:solidFill>
                  <a:schemeClr val="bg1"/>
                </a:solidFill>
                <a:latin typeface="Impact" pitchFamily="34" charset="0"/>
              </a:endParaRPr>
            </a:p>
          </p:txBody>
        </p:sp>
      </p:grpSp>
    </p:spTree>
    <p:extLst>
      <p:ext uri="{BB962C8B-B14F-4D97-AF65-F5344CB8AC3E}">
        <p14:creationId xmlns:p14="http://schemas.microsoft.com/office/powerpoint/2010/main" val="265252921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20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p:stCondLst>
                                    <p:cond delay="0"/>
                                  </p:stCondLst>
                                  <p:childTnLst>
                                    <p:set>
                                      <p:cBhvr>
                                        <p:cTn id="19" dur="1" fill="hold">
                                          <p:stCondLst>
                                            <p:cond delay="0"/>
                                          </p:stCondLst>
                                        </p:cTn>
                                        <p:tgtEl>
                                          <p:spTgt spid="3075"/>
                                        </p:tgtEl>
                                        <p:attrNameLst>
                                          <p:attrName>style.visibility</p:attrName>
                                        </p:attrNameLst>
                                      </p:cBhvr>
                                      <p:to>
                                        <p:strVal val="visible"/>
                                      </p:to>
                                    </p:set>
                                    <p:animEffect transition="in" filter="fade">
                                      <p:cBhvr>
                                        <p:cTn id="20" dur="1000"/>
                                        <p:tgtEl>
                                          <p:spTgt spid="3075"/>
                                        </p:tgtEl>
                                      </p:cBhvr>
                                    </p:animEffect>
                                    <p:anim calcmode="lin" valueType="num">
                                      <p:cBhvr>
                                        <p:cTn id="21" dur="1000" fill="hold"/>
                                        <p:tgtEl>
                                          <p:spTgt spid="3075"/>
                                        </p:tgtEl>
                                        <p:attrNameLst>
                                          <p:attrName>ppt_x</p:attrName>
                                        </p:attrNameLst>
                                      </p:cBhvr>
                                      <p:tavLst>
                                        <p:tav tm="0">
                                          <p:val>
                                            <p:strVal val="#ppt_x"/>
                                          </p:val>
                                        </p:tav>
                                        <p:tav tm="100000">
                                          <p:val>
                                            <p:strVal val="#ppt_x"/>
                                          </p:val>
                                        </p:tav>
                                      </p:tavLst>
                                    </p:anim>
                                    <p:anim calcmode="lin" valueType="num">
                                      <p:cBhvr>
                                        <p:cTn id="22" dur="1000" fill="hold"/>
                                        <p:tgtEl>
                                          <p:spTgt spid="3075"/>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3078"/>
                                        </p:tgtEl>
                                        <p:attrNameLst>
                                          <p:attrName>style.visibility</p:attrName>
                                        </p:attrNameLst>
                                      </p:cBhvr>
                                      <p:to>
                                        <p:strVal val="visible"/>
                                      </p:to>
                                    </p:set>
                                    <p:animEffect transition="in" filter="fade">
                                      <p:cBhvr>
                                        <p:cTn id="25" dur="1000"/>
                                        <p:tgtEl>
                                          <p:spTgt spid="3078"/>
                                        </p:tgtEl>
                                      </p:cBhvr>
                                    </p:animEffect>
                                    <p:anim calcmode="lin" valueType="num">
                                      <p:cBhvr>
                                        <p:cTn id="26" dur="1000" fill="hold"/>
                                        <p:tgtEl>
                                          <p:spTgt spid="3078"/>
                                        </p:tgtEl>
                                        <p:attrNameLst>
                                          <p:attrName>ppt_x</p:attrName>
                                        </p:attrNameLst>
                                      </p:cBhvr>
                                      <p:tavLst>
                                        <p:tav tm="0">
                                          <p:val>
                                            <p:strVal val="#ppt_x"/>
                                          </p:val>
                                        </p:tav>
                                        <p:tav tm="100000">
                                          <p:val>
                                            <p:strVal val="#ppt_x"/>
                                          </p:val>
                                        </p:tav>
                                      </p:tavLst>
                                    </p:anim>
                                    <p:anim calcmode="lin" valueType="num">
                                      <p:cBhvr>
                                        <p:cTn id="27" dur="1000" fill="hold"/>
                                        <p:tgtEl>
                                          <p:spTgt spid="3078"/>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8" grpId="0"/>
      <p:bldP spid="5" grpId="0"/>
    </p:bld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p:cNvPicPr>
            <a:picLocks noChangeAspect="1" noChangeArrowheads="1"/>
          </p:cNvPicPr>
          <p:nvPr>
            <p:custDataLst>
              <p:tags r:id="rId5"/>
            </p:custDataLst>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p:cNvSpPr txBox="1">
            <a:spLocks noChangeArrowheads="1"/>
          </p:cNvSpPr>
          <p:nvPr>
            <p:custDataLst>
              <p:tags r:id="rId6"/>
            </p:custDataLst>
          </p:nvPr>
        </p:nvSpPr>
        <p:spPr bwMode="auto">
          <a:xfrm>
            <a:off x="987425" y="266700"/>
            <a:ext cx="24415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chemeClr val="accent5">
                    <a:lumMod val="25000"/>
                  </a:schemeClr>
                </a:solidFill>
                <a:latin typeface="微软雅黑" pitchFamily="34" charset="-122"/>
              </a:rPr>
              <a:t>提取代谢物</a:t>
            </a:r>
          </a:p>
        </p:txBody>
      </p:sp>
      <p:sp>
        <p:nvSpPr>
          <p:cNvPr id="2" name="文本框 1" title="">
            <a:extLst>
              <a:ext uri="{FF2B5EF4-FFF2-40B4-BE49-F238E27FC236}">
                <a16:creationId xmlns:a16="http://schemas.microsoft.com/office/drawing/2014/main" id="{4038E652-67CD-0B3E-BE99-7DA1C150B9E6}"/>
              </a:ext>
            </a:extLst>
          </p:cNvPr>
          <p:cNvSpPr txBox="1"/>
          <p:nvPr>
            <p:custDataLst>
              <p:tags r:id="rId7"/>
            </p:custDataLst>
          </p:nvPr>
        </p:nvSpPr>
        <p:spPr>
          <a:xfrm>
            <a:off x="173674" y="955401"/>
            <a:ext cx="8488544" cy="1195712"/>
          </a:xfrm>
          <a:prstGeom prst="rect">
            <a:avLst/>
          </a:prstGeom>
          <a:noFill/>
        </p:spPr>
        <p:txBody>
          <a:bodyPr wrap="square" rtlCol="0">
            <a:spAutoFit/>
          </a:bodyPr>
          <a:lstStyle/>
          <a:p>
            <a:pPr algn="ctr">
              <a:lnSpc>
                <a:spcPct val="120000"/>
              </a:lnSpc>
            </a:pPr>
            <a:r>
              <a:rPr lang="zh-CN" altLang="en-US" sz="3200">
                <a:solidFill>
                  <a:srgbClr val="080808"/>
                </a:solidFill>
                <a:latin typeface="KaiTi" panose="02010609060101010101" pitchFamily="49" charset="-122"/>
                <a:ea typeface="KaiTi" panose="02010609060101010101" pitchFamily="49" charset="-122"/>
                <a:cs typeface="Times New Roman" panose="02020603050405020304" pitchFamily="18" charset="0"/>
              </a:rPr>
              <a:t>根据产物性质采取适当提取、分离和纯化措施</a:t>
            </a:r>
            <a:r>
              <a:rPr lang="en-US" altLang="zh-CN" sz="3200">
                <a:solidFill>
                  <a:srgbClr val="080808"/>
                </a:solidFill>
                <a:latin typeface="KaiTi" panose="02010609060101010101" pitchFamily="49" charset="-122"/>
                <a:ea typeface="KaiTi" panose="02010609060101010101" pitchFamily="49" charset="-122"/>
                <a:cs typeface="Times New Roman" panose="02020603050405020304" pitchFamily="18" charset="0"/>
              </a:rPr>
              <a:t>(</a:t>
            </a:r>
            <a:r>
              <a:rPr lang="zh-CN" altLang="en-US" sz="3200" b="1" kern="100">
                <a:solidFill>
                  <a:srgbClr val="080808"/>
                </a:solidFill>
                <a:effectLst/>
                <a:latin typeface="KaiTi" panose="02010609060101010101" pitchFamily="49" charset="-122"/>
                <a:ea typeface="KaiTi" panose="02010609060101010101" pitchFamily="49" charset="-122"/>
                <a:cs typeface="Times New Roman" panose="02020603050405020304" pitchFamily="18" charset="0"/>
              </a:rPr>
              <a:t>萃取、蒸馏、离子交换</a:t>
            </a:r>
            <a:r>
              <a:rPr lang="en-US" altLang="zh-CN" sz="3200">
                <a:solidFill>
                  <a:srgbClr val="080808"/>
                </a:solidFill>
                <a:latin typeface="KaiTi" panose="02010609060101010101" pitchFamily="49" charset="-122"/>
                <a:ea typeface="KaiTi" panose="02010609060101010101" pitchFamily="49" charset="-122"/>
                <a:cs typeface="Times New Roman" panose="02020603050405020304" pitchFamily="18" charset="0"/>
              </a:rPr>
              <a:t>)</a:t>
            </a:r>
            <a:endParaRPr lang="zh-CN" altLang="en-US" sz="3200">
              <a:solidFill>
                <a:srgbClr val="080808"/>
              </a:solidFill>
              <a:latin typeface="KaiTi" panose="02010609060101010101" pitchFamily="49" charset="-122"/>
              <a:ea typeface="KaiTi" panose="02010609060101010101" pitchFamily="49" charset="-122"/>
              <a:cs typeface="Times New Roman" panose="02020603050405020304" pitchFamily="18" charset="0"/>
            </a:endParaRPr>
          </a:p>
        </p:txBody>
      </p:sp>
      <p:grpSp>
        <p:nvGrpSpPr>
          <p:cNvPr id="3" name="组合 2" title="">
            <a:extLst>
              <a:ext uri="{FF2B5EF4-FFF2-40B4-BE49-F238E27FC236}">
                <a16:creationId xmlns:a16="http://schemas.microsoft.com/office/drawing/2014/main" id="{1A4DD4E4-4FD9-27CF-F690-EA1DC4E8265E}"/>
              </a:ext>
            </a:extLst>
          </p:cNvPr>
          <p:cNvGrpSpPr/>
          <p:nvPr>
            <p:custDataLst>
              <p:tags r:id="rId8"/>
            </p:custDataLst>
          </p:nvPr>
        </p:nvGrpSpPr>
        <p:grpSpPr>
          <a:xfrm>
            <a:off x="404986" y="2198506"/>
            <a:ext cx="11110907" cy="2929618"/>
            <a:chOff x="404809" y="1292573"/>
            <a:chExt cx="11110907" cy="2929618"/>
          </a:xfrm>
        </p:grpSpPr>
        <p:sp>
          <p:nvSpPr>
            <p:cNvPr id="4" name="矩形: 对角圆角 7">
              <a:extLst>
                <a:ext uri="{FF2B5EF4-FFF2-40B4-BE49-F238E27FC236}">
                  <a16:creationId xmlns:a16="http://schemas.microsoft.com/office/drawing/2014/main" id="{248F30EB-A881-F642-3DF7-791235E9B5B5}"/>
                </a:ext>
              </a:extLst>
            </p:cNvPr>
            <p:cNvSpPr/>
            <p:nvPr>
              <p:custDataLst>
                <p:tags r:id="rId9"/>
              </p:custDataLst>
            </p:nvPr>
          </p:nvSpPr>
          <p:spPr>
            <a:xfrm>
              <a:off x="404809" y="2295737"/>
              <a:ext cx="760695" cy="1875110"/>
            </a:xfrm>
            <a:prstGeom prst="round2DiagRect">
              <a:avLst>
                <a:gd name="adj1" fmla="val 27778"/>
                <a:gd name="adj2" fmla="val 0"/>
              </a:avLst>
            </a:prstGeom>
            <a:solidFill>
              <a:srgbClr val="E6FFE1"/>
            </a:soli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b="1">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发酵液</a:t>
              </a:r>
            </a:p>
          </p:txBody>
        </p:sp>
        <p:sp>
          <p:nvSpPr>
            <p:cNvPr id="7" name="矩形: 对角圆角 8">
              <a:extLst>
                <a:ext uri="{FF2B5EF4-FFF2-40B4-BE49-F238E27FC236}">
                  <a16:creationId xmlns:a16="http://schemas.microsoft.com/office/drawing/2014/main" id="{B4AC0043-60EC-0AD9-763D-3C494347C7A0}"/>
                </a:ext>
              </a:extLst>
            </p:cNvPr>
            <p:cNvSpPr/>
            <p:nvPr>
              <p:custDataLst>
                <p:tags r:id="rId10"/>
              </p:custDataLst>
            </p:nvPr>
          </p:nvSpPr>
          <p:spPr>
            <a:xfrm>
              <a:off x="1833551" y="2295737"/>
              <a:ext cx="760695" cy="1875110"/>
            </a:xfrm>
            <a:prstGeom prst="round2DiagRect">
              <a:avLst>
                <a:gd name="adj1" fmla="val 27778"/>
                <a:gd name="adj2" fmla="val 0"/>
              </a:avLst>
            </a:prstGeom>
            <a:solidFill>
              <a:srgbClr val="E6FFE1"/>
            </a:soli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b="1">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预处理</a:t>
              </a:r>
            </a:p>
          </p:txBody>
        </p:sp>
        <p:sp>
          <p:nvSpPr>
            <p:cNvPr id="8" name="矩形: 对角圆角 9">
              <a:extLst>
                <a:ext uri="{FF2B5EF4-FFF2-40B4-BE49-F238E27FC236}">
                  <a16:creationId xmlns:a16="http://schemas.microsoft.com/office/drawing/2014/main" id="{F87E906A-E7C2-0FC3-4618-98DB98EE0946}"/>
                </a:ext>
              </a:extLst>
            </p:cNvPr>
            <p:cNvSpPr/>
            <p:nvPr>
              <p:custDataLst>
                <p:tags r:id="rId11"/>
              </p:custDataLst>
            </p:nvPr>
          </p:nvSpPr>
          <p:spPr>
            <a:xfrm>
              <a:off x="3262293" y="2295737"/>
              <a:ext cx="760695" cy="1875110"/>
            </a:xfrm>
            <a:prstGeom prst="round2DiagRect">
              <a:avLst>
                <a:gd name="adj1" fmla="val 27778"/>
                <a:gd name="adj2" fmla="val 0"/>
              </a:avLst>
            </a:prstGeom>
            <a:solidFill>
              <a:srgbClr val="E6FFE1"/>
            </a:soli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b="1">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细胞分离</a:t>
              </a:r>
            </a:p>
          </p:txBody>
        </p:sp>
        <p:sp>
          <p:nvSpPr>
            <p:cNvPr id="9" name="矩形: 对角圆角 10">
              <a:extLst>
                <a:ext uri="{FF2B5EF4-FFF2-40B4-BE49-F238E27FC236}">
                  <a16:creationId xmlns:a16="http://schemas.microsoft.com/office/drawing/2014/main" id="{F83B376B-27F8-1251-EA92-53D2C6AB28C7}"/>
                </a:ext>
              </a:extLst>
            </p:cNvPr>
            <p:cNvSpPr/>
            <p:nvPr>
              <p:custDataLst>
                <p:tags r:id="rId12"/>
              </p:custDataLst>
            </p:nvPr>
          </p:nvSpPr>
          <p:spPr>
            <a:xfrm>
              <a:off x="4691035" y="2295737"/>
              <a:ext cx="760695" cy="1875110"/>
            </a:xfrm>
            <a:prstGeom prst="round2DiagRect">
              <a:avLst>
                <a:gd name="adj1" fmla="val 27778"/>
                <a:gd name="adj2" fmla="val 0"/>
              </a:avLst>
            </a:prstGeom>
            <a:solidFill>
              <a:srgbClr val="E6FFE1"/>
            </a:soli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b="1">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细胞破碎</a:t>
              </a:r>
            </a:p>
          </p:txBody>
        </p:sp>
        <p:sp>
          <p:nvSpPr>
            <p:cNvPr id="10" name="矩形: 对角圆角 11">
              <a:extLst>
                <a:ext uri="{FF2B5EF4-FFF2-40B4-BE49-F238E27FC236}">
                  <a16:creationId xmlns:a16="http://schemas.microsoft.com/office/drawing/2014/main" id="{F027AF77-9F3E-8485-035C-49B2E6E44040}"/>
                </a:ext>
              </a:extLst>
            </p:cNvPr>
            <p:cNvSpPr/>
            <p:nvPr>
              <p:custDataLst>
                <p:tags r:id="rId13"/>
              </p:custDataLst>
            </p:nvPr>
          </p:nvSpPr>
          <p:spPr>
            <a:xfrm>
              <a:off x="7897536" y="2295737"/>
              <a:ext cx="760695" cy="1875110"/>
            </a:xfrm>
            <a:prstGeom prst="round2DiagRect">
              <a:avLst>
                <a:gd name="adj1" fmla="val 27778"/>
                <a:gd name="adj2" fmla="val 0"/>
              </a:avLst>
            </a:prstGeom>
            <a:solidFill>
              <a:srgbClr val="E4FFF9"/>
            </a:soli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b="1">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初步纯化</a:t>
              </a:r>
            </a:p>
          </p:txBody>
        </p:sp>
        <p:sp>
          <p:nvSpPr>
            <p:cNvPr id="11" name="矩形: 对角圆角 13">
              <a:extLst>
                <a:ext uri="{FF2B5EF4-FFF2-40B4-BE49-F238E27FC236}">
                  <a16:creationId xmlns:a16="http://schemas.microsoft.com/office/drawing/2014/main" id="{508CB7D8-ED11-729A-0531-CD25342A3D39}"/>
                </a:ext>
              </a:extLst>
            </p:cNvPr>
            <p:cNvSpPr/>
            <p:nvPr>
              <p:custDataLst>
                <p:tags r:id="rId14"/>
              </p:custDataLst>
            </p:nvPr>
          </p:nvSpPr>
          <p:spPr>
            <a:xfrm>
              <a:off x="9326278" y="2295737"/>
              <a:ext cx="760695" cy="1875110"/>
            </a:xfrm>
            <a:prstGeom prst="round2DiagRect">
              <a:avLst>
                <a:gd name="adj1" fmla="val 27778"/>
                <a:gd name="adj2" fmla="val 0"/>
              </a:avLst>
            </a:prstGeom>
            <a:solidFill>
              <a:srgbClr val="E4FFF9"/>
            </a:soli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b="1">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高度纯化</a:t>
              </a:r>
            </a:p>
          </p:txBody>
        </p:sp>
        <p:sp>
          <p:nvSpPr>
            <p:cNvPr id="12" name="矩形: 对角圆角 14">
              <a:extLst>
                <a:ext uri="{FF2B5EF4-FFF2-40B4-BE49-F238E27FC236}">
                  <a16:creationId xmlns:a16="http://schemas.microsoft.com/office/drawing/2014/main" id="{EC21E5A7-BD7E-6B1D-37A8-89665B4CBD53}"/>
                </a:ext>
              </a:extLst>
            </p:cNvPr>
            <p:cNvSpPr/>
            <p:nvPr>
              <p:custDataLst>
                <p:tags r:id="rId15"/>
              </p:custDataLst>
            </p:nvPr>
          </p:nvSpPr>
          <p:spPr>
            <a:xfrm>
              <a:off x="10755021" y="2295737"/>
              <a:ext cx="760695" cy="1875110"/>
            </a:xfrm>
            <a:prstGeom prst="round2DiagRect">
              <a:avLst>
                <a:gd name="adj1" fmla="val 27778"/>
                <a:gd name="adj2" fmla="val 0"/>
              </a:avLst>
            </a:prstGeom>
            <a:solidFill>
              <a:srgbClr val="E4FFF9"/>
            </a:soli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b="1">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成品加工</a:t>
              </a:r>
            </a:p>
          </p:txBody>
        </p:sp>
        <p:cxnSp>
          <p:nvCxnSpPr>
            <p:cNvPr id="13" name="直接箭头连接符 15">
              <a:extLst>
                <a:ext uri="{FF2B5EF4-FFF2-40B4-BE49-F238E27FC236}">
                  <a16:creationId xmlns:a16="http://schemas.microsoft.com/office/drawing/2014/main" id="{51EDB45F-6976-1888-B335-974BC9BAFD28}"/>
                </a:ext>
              </a:extLst>
            </p:cNvPr>
            <p:cNvCxnSpPr/>
            <p:nvPr>
              <p:custDataLst>
                <p:tags r:id="rId16"/>
              </p:custDataLst>
            </p:nvPr>
          </p:nvCxnSpPr>
          <p:spPr>
            <a:xfrm>
              <a:off x="10177332" y="3227892"/>
              <a:ext cx="506014" cy="0"/>
            </a:xfrm>
            <a:prstGeom prst="straightConnector1">
              <a:avLst/>
            </a:prstGeom>
            <a:ln w="38100">
              <a:solidFill>
                <a:srgbClr val="00B0F0"/>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矩形: 对角圆角 16">
              <a:extLst>
                <a:ext uri="{FF2B5EF4-FFF2-40B4-BE49-F238E27FC236}">
                  <a16:creationId xmlns:a16="http://schemas.microsoft.com/office/drawing/2014/main" id="{FA672CFB-DAE2-45A8-D98D-1AD7E025AABE}"/>
                </a:ext>
              </a:extLst>
            </p:cNvPr>
            <p:cNvSpPr/>
            <p:nvPr>
              <p:custDataLst>
                <p:tags r:id="rId17"/>
              </p:custDataLst>
            </p:nvPr>
          </p:nvSpPr>
          <p:spPr>
            <a:xfrm>
              <a:off x="6119777" y="2295737"/>
              <a:ext cx="1109712" cy="1926454"/>
            </a:xfrm>
            <a:prstGeom prst="round2DiagRect">
              <a:avLst>
                <a:gd name="adj1" fmla="val 27778"/>
                <a:gd name="adj2" fmla="val 0"/>
              </a:avLst>
            </a:prstGeom>
            <a:solidFill>
              <a:srgbClr val="E6FFE1"/>
            </a:soli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b="1">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细胞破碎分离</a:t>
              </a:r>
            </a:p>
          </p:txBody>
        </p:sp>
        <p:cxnSp>
          <p:nvCxnSpPr>
            <p:cNvPr id="15" name="直接箭头连接符 17">
              <a:extLst>
                <a:ext uri="{FF2B5EF4-FFF2-40B4-BE49-F238E27FC236}">
                  <a16:creationId xmlns:a16="http://schemas.microsoft.com/office/drawing/2014/main" id="{FB9B0DF5-FD21-83CC-DDD0-79509F2C2A75}"/>
                </a:ext>
              </a:extLst>
            </p:cNvPr>
            <p:cNvCxnSpPr/>
            <p:nvPr>
              <p:custDataLst>
                <p:tags r:id="rId18"/>
              </p:custDataLst>
            </p:nvPr>
          </p:nvCxnSpPr>
          <p:spPr>
            <a:xfrm>
              <a:off x="8727308" y="3227892"/>
              <a:ext cx="506014" cy="0"/>
            </a:xfrm>
            <a:prstGeom prst="straightConnector1">
              <a:avLst/>
            </a:prstGeom>
            <a:ln w="38100">
              <a:solidFill>
                <a:srgbClr val="00B0F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直接箭头连接符 18">
              <a:extLst>
                <a:ext uri="{FF2B5EF4-FFF2-40B4-BE49-F238E27FC236}">
                  <a16:creationId xmlns:a16="http://schemas.microsoft.com/office/drawing/2014/main" id="{0FE01D5A-435C-9D85-493B-8E0521CF2332}"/>
                </a:ext>
              </a:extLst>
            </p:cNvPr>
            <p:cNvCxnSpPr/>
            <p:nvPr>
              <p:custDataLst>
                <p:tags r:id="rId19"/>
              </p:custDataLst>
            </p:nvPr>
          </p:nvCxnSpPr>
          <p:spPr>
            <a:xfrm>
              <a:off x="7341400" y="3227892"/>
              <a:ext cx="506014" cy="0"/>
            </a:xfrm>
            <a:prstGeom prst="straightConnector1">
              <a:avLst/>
            </a:prstGeom>
            <a:ln w="38100">
              <a:solidFill>
                <a:srgbClr val="00B0F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直接箭头连接符 19">
              <a:extLst>
                <a:ext uri="{FF2B5EF4-FFF2-40B4-BE49-F238E27FC236}">
                  <a16:creationId xmlns:a16="http://schemas.microsoft.com/office/drawing/2014/main" id="{158781D5-50E8-905D-6DEE-F685E810D23C}"/>
                </a:ext>
              </a:extLst>
            </p:cNvPr>
            <p:cNvCxnSpPr/>
            <p:nvPr>
              <p:custDataLst>
                <p:tags r:id="rId20"/>
              </p:custDataLst>
            </p:nvPr>
          </p:nvCxnSpPr>
          <p:spPr>
            <a:xfrm>
              <a:off x="5513582" y="3227892"/>
              <a:ext cx="506014" cy="0"/>
            </a:xfrm>
            <a:prstGeom prst="straightConnector1">
              <a:avLst/>
            </a:prstGeom>
            <a:ln w="38100">
              <a:solidFill>
                <a:srgbClr val="0C733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直接箭头连接符 20">
              <a:extLst>
                <a:ext uri="{FF2B5EF4-FFF2-40B4-BE49-F238E27FC236}">
                  <a16:creationId xmlns:a16="http://schemas.microsoft.com/office/drawing/2014/main" id="{0D380EFB-8D2C-1D3F-B1E9-738ACE1D98DC}"/>
                </a:ext>
              </a:extLst>
            </p:cNvPr>
            <p:cNvCxnSpPr/>
            <p:nvPr>
              <p:custDataLst>
                <p:tags r:id="rId21"/>
              </p:custDataLst>
            </p:nvPr>
          </p:nvCxnSpPr>
          <p:spPr>
            <a:xfrm>
              <a:off x="4118796" y="3227892"/>
              <a:ext cx="506014" cy="0"/>
            </a:xfrm>
            <a:prstGeom prst="straightConnector1">
              <a:avLst/>
            </a:prstGeom>
            <a:ln w="38100">
              <a:solidFill>
                <a:srgbClr val="0C733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直接箭头连接符 21">
              <a:extLst>
                <a:ext uri="{FF2B5EF4-FFF2-40B4-BE49-F238E27FC236}">
                  <a16:creationId xmlns:a16="http://schemas.microsoft.com/office/drawing/2014/main" id="{B2092842-77BA-D84C-671C-D455EBEC9A69}"/>
                </a:ext>
              </a:extLst>
            </p:cNvPr>
            <p:cNvCxnSpPr/>
            <p:nvPr>
              <p:custDataLst>
                <p:tags r:id="rId22"/>
              </p:custDataLst>
            </p:nvPr>
          </p:nvCxnSpPr>
          <p:spPr>
            <a:xfrm>
              <a:off x="2678636" y="3227892"/>
              <a:ext cx="506014" cy="0"/>
            </a:xfrm>
            <a:prstGeom prst="straightConnector1">
              <a:avLst/>
            </a:prstGeom>
            <a:ln w="38100">
              <a:solidFill>
                <a:srgbClr val="0C733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 name="直接箭头连接符 22">
              <a:extLst>
                <a:ext uri="{FF2B5EF4-FFF2-40B4-BE49-F238E27FC236}">
                  <a16:creationId xmlns:a16="http://schemas.microsoft.com/office/drawing/2014/main" id="{E1A65F83-C3D8-036C-2EAE-AC09C203B86D}"/>
                </a:ext>
              </a:extLst>
            </p:cNvPr>
            <p:cNvCxnSpPr/>
            <p:nvPr>
              <p:custDataLst>
                <p:tags r:id="rId23"/>
              </p:custDataLst>
            </p:nvPr>
          </p:nvCxnSpPr>
          <p:spPr>
            <a:xfrm>
              <a:off x="1238476" y="3227892"/>
              <a:ext cx="506014" cy="0"/>
            </a:xfrm>
            <a:prstGeom prst="straightConnector1">
              <a:avLst/>
            </a:prstGeom>
            <a:ln w="38100">
              <a:solidFill>
                <a:srgbClr val="0C7338"/>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21" name="组合 20">
              <a:extLst>
                <a:ext uri="{FF2B5EF4-FFF2-40B4-BE49-F238E27FC236}">
                  <a16:creationId xmlns:a16="http://schemas.microsoft.com/office/drawing/2014/main" id="{F83A2289-17C8-D7C2-487C-727900205A9B}"/>
                </a:ext>
              </a:extLst>
            </p:cNvPr>
            <p:cNvGrpSpPr/>
            <p:nvPr>
              <p:custDataLst>
                <p:tags r:id="rId24"/>
              </p:custDataLst>
            </p:nvPr>
          </p:nvGrpSpPr>
          <p:grpSpPr>
            <a:xfrm>
              <a:off x="3708450" y="1292573"/>
              <a:ext cx="3849957" cy="1899809"/>
              <a:chOff x="3708450" y="1292573"/>
              <a:chExt cx="3849957" cy="1899809"/>
            </a:xfrm>
          </p:grpSpPr>
          <p:cxnSp>
            <p:nvCxnSpPr>
              <p:cNvPr id="22" name="直接箭头连接符 24">
                <a:extLst>
                  <a:ext uri="{FF2B5EF4-FFF2-40B4-BE49-F238E27FC236}">
                    <a16:creationId xmlns:a16="http://schemas.microsoft.com/office/drawing/2014/main" id="{8A7D792E-E04C-F8C4-A703-72C0F6D3AD8A}"/>
                  </a:ext>
                </a:extLst>
              </p:cNvPr>
              <p:cNvCxnSpPr/>
              <p:nvPr>
                <p:custDataLst>
                  <p:tags r:id="rId25"/>
                </p:custDataLst>
              </p:nvPr>
            </p:nvCxnSpPr>
            <p:spPr>
              <a:xfrm flipH="1" flipV="1">
                <a:off x="3717323" y="1754201"/>
                <a:ext cx="0" cy="488270"/>
              </a:xfrm>
              <a:prstGeom prst="straightConnector1">
                <a:avLst/>
              </a:prstGeom>
              <a:ln w="38100">
                <a:solidFill>
                  <a:srgbClr val="7030A0"/>
                </a:solidFill>
                <a:tailEnd type="none" w="lg" len="lg"/>
              </a:ln>
            </p:spPr>
            <p:style>
              <a:lnRef idx="1">
                <a:schemeClr val="accent1"/>
              </a:lnRef>
              <a:fillRef idx="0">
                <a:schemeClr val="accent1"/>
              </a:fillRef>
              <a:effectRef idx="0">
                <a:schemeClr val="accent1"/>
              </a:effectRef>
              <a:fontRef idx="minor">
                <a:schemeClr val="tx1"/>
              </a:fontRef>
            </p:style>
          </p:cxnSp>
          <p:cxnSp>
            <p:nvCxnSpPr>
              <p:cNvPr id="23" name="直接箭头连接符 25">
                <a:extLst>
                  <a:ext uri="{FF2B5EF4-FFF2-40B4-BE49-F238E27FC236}">
                    <a16:creationId xmlns:a16="http://schemas.microsoft.com/office/drawing/2014/main" id="{2DC97A25-5AA0-3FD8-C499-BE675B310DFC}"/>
                  </a:ext>
                </a:extLst>
              </p:cNvPr>
              <p:cNvCxnSpPr/>
              <p:nvPr>
                <p:custDataLst>
                  <p:tags r:id="rId26"/>
                </p:custDataLst>
              </p:nvPr>
            </p:nvCxnSpPr>
            <p:spPr>
              <a:xfrm flipH="1" flipV="1">
                <a:off x="7548547" y="1754201"/>
                <a:ext cx="0" cy="1438181"/>
              </a:xfrm>
              <a:prstGeom prst="straightConnector1">
                <a:avLst/>
              </a:prstGeom>
              <a:ln w="38100">
                <a:solidFill>
                  <a:srgbClr val="7030A0"/>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24" name="直接箭头连接符 26">
                <a:extLst>
                  <a:ext uri="{FF2B5EF4-FFF2-40B4-BE49-F238E27FC236}">
                    <a16:creationId xmlns:a16="http://schemas.microsoft.com/office/drawing/2014/main" id="{8D752BF7-C8DE-90D7-7EFD-FFC8D66881F3}"/>
                  </a:ext>
                </a:extLst>
              </p:cNvPr>
              <p:cNvCxnSpPr/>
              <p:nvPr>
                <p:custDataLst>
                  <p:tags r:id="rId27"/>
                </p:custDataLst>
              </p:nvPr>
            </p:nvCxnSpPr>
            <p:spPr>
              <a:xfrm flipH="1">
                <a:off x="3708450" y="1754201"/>
                <a:ext cx="3849957" cy="0"/>
              </a:xfrm>
              <a:prstGeom prst="straightConnector1">
                <a:avLst/>
              </a:prstGeom>
              <a:ln w="38100">
                <a:solidFill>
                  <a:srgbClr val="7030A0"/>
                </a:solidFill>
                <a:tailEnd type="none" w="lg" len="lg"/>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id="{B1B61298-E3F0-E399-FB38-1CCE5EC84F12}"/>
                  </a:ext>
                </a:extLst>
              </p:cNvPr>
              <p:cNvSpPr txBox="1"/>
              <p:nvPr>
                <p:custDataLst>
                  <p:tags r:id="rId28"/>
                </p:custDataLst>
              </p:nvPr>
            </p:nvSpPr>
            <p:spPr>
              <a:xfrm>
                <a:off x="4896212" y="1292573"/>
                <a:ext cx="2118663" cy="523220"/>
              </a:xfrm>
              <a:prstGeom prst="rect">
                <a:avLst/>
              </a:prstGeom>
              <a:noFill/>
            </p:spPr>
            <p:txBody>
              <a:bodyPr wrap="square" rtlCol="0">
                <a:spAutoFit/>
              </a:bodyPr>
              <a:lstStyle/>
              <a:p>
                <a:r>
                  <a:rPr lang="zh-CN" altLang="en-US" sz="2800" b="1">
                    <a:solidFill>
                      <a:srgbClr val="7030A0"/>
                    </a:solidFill>
                    <a:latin typeface="Microsoft YaHei" panose="020b0503020204020204" pitchFamily="34" charset="-122"/>
                    <a:ea typeface="Microsoft YaHei" panose="020b0503020204020204" pitchFamily="34" charset="-122"/>
                    <a:cs typeface="Times New Roman" panose="02020603050405020304" pitchFamily="18" charset="0"/>
                  </a:rPr>
                  <a:t>胞外产物</a:t>
                </a:r>
              </a:p>
            </p:txBody>
          </p:sp>
        </p:grpSp>
      </p:grpSp>
      <p:sp>
        <p:nvSpPr>
          <p:cNvPr id="26" name="文本框 25" title="">
            <a:extLst>
              <a:ext uri="{FF2B5EF4-FFF2-40B4-BE49-F238E27FC236}">
                <a16:creationId xmlns:a16="http://schemas.microsoft.com/office/drawing/2014/main" id="{866824BE-543A-F141-F2AC-AC66E0E179D5}"/>
              </a:ext>
            </a:extLst>
          </p:cNvPr>
          <p:cNvSpPr txBox="1"/>
          <p:nvPr>
            <p:custDataLst>
              <p:tags r:id="rId29"/>
            </p:custDataLst>
          </p:nvPr>
        </p:nvSpPr>
        <p:spPr>
          <a:xfrm>
            <a:off x="1758094" y="5151869"/>
            <a:ext cx="1225136" cy="954107"/>
          </a:xfrm>
          <a:prstGeom prst="rect">
            <a:avLst/>
          </a:prstGeom>
          <a:noFill/>
        </p:spPr>
        <p:txBody>
          <a:bodyPr wrap="square" rtlCol="0">
            <a:spAutoFit/>
          </a:bodyPr>
          <a:lstStyle/>
          <a:p>
            <a:r>
              <a:rPr lang="zh-CN" altLang="en-US" sz="2800" b="1">
                <a:solidFill>
                  <a:srgbClr val="0C7338"/>
                </a:solidFill>
                <a:latin typeface="Times New Roman" panose="02020603050405020304" pitchFamily="18" charset="0"/>
                <a:ea typeface="Microsoft YaHei" panose="020b0503020204020204" pitchFamily="34" charset="-122"/>
                <a:cs typeface="Times New Roman" panose="02020603050405020304" pitchFamily="18" charset="0"/>
              </a:rPr>
              <a:t>加热</a:t>
            </a:r>
            <a:endParaRPr lang="en-US" altLang="zh-CN" sz="2800" b="1">
              <a:solidFill>
                <a:srgbClr val="0C7338"/>
              </a:solidFill>
              <a:latin typeface="Times New Roman" panose="02020603050405020304" pitchFamily="18" charset="0"/>
              <a:ea typeface="Microsoft YaHei" panose="020b0503020204020204" pitchFamily="34" charset="-122"/>
              <a:cs typeface="Times New Roman" panose="02020603050405020304" pitchFamily="18" charset="0"/>
            </a:endParaRPr>
          </a:p>
          <a:p>
            <a:r>
              <a:rPr lang="zh-CN" altLang="en-US" sz="2800" b="1">
                <a:solidFill>
                  <a:srgbClr val="0C7338"/>
                </a:solidFill>
                <a:latin typeface="Times New Roman" panose="02020603050405020304" pitchFamily="18" charset="0"/>
                <a:ea typeface="Microsoft YaHei" panose="020b0503020204020204" pitchFamily="34" charset="-122"/>
                <a:cs typeface="Times New Roman" panose="02020603050405020304" pitchFamily="18" charset="0"/>
              </a:rPr>
              <a:t>调</a:t>
            </a:r>
            <a:r>
              <a:rPr lang="en-US" altLang="zh-CN" sz="2800" b="1">
                <a:solidFill>
                  <a:srgbClr val="0C7338"/>
                </a:solidFill>
                <a:latin typeface="Times New Roman" panose="02020603050405020304" pitchFamily="18" charset="0"/>
                <a:ea typeface="Microsoft YaHei" panose="020b0503020204020204" pitchFamily="34" charset="-122"/>
                <a:cs typeface="Times New Roman" panose="02020603050405020304" pitchFamily="18" charset="0"/>
              </a:rPr>
              <a:t>pH</a:t>
            </a:r>
          </a:p>
        </p:txBody>
      </p:sp>
      <p:sp>
        <p:nvSpPr>
          <p:cNvPr id="27" name="文本框 26" title="">
            <a:extLst>
              <a:ext uri="{FF2B5EF4-FFF2-40B4-BE49-F238E27FC236}">
                <a16:creationId xmlns:a16="http://schemas.microsoft.com/office/drawing/2014/main" id="{C1F127D6-D0C7-3EC0-0112-B8D1F80DCE87}"/>
              </a:ext>
            </a:extLst>
          </p:cNvPr>
          <p:cNvSpPr txBox="1"/>
          <p:nvPr>
            <p:custDataLst>
              <p:tags r:id="rId30"/>
            </p:custDataLst>
          </p:nvPr>
        </p:nvSpPr>
        <p:spPr>
          <a:xfrm>
            <a:off x="3165114" y="5151869"/>
            <a:ext cx="1020726" cy="1384995"/>
          </a:xfrm>
          <a:prstGeom prst="rect">
            <a:avLst/>
          </a:prstGeom>
          <a:noFill/>
        </p:spPr>
        <p:txBody>
          <a:bodyPr wrap="square" rtlCol="0">
            <a:spAutoFit/>
          </a:bodyPr>
          <a:lstStyle/>
          <a:p>
            <a:r>
              <a:rPr lang="zh-CN" altLang="en-US"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rPr>
              <a:t>沉降</a:t>
            </a:r>
            <a:endParaRPr lang="en-US" altLang="zh-CN"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endParaRPr>
          </a:p>
          <a:p>
            <a:r>
              <a:rPr lang="zh-CN" altLang="en-US"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rPr>
              <a:t>离心</a:t>
            </a:r>
            <a:endParaRPr lang="en-US" altLang="zh-CN"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endParaRPr>
          </a:p>
          <a:p>
            <a:r>
              <a:rPr lang="zh-CN" altLang="en-US"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rPr>
              <a:t>过滤</a:t>
            </a:r>
            <a:endParaRPr lang="en-US" altLang="zh-CN"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28" name="文本框 27" title="">
            <a:extLst>
              <a:ext uri="{FF2B5EF4-FFF2-40B4-BE49-F238E27FC236}">
                <a16:creationId xmlns:a16="http://schemas.microsoft.com/office/drawing/2014/main" id="{774E7C6F-08EE-3B01-E495-690564AA1F8A}"/>
              </a:ext>
            </a:extLst>
          </p:cNvPr>
          <p:cNvSpPr txBox="1"/>
          <p:nvPr>
            <p:custDataLst>
              <p:tags r:id="rId31"/>
            </p:custDataLst>
          </p:nvPr>
        </p:nvSpPr>
        <p:spPr>
          <a:xfrm>
            <a:off x="4632502" y="5151869"/>
            <a:ext cx="1020726" cy="523220"/>
          </a:xfrm>
          <a:prstGeom prst="rect">
            <a:avLst/>
          </a:prstGeom>
          <a:noFill/>
        </p:spPr>
        <p:txBody>
          <a:bodyPr wrap="square" rtlCol="0">
            <a:spAutoFit/>
          </a:bodyPr>
          <a:lstStyle/>
          <a:p>
            <a:r>
              <a:rPr lang="zh-CN" altLang="en-US"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rPr>
              <a:t>研磨</a:t>
            </a:r>
            <a:endParaRPr lang="en-US" altLang="zh-CN"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29" name="文本框 28" title="">
            <a:extLst>
              <a:ext uri="{FF2B5EF4-FFF2-40B4-BE49-F238E27FC236}">
                <a16:creationId xmlns:a16="http://schemas.microsoft.com/office/drawing/2014/main" id="{357020F3-75C6-CE40-AB66-8F2B1DCDCD57}"/>
              </a:ext>
            </a:extLst>
          </p:cNvPr>
          <p:cNvSpPr txBox="1"/>
          <p:nvPr>
            <p:custDataLst>
              <p:tags r:id="rId32"/>
            </p:custDataLst>
          </p:nvPr>
        </p:nvSpPr>
        <p:spPr>
          <a:xfrm>
            <a:off x="6281599" y="5180223"/>
            <a:ext cx="934541" cy="1384995"/>
          </a:xfrm>
          <a:prstGeom prst="rect">
            <a:avLst/>
          </a:prstGeom>
          <a:noFill/>
        </p:spPr>
        <p:txBody>
          <a:bodyPr wrap="square" rtlCol="0">
            <a:spAutoFit/>
          </a:bodyPr>
          <a:lstStyle/>
          <a:p>
            <a:r>
              <a:rPr lang="zh-CN" altLang="en-US"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rPr>
              <a:t>离心</a:t>
            </a:r>
            <a:endParaRPr lang="en-US" altLang="zh-CN"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endParaRPr>
          </a:p>
          <a:p>
            <a:r>
              <a:rPr lang="zh-CN" altLang="en-US"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rPr>
              <a:t>萃取</a:t>
            </a:r>
            <a:endParaRPr lang="en-US" altLang="zh-CN"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endParaRPr>
          </a:p>
          <a:p>
            <a:r>
              <a:rPr lang="zh-CN" altLang="en-US"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rPr>
              <a:t>过滤</a:t>
            </a:r>
            <a:endParaRPr lang="en-US" altLang="zh-CN" sz="2800" b="1">
              <a:solidFill>
                <a:srgbClr val="0C7338"/>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30" name="文本框 29" title="">
            <a:extLst>
              <a:ext uri="{FF2B5EF4-FFF2-40B4-BE49-F238E27FC236}">
                <a16:creationId xmlns:a16="http://schemas.microsoft.com/office/drawing/2014/main" id="{9788A417-BD92-63C9-D5AB-3B3B09A1E1C0}"/>
              </a:ext>
            </a:extLst>
          </p:cNvPr>
          <p:cNvSpPr txBox="1"/>
          <p:nvPr>
            <p:custDataLst>
              <p:tags r:id="rId33"/>
            </p:custDataLst>
          </p:nvPr>
        </p:nvSpPr>
        <p:spPr>
          <a:xfrm>
            <a:off x="7845634" y="5151869"/>
            <a:ext cx="937036" cy="1384995"/>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沉淀</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吸附</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萃取</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31" name="文本框 30" title="">
            <a:extLst>
              <a:ext uri="{FF2B5EF4-FFF2-40B4-BE49-F238E27FC236}">
                <a16:creationId xmlns:a16="http://schemas.microsoft.com/office/drawing/2014/main" id="{3C8163F5-7393-C93C-3EA2-1A46954F5EC5}"/>
              </a:ext>
            </a:extLst>
          </p:cNvPr>
          <p:cNvSpPr txBox="1"/>
          <p:nvPr>
            <p:custDataLst>
              <p:tags r:id="rId34"/>
            </p:custDataLst>
          </p:nvPr>
        </p:nvSpPr>
        <p:spPr>
          <a:xfrm>
            <a:off x="8794937" y="1376961"/>
            <a:ext cx="1701210" cy="1815882"/>
          </a:xfrm>
          <a:prstGeom prst="rect">
            <a:avLst/>
          </a:prstGeom>
          <a:noFill/>
        </p:spPr>
        <p:txBody>
          <a:bodyPr wrap="square" rtlCol="0">
            <a:spAutoFit/>
          </a:bodyPr>
          <a:lstStyle/>
          <a:p>
            <a:pPr algn="ctr"/>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层析</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a:p>
            <a:pPr algn="ctr"/>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电泳</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a:p>
            <a:pPr algn="ctr"/>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结晶</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a:p>
            <a:pPr algn="ctr"/>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离子交换</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32" name="文本框 31" title="">
            <a:extLst>
              <a:ext uri="{FF2B5EF4-FFF2-40B4-BE49-F238E27FC236}">
                <a16:creationId xmlns:a16="http://schemas.microsoft.com/office/drawing/2014/main" id="{FA84B7CB-DC03-7FF7-1BB8-3D776C125029}"/>
              </a:ext>
            </a:extLst>
          </p:cNvPr>
          <p:cNvSpPr txBox="1"/>
          <p:nvPr>
            <p:custDataLst>
              <p:tags r:id="rId35"/>
            </p:custDataLst>
          </p:nvPr>
        </p:nvSpPr>
        <p:spPr>
          <a:xfrm>
            <a:off x="10682829" y="5151869"/>
            <a:ext cx="937036" cy="954107"/>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干燥</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结晶</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down)">
                                      <p:cBhvr>
                                        <p:cTn id="22" dur="500"/>
                                        <p:tgtEl>
                                          <p:spTgt spid="2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down)">
                                      <p:cBhvr>
                                        <p:cTn id="32" dur="500"/>
                                        <p:tgtEl>
                                          <p:spTgt spid="31"/>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down)">
                                      <p:cBhvr>
                                        <p:cTn id="3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P spid="32"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2" name="文本框 1" title="">
            <a:extLst>
              <a:ext uri="{FF2B5EF4-FFF2-40B4-BE49-F238E27FC236}">
                <a16:creationId xmlns:a16="http://schemas.microsoft.com/office/drawing/2014/main" id="{96100B0D-E556-F850-9627-4E0D1DB685BD}"/>
              </a:ext>
            </a:extLst>
          </p:cNvPr>
          <p:cNvSpPr txBox="1"/>
          <p:nvPr>
            <p:custDataLst>
              <p:tags r:id="rId7"/>
            </p:custDataLst>
          </p:nvPr>
        </p:nvSpPr>
        <p:spPr>
          <a:xfrm>
            <a:off x="261938" y="1033001"/>
            <a:ext cx="10252709" cy="1082348"/>
          </a:xfrm>
          <a:prstGeom prst="rect">
            <a:avLst/>
          </a:prstGeom>
          <a:noFill/>
        </p:spPr>
        <p:txBody>
          <a:bodyPr wrap="square" rtlCol="0">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sym typeface="+mn-ea"/>
              </a:rPr>
              <a:t>4.</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sym typeface="+mn-ea"/>
              </a:rPr>
              <a:t>在进行发酵生产时，排出的气体和废弃培养液等能直接排放到</a:t>
            </a:r>
            <a:endPar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sym typeface="+mn-ea"/>
            </a:endParaRPr>
          </a:p>
          <a:p>
            <a:pPr>
              <a:lnSpc>
                <a:spcPct val="120000"/>
              </a:lnSpc>
            </a:pP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sym typeface="+mn-ea"/>
              </a:rPr>
              <a:t>   外界环境中吗？为什么？</a:t>
            </a:r>
            <a:endPar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3" name="文本框 2" title="">
            <a:extLst>
              <a:ext uri="{FF2B5EF4-FFF2-40B4-BE49-F238E27FC236}">
                <a16:creationId xmlns:a16="http://schemas.microsoft.com/office/drawing/2014/main" id="{7B399E46-5BEF-698B-E0BE-8ED88103DCF0}"/>
              </a:ext>
            </a:extLst>
          </p:cNvPr>
          <p:cNvSpPr txBox="1"/>
          <p:nvPr>
            <p:custDataLst>
              <p:tags r:id="rId8"/>
            </p:custDataLst>
          </p:nvPr>
        </p:nvSpPr>
        <p:spPr>
          <a:xfrm>
            <a:off x="661172" y="2309400"/>
            <a:ext cx="10869656" cy="1217641"/>
          </a:xfrm>
          <a:prstGeom prst="rect">
            <a:avLst/>
          </a:prstGeom>
          <a:noFill/>
        </p:spPr>
        <p:txBody>
          <a:bodyPr wrap="square">
            <a:spAutoFit/>
          </a:bodyPr>
          <a:lstStyle/>
          <a:p>
            <a:pPr indent="0">
              <a:lnSpc>
                <a:spcPct val="120000"/>
              </a:lnSpc>
              <a:buNone/>
            </a:pPr>
            <a:r>
              <a:rPr lang="zh-CN" altLang="en-US" sz="3200" b="1">
                <a:solidFill>
                  <a:schemeClr val="accent5">
                    <a:lumMod val="5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        不能。</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发酵生产时，微生物及其代谢物中都可能含有危害环境的物质。</a:t>
            </a:r>
            <a:r>
              <a:rPr lang="zh-CN" altLang="en-US" sz="3200" b="1">
                <a:solidFill>
                  <a:schemeClr val="accent5">
                    <a:lumMod val="5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要进行二次清洁或灭菌处理后才能排放。</a:t>
            </a:r>
            <a:endParaRPr lang="zh-CN" altLang="en-US" sz="3200" b="1">
              <a:solidFill>
                <a:schemeClr val="accent5">
                  <a:lumMod val="50000"/>
                </a:schemeClr>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文本框 3" title="">
            <a:extLst>
              <a:ext uri="{FF2B5EF4-FFF2-40B4-BE49-F238E27FC236}">
                <a16:creationId xmlns:a16="http://schemas.microsoft.com/office/drawing/2014/main" id="{FCCB96EC-31CD-2364-A17C-9F12913BBC0F}"/>
              </a:ext>
            </a:extLst>
          </p:cNvPr>
          <p:cNvSpPr txBox="1"/>
          <p:nvPr>
            <p:custDataLst>
              <p:tags r:id="rId9"/>
            </p:custDataLst>
          </p:nvPr>
        </p:nvSpPr>
        <p:spPr>
          <a:xfrm>
            <a:off x="0" y="3721092"/>
            <a:ext cx="2940651" cy="565283"/>
          </a:xfrm>
          <a:prstGeom prst="rect">
            <a:avLst/>
          </a:prstGeom>
          <a:solidFill>
            <a:srgbClr val="507000"/>
          </a:solidFill>
        </p:spPr>
        <p:txBody>
          <a:bodyPr wrap="square">
            <a:spAutoFit/>
          </a:bodyPr>
          <a:lstStyle/>
          <a:p>
            <a:pPr algn="ctr" eaLnBrk="1" hangingPunct="1">
              <a:lnSpc>
                <a:spcPct val="120000"/>
              </a:lnSpc>
            </a:pPr>
            <a:r>
              <a:rPr kumimoji="1" lang="zh-CN" altLang="en-US" sz="2800" b="1">
                <a:solidFill>
                  <a:schemeClr val="bg1"/>
                </a:solidFill>
                <a:latin typeface="Times New Roman" panose="02020603050405020304" pitchFamily="18" charset="0"/>
                <a:ea typeface="+mn-ea"/>
                <a:cs typeface="Times New Roman" panose="02020603050405020304" pitchFamily="18" charset="0"/>
              </a:rPr>
              <a:t>发酵工程的特点</a:t>
            </a:r>
            <a:endParaRPr kumimoji="1" lang="en-US" altLang="zh-CN" sz="2800" b="1">
              <a:solidFill>
                <a:schemeClr val="bg1"/>
              </a:solidFill>
              <a:latin typeface="Times New Roman" panose="02020603050405020304" pitchFamily="18" charset="0"/>
              <a:ea typeface="+mn-ea"/>
              <a:cs typeface="Times New Roman" panose="02020603050405020304" pitchFamily="18" charset="0"/>
            </a:endParaRPr>
          </a:p>
        </p:txBody>
      </p:sp>
      <p:sp>
        <p:nvSpPr>
          <p:cNvPr id="7" name="文本框 6" title="">
            <a:extLst>
              <a:ext uri="{FF2B5EF4-FFF2-40B4-BE49-F238E27FC236}">
                <a16:creationId xmlns:a16="http://schemas.microsoft.com/office/drawing/2014/main" id="{7D891263-2B9C-8FAB-8D3C-7452A8A2BF3F}"/>
              </a:ext>
            </a:extLst>
          </p:cNvPr>
          <p:cNvSpPr txBox="1"/>
          <p:nvPr>
            <p:custDataLst>
              <p:tags r:id="rId10"/>
            </p:custDataLst>
          </p:nvPr>
        </p:nvSpPr>
        <p:spPr>
          <a:xfrm>
            <a:off x="508441" y="4320088"/>
            <a:ext cx="6807825" cy="2377574"/>
          </a:xfrm>
          <a:prstGeom prst="rect">
            <a:avLst/>
          </a:prstGeom>
          <a:noFill/>
        </p:spPr>
        <p:txBody>
          <a:bodyPr wrap="square">
            <a:spAutoFit/>
          </a:bodyPr>
          <a:lstStyle/>
          <a:p>
            <a:pPr marL="0" lvl="1" algn="l" defTabSz="844550">
              <a:lnSpc>
                <a:spcPct val="120000"/>
              </a:lnSpc>
              <a:spcBef>
                <a:spcPct val="0"/>
              </a:spcBef>
              <a:spcAft>
                <a:spcPct val="0"/>
              </a:spcAft>
              <a:buFont typeface="Wingdings" panose="05000000000000000000" pitchFamily="2" charset="2"/>
              <a:buChar char="Ø"/>
            </a:pPr>
            <a:r>
              <a:rPr lang="zh-CN" altLang="zh-CN" sz="3200" kern="1200">
                <a:solidFill>
                  <a:srgbClr val="080808"/>
                </a:solidFill>
                <a:latin typeface="楷体" panose="02010609060101010101" pitchFamily="49" charset="-122"/>
                <a:ea typeface="楷体" panose="02010609060101010101" pitchFamily="49" charset="-122"/>
              </a:rPr>
              <a:t>产物专一</a:t>
            </a:r>
          </a:p>
          <a:p>
            <a:pPr marL="0" lvl="1" algn="l" defTabSz="844550">
              <a:lnSpc>
                <a:spcPct val="120000"/>
              </a:lnSpc>
              <a:spcBef>
                <a:spcPct val="0"/>
              </a:spcBef>
              <a:spcAft>
                <a:spcPct val="0"/>
              </a:spcAft>
              <a:buFont typeface="Wingdings" panose="05000000000000000000" pitchFamily="2" charset="2"/>
              <a:buChar char="Ø"/>
            </a:pPr>
            <a:r>
              <a:rPr lang="zh-CN" altLang="zh-CN" sz="3200" kern="1200">
                <a:solidFill>
                  <a:srgbClr val="080808"/>
                </a:solidFill>
                <a:latin typeface="楷体" panose="02010609060101010101" pitchFamily="49" charset="-122"/>
                <a:ea typeface="楷体" panose="02010609060101010101" pitchFamily="49" charset="-122"/>
              </a:rPr>
              <a:t>生产条件温和</a:t>
            </a:r>
          </a:p>
          <a:p>
            <a:pPr marL="0" lvl="1" algn="l" defTabSz="844550">
              <a:lnSpc>
                <a:spcPct val="120000"/>
              </a:lnSpc>
              <a:spcBef>
                <a:spcPct val="0"/>
              </a:spcBef>
              <a:spcAft>
                <a:spcPct val="0"/>
              </a:spcAft>
              <a:buFont typeface="Wingdings" panose="05000000000000000000" pitchFamily="2" charset="2"/>
              <a:buChar char="Ø"/>
            </a:pPr>
            <a:r>
              <a:rPr lang="zh-CN" altLang="zh-CN" sz="3200" kern="1200">
                <a:solidFill>
                  <a:srgbClr val="080808"/>
                </a:solidFill>
                <a:latin typeface="楷体" panose="02010609060101010101" pitchFamily="49" charset="-122"/>
                <a:ea typeface="楷体" panose="02010609060101010101" pitchFamily="49" charset="-122"/>
              </a:rPr>
              <a:t>原料来源丰富且价格低廉</a:t>
            </a:r>
          </a:p>
          <a:p>
            <a:pPr marL="0" lvl="1" algn="l" defTabSz="844550">
              <a:lnSpc>
                <a:spcPct val="120000"/>
              </a:lnSpc>
              <a:spcBef>
                <a:spcPct val="0"/>
              </a:spcBef>
              <a:spcAft>
                <a:spcPct val="0"/>
              </a:spcAft>
              <a:buFont typeface="Wingdings" panose="05000000000000000000" pitchFamily="2" charset="2"/>
              <a:buChar char="Ø"/>
            </a:pPr>
            <a:r>
              <a:rPr lang="zh-CN" altLang="zh-CN" sz="3200" kern="1200">
                <a:solidFill>
                  <a:srgbClr val="080808"/>
                </a:solidFill>
                <a:latin typeface="楷体" panose="02010609060101010101" pitchFamily="49" charset="-122"/>
                <a:ea typeface="楷体" panose="02010609060101010101" pitchFamily="49" charset="-122"/>
              </a:rPr>
              <a:t>废弃物对环境污染小且容易处理</a:t>
            </a:r>
          </a:p>
        </p:txBody>
      </p:sp>
    </p:spTree>
    <p:extLst>
      <p:ext uri="{BB962C8B-B14F-4D97-AF65-F5344CB8AC3E}">
        <p14:creationId xmlns:p14="http://schemas.microsoft.com/office/powerpoint/2010/main" val="131556324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p:tgtEl>
                                          <p:spTgt spid="4"/>
                                        </p:tgtEl>
                                        <p:attrNameLst>
                                          <p:attrName>ppt_x</p:attrName>
                                        </p:attrNameLst>
                                      </p:cBhvr>
                                      <p:tavLst>
                                        <p:tav tm="0">
                                          <p:val>
                                            <p:strVal val="#ppt_x-#ppt_w*1.125000"/>
                                          </p:val>
                                        </p:tav>
                                        <p:tav tm="100000">
                                          <p:val>
                                            <p:strVal val="#ppt_x"/>
                                          </p:val>
                                        </p:tav>
                                      </p:tavLst>
                                    </p:anim>
                                    <p:animEffect transition="in" filter="wipe(right)">
                                      <p:cBhvr>
                                        <p:cTn id="12" dur="500"/>
                                        <p:tgtEl>
                                          <p:spTgt spid="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7"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8" name="内容占位符 4" title="">
            <a:extLst>
              <a:ext uri="{FF2B5EF4-FFF2-40B4-BE49-F238E27FC236}">
                <a16:creationId xmlns:a16="http://schemas.microsoft.com/office/drawing/2014/main" id="{42A596F4-61C5-2DA1-31CA-50CE384871D6}"/>
              </a:ext>
            </a:extLst>
          </p:cNvPr>
          <p:cNvSpPr txBox="1"/>
          <p:nvPr>
            <p:custDataLst>
              <p:tags r:id="rId7"/>
            </p:custDataLst>
          </p:nvPr>
        </p:nvSpPr>
        <p:spPr>
          <a:xfrm>
            <a:off x="194723" y="825500"/>
            <a:ext cx="11802553" cy="5936511"/>
          </a:xfrm>
          <a:solidFill>
            <a:srgbClr val="FAF6F0"/>
          </a:solidFill>
        </p:spPr>
        <p:txBody>
          <a:bodyPr vert="horz" wrap="square" lIns="91351" tIns="45675" rIns="91351" bIns="45675" anchor="t" anchorCtr="0">
            <a:spAutoFit/>
          </a:bodyPr>
          <a:lstStyle>
            <a:lvl1pPr marL="228600" indent="-228600" algn="l" rtl="0" eaLnBrk="0" fontAlgn="base" hangingPunct="0">
              <a:lnSpc>
                <a:spcPct val="90000"/>
              </a:lnSpc>
              <a:spcBef>
                <a:spcPts val="1000"/>
              </a:spcBef>
              <a:spcAft>
                <a:spcPct val="0"/>
              </a:spcAft>
              <a:buFont typeface="Arial"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itchFamily="34"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9pPr>
          </a:lstStyle>
          <a:p>
            <a:pPr marL="0" indent="0" algn="just" defTabSz="1218956" fontAlgn="auto">
              <a:lnSpc>
                <a:spcPct val="120000"/>
              </a:lnSpc>
              <a:spcBef>
                <a:spcPct val="0"/>
              </a:spcBef>
              <a:buFont typeface="Arial" pitchFamily="34" charset="0"/>
              <a:buNone/>
              <a:tabLst>
                <a:tab pos="4769801"/>
              </a:tabLst>
            </a:pPr>
            <a:r>
              <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5.</a:t>
            </a: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随着人们对发酵原理的认识，微生物纯培养技术的建立，以及密闭式发酵罐的设计成功，发酵工程逐步形成。下列有关描述，错误的是  </a:t>
            </a:r>
            <a:r>
              <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a:t>
            </a:r>
            <a:endParaRPr lang="zh-CN"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lgn="just" defTabSz="1218956" fontAlgn="auto">
              <a:lnSpc>
                <a:spcPct val="120000"/>
              </a:lnSpc>
              <a:spcBef>
                <a:spcPct val="0"/>
              </a:spcBef>
              <a:buFont typeface="Arial" pitchFamily="34" charset="0"/>
              <a:buNone/>
              <a:tabLst>
                <a:tab pos="4769801"/>
              </a:tabLst>
            </a:pPr>
            <a:r>
              <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A.</a:t>
            </a: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性状优良的菌种可以从自然界中筛选，也可以通过诱变育种</a:t>
            </a:r>
            <a:endPar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lgn="just" defTabSz="1218956" fontAlgn="auto">
              <a:lnSpc>
                <a:spcPct val="120000"/>
              </a:lnSpc>
              <a:spcBef>
                <a:spcPct val="0"/>
              </a:spcBef>
              <a:buFont typeface="Arial" pitchFamily="34" charset="0"/>
              <a:buNone/>
              <a:tabLst>
                <a:tab pos="4769801"/>
              </a:tabLst>
            </a:pPr>
            <a:r>
              <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或基因工程育种获得</a:t>
            </a:r>
          </a:p>
          <a:p>
            <a:pPr marL="0" indent="0" algn="just" defTabSz="1218956" fontAlgn="auto">
              <a:lnSpc>
                <a:spcPct val="120000"/>
              </a:lnSpc>
              <a:spcBef>
                <a:spcPct val="0"/>
              </a:spcBef>
              <a:buFont typeface="Arial" pitchFamily="34" charset="0"/>
              <a:buNone/>
              <a:tabLst>
                <a:tab pos="4769801"/>
              </a:tabLst>
            </a:pP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B</a:t>
            </a:r>
            <a:r>
              <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a:t>
            </a: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发酵工程与传统发酵技术最大的区别就是前者可以利用微生物</a:t>
            </a:r>
            <a:endPar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lgn="just" defTabSz="1218956" fontAlgn="auto">
              <a:lnSpc>
                <a:spcPct val="120000"/>
              </a:lnSpc>
              <a:spcBef>
                <a:spcPct val="0"/>
              </a:spcBef>
              <a:buFont typeface="Arial" pitchFamily="34" charset="0"/>
              <a:buNone/>
              <a:tabLst>
                <a:tab pos="4769801"/>
              </a:tabLst>
            </a:pPr>
            <a:r>
              <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来进行发酵</a:t>
            </a:r>
          </a:p>
          <a:p>
            <a:pPr marL="0" indent="0" algn="just" defTabSz="1218956" fontAlgn="auto">
              <a:lnSpc>
                <a:spcPct val="120000"/>
              </a:lnSpc>
              <a:spcBef>
                <a:spcPct val="0"/>
              </a:spcBef>
              <a:buFont typeface="Arial" pitchFamily="34" charset="0"/>
              <a:buNone/>
              <a:tabLst>
                <a:tab pos="4769801"/>
              </a:tabLst>
            </a:pP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C</a:t>
            </a:r>
            <a:r>
              <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a:t>
            </a: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在发酵过程中，环境条件不仅会影响微生物的生长和繁殖，</a:t>
            </a:r>
            <a:endPar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lgn="just" defTabSz="1218956" fontAlgn="auto">
              <a:lnSpc>
                <a:spcPct val="120000"/>
              </a:lnSpc>
              <a:spcBef>
                <a:spcPct val="0"/>
              </a:spcBef>
              <a:buFont typeface="Arial" pitchFamily="34" charset="0"/>
              <a:buNone/>
              <a:tabLst>
                <a:tab pos="4769801"/>
              </a:tabLst>
            </a:pPr>
            <a:r>
              <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而且会影响微生物代谢物的形成</a:t>
            </a:r>
          </a:p>
          <a:p>
            <a:pPr marL="0" indent="0" algn="just" defTabSz="1218956" fontAlgn="auto">
              <a:lnSpc>
                <a:spcPct val="120000"/>
              </a:lnSpc>
              <a:spcBef>
                <a:spcPct val="0"/>
              </a:spcBef>
              <a:buFont typeface="Arial" pitchFamily="34" charset="0"/>
              <a:buNone/>
              <a:tabLst>
                <a:tab pos="4769801"/>
              </a:tabLst>
            </a:pP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D</a:t>
            </a:r>
            <a:r>
              <a:rPr lang="en-US" altLang="zh-CN"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a:t>
            </a:r>
            <a:r>
              <a:rPr lang="zh-CN" altLang="en-US" sz="3199" kern="0">
                <a:solidFill>
                  <a:srgbClr val="000000"/>
                </a:solidFill>
                <a:latin typeface="Times New Roman" panose="02020603050405020304" pitchFamily="18" charset="0"/>
                <a:ea typeface="KaiTi" panose="02010609060101010101" pitchFamily="49" charset="-122"/>
                <a:cs typeface="Times New Roman" panose="02020603050405020304" pitchFamily="18" charset="0"/>
              </a:rPr>
              <a:t>发酵产品可以是微生物细胞本身，也可以是代谢物</a:t>
            </a:r>
          </a:p>
        </p:txBody>
      </p:sp>
      <p:sp>
        <p:nvSpPr>
          <p:cNvPr id="9" name="文本框 8" title="">
            <a:extLst>
              <a:ext uri="{FF2B5EF4-FFF2-40B4-BE49-F238E27FC236}">
                <a16:creationId xmlns:a16="http://schemas.microsoft.com/office/drawing/2014/main" id="{C5A8D8E1-BD8B-8818-27CA-5CCE87DA4913}"/>
              </a:ext>
            </a:extLst>
          </p:cNvPr>
          <p:cNvSpPr txBox="1"/>
          <p:nvPr>
            <p:custDataLst>
              <p:tags r:id="rId8"/>
            </p:custDataLst>
          </p:nvPr>
        </p:nvSpPr>
        <p:spPr>
          <a:xfrm>
            <a:off x="2443822" y="1742230"/>
            <a:ext cx="561372" cy="986360"/>
          </a:xfrm>
          <a:prstGeom prst="rect">
            <a:avLst/>
          </a:prstGeom>
          <a:noFill/>
        </p:spPr>
        <p:txBody>
          <a:bodyPr wrap="none" rtlCol="0" anchor="t">
            <a:spAutoFit/>
          </a:bodyPr>
          <a:lstStyle/>
          <a:p>
            <a:pPr algn="just" defTabSz="914217" eaLnBrk="1" hangingPunct="1">
              <a:lnSpc>
                <a:spcPct val="150000"/>
              </a:lnSpc>
              <a:spcAft>
                <a:spcPct val="0"/>
              </a:spcAft>
              <a:tabLst>
                <a:tab pos="4769801"/>
              </a:tabLst>
              <a:defRPr/>
            </a:pPr>
            <a:r>
              <a:rPr lang="en-US" sz="4400" b="1" kern="100">
                <a:solidFill>
                  <a:srgbClr val="C00000"/>
                </a:solidFill>
                <a:latin typeface="Times New Roman" panose="02020603050405020304"/>
                <a:cs typeface="宋体" panose="02010600030101010101" pitchFamily="2" charset="-122"/>
                <a:sym typeface="+mn-ea"/>
              </a:rPr>
              <a:t>B</a:t>
            </a:r>
            <a:endParaRPr lang="en-US" altLang="en-US" sz="4400" b="1" kern="100">
              <a:solidFill>
                <a:srgbClr val="C00000"/>
              </a:solidFill>
              <a:latin typeface="Times New Roman" panose="02020603050405020304"/>
              <a:cs typeface="宋体" panose="02010600030101010101" pitchFamily="2" charset="-122"/>
              <a:sym typeface="+mn-ea"/>
            </a:endParaRPr>
          </a:p>
        </p:txBody>
      </p:sp>
    </p:spTree>
    <p:extLst>
      <p:ext uri="{BB962C8B-B14F-4D97-AF65-F5344CB8AC3E}">
        <p14:creationId xmlns:p14="http://schemas.microsoft.com/office/powerpoint/2010/main" val="249381052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4" name="文本框 3" title="">
            <a:extLst>
              <a:ext uri="{FF2B5EF4-FFF2-40B4-BE49-F238E27FC236}">
                <a16:creationId xmlns:a16="http://schemas.microsoft.com/office/drawing/2014/main" id="{C97B2D22-C94F-74A1-0033-590090ADC208}"/>
              </a:ext>
            </a:extLst>
          </p:cNvPr>
          <p:cNvSpPr txBox="1"/>
          <p:nvPr>
            <p:custDataLst>
              <p:tags r:id="rId7"/>
            </p:custDataLst>
          </p:nvPr>
        </p:nvSpPr>
        <p:spPr>
          <a:xfrm>
            <a:off x="109538" y="1061501"/>
            <a:ext cx="12082462" cy="5354158"/>
          </a:xfrm>
          <a:prstGeom prst="rect">
            <a:avLst/>
          </a:prstGeom>
          <a:noFill/>
        </p:spPr>
        <p:txBody>
          <a:bodyPr wrap="square">
            <a:spAutoFit/>
          </a:bodyPr>
          <a:lstStyle/>
          <a:p>
            <a:pPr marL="0" algn="just" defTabSz="1218956">
              <a:lnSpc>
                <a:spcPct val="120000"/>
              </a:lnSpc>
              <a:spcBef>
                <a:spcPct val="0"/>
              </a:spcBef>
              <a:buFont typeface="Arial" pitchFamily="34" charset="0"/>
              <a:buNone/>
              <a:tabLst>
                <a:tab pos="4769801"/>
              </a:tabLst>
            </a:pPr>
            <a:r>
              <a:rPr lang="en-US" altLang="zh-CN" sz="3200" kern="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6.随着人们对发酵原理认识的不断深入，微生物纯培养技术的</a:t>
            </a:r>
          </a:p>
          <a:p>
            <a:pPr marL="0" algn="just" defTabSz="1218956">
              <a:lnSpc>
                <a:spcPct val="120000"/>
              </a:lnSpc>
              <a:spcBef>
                <a:spcPct val="0"/>
              </a:spcBef>
              <a:buFont typeface="Arial" pitchFamily="34" charset="0"/>
              <a:buNone/>
              <a:tabLst>
                <a:tab pos="4769801"/>
              </a:tabLst>
            </a:pPr>
            <a:r>
              <a:rPr lang="en-US" altLang="zh-CN" sz="3200" kern="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   建立，以及密闭式发酵罐的成功设计，人们能够在严格控制</a:t>
            </a:r>
            <a:endParaRPr lang="en-US" altLang="zh-CN" sz="3200" kern="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endParaRPr>
          </a:p>
          <a:p>
            <a:pPr marL="0" algn="just" defTabSz="1218956">
              <a:lnSpc>
                <a:spcPct val="120000"/>
              </a:lnSpc>
              <a:spcBef>
                <a:spcPct val="0"/>
              </a:spcBef>
              <a:buFont typeface="Arial" pitchFamily="34" charset="0"/>
              <a:buNone/>
              <a:tabLst>
                <a:tab pos="4769801"/>
              </a:tabLst>
            </a:pPr>
            <a:r>
              <a:rPr lang="en-US" altLang="zh-CN" sz="3200" kern="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    的环境条件下大规模生产发酵产品。下列有关发酵工程过程的. </a:t>
            </a:r>
          </a:p>
          <a:p>
            <a:pPr marL="0" algn="just" defTabSz="1218956">
              <a:lnSpc>
                <a:spcPct val="120000"/>
              </a:lnSpc>
              <a:spcBef>
                <a:spcPct val="0"/>
              </a:spcBef>
              <a:buFont typeface="Arial" pitchFamily="34" charset="0"/>
              <a:buNone/>
              <a:tabLst>
                <a:tab pos="4769801"/>
              </a:tabLst>
            </a:pPr>
            <a:r>
              <a:rPr lang="en-US" altLang="zh-CN" sz="3200" kern="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    叙述，错误的是(　　)</a:t>
            </a:r>
          </a:p>
          <a:p>
            <a:pPr marL="0" algn="just" defTabSz="1218956">
              <a:lnSpc>
                <a:spcPct val="120000"/>
              </a:lnSpc>
              <a:spcBef>
                <a:spcPct val="0"/>
              </a:spcBef>
              <a:buFont typeface="Arial" pitchFamily="34" charset="0"/>
              <a:buNone/>
              <a:tabLst>
                <a:tab pos="4769801"/>
              </a:tabLst>
            </a:pPr>
            <a:r>
              <a:rPr lang="en-US" altLang="zh-CN" sz="3200" kern="0" err="1">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A.发酵工程的过程一般包括菌种的选育，扩大培养，</a:t>
            </a:r>
          </a:p>
          <a:p>
            <a:pPr marL="0" algn="just" defTabSz="1218956">
              <a:lnSpc>
                <a:spcPct val="120000"/>
              </a:lnSpc>
              <a:spcBef>
                <a:spcPct val="0"/>
              </a:spcBef>
              <a:buFont typeface="Arial" pitchFamily="34" charset="0"/>
              <a:buNone/>
              <a:tabLst>
                <a:tab pos="4769801"/>
              </a:tabLst>
            </a:pPr>
            <a:r>
              <a:rPr lang="en-US" altLang="zh-CN" sz="3200" kern="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    培养基的配制，灭菌，接种，发酵，产品的分离、提纯等</a:t>
            </a:r>
            <a:endParaRPr lang="en-US" altLang="zh-CN" sz="3200" kern="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endParaRPr>
          </a:p>
          <a:p>
            <a:pPr marL="0" algn="just" defTabSz="1218956">
              <a:lnSpc>
                <a:spcPct val="120000"/>
              </a:lnSpc>
              <a:spcBef>
                <a:spcPct val="0"/>
              </a:spcBef>
              <a:buFont typeface="Arial" pitchFamily="34" charset="0"/>
              <a:buNone/>
              <a:tabLst>
                <a:tab pos="4769801"/>
              </a:tabLst>
            </a:pPr>
            <a:r>
              <a:rPr lang="en-US" altLang="zh-CN" sz="3200" kern="0" err="1">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B.选育菌种都是通过基因工程育种、诱变育种等方法获得的</a:t>
            </a:r>
            <a:endParaRPr lang="en-US" altLang="zh-CN" sz="3200" kern="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endParaRPr>
          </a:p>
          <a:p>
            <a:pPr marL="0" algn="just" defTabSz="1218956">
              <a:lnSpc>
                <a:spcPct val="120000"/>
              </a:lnSpc>
              <a:spcBef>
                <a:spcPct val="0"/>
              </a:spcBef>
              <a:buFont typeface="Arial" pitchFamily="34" charset="0"/>
              <a:buNone/>
              <a:tabLst>
                <a:tab pos="4769801"/>
              </a:tabLst>
            </a:pPr>
            <a:r>
              <a:rPr lang="en-US" altLang="zh-CN" sz="3200" kern="0" err="1">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C.扩大培养的目的是使优良菌种大量繁殖，便于得到足够多的菌种</a:t>
            </a:r>
            <a:endParaRPr lang="en-US" altLang="zh-CN" sz="3200" kern="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endParaRPr>
          </a:p>
          <a:p>
            <a:pPr marL="0" algn="just" defTabSz="1218956">
              <a:lnSpc>
                <a:spcPct val="120000"/>
              </a:lnSpc>
              <a:spcBef>
                <a:spcPct val="0"/>
              </a:spcBef>
              <a:buFont typeface="Arial" pitchFamily="34" charset="0"/>
              <a:buNone/>
              <a:tabLst>
                <a:tab pos="4769801"/>
              </a:tabLst>
            </a:pPr>
            <a:r>
              <a:rPr lang="en-US" altLang="zh-CN" sz="3200" kern="0" err="1">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D.产品的分离与提纯要根据产物的类型采用不同的分离方法</a:t>
            </a:r>
            <a:endParaRPr lang="zh-CN" altLang="en-US" sz="3200"/>
          </a:p>
        </p:txBody>
      </p:sp>
      <p:sp>
        <p:nvSpPr>
          <p:cNvPr id="7" name="文本框 6" title="">
            <a:extLst>
              <a:ext uri="{FF2B5EF4-FFF2-40B4-BE49-F238E27FC236}">
                <a16:creationId xmlns:a16="http://schemas.microsoft.com/office/drawing/2014/main" id="{64599354-3C56-D104-4674-16F415718263}"/>
              </a:ext>
            </a:extLst>
          </p:cNvPr>
          <p:cNvSpPr txBox="1"/>
          <p:nvPr>
            <p:custDataLst>
              <p:tags r:id="rId8"/>
            </p:custDataLst>
          </p:nvPr>
        </p:nvSpPr>
        <p:spPr>
          <a:xfrm>
            <a:off x="3701122" y="2576620"/>
            <a:ext cx="561372" cy="986360"/>
          </a:xfrm>
          <a:prstGeom prst="rect">
            <a:avLst/>
          </a:prstGeom>
          <a:noFill/>
        </p:spPr>
        <p:txBody>
          <a:bodyPr wrap="none" rtlCol="0" anchor="t">
            <a:spAutoFit/>
          </a:bodyPr>
          <a:lstStyle/>
          <a:p>
            <a:pPr algn="just" defTabSz="914217" eaLnBrk="1" hangingPunct="1">
              <a:lnSpc>
                <a:spcPct val="150000"/>
              </a:lnSpc>
              <a:spcAft>
                <a:spcPct val="0"/>
              </a:spcAft>
              <a:tabLst>
                <a:tab pos="4769801"/>
              </a:tabLst>
              <a:defRPr/>
            </a:pPr>
            <a:r>
              <a:rPr lang="en-US" sz="4400" b="1" kern="100">
                <a:solidFill>
                  <a:srgbClr val="C00000"/>
                </a:solidFill>
                <a:latin typeface="Times New Roman" panose="02020603050405020304"/>
                <a:cs typeface="宋体" panose="02010600030101010101" pitchFamily="2" charset="-122"/>
                <a:sym typeface="+mn-ea"/>
              </a:rPr>
              <a:t>B</a:t>
            </a:r>
            <a:endParaRPr lang="en-US" altLang="en-US" sz="4400" b="1" kern="100">
              <a:solidFill>
                <a:srgbClr val="C00000"/>
              </a:solidFill>
              <a:latin typeface="Times New Roman" panose="02020603050405020304"/>
              <a:cs typeface="宋体" panose="02010600030101010101" pitchFamily="2" charset="-122"/>
              <a:sym typeface="+mn-ea"/>
            </a:endParaRPr>
          </a:p>
        </p:txBody>
      </p:sp>
    </p:spTree>
    <p:extLst>
      <p:ext uri="{BB962C8B-B14F-4D97-AF65-F5344CB8AC3E}">
        <p14:creationId xmlns:p14="http://schemas.microsoft.com/office/powerpoint/2010/main" val="210537112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098" name="文本框 13" title=""/>
          <p:cNvSpPr txBox="1">
            <a:spLocks noChangeArrowheads="1"/>
          </p:cNvSpPr>
          <p:nvPr>
            <p:custDataLst>
              <p:tags r:id="rId3"/>
            </p:custDataLst>
          </p:nvPr>
        </p:nvSpPr>
        <p:spPr bwMode="auto">
          <a:xfrm>
            <a:off x="999259" y="4472536"/>
            <a:ext cx="101934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zh-CN" altLang="en-US" sz="4800" b="1">
                <a:solidFill>
                  <a:srgbClr val="007F58"/>
                </a:solidFill>
                <a:latin typeface="微软雅黑" pitchFamily="34" charset="-122"/>
              </a:rPr>
              <a:t>发酵工程的应用</a:t>
            </a:r>
          </a:p>
        </p:txBody>
      </p:sp>
      <p:grpSp>
        <p:nvGrpSpPr>
          <p:cNvPr id="2" name="组合 1" title=""/>
          <p:cNvGrpSpPr/>
          <p:nvPr>
            <p:custDataLst>
              <p:tags r:id="rId4"/>
            </p:custDataLst>
          </p:nvPr>
        </p:nvGrpSpPr>
        <p:grpSpPr>
          <a:xfrm>
            <a:off x="4357688" y="1117600"/>
            <a:ext cx="3155950" cy="2946400"/>
            <a:chOff x="4357688" y="1117600"/>
            <a:chExt cx="3155950" cy="2946400"/>
          </a:xfrm>
        </p:grpSpPr>
        <p:grpSp>
          <p:nvGrpSpPr>
            <p:cNvPr id="4099" name="组合 4"/>
            <p:cNvGrpSpPr>
              <a:grpSpLocks noChangeAspect="1"/>
            </p:cNvGrpSpPr>
            <p:nvPr>
              <p:custDataLst>
                <p:tags r:id="rId5"/>
              </p:custDataLst>
            </p:nvPr>
          </p:nvGrpSpPr>
          <p:grpSpPr>
            <a:xfrm>
              <a:off x="4357688" y="1117600"/>
              <a:ext cx="3155950" cy="2946400"/>
              <a:chExt cx="6822015" cy="6383223"/>
            </a:xfrm>
          </p:grpSpPr>
          <p:pic>
            <p:nvPicPr>
              <p:cNvPr id="4102" name="图片 1"/>
              <p:cNvPicPr>
                <a:picLocks noChangeAspect="1" noChangeArrowheads="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bwMode="auto">
              <a:xfrm>
                <a:off x="3573" y="0"/>
                <a:ext cx="6818442" cy="638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图片 3"/>
              <p:cNvPicPr>
                <a:picLocks noChangeAspect="1" noChangeArrowheads="1"/>
              </p:cNvPicPr>
              <p:nvPr>
                <p:custDataLst>
                  <p:tags r:id="rId9"/>
                </p:custDataLst>
              </p:nvPr>
            </p:nvPicPr>
            <p:blipFill>
              <a:blip r:embed="rId8">
                <a:extLst>
                  <a:ext uri="{28A0092B-C50C-407E-A947-70E740481C1C}">
                    <a14:useLocalDpi xmlns:a14="http://schemas.microsoft.com/office/drawing/2010/main" val="0"/>
                  </a:ext>
                </a:extLst>
              </a:blip>
              <a:stretch>
                <a:fillRect/>
              </a:stretch>
            </p:blipFill>
            <p:spPr bwMode="auto">
              <a:xfrm>
                <a:off x="0" y="0"/>
                <a:ext cx="6822015" cy="638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0" name="文本框 2"/>
            <p:cNvSpPr txBox="1">
              <a:spLocks noChangeArrowheads="1"/>
            </p:cNvSpPr>
            <p:nvPr>
              <p:custDataLst>
                <p:tags r:id="rId10"/>
              </p:custDataLst>
            </p:nvPr>
          </p:nvSpPr>
          <p:spPr bwMode="auto">
            <a:xfrm>
              <a:off x="5130800" y="1338263"/>
              <a:ext cx="1609725"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16600">
                  <a:solidFill>
                    <a:schemeClr val="bg1"/>
                  </a:solidFill>
                  <a:latin typeface="Impact" pitchFamily="34" charset="0"/>
                </a:rPr>
                <a:t>2</a:t>
              </a:r>
              <a:endParaRPr lang="zh-CN" altLang="en-US" sz="16600">
                <a:solidFill>
                  <a:schemeClr val="bg1"/>
                </a:solidFill>
                <a:latin typeface="Impact" pitchFamily="34" charset="0"/>
              </a:endParaRPr>
            </a:p>
          </p:txBody>
        </p:sp>
      </p:grpSp>
    </p:spTree>
    <p:extLst>
      <p:ext uri="{BB962C8B-B14F-4D97-AF65-F5344CB8AC3E}">
        <p14:creationId xmlns:p14="http://schemas.microsoft.com/office/powerpoint/2010/main" val="41792225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31159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发酵工程的应用</a:t>
            </a:r>
          </a:p>
        </p:txBody>
      </p:sp>
      <p:sp>
        <p:nvSpPr>
          <p:cNvPr id="31763" name="文本框 24" title=""/>
          <p:cNvSpPr txBox="1">
            <a:spLocks noChangeArrowheads="1"/>
          </p:cNvSpPr>
          <p:nvPr>
            <p:custDataLst>
              <p:tags r:id="rId7"/>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3600">
                <a:solidFill>
                  <a:schemeClr val="bg1"/>
                </a:solidFill>
                <a:latin typeface="Impact" pitchFamily="34" charset="0"/>
              </a:rPr>
              <a:t>2</a:t>
            </a:r>
            <a:endParaRPr lang="zh-CN" altLang="en-US" sz="3600">
              <a:solidFill>
                <a:schemeClr val="bg1"/>
              </a:solidFill>
              <a:latin typeface="Impact" pitchFamily="34" charset="0"/>
            </a:endParaRPr>
          </a:p>
        </p:txBody>
      </p:sp>
      <p:sp>
        <p:nvSpPr>
          <p:cNvPr id="2" name="文本框 23" title="">
            <a:extLst>
              <a:ext uri="{FF2B5EF4-FFF2-40B4-BE49-F238E27FC236}">
                <a16:creationId xmlns:a16="http://schemas.microsoft.com/office/drawing/2014/main" id="{6C552B8D-93B0-B7DE-D78A-1BBF671F4027}"/>
              </a:ext>
            </a:extLst>
          </p:cNvPr>
          <p:cNvSpPr txBox="1">
            <a:spLocks noChangeArrowheads="1"/>
          </p:cNvSpPr>
          <p:nvPr>
            <p:custDataLst>
              <p:tags r:id="rId8"/>
            </p:custDataLst>
          </p:nvPr>
        </p:nvSpPr>
        <p:spPr bwMode="auto">
          <a:xfrm>
            <a:off x="1" y="1116400"/>
            <a:ext cx="4812029" cy="584775"/>
          </a:xfrm>
          <a:custGeom>
            <a:gdLst>
              <a:gd name="connsiteX0" fmla="*/ 0 w 4812029"/>
              <a:gd name="connsiteY0" fmla="*/ 0 h 584775"/>
              <a:gd name="connsiteX1" fmla="*/ 486550 w 4812029"/>
              <a:gd name="connsiteY1" fmla="*/ 0 h 584775"/>
              <a:gd name="connsiteX2" fmla="*/ 1069340 w 4812029"/>
              <a:gd name="connsiteY2" fmla="*/ 0 h 584775"/>
              <a:gd name="connsiteX3" fmla="*/ 1700250 w 4812029"/>
              <a:gd name="connsiteY3" fmla="*/ 0 h 584775"/>
              <a:gd name="connsiteX4" fmla="*/ 2186800 w 4812029"/>
              <a:gd name="connsiteY4" fmla="*/ 0 h 584775"/>
              <a:gd name="connsiteX5" fmla="*/ 2577109 w 4812029"/>
              <a:gd name="connsiteY5" fmla="*/ 0 h 584775"/>
              <a:gd name="connsiteX6" fmla="*/ 2967418 w 4812029"/>
              <a:gd name="connsiteY6" fmla="*/ 0 h 584775"/>
              <a:gd name="connsiteX7" fmla="*/ 3598328 w 4812029"/>
              <a:gd name="connsiteY7" fmla="*/ 0 h 584775"/>
              <a:gd name="connsiteX8" fmla="*/ 4036758 w 4812029"/>
              <a:gd name="connsiteY8" fmla="*/ 0 h 584775"/>
              <a:gd name="connsiteX9" fmla="*/ 4812029 w 4812029"/>
              <a:gd name="connsiteY9" fmla="*/ 0 h 584775"/>
              <a:gd name="connsiteX10" fmla="*/ 4812029 w 4812029"/>
              <a:gd name="connsiteY10" fmla="*/ 584775 h 584775"/>
              <a:gd name="connsiteX11" fmla="*/ 4325479 w 4812029"/>
              <a:gd name="connsiteY11" fmla="*/ 584775 h 584775"/>
              <a:gd name="connsiteX12" fmla="*/ 3790810 w 4812029"/>
              <a:gd name="connsiteY12" fmla="*/ 584775 h 584775"/>
              <a:gd name="connsiteX13" fmla="*/ 3304260 w 4812029"/>
              <a:gd name="connsiteY13" fmla="*/ 584775 h 584775"/>
              <a:gd name="connsiteX14" fmla="*/ 2865831 w 4812029"/>
              <a:gd name="connsiteY14" fmla="*/ 584775 h 584775"/>
              <a:gd name="connsiteX15" fmla="*/ 2331161 w 4812029"/>
              <a:gd name="connsiteY15" fmla="*/ 584775 h 584775"/>
              <a:gd name="connsiteX16" fmla="*/ 1892731 w 4812029"/>
              <a:gd name="connsiteY16" fmla="*/ 584775 h 584775"/>
              <a:gd name="connsiteX17" fmla="*/ 1502422 w 4812029"/>
              <a:gd name="connsiteY17" fmla="*/ 584775 h 584775"/>
              <a:gd name="connsiteX18" fmla="*/ 871512 w 4812029"/>
              <a:gd name="connsiteY18" fmla="*/ 584775 h 584775"/>
              <a:gd name="connsiteX19" fmla="*/ 481203 w 4812029"/>
              <a:gd name="connsiteY19" fmla="*/ 584775 h 584775"/>
              <a:gd name="connsiteX20" fmla="*/ 0 w 4812029"/>
              <a:gd name="connsiteY20" fmla="*/ 584775 h 584775"/>
              <a:gd name="connsiteX21" fmla="*/ 0 w 4812029"/>
              <a:gd name="connsiteY21"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12029" h="584775" extrusionOk="0">
                <a:moveTo>
                  <a:pt x="0" y="0"/>
                </a:moveTo>
                <a:cubicBezTo>
                  <a:pt x="118215" y="-47163"/>
                  <a:pt x="366808" y="19749"/>
                  <a:pt x="486550" y="0"/>
                </a:cubicBezTo>
                <a:cubicBezTo>
                  <a:pt x="606292" y="-19749"/>
                  <a:pt x="940966" y="30245"/>
                  <a:pt x="1069340" y="0"/>
                </a:cubicBezTo>
                <a:cubicBezTo>
                  <a:pt x="1197714" y="-30245"/>
                  <a:pt x="1443121" y="11427"/>
                  <a:pt x="1700250" y="0"/>
                </a:cubicBezTo>
                <a:cubicBezTo>
                  <a:pt x="1957379" y="-11427"/>
                  <a:pt x="2077050" y="29792"/>
                  <a:pt x="2186800" y="0"/>
                </a:cubicBezTo>
                <a:cubicBezTo>
                  <a:pt x="2296550" y="-29792"/>
                  <a:pt x="2438762" y="4556"/>
                  <a:pt x="2577109" y="0"/>
                </a:cubicBezTo>
                <a:cubicBezTo>
                  <a:pt x="2715456" y="-4556"/>
                  <a:pt x="2862572" y="19688"/>
                  <a:pt x="2967418" y="0"/>
                </a:cubicBezTo>
                <a:cubicBezTo>
                  <a:pt x="3072264" y="-19688"/>
                  <a:pt x="3436777" y="17243"/>
                  <a:pt x="3598328" y="0"/>
                </a:cubicBezTo>
                <a:cubicBezTo>
                  <a:pt x="3759879" y="-17243"/>
                  <a:pt x="3921427" y="46315"/>
                  <a:pt x="4036758" y="0"/>
                </a:cubicBezTo>
                <a:cubicBezTo>
                  <a:pt x="4152089" y="-46315"/>
                  <a:pt x="4569120" y="81819"/>
                  <a:pt x="4812029" y="0"/>
                </a:cubicBezTo>
                <a:cubicBezTo>
                  <a:pt x="4872002" y="157020"/>
                  <a:pt x="4768090" y="349692"/>
                  <a:pt x="4812029" y="584775"/>
                </a:cubicBezTo>
                <a:cubicBezTo>
                  <a:pt x="4605611" y="606885"/>
                  <a:pt x="4464502" y="564846"/>
                  <a:pt x="4325479" y="584775"/>
                </a:cubicBezTo>
                <a:cubicBezTo>
                  <a:pt x="4186456" y="604704"/>
                  <a:pt x="4005765" y="571775"/>
                  <a:pt x="3790810" y="584775"/>
                </a:cubicBezTo>
                <a:cubicBezTo>
                  <a:pt x="3575855" y="597775"/>
                  <a:pt x="3414706" y="576630"/>
                  <a:pt x="3304260" y="584775"/>
                </a:cubicBezTo>
                <a:cubicBezTo>
                  <a:pt x="3193814" y="592920"/>
                  <a:pt x="3065913" y="555230"/>
                  <a:pt x="2865831" y="584775"/>
                </a:cubicBezTo>
                <a:cubicBezTo>
                  <a:pt x="2665749" y="614320"/>
                  <a:pt x="2564799" y="523330"/>
                  <a:pt x="2331161" y="584775"/>
                </a:cubicBezTo>
                <a:cubicBezTo>
                  <a:pt x="2097523" y="646220"/>
                  <a:pt x="1985847" y="552548"/>
                  <a:pt x="1892731" y="584775"/>
                </a:cubicBezTo>
                <a:cubicBezTo>
                  <a:pt x="1799615" y="617002"/>
                  <a:pt x="1697255" y="579441"/>
                  <a:pt x="1502422" y="584775"/>
                </a:cubicBezTo>
                <a:cubicBezTo>
                  <a:pt x="1307589" y="590109"/>
                  <a:pt x="1182187" y="555777"/>
                  <a:pt x="871512" y="584775"/>
                </a:cubicBezTo>
                <a:cubicBezTo>
                  <a:pt x="560837" y="613773"/>
                  <a:pt x="566434" y="551024"/>
                  <a:pt x="481203" y="584775"/>
                </a:cubicBezTo>
                <a:cubicBezTo>
                  <a:pt x="395972" y="618526"/>
                  <a:pt x="140657" y="583442"/>
                  <a:pt x="0" y="584775"/>
                </a:cubicBezTo>
                <a:cubicBezTo>
                  <a:pt x="-23681" y="424834"/>
                  <a:pt x="44726" y="133852"/>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一、</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在食品工业上的应用</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7" name="文本框 6" title="">
            <a:extLst>
              <a:ext uri="{FF2B5EF4-FFF2-40B4-BE49-F238E27FC236}">
                <a16:creationId xmlns:a16="http://schemas.microsoft.com/office/drawing/2014/main" id="{21A73AC4-4926-00DA-0DAF-0D5FB01F1340}"/>
              </a:ext>
            </a:extLst>
          </p:cNvPr>
          <p:cNvSpPr txBox="1"/>
          <p:nvPr>
            <p:custDataLst>
              <p:tags r:id="rId9"/>
            </p:custDataLst>
          </p:nvPr>
        </p:nvSpPr>
        <p:spPr>
          <a:xfrm>
            <a:off x="261938" y="1877266"/>
            <a:ext cx="4867910" cy="523220"/>
          </a:xfrm>
          <a:prstGeom prst="rect">
            <a:avLst/>
          </a:prstGeom>
          <a:noFill/>
        </p:spPr>
        <p:txBody>
          <a:bodyPr wrap="square" rtlCol="0">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1.</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生产传统的发酵产品</a:t>
            </a:r>
          </a:p>
        </p:txBody>
      </p:sp>
      <p:sp>
        <p:nvSpPr>
          <p:cNvPr id="8" name="文本框 7" title="">
            <a:extLst>
              <a:ext uri="{FF2B5EF4-FFF2-40B4-BE49-F238E27FC236}">
                <a16:creationId xmlns:a16="http://schemas.microsoft.com/office/drawing/2014/main" id="{61355858-DA10-8897-C8EA-4E61450E9479}"/>
              </a:ext>
            </a:extLst>
          </p:cNvPr>
          <p:cNvSpPr txBox="1"/>
          <p:nvPr>
            <p:custDataLst>
              <p:tags r:id="rId10"/>
            </p:custDataLst>
          </p:nvPr>
        </p:nvSpPr>
        <p:spPr>
          <a:xfrm>
            <a:off x="261938" y="2821517"/>
            <a:ext cx="2383790"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大豆蛋白质</a:t>
            </a:r>
          </a:p>
        </p:txBody>
      </p:sp>
      <p:sp>
        <p:nvSpPr>
          <p:cNvPr id="9" name="文本框 8" title="">
            <a:extLst>
              <a:ext uri="{FF2B5EF4-FFF2-40B4-BE49-F238E27FC236}">
                <a16:creationId xmlns:a16="http://schemas.microsoft.com/office/drawing/2014/main" id="{89E1D9D0-97DA-3201-52B2-6F276D711957}"/>
              </a:ext>
            </a:extLst>
          </p:cNvPr>
          <p:cNvSpPr txBox="1"/>
          <p:nvPr>
            <p:custDataLst>
              <p:tags r:id="rId11"/>
            </p:custDataLst>
          </p:nvPr>
        </p:nvSpPr>
        <p:spPr>
          <a:xfrm>
            <a:off x="5229543" y="2575295"/>
            <a:ext cx="2129748" cy="1077218"/>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小分子肽和氨基酸</a:t>
            </a:r>
          </a:p>
        </p:txBody>
      </p:sp>
      <p:sp>
        <p:nvSpPr>
          <p:cNvPr id="10" name="文本框 9" title="">
            <a:extLst>
              <a:ext uri="{FF2B5EF4-FFF2-40B4-BE49-F238E27FC236}">
                <a16:creationId xmlns:a16="http://schemas.microsoft.com/office/drawing/2014/main" id="{0706D29C-56A3-C6FB-1547-89A791C6764E}"/>
              </a:ext>
            </a:extLst>
          </p:cNvPr>
          <p:cNvSpPr txBox="1"/>
          <p:nvPr>
            <p:custDataLst>
              <p:tags r:id="rId12"/>
            </p:custDataLst>
          </p:nvPr>
        </p:nvSpPr>
        <p:spPr>
          <a:xfrm>
            <a:off x="8799153" y="2836190"/>
            <a:ext cx="1056005" cy="584775"/>
          </a:xfrm>
          <a:prstGeom prst="rect">
            <a:avLst/>
          </a:prstGeom>
          <a:noFill/>
        </p:spPr>
        <p:txBody>
          <a:bodyPr wrap="square" rtlCol="0">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酱油</a:t>
            </a:r>
          </a:p>
        </p:txBody>
      </p:sp>
      <p:sp>
        <p:nvSpPr>
          <p:cNvPr id="11" name="文本框 10" title="">
            <a:extLst>
              <a:ext uri="{FF2B5EF4-FFF2-40B4-BE49-F238E27FC236}">
                <a16:creationId xmlns:a16="http://schemas.microsoft.com/office/drawing/2014/main" id="{39BAA46B-AD28-7608-40A0-853119F5418D}"/>
              </a:ext>
            </a:extLst>
          </p:cNvPr>
          <p:cNvSpPr txBox="1"/>
          <p:nvPr>
            <p:custDataLst>
              <p:tags r:id="rId13"/>
            </p:custDataLst>
          </p:nvPr>
        </p:nvSpPr>
        <p:spPr>
          <a:xfrm>
            <a:off x="399507" y="3790513"/>
            <a:ext cx="2383790"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谷物、水果</a:t>
            </a:r>
          </a:p>
        </p:txBody>
      </p:sp>
      <p:sp>
        <p:nvSpPr>
          <p:cNvPr id="12" name="文本框 11" title="">
            <a:extLst>
              <a:ext uri="{FF2B5EF4-FFF2-40B4-BE49-F238E27FC236}">
                <a16:creationId xmlns:a16="http://schemas.microsoft.com/office/drawing/2014/main" id="{B36FCFE9-24C6-E98D-6251-D4323DD32041}"/>
              </a:ext>
            </a:extLst>
          </p:cNvPr>
          <p:cNvSpPr txBox="1"/>
          <p:nvPr>
            <p:custDataLst>
              <p:tags r:id="rId14"/>
            </p:custDataLst>
          </p:nvPr>
        </p:nvSpPr>
        <p:spPr>
          <a:xfrm>
            <a:off x="4392608" y="3805758"/>
            <a:ext cx="1957705"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酒精</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+CO</a:t>
            </a:r>
            <a:r>
              <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p>
        </p:txBody>
      </p:sp>
      <p:grpSp>
        <p:nvGrpSpPr>
          <p:cNvPr id="13" name="组合 12" title="">
            <a:extLst>
              <a:ext uri="{FF2B5EF4-FFF2-40B4-BE49-F238E27FC236}">
                <a16:creationId xmlns:a16="http://schemas.microsoft.com/office/drawing/2014/main" id="{7BEFD161-4F6A-9339-90D5-E8232B330EF7}"/>
              </a:ext>
            </a:extLst>
          </p:cNvPr>
          <p:cNvGrpSpPr/>
          <p:nvPr>
            <p:custDataLst>
              <p:tags r:id="rId15"/>
            </p:custDataLst>
          </p:nvPr>
        </p:nvGrpSpPr>
        <p:grpSpPr>
          <a:xfrm>
            <a:off x="2473643" y="2647932"/>
            <a:ext cx="2959735" cy="523220"/>
            <a:chOff x="2600940" y="1992918"/>
            <a:chExt cx="2959735" cy="523220"/>
          </a:xfrm>
        </p:grpSpPr>
        <p:sp>
          <p:nvSpPr>
            <p:cNvPr id="14" name="文本框 13">
              <a:extLst>
                <a:ext uri="{FF2B5EF4-FFF2-40B4-BE49-F238E27FC236}">
                  <a16:creationId xmlns:a16="http://schemas.microsoft.com/office/drawing/2014/main" id="{9219BBCA-3935-B627-7BD5-FB4FE1A5C965}"/>
                </a:ext>
              </a:extLst>
            </p:cNvPr>
            <p:cNvSpPr txBox="1"/>
            <p:nvPr>
              <p:custDataLst>
                <p:tags r:id="rId16"/>
              </p:custDataLst>
            </p:nvPr>
          </p:nvSpPr>
          <p:spPr>
            <a:xfrm>
              <a:off x="2600940" y="1992918"/>
              <a:ext cx="2959735"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霉菌产生蛋白酶</a:t>
              </a:r>
            </a:p>
          </p:txBody>
        </p:sp>
        <p:cxnSp>
          <p:nvCxnSpPr>
            <p:cNvPr id="15" name="直接箭头连接符 15">
              <a:extLst>
                <a:ext uri="{FF2B5EF4-FFF2-40B4-BE49-F238E27FC236}">
                  <a16:creationId xmlns:a16="http://schemas.microsoft.com/office/drawing/2014/main" id="{A9BCBD15-0CAA-F003-D90E-A812D1C64FFD}"/>
                </a:ext>
              </a:extLst>
            </p:cNvPr>
            <p:cNvCxnSpPr/>
            <p:nvPr>
              <p:custDataLst>
                <p:tags r:id="rId17"/>
              </p:custDataLst>
            </p:nvPr>
          </p:nvCxnSpPr>
          <p:spPr>
            <a:xfrm>
              <a:off x="2600940" y="2494230"/>
              <a:ext cx="2700000"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组合 15" title="">
            <a:extLst>
              <a:ext uri="{FF2B5EF4-FFF2-40B4-BE49-F238E27FC236}">
                <a16:creationId xmlns:a16="http://schemas.microsoft.com/office/drawing/2014/main" id="{30A06C03-307A-8BA7-4C3A-20EBB68B1B86}"/>
              </a:ext>
            </a:extLst>
          </p:cNvPr>
          <p:cNvGrpSpPr/>
          <p:nvPr>
            <p:custDataLst>
              <p:tags r:id="rId18"/>
            </p:custDataLst>
          </p:nvPr>
        </p:nvGrpSpPr>
        <p:grpSpPr>
          <a:xfrm>
            <a:off x="2578413" y="3516084"/>
            <a:ext cx="1857016" cy="1076961"/>
            <a:chOff x="2569210" y="2747391"/>
            <a:chExt cx="1857016" cy="1076961"/>
          </a:xfrm>
        </p:grpSpPr>
        <p:sp>
          <p:nvSpPr>
            <p:cNvPr id="17" name="文本框 16">
              <a:extLst>
                <a:ext uri="{FF2B5EF4-FFF2-40B4-BE49-F238E27FC236}">
                  <a16:creationId xmlns:a16="http://schemas.microsoft.com/office/drawing/2014/main" id="{9FB943F3-C2E6-9CF8-B334-CD7E2C51C687}"/>
                </a:ext>
              </a:extLst>
            </p:cNvPr>
            <p:cNvSpPr txBox="1"/>
            <p:nvPr>
              <p:custDataLst>
                <p:tags r:id="rId19"/>
              </p:custDataLst>
            </p:nvPr>
          </p:nvSpPr>
          <p:spPr>
            <a:xfrm>
              <a:off x="2637570" y="2747391"/>
              <a:ext cx="1610581" cy="1076961"/>
            </a:xfrm>
            <a:prstGeom prst="rect">
              <a:avLst/>
            </a:prstGeom>
            <a:noFill/>
          </p:spPr>
          <p:txBody>
            <a:bodyPr wrap="square" rtlCol="0">
              <a:spAutoFit/>
            </a:bodyPr>
            <a:lstStyle/>
            <a:p>
              <a:pPr algn="ctr">
                <a:lnSpc>
                  <a:spcPct val="120000"/>
                </a:lnSpc>
              </a:pPr>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酵母菌</a:t>
              </a:r>
              <a:endParaRPr lang="en-US" altLang="zh-CN"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endParaRPr>
            </a:p>
            <a:p>
              <a:pPr algn="ctr">
                <a:lnSpc>
                  <a:spcPct val="120000"/>
                </a:lnSpc>
              </a:pPr>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sym typeface="+mn-ea"/>
                </a:rPr>
                <a:t>无氧条件</a:t>
              </a:r>
              <a:endPar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cxnSp>
          <p:nvCxnSpPr>
            <p:cNvPr id="18" name="直接箭头连接符 16">
              <a:extLst>
                <a:ext uri="{FF2B5EF4-FFF2-40B4-BE49-F238E27FC236}">
                  <a16:creationId xmlns:a16="http://schemas.microsoft.com/office/drawing/2014/main" id="{6EED3659-D088-CCEC-3BDF-72F179EDC66E}"/>
                </a:ext>
              </a:extLst>
            </p:cNvPr>
            <p:cNvCxnSpPr/>
            <p:nvPr>
              <p:custDataLst>
                <p:tags r:id="rId20"/>
              </p:custDataLst>
            </p:nvPr>
          </p:nvCxnSpPr>
          <p:spPr>
            <a:xfrm>
              <a:off x="2569210" y="3314207"/>
              <a:ext cx="1857016"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19" name="组合 18" title="">
            <a:extLst>
              <a:ext uri="{FF2B5EF4-FFF2-40B4-BE49-F238E27FC236}">
                <a16:creationId xmlns:a16="http://schemas.microsoft.com/office/drawing/2014/main" id="{A1D3F776-A11B-FBB0-9E84-FB8163C77BD1}"/>
              </a:ext>
            </a:extLst>
          </p:cNvPr>
          <p:cNvGrpSpPr/>
          <p:nvPr>
            <p:custDataLst>
              <p:tags r:id="rId21"/>
            </p:custDataLst>
          </p:nvPr>
        </p:nvGrpSpPr>
        <p:grpSpPr>
          <a:xfrm>
            <a:off x="6960553" y="2647932"/>
            <a:ext cx="1775460" cy="523220"/>
            <a:chOff x="7056120" y="1896444"/>
            <a:chExt cx="1775460" cy="523220"/>
          </a:xfrm>
        </p:grpSpPr>
        <p:sp>
          <p:nvSpPr>
            <p:cNvPr id="20" name="文本框 19">
              <a:extLst>
                <a:ext uri="{FF2B5EF4-FFF2-40B4-BE49-F238E27FC236}">
                  <a16:creationId xmlns:a16="http://schemas.microsoft.com/office/drawing/2014/main" id="{D880BBDF-F5E4-3341-0709-4E5DD0DBBE1C}"/>
                </a:ext>
              </a:extLst>
            </p:cNvPr>
            <p:cNvSpPr txBox="1"/>
            <p:nvPr>
              <p:custDataLst>
                <p:tags r:id="rId22"/>
              </p:custDataLst>
            </p:nvPr>
          </p:nvSpPr>
          <p:spPr>
            <a:xfrm>
              <a:off x="7056120" y="1896444"/>
              <a:ext cx="1775460"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淋洗调制</a:t>
              </a:r>
            </a:p>
          </p:txBody>
        </p:sp>
        <p:cxnSp>
          <p:nvCxnSpPr>
            <p:cNvPr id="21" name="直接箭头连接符 17">
              <a:extLst>
                <a:ext uri="{FF2B5EF4-FFF2-40B4-BE49-F238E27FC236}">
                  <a16:creationId xmlns:a16="http://schemas.microsoft.com/office/drawing/2014/main" id="{99217A78-8AA5-B4A9-1C7F-49CD0961689F}"/>
                </a:ext>
              </a:extLst>
            </p:cNvPr>
            <p:cNvCxnSpPr/>
            <p:nvPr>
              <p:custDataLst>
                <p:tags r:id="rId23"/>
              </p:custDataLst>
            </p:nvPr>
          </p:nvCxnSpPr>
          <p:spPr>
            <a:xfrm>
              <a:off x="7151190" y="2395939"/>
              <a:ext cx="1656000"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cxnSp>
        <p:nvCxnSpPr>
          <p:cNvPr id="22" name="直接箭头连接符 18" title="">
            <a:extLst>
              <a:ext uri="{FF2B5EF4-FFF2-40B4-BE49-F238E27FC236}">
                <a16:creationId xmlns:a16="http://schemas.microsoft.com/office/drawing/2014/main" id="{9A13563F-35F9-88B5-BD25-D8C0FFACA946}"/>
              </a:ext>
            </a:extLst>
          </p:cNvPr>
          <p:cNvCxnSpPr/>
          <p:nvPr>
            <p:custDataLst>
              <p:tags r:id="rId24"/>
            </p:custDataLst>
          </p:nvPr>
        </p:nvCxnSpPr>
        <p:spPr>
          <a:xfrm>
            <a:off x="6350313" y="4098145"/>
            <a:ext cx="576000"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3" name="文本框 22" title="">
            <a:extLst>
              <a:ext uri="{FF2B5EF4-FFF2-40B4-BE49-F238E27FC236}">
                <a16:creationId xmlns:a16="http://schemas.microsoft.com/office/drawing/2014/main" id="{FDC1D04C-C399-91BD-4706-D2DD613570E2}"/>
              </a:ext>
            </a:extLst>
          </p:cNvPr>
          <p:cNvSpPr txBox="1"/>
          <p:nvPr>
            <p:custDataLst>
              <p:tags r:id="rId25"/>
            </p:custDataLst>
          </p:nvPr>
        </p:nvSpPr>
        <p:spPr>
          <a:xfrm>
            <a:off x="6969935" y="3827516"/>
            <a:ext cx="2332355" cy="584775"/>
          </a:xfrm>
          <a:prstGeom prst="rect">
            <a:avLst/>
          </a:prstGeom>
          <a:noFill/>
        </p:spPr>
        <p:txBody>
          <a:bodyPr wrap="square" rtlCol="0">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各种酒类</a:t>
            </a:r>
          </a:p>
        </p:txBody>
      </p:sp>
      <p:pic>
        <p:nvPicPr>
          <p:cNvPr id="25" name="图片 24" title="">
            <a:extLst>
              <a:ext uri="{FF2B5EF4-FFF2-40B4-BE49-F238E27FC236}">
                <a16:creationId xmlns:a16="http://schemas.microsoft.com/office/drawing/2014/main" id="{B45124E5-5A42-2B03-55D1-F35EB2D470C4}"/>
              </a:ext>
            </a:extLst>
          </p:cNvPr>
          <p:cNvPicPr>
            <a:picLocks noChangeAspect="1"/>
          </p:cNvPicPr>
          <p:nvPr>
            <p:custDataLst>
              <p:tags r:id="rId27"/>
            </p:custDataLst>
          </p:nvPr>
        </p:nvPicPr>
        <p:blipFill>
          <a:blip r:embed="rId26"/>
          <a:srcRect t="10234" b="10793"/>
          <a:stretch>
            <a:fillRect/>
          </a:stretch>
        </p:blipFill>
        <p:spPr>
          <a:xfrm>
            <a:off x="9302290" y="112942"/>
            <a:ext cx="2725420" cy="2534990"/>
          </a:xfrm>
          <a:prstGeom prst="rect">
            <a:avLst/>
          </a:prstGeom>
        </p:spPr>
      </p:pic>
      <p:pic>
        <p:nvPicPr>
          <p:cNvPr id="26" name="图片 25" title="">
            <a:extLst>
              <a:ext uri="{FF2B5EF4-FFF2-40B4-BE49-F238E27FC236}">
                <a16:creationId xmlns:a16="http://schemas.microsoft.com/office/drawing/2014/main" id="{41A2897C-2882-E82F-A2E8-8172995D3EF0}"/>
              </a:ext>
            </a:extLst>
          </p:cNvPr>
          <p:cNvPicPr>
            <a:picLocks noChangeAspect="1"/>
          </p:cNvPicPr>
          <p:nvPr>
            <p:custDataLst>
              <p:tags r:id="rId29"/>
            </p:custDataLst>
          </p:nvPr>
        </p:nvPicPr>
        <p:blipFill>
          <a:blip r:embed="rId28"/>
          <a:srcRect t="7740" b="9864"/>
          <a:stretch>
            <a:fillRect/>
          </a:stretch>
        </p:blipFill>
        <p:spPr>
          <a:xfrm>
            <a:off x="2287915" y="4649717"/>
            <a:ext cx="2700000" cy="2224646"/>
          </a:xfrm>
          <a:prstGeom prst="rect">
            <a:avLst/>
          </a:prstGeom>
        </p:spPr>
      </p:pic>
      <p:pic>
        <p:nvPicPr>
          <p:cNvPr id="27" name="图片 26" title="">
            <a:extLst>
              <a:ext uri="{FF2B5EF4-FFF2-40B4-BE49-F238E27FC236}">
                <a16:creationId xmlns:a16="http://schemas.microsoft.com/office/drawing/2014/main" id="{4E578264-352C-2641-4833-2E6617A39EBA}"/>
              </a:ext>
            </a:extLst>
          </p:cNvPr>
          <p:cNvPicPr>
            <a:picLocks noChangeAspect="1"/>
          </p:cNvPicPr>
          <p:nvPr>
            <p:custDataLst>
              <p:tags r:id="rId31"/>
            </p:custDataLst>
          </p:nvPr>
        </p:nvPicPr>
        <p:blipFill>
          <a:blip r:embed="rId30">
            <a:extLst>
              <a:ext uri="{28A0092B-C50C-407E-A947-70E740481C1C}">
                <a14:useLocalDpi xmlns:a14="http://schemas.microsoft.com/office/drawing/2010/main" val="0"/>
              </a:ext>
            </a:extLst>
          </a:blip>
          <a:stretch>
            <a:fillRect/>
          </a:stretch>
        </p:blipFill>
        <p:spPr>
          <a:xfrm>
            <a:off x="7450246" y="3756866"/>
            <a:ext cx="4953178" cy="3096000"/>
          </a:xfrm>
          <a:prstGeom prst="rect">
            <a:avLst/>
          </a:prstGeom>
        </p:spPr>
      </p:pic>
    </p:spTree>
    <p:extLst>
      <p:ext uri="{BB962C8B-B14F-4D97-AF65-F5344CB8AC3E}">
        <p14:creationId xmlns:p14="http://schemas.microsoft.com/office/powerpoint/2010/main" val="161443609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p:tgtEl>
                                          <p:spTgt spid="7"/>
                                        </p:tgtEl>
                                        <p:attrNameLst>
                                          <p:attrName>ppt_x</p:attrName>
                                        </p:attrNameLst>
                                      </p:cBhvr>
                                      <p:tavLst>
                                        <p:tav tm="0">
                                          <p:val>
                                            <p:strVal val="#ppt_x-#ppt_w*1.125000"/>
                                          </p:val>
                                        </p:tav>
                                        <p:tav tm="100000">
                                          <p:val>
                                            <p:strVal val="#ppt_x"/>
                                          </p:val>
                                        </p:tav>
                                      </p:tavLst>
                                    </p:anim>
                                    <p:animEffect transition="in" filter="wipe(right)">
                                      <p:cBhvr>
                                        <p:cTn id="13" dur="500"/>
                                        <p:tgtEl>
                                          <p:spTgt spid="7"/>
                                        </p:tgtEl>
                                      </p:cBhvr>
                                    </p:animEffect>
                                  </p:childTnLst>
                                </p:cTn>
                              </p:par>
                            </p:childTnLst>
                          </p:cTn>
                        </p:par>
                        <p:par>
                          <p:cTn id="14" fill="hold" nodeType="afterGroup">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nodeType="clickPar">
                      <p:stCondLst>
                        <p:cond delay="indefinite"/>
                        <p:cond evt="onBegin" delay="0">
                          <p:tn val="17"/>
                        </p:cond>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par>
                          <p:cTn id="23" fill="hold" nodeType="afterGroup">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nodeType="clickPar">
                      <p:stCondLst>
                        <p:cond delay="indefinite"/>
                        <p:cond evt="onBegin" delay="0">
                          <p:tn val="26"/>
                        </p:cond>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par>
                          <p:cTn id="32" fill="hold" nodeType="afterGroup">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nodeType="afterGroup">
                            <p:stCondLst>
                              <p:cond delay="1000"/>
                            </p:stCondLst>
                            <p:childTnLst>
                              <p:par>
                                <p:cTn id="37" presetID="10" presetClass="entr" presetSubtype="0"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nodeType="clickPar">
                      <p:stCondLst>
                        <p:cond delay="indefinite"/>
                        <p:cond evt="onBegin" delay="0">
                          <p:tn val="42"/>
                        </p:cond>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left)">
                                      <p:cBhvr>
                                        <p:cTn id="47" dur="500"/>
                                        <p:tgtEl>
                                          <p:spTgt spid="16"/>
                                        </p:tgtEl>
                                      </p:cBhvr>
                                    </p:animEffect>
                                  </p:childTnLst>
                                </p:cTn>
                              </p:par>
                            </p:childTnLst>
                          </p:cTn>
                        </p:par>
                        <p:par>
                          <p:cTn id="48" fill="hold" nodeType="afterGroup">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par>
                    <p:cTn id="52" fill="hold" nodeType="clickPar">
                      <p:stCondLst>
                        <p:cond delay="indefinite"/>
                        <p:cond evt="onBegin" delay="0">
                          <p:tn val="51"/>
                        </p:cond>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wipe(left)">
                                      <p:cBhvr>
                                        <p:cTn id="56" dur="500"/>
                                        <p:tgtEl>
                                          <p:spTgt spid="22"/>
                                        </p:tgtEl>
                                      </p:cBhvr>
                                    </p:animEffect>
                                  </p:childTnLst>
                                </p:cTn>
                              </p:par>
                            </p:childTnLst>
                          </p:cTn>
                        </p:par>
                        <p:par>
                          <p:cTn id="57" fill="hold" nodeType="afterGroup">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childTnLst>
                          </p:cTn>
                        </p:par>
                        <p:par>
                          <p:cTn id="61" fill="hold" nodeType="afterGroup">
                            <p:stCondLst>
                              <p:cond delay="1000"/>
                            </p:stCondLst>
                            <p:childTnLst>
                              <p:par>
                                <p:cTn id="62" presetID="10" presetClass="entr" presetSubtype="0" fill="hold" nodeType="after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par>
                                <p:cTn id="65" presetID="10" presetClass="entr" presetSubtype="0" fill="hold"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P spid="9" grpId="0"/>
      <p:bldP spid="10" grpId="0"/>
      <p:bldP spid="11" grpId="0"/>
      <p:bldP spid="12" grpId="0"/>
      <p:bldP spid="23" grpId="0"/>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4100" name="Picture 4" title="">
            <a:extLst>
              <a:ext uri="{FF2B5EF4-FFF2-40B4-BE49-F238E27FC236}">
                <a16:creationId xmlns:a16="http://schemas.microsoft.com/office/drawing/2014/main" id="{7567B197-1226-B922-7A2A-4FDBA892497D}"/>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bwMode="auto">
          <a:xfrm>
            <a:off x="8913017" y="3600000"/>
            <a:ext cx="3258000" cy="3258000"/>
          </a:xfrm>
          <a:prstGeom prst="rect">
            <a:avLst/>
          </a:prstGeom>
          <a:noFill/>
          <a:extLst>
            <a:ext uri="{909E8E84-426E-40DD-AFC4-6F175D3DCCD1}">
              <a14:hiddenFill xmlns:a14="http://schemas.microsoft.com/office/drawing/2010/main">
                <a:solidFill>
                  <a:srgbClr val="FFFFFF"/>
                </a:solidFill>
              </a14:hiddenFill>
            </a:ext>
          </a:extLst>
        </p:spPr>
      </p:pic>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6"/>
            </p:custDataLst>
          </p:nvPr>
        </p:nvSpPr>
        <p:spPr bwMode="auto">
          <a:xfrm>
            <a:off x="0" y="0"/>
            <a:ext cx="4754880" cy="584775"/>
          </a:xfrm>
          <a:custGeom>
            <a:gdLst>
              <a:gd name="connsiteX0" fmla="*/ 0 w 4754880"/>
              <a:gd name="connsiteY0" fmla="*/ 0 h 584775"/>
              <a:gd name="connsiteX1" fmla="*/ 546811 w 4754880"/>
              <a:gd name="connsiteY1" fmla="*/ 0 h 584775"/>
              <a:gd name="connsiteX2" fmla="*/ 1188720 w 4754880"/>
              <a:gd name="connsiteY2" fmla="*/ 0 h 584775"/>
              <a:gd name="connsiteX3" fmla="*/ 1878178 w 4754880"/>
              <a:gd name="connsiteY3" fmla="*/ 0 h 584775"/>
              <a:gd name="connsiteX4" fmla="*/ 2424989 w 4754880"/>
              <a:gd name="connsiteY4" fmla="*/ 0 h 584775"/>
              <a:gd name="connsiteX5" fmla="*/ 2876702 w 4754880"/>
              <a:gd name="connsiteY5" fmla="*/ 0 h 584775"/>
              <a:gd name="connsiteX6" fmla="*/ 3328416 w 4754880"/>
              <a:gd name="connsiteY6" fmla="*/ 0 h 584775"/>
              <a:gd name="connsiteX7" fmla="*/ 4017874 w 4754880"/>
              <a:gd name="connsiteY7" fmla="*/ 0 h 584775"/>
              <a:gd name="connsiteX8" fmla="*/ 4754880 w 4754880"/>
              <a:gd name="connsiteY8" fmla="*/ 0 h 584775"/>
              <a:gd name="connsiteX9" fmla="*/ 4754880 w 4754880"/>
              <a:gd name="connsiteY9" fmla="*/ 584775 h 584775"/>
              <a:gd name="connsiteX10" fmla="*/ 4303166 w 4754880"/>
              <a:gd name="connsiteY10" fmla="*/ 584775 h 584775"/>
              <a:gd name="connsiteX11" fmla="*/ 3851453 w 4754880"/>
              <a:gd name="connsiteY11" fmla="*/ 584775 h 584775"/>
              <a:gd name="connsiteX12" fmla="*/ 3257093 w 4754880"/>
              <a:gd name="connsiteY12" fmla="*/ 584775 h 584775"/>
              <a:gd name="connsiteX13" fmla="*/ 2710282 w 4754880"/>
              <a:gd name="connsiteY13" fmla="*/ 584775 h 584775"/>
              <a:gd name="connsiteX14" fmla="*/ 2211019 w 4754880"/>
              <a:gd name="connsiteY14" fmla="*/ 584775 h 584775"/>
              <a:gd name="connsiteX15" fmla="*/ 1616659 w 4754880"/>
              <a:gd name="connsiteY15" fmla="*/ 584775 h 584775"/>
              <a:gd name="connsiteX16" fmla="*/ 1117397 w 4754880"/>
              <a:gd name="connsiteY16" fmla="*/ 584775 h 584775"/>
              <a:gd name="connsiteX17" fmla="*/ 665683 w 4754880"/>
              <a:gd name="connsiteY17" fmla="*/ 584775 h 584775"/>
              <a:gd name="connsiteX18" fmla="*/ 0 w 4754880"/>
              <a:gd name="connsiteY18" fmla="*/ 584775 h 584775"/>
              <a:gd name="connsiteX19" fmla="*/ 0 w 4754880"/>
              <a:gd name="connsiteY19"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54880" h="584775" extrusionOk="0">
                <a:moveTo>
                  <a:pt x="0" y="0"/>
                </a:moveTo>
                <a:cubicBezTo>
                  <a:pt x="267658" y="-18036"/>
                  <a:pt x="347424" y="30089"/>
                  <a:pt x="546811" y="0"/>
                </a:cubicBezTo>
                <a:cubicBezTo>
                  <a:pt x="746198" y="-30089"/>
                  <a:pt x="1010466" y="20229"/>
                  <a:pt x="1188720" y="0"/>
                </a:cubicBezTo>
                <a:cubicBezTo>
                  <a:pt x="1366974" y="-20229"/>
                  <a:pt x="1652505" y="79388"/>
                  <a:pt x="1878178" y="0"/>
                </a:cubicBezTo>
                <a:cubicBezTo>
                  <a:pt x="2103851" y="-79388"/>
                  <a:pt x="2240721" y="35681"/>
                  <a:pt x="2424989" y="0"/>
                </a:cubicBezTo>
                <a:cubicBezTo>
                  <a:pt x="2609257" y="-35681"/>
                  <a:pt x="2762340" y="31611"/>
                  <a:pt x="2876702" y="0"/>
                </a:cubicBezTo>
                <a:cubicBezTo>
                  <a:pt x="2991064" y="-31611"/>
                  <a:pt x="3121222" y="1757"/>
                  <a:pt x="3328416" y="0"/>
                </a:cubicBezTo>
                <a:cubicBezTo>
                  <a:pt x="3535610" y="-1757"/>
                  <a:pt x="3820619" y="25771"/>
                  <a:pt x="4017874" y="0"/>
                </a:cubicBezTo>
                <a:cubicBezTo>
                  <a:pt x="4215129" y="-25771"/>
                  <a:pt x="4521673" y="70637"/>
                  <a:pt x="4754880" y="0"/>
                </a:cubicBezTo>
                <a:cubicBezTo>
                  <a:pt x="4778651" y="205869"/>
                  <a:pt x="4745339" y="381885"/>
                  <a:pt x="4754880" y="584775"/>
                </a:cubicBezTo>
                <a:cubicBezTo>
                  <a:pt x="4583862" y="630253"/>
                  <a:pt x="4419762" y="536645"/>
                  <a:pt x="4303166" y="584775"/>
                </a:cubicBezTo>
                <a:cubicBezTo>
                  <a:pt x="4186570" y="632905"/>
                  <a:pt x="3965233" y="531311"/>
                  <a:pt x="3851453" y="584775"/>
                </a:cubicBezTo>
                <a:cubicBezTo>
                  <a:pt x="3737673" y="638239"/>
                  <a:pt x="3518460" y="580875"/>
                  <a:pt x="3257093" y="584775"/>
                </a:cubicBezTo>
                <a:cubicBezTo>
                  <a:pt x="2995726" y="588675"/>
                  <a:pt x="2902280" y="531441"/>
                  <a:pt x="2710282" y="584775"/>
                </a:cubicBezTo>
                <a:cubicBezTo>
                  <a:pt x="2518284" y="638109"/>
                  <a:pt x="2343970" y="540463"/>
                  <a:pt x="2211019" y="584775"/>
                </a:cubicBezTo>
                <a:cubicBezTo>
                  <a:pt x="2078068" y="629087"/>
                  <a:pt x="1801645" y="559601"/>
                  <a:pt x="1616659" y="584775"/>
                </a:cubicBezTo>
                <a:cubicBezTo>
                  <a:pt x="1431673" y="609949"/>
                  <a:pt x="1238850" y="544466"/>
                  <a:pt x="1117397" y="584775"/>
                </a:cubicBezTo>
                <a:cubicBezTo>
                  <a:pt x="995944" y="625084"/>
                  <a:pt x="795097" y="584232"/>
                  <a:pt x="665683" y="584775"/>
                </a:cubicBezTo>
                <a:cubicBezTo>
                  <a:pt x="536269" y="585318"/>
                  <a:pt x="303691" y="543635"/>
                  <a:pt x="0" y="584775"/>
                </a:cubicBezTo>
                <a:cubicBezTo>
                  <a:pt x="-21237" y="342086"/>
                  <a:pt x="4971" y="269973"/>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一、</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在食品工业上的应用</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 name="文本框 1" title="">
            <a:extLst>
              <a:ext uri="{FF2B5EF4-FFF2-40B4-BE49-F238E27FC236}">
                <a16:creationId xmlns:a16="http://schemas.microsoft.com/office/drawing/2014/main" id="{621CF78E-1274-5EE3-1693-5BE23D26CA34}"/>
              </a:ext>
            </a:extLst>
          </p:cNvPr>
          <p:cNvSpPr txBox="1"/>
          <p:nvPr>
            <p:custDataLst>
              <p:tags r:id="rId7"/>
            </p:custDataLst>
          </p:nvPr>
        </p:nvSpPr>
        <p:spPr>
          <a:xfrm>
            <a:off x="400110" y="804901"/>
            <a:ext cx="4762842" cy="523220"/>
          </a:xfrm>
          <a:prstGeom prst="rect">
            <a:avLst/>
          </a:prstGeom>
          <a:noFill/>
        </p:spPr>
        <p:txBody>
          <a:bodyPr wrap="none" rtlCol="0" anchor="t">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生产各种各样的食品添加剂</a:t>
            </a:r>
          </a:p>
        </p:txBody>
      </p:sp>
      <p:sp>
        <p:nvSpPr>
          <p:cNvPr id="3" name="文本框 2" title="">
            <a:extLst>
              <a:ext uri="{FF2B5EF4-FFF2-40B4-BE49-F238E27FC236}">
                <a16:creationId xmlns:a16="http://schemas.microsoft.com/office/drawing/2014/main" id="{61CB1D64-A6EA-52DF-B90F-C3E55E03C7D1}"/>
              </a:ext>
            </a:extLst>
          </p:cNvPr>
          <p:cNvSpPr txBox="1"/>
          <p:nvPr>
            <p:custDataLst>
              <p:tags r:id="rId8"/>
            </p:custDataLst>
          </p:nvPr>
        </p:nvSpPr>
        <p:spPr>
          <a:xfrm>
            <a:off x="470971" y="1500846"/>
            <a:ext cx="6161340" cy="1808572"/>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增加食品的营养，改善食品的口味、色泽和品质，有时还可以延长食品的保存期。</a:t>
            </a:r>
          </a:p>
        </p:txBody>
      </p:sp>
      <p:sp>
        <p:nvSpPr>
          <p:cNvPr id="4" name="文本框 3" title="">
            <a:extLst>
              <a:ext uri="{FF2B5EF4-FFF2-40B4-BE49-F238E27FC236}">
                <a16:creationId xmlns:a16="http://schemas.microsoft.com/office/drawing/2014/main" id="{959B46F6-4DA7-D67D-C4F5-E18681160D82}"/>
              </a:ext>
            </a:extLst>
          </p:cNvPr>
          <p:cNvSpPr txBox="1"/>
          <p:nvPr>
            <p:custDataLst>
              <p:tags r:id="rId9"/>
            </p:custDataLst>
          </p:nvPr>
        </p:nvSpPr>
        <p:spPr>
          <a:xfrm>
            <a:off x="1391277" y="4654099"/>
            <a:ext cx="1284302"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淀粉</a:t>
            </a:r>
          </a:p>
        </p:txBody>
      </p:sp>
      <p:sp>
        <p:nvSpPr>
          <p:cNvPr id="5" name="文本框 4" title="">
            <a:extLst>
              <a:ext uri="{FF2B5EF4-FFF2-40B4-BE49-F238E27FC236}">
                <a16:creationId xmlns:a16="http://schemas.microsoft.com/office/drawing/2014/main" id="{7558C659-6BEC-7C1B-C56B-E4F07658AFB9}"/>
              </a:ext>
            </a:extLst>
          </p:cNvPr>
          <p:cNvSpPr txBox="1"/>
          <p:nvPr>
            <p:custDataLst>
              <p:tags r:id="rId10"/>
            </p:custDataLst>
          </p:nvPr>
        </p:nvSpPr>
        <p:spPr>
          <a:xfrm>
            <a:off x="1946320" y="3543436"/>
            <a:ext cx="1836420"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黑曲霉</a:t>
            </a:r>
          </a:p>
        </p:txBody>
      </p:sp>
      <p:sp>
        <p:nvSpPr>
          <p:cNvPr id="6" name="文本框 5" title="">
            <a:extLst>
              <a:ext uri="{FF2B5EF4-FFF2-40B4-BE49-F238E27FC236}">
                <a16:creationId xmlns:a16="http://schemas.microsoft.com/office/drawing/2014/main" id="{9568AA33-29C8-3239-3C7B-FD4BA55BE7F4}"/>
              </a:ext>
            </a:extLst>
          </p:cNvPr>
          <p:cNvSpPr txBox="1"/>
          <p:nvPr>
            <p:custDataLst>
              <p:tags r:id="rId11"/>
            </p:custDataLst>
          </p:nvPr>
        </p:nvSpPr>
        <p:spPr>
          <a:xfrm>
            <a:off x="3782740" y="4649787"/>
            <a:ext cx="1734820"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葡萄糖</a:t>
            </a:r>
          </a:p>
        </p:txBody>
      </p:sp>
      <p:sp>
        <p:nvSpPr>
          <p:cNvPr id="8" name="文本框 7" title="">
            <a:extLst>
              <a:ext uri="{FF2B5EF4-FFF2-40B4-BE49-F238E27FC236}">
                <a16:creationId xmlns:a16="http://schemas.microsoft.com/office/drawing/2014/main" id="{39C84D83-1201-6B19-AFBD-550E6AA471C0}"/>
              </a:ext>
            </a:extLst>
          </p:cNvPr>
          <p:cNvSpPr txBox="1"/>
          <p:nvPr>
            <p:custDataLst>
              <p:tags r:id="rId12"/>
            </p:custDataLst>
          </p:nvPr>
        </p:nvSpPr>
        <p:spPr>
          <a:xfrm>
            <a:off x="7714122" y="4687510"/>
            <a:ext cx="1415772" cy="584775"/>
          </a:xfrm>
          <a:prstGeom prst="rect">
            <a:avLst/>
          </a:prstGeom>
          <a:noFill/>
        </p:spPr>
        <p:txBody>
          <a:bodyPr wrap="none" rtlCol="0" anchor="t">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柠檬酸</a:t>
            </a:r>
          </a:p>
        </p:txBody>
      </p:sp>
      <p:sp>
        <p:nvSpPr>
          <p:cNvPr id="9" name="文本框 8" title="">
            <a:extLst>
              <a:ext uri="{FF2B5EF4-FFF2-40B4-BE49-F238E27FC236}">
                <a16:creationId xmlns:a16="http://schemas.microsoft.com/office/drawing/2014/main" id="{ADA02D2F-0344-871F-4362-32A571ADFCCC}"/>
              </a:ext>
            </a:extLst>
          </p:cNvPr>
          <p:cNvSpPr txBox="1"/>
          <p:nvPr>
            <p:custDataLst>
              <p:tags r:id="rId13"/>
            </p:custDataLst>
          </p:nvPr>
        </p:nvSpPr>
        <p:spPr>
          <a:xfrm>
            <a:off x="1272328" y="5553231"/>
            <a:ext cx="2043486" cy="1077218"/>
          </a:xfrm>
          <a:prstGeom prst="rect">
            <a:avLst/>
          </a:prstGeom>
          <a:noFill/>
        </p:spPr>
        <p:txBody>
          <a:bodyPr wrap="square" rtlCol="0">
            <a:spAutoFit/>
          </a:bodyPr>
          <a:lstStyle/>
          <a:p>
            <a:pPr algn="ct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谷氨酸</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gn="ct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棒状杆菌</a:t>
            </a:r>
          </a:p>
        </p:txBody>
      </p:sp>
      <p:sp>
        <p:nvSpPr>
          <p:cNvPr id="10" name="文本框 9" title="">
            <a:extLst>
              <a:ext uri="{FF2B5EF4-FFF2-40B4-BE49-F238E27FC236}">
                <a16:creationId xmlns:a16="http://schemas.microsoft.com/office/drawing/2014/main" id="{F1285228-214A-7C28-714B-A4F87A1FD052}"/>
              </a:ext>
            </a:extLst>
          </p:cNvPr>
          <p:cNvSpPr txBox="1"/>
          <p:nvPr>
            <p:custDataLst>
              <p:tags r:id="rId14"/>
            </p:custDataLst>
          </p:nvPr>
        </p:nvSpPr>
        <p:spPr>
          <a:xfrm>
            <a:off x="4650150" y="5727251"/>
            <a:ext cx="1415772" cy="584775"/>
          </a:xfrm>
          <a:prstGeom prst="rect">
            <a:avLst/>
          </a:prstGeom>
          <a:noFill/>
        </p:spPr>
        <p:txBody>
          <a:bodyPr wrap="non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谷氨酸</a:t>
            </a:r>
          </a:p>
        </p:txBody>
      </p:sp>
      <p:sp>
        <p:nvSpPr>
          <p:cNvPr id="11" name="文本框 10" title="">
            <a:extLst>
              <a:ext uri="{FF2B5EF4-FFF2-40B4-BE49-F238E27FC236}">
                <a16:creationId xmlns:a16="http://schemas.microsoft.com/office/drawing/2014/main" id="{46F6BA4D-8B54-0BDA-29E2-1070D7AE708B}"/>
              </a:ext>
            </a:extLst>
          </p:cNvPr>
          <p:cNvSpPr txBox="1"/>
          <p:nvPr>
            <p:custDataLst>
              <p:tags r:id="rId15"/>
            </p:custDataLst>
          </p:nvPr>
        </p:nvSpPr>
        <p:spPr>
          <a:xfrm>
            <a:off x="7340845" y="5760711"/>
            <a:ext cx="1054735" cy="584775"/>
          </a:xfrm>
          <a:prstGeom prst="rect">
            <a:avLst/>
          </a:prstGeom>
          <a:noFill/>
        </p:spPr>
        <p:txBody>
          <a:bodyPr wrap="square" rtlCol="0">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味精</a:t>
            </a:r>
          </a:p>
        </p:txBody>
      </p:sp>
      <p:cxnSp>
        <p:nvCxnSpPr>
          <p:cNvPr id="12" name="直接箭头连接符 46" title="">
            <a:extLst>
              <a:ext uri="{FF2B5EF4-FFF2-40B4-BE49-F238E27FC236}">
                <a16:creationId xmlns:a16="http://schemas.microsoft.com/office/drawing/2014/main" id="{F283881C-976A-4457-55B3-36EF408F322D}"/>
              </a:ext>
            </a:extLst>
          </p:cNvPr>
          <p:cNvCxnSpPr/>
          <p:nvPr>
            <p:custDataLst>
              <p:tags r:id="rId16"/>
            </p:custDataLst>
          </p:nvPr>
        </p:nvCxnSpPr>
        <p:spPr>
          <a:xfrm>
            <a:off x="2334272" y="4956456"/>
            <a:ext cx="1440000"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nvGrpSpPr>
          <p:cNvPr id="13" name="组合 12" title="">
            <a:extLst>
              <a:ext uri="{FF2B5EF4-FFF2-40B4-BE49-F238E27FC236}">
                <a16:creationId xmlns:a16="http://schemas.microsoft.com/office/drawing/2014/main" id="{784B1171-3D10-DC1E-F840-A22F4E26C97C}"/>
              </a:ext>
            </a:extLst>
          </p:cNvPr>
          <p:cNvGrpSpPr/>
          <p:nvPr>
            <p:custDataLst>
              <p:tags r:id="rId17"/>
            </p:custDataLst>
          </p:nvPr>
        </p:nvGrpSpPr>
        <p:grpSpPr>
          <a:xfrm>
            <a:off x="5157206" y="4471796"/>
            <a:ext cx="2950210" cy="523220"/>
            <a:chOff x="4642284" y="4038893"/>
            <a:chExt cx="2950210" cy="523220"/>
          </a:xfrm>
        </p:grpSpPr>
        <p:sp>
          <p:nvSpPr>
            <p:cNvPr id="14" name="文本框 13">
              <a:extLst>
                <a:ext uri="{FF2B5EF4-FFF2-40B4-BE49-F238E27FC236}">
                  <a16:creationId xmlns:a16="http://schemas.microsoft.com/office/drawing/2014/main" id="{C5F96FA9-9129-D1A8-B71A-B97514200C3B}"/>
                </a:ext>
              </a:extLst>
            </p:cNvPr>
            <p:cNvSpPr txBox="1"/>
            <p:nvPr>
              <p:custDataLst>
                <p:tags r:id="rId18"/>
              </p:custDataLst>
            </p:nvPr>
          </p:nvSpPr>
          <p:spPr>
            <a:xfrm>
              <a:off x="4642284" y="4038893"/>
              <a:ext cx="2950210"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柠檬酸合成酶</a:t>
              </a:r>
            </a:p>
          </p:txBody>
        </p:sp>
        <p:cxnSp>
          <p:nvCxnSpPr>
            <p:cNvPr id="15" name="直接箭头连接符 47">
              <a:extLst>
                <a:ext uri="{FF2B5EF4-FFF2-40B4-BE49-F238E27FC236}">
                  <a16:creationId xmlns:a16="http://schemas.microsoft.com/office/drawing/2014/main" id="{7988AEC5-E328-D1DB-0579-427850DA3B05}"/>
                </a:ext>
              </a:extLst>
            </p:cNvPr>
            <p:cNvCxnSpPr/>
            <p:nvPr>
              <p:custDataLst>
                <p:tags r:id="rId19"/>
              </p:custDataLst>
            </p:nvPr>
          </p:nvCxnSpPr>
          <p:spPr>
            <a:xfrm>
              <a:off x="4688096" y="4527319"/>
              <a:ext cx="2412000"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组合 15" title="">
            <a:extLst>
              <a:ext uri="{FF2B5EF4-FFF2-40B4-BE49-F238E27FC236}">
                <a16:creationId xmlns:a16="http://schemas.microsoft.com/office/drawing/2014/main" id="{18D7EF00-0D67-AF99-AC25-B37F97E0F78F}"/>
              </a:ext>
            </a:extLst>
          </p:cNvPr>
          <p:cNvGrpSpPr/>
          <p:nvPr>
            <p:custDataLst>
              <p:tags r:id="rId20"/>
            </p:custDataLst>
          </p:nvPr>
        </p:nvGrpSpPr>
        <p:grpSpPr>
          <a:xfrm>
            <a:off x="3318150" y="5525756"/>
            <a:ext cx="1618002" cy="1009144"/>
            <a:chOff x="2436090" y="4417111"/>
            <a:chExt cx="1618002" cy="1009144"/>
          </a:xfrm>
        </p:grpSpPr>
        <p:sp>
          <p:nvSpPr>
            <p:cNvPr id="17" name="文本框 16">
              <a:extLst>
                <a:ext uri="{FF2B5EF4-FFF2-40B4-BE49-F238E27FC236}">
                  <a16:creationId xmlns:a16="http://schemas.microsoft.com/office/drawing/2014/main" id="{196037FE-C0F3-D039-40BC-4B76127DFE3C}"/>
                </a:ext>
              </a:extLst>
            </p:cNvPr>
            <p:cNvSpPr txBox="1"/>
            <p:nvPr>
              <p:custDataLst>
                <p:tags r:id="rId21"/>
              </p:custDataLst>
            </p:nvPr>
          </p:nvSpPr>
          <p:spPr>
            <a:xfrm>
              <a:off x="2624072" y="4417111"/>
              <a:ext cx="1430020"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发酵</a:t>
              </a:r>
            </a:p>
          </p:txBody>
        </p:sp>
        <p:sp>
          <p:nvSpPr>
            <p:cNvPr id="18" name="文本框 17">
              <a:extLst>
                <a:ext uri="{FF2B5EF4-FFF2-40B4-BE49-F238E27FC236}">
                  <a16:creationId xmlns:a16="http://schemas.microsoft.com/office/drawing/2014/main" id="{5A1F6E75-A70E-B0FD-C72D-519814E1A4A2}"/>
                </a:ext>
              </a:extLst>
            </p:cNvPr>
            <p:cNvSpPr txBox="1"/>
            <p:nvPr>
              <p:custDataLst>
                <p:tags r:id="rId22"/>
              </p:custDataLst>
            </p:nvPr>
          </p:nvSpPr>
          <p:spPr>
            <a:xfrm>
              <a:off x="2608244" y="4903035"/>
              <a:ext cx="1358900"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氧气</a:t>
              </a:r>
            </a:p>
          </p:txBody>
        </p:sp>
        <p:cxnSp>
          <p:nvCxnSpPr>
            <p:cNvPr id="19" name="直接箭头连接符 48">
              <a:extLst>
                <a:ext uri="{FF2B5EF4-FFF2-40B4-BE49-F238E27FC236}">
                  <a16:creationId xmlns:a16="http://schemas.microsoft.com/office/drawing/2014/main" id="{00E197C3-1D49-B50B-832E-828834A3581F}"/>
                </a:ext>
              </a:extLst>
            </p:cNvPr>
            <p:cNvCxnSpPr/>
            <p:nvPr>
              <p:custDataLst>
                <p:tags r:id="rId23"/>
              </p:custDataLst>
            </p:nvPr>
          </p:nvCxnSpPr>
          <p:spPr>
            <a:xfrm>
              <a:off x="2436090" y="4932642"/>
              <a:ext cx="1332000"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20" name="组合 19" title="">
            <a:extLst>
              <a:ext uri="{FF2B5EF4-FFF2-40B4-BE49-F238E27FC236}">
                <a16:creationId xmlns:a16="http://schemas.microsoft.com/office/drawing/2014/main" id="{DE30D323-241A-7080-A507-DCAF28C79C0F}"/>
              </a:ext>
            </a:extLst>
          </p:cNvPr>
          <p:cNvGrpSpPr/>
          <p:nvPr>
            <p:custDataLst>
              <p:tags r:id="rId24"/>
            </p:custDataLst>
          </p:nvPr>
        </p:nvGrpSpPr>
        <p:grpSpPr>
          <a:xfrm>
            <a:off x="6007617" y="5539436"/>
            <a:ext cx="1224000" cy="523220"/>
            <a:chOff x="5104647" y="4713118"/>
            <a:chExt cx="1224000" cy="523220"/>
          </a:xfrm>
        </p:grpSpPr>
        <p:sp>
          <p:nvSpPr>
            <p:cNvPr id="22" name="文本框 21">
              <a:extLst>
                <a:ext uri="{FF2B5EF4-FFF2-40B4-BE49-F238E27FC236}">
                  <a16:creationId xmlns:a16="http://schemas.microsoft.com/office/drawing/2014/main" id="{E0119C28-297D-1B22-F035-A2C00C80D25B}"/>
                </a:ext>
              </a:extLst>
            </p:cNvPr>
            <p:cNvSpPr txBox="1"/>
            <p:nvPr>
              <p:custDataLst>
                <p:tags r:id="rId25"/>
              </p:custDataLst>
            </p:nvPr>
          </p:nvSpPr>
          <p:spPr>
            <a:xfrm>
              <a:off x="5142467" y="4713118"/>
              <a:ext cx="1186180"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处理</a:t>
              </a:r>
            </a:p>
          </p:txBody>
        </p:sp>
        <p:cxnSp>
          <p:nvCxnSpPr>
            <p:cNvPr id="23" name="直接箭头连接符 49">
              <a:extLst>
                <a:ext uri="{FF2B5EF4-FFF2-40B4-BE49-F238E27FC236}">
                  <a16:creationId xmlns:a16="http://schemas.microsoft.com/office/drawing/2014/main" id="{5EB357BC-E742-E838-BA40-ED4E13F9CCCF}"/>
                </a:ext>
              </a:extLst>
            </p:cNvPr>
            <p:cNvCxnSpPr/>
            <p:nvPr>
              <p:custDataLst>
                <p:tags r:id="rId26"/>
              </p:custDataLst>
            </p:nvPr>
          </p:nvCxnSpPr>
          <p:spPr>
            <a:xfrm>
              <a:off x="5104647" y="5222658"/>
              <a:ext cx="1224000"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24" name="组合 23" title="">
            <a:extLst>
              <a:ext uri="{FF2B5EF4-FFF2-40B4-BE49-F238E27FC236}">
                <a16:creationId xmlns:a16="http://schemas.microsoft.com/office/drawing/2014/main" id="{06163F24-0D83-8AD1-3319-82DE259321A0}"/>
              </a:ext>
            </a:extLst>
          </p:cNvPr>
          <p:cNvGrpSpPr/>
          <p:nvPr>
            <p:custDataLst>
              <p:tags r:id="rId27"/>
            </p:custDataLst>
          </p:nvPr>
        </p:nvGrpSpPr>
        <p:grpSpPr>
          <a:xfrm>
            <a:off x="2637934" y="4011472"/>
            <a:ext cx="1717208" cy="924121"/>
            <a:chOff x="1755874" y="2902827"/>
            <a:chExt cx="1717208" cy="924121"/>
          </a:xfrm>
        </p:grpSpPr>
        <p:sp>
          <p:nvSpPr>
            <p:cNvPr id="25" name="文本框 24">
              <a:extLst>
                <a:ext uri="{FF2B5EF4-FFF2-40B4-BE49-F238E27FC236}">
                  <a16:creationId xmlns:a16="http://schemas.microsoft.com/office/drawing/2014/main" id="{5E6AF72C-EBAE-BA8E-244A-26F12AD303C2}"/>
                </a:ext>
              </a:extLst>
            </p:cNvPr>
            <p:cNvSpPr txBox="1"/>
            <p:nvPr>
              <p:custDataLst>
                <p:tags r:id="rId28"/>
              </p:custDataLst>
            </p:nvPr>
          </p:nvSpPr>
          <p:spPr>
            <a:xfrm>
              <a:off x="1797131" y="3010234"/>
              <a:ext cx="1675951"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淀粉酶</a:t>
              </a:r>
            </a:p>
          </p:txBody>
        </p:sp>
        <p:cxnSp>
          <p:nvCxnSpPr>
            <p:cNvPr id="26" name="直接箭头连接符 50">
              <a:extLst>
                <a:ext uri="{FF2B5EF4-FFF2-40B4-BE49-F238E27FC236}">
                  <a16:creationId xmlns:a16="http://schemas.microsoft.com/office/drawing/2014/main" id="{55CBFC60-CA10-6BFB-C2D1-E579CD0E549F}"/>
                </a:ext>
              </a:extLst>
            </p:cNvPr>
            <p:cNvCxnSpPr/>
            <p:nvPr>
              <p:custDataLst>
                <p:tags r:id="rId29"/>
              </p:custDataLst>
            </p:nvPr>
          </p:nvCxnSpPr>
          <p:spPr>
            <a:xfrm flipH="1">
              <a:off x="1755874" y="2902827"/>
              <a:ext cx="0" cy="924121"/>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pic>
        <p:nvPicPr>
          <p:cNvPr id="4098" name="Picture 2" title="">
            <a:extLst>
              <a:ext uri="{FF2B5EF4-FFF2-40B4-BE49-F238E27FC236}">
                <a16:creationId xmlns:a16="http://schemas.microsoft.com/office/drawing/2014/main" id="{940CFDDC-C54C-B525-79B1-F1201E572A0E}"/>
              </a:ext>
            </a:extLst>
          </p:cNvPr>
          <p:cNvPicPr>
            <a:picLocks noChangeAspect="1" noChangeArrowheads="1"/>
          </p:cNvPicPr>
          <p:nvPr>
            <p:custDataLst>
              <p:tags r:id="rId31"/>
            </p:custDataLst>
          </p:nvPr>
        </p:nvPicPr>
        <p:blipFill>
          <a:blip r:embed="rId30">
            <a:extLst>
              <a:ext uri="{28A0092B-C50C-407E-A947-70E740481C1C}">
                <a14:useLocalDpi xmlns:a14="http://schemas.microsoft.com/office/drawing/2010/main" val="0"/>
              </a:ext>
            </a:extLst>
          </a:blip>
          <a:stretch>
            <a:fillRect/>
          </a:stretch>
        </p:blipFill>
        <p:spPr bwMode="auto">
          <a:xfrm>
            <a:off x="7714122" y="43068"/>
            <a:ext cx="4328163" cy="325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83902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par>
                          <p:cTn id="14" fill="hold" nodeType="afterGroup">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nodeType="clickPar">
                      <p:stCondLst>
                        <p:cond delay="indefinite"/>
                        <p:cond evt="onBegin" delay="0">
                          <p:tn val="20"/>
                        </p:cond>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up)">
                                      <p:cBhvr>
                                        <p:cTn id="25" dur="500"/>
                                        <p:tgtEl>
                                          <p:spTgt spid="24"/>
                                        </p:tgtEl>
                                      </p:cBhvr>
                                    </p:animEffect>
                                  </p:childTnLst>
                                </p:cTn>
                              </p:par>
                            </p:childTnLst>
                          </p:cTn>
                        </p:par>
                      </p:childTnLst>
                    </p:cTn>
                  </p:par>
                  <p:par>
                    <p:cTn id="26" fill="hold" nodeType="clickPar">
                      <p:stCondLst>
                        <p:cond delay="indefinite"/>
                        <p:cond evt="onBegin" delay="0">
                          <p:tn val="25"/>
                        </p:cond>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par>
                          <p:cTn id="31" fill="hold" nodeType="afterGroup">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nodeType="clickPar">
                      <p:stCondLst>
                        <p:cond delay="indefinite"/>
                        <p:cond evt="onBegin" delay="0">
                          <p:tn val="34"/>
                        </p:cond>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nodeType="afterGroup">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par>
                          <p:cTn id="44" fill="hold" nodeType="afterGroup">
                            <p:stCondLst>
                              <p:cond delay="1000"/>
                            </p:stCondLst>
                            <p:childTnLst>
                              <p:par>
                                <p:cTn id="45" presetID="10" presetClass="entr" presetSubtype="0" fill="hold" nodeType="afterEffect">
                                  <p:stCondLst>
                                    <p:cond delay="0"/>
                                  </p:stCondLst>
                                  <p:childTnLst>
                                    <p:set>
                                      <p:cBhvr>
                                        <p:cTn id="46" dur="1" fill="hold">
                                          <p:stCondLst>
                                            <p:cond delay="0"/>
                                          </p:stCondLst>
                                        </p:cTn>
                                        <p:tgtEl>
                                          <p:spTgt spid="4100"/>
                                        </p:tgtEl>
                                        <p:attrNameLst>
                                          <p:attrName>style.visibility</p:attrName>
                                        </p:attrNameLst>
                                      </p:cBhvr>
                                      <p:to>
                                        <p:strVal val="visible"/>
                                      </p:to>
                                    </p:set>
                                    <p:animEffect transition="in" filter="fade">
                                      <p:cBhvr>
                                        <p:cTn id="47" dur="500"/>
                                        <p:tgtEl>
                                          <p:spTgt spid="4100"/>
                                        </p:tgtEl>
                                      </p:cBhvr>
                                    </p:animEffect>
                                  </p:childTnLst>
                                </p:cTn>
                              </p:par>
                            </p:childTnLst>
                          </p:cTn>
                        </p:par>
                        <p:par>
                          <p:cTn id="48" fill="hold" nodeType="afterGroup">
                            <p:stCondLst>
                              <p:cond delay="1500"/>
                            </p:stCondLst>
                            <p:childTnLst>
                              <p:par>
                                <p:cTn id="49" presetID="10" presetClass="entr" presetSubtype="0"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500"/>
                                        <p:tgtEl>
                                          <p:spTgt spid="9"/>
                                        </p:tgtEl>
                                      </p:cBhvr>
                                    </p:animEffect>
                                  </p:childTnLst>
                                </p:cTn>
                              </p:par>
                            </p:childTnLst>
                          </p:cTn>
                        </p:par>
                      </p:childTnLst>
                    </p:cTn>
                  </p:par>
                  <p:par>
                    <p:cTn id="52" fill="hold" nodeType="clickPar">
                      <p:stCondLst>
                        <p:cond delay="indefinite"/>
                        <p:cond evt="onBegin" delay="0">
                          <p:tn val="51"/>
                        </p:cond>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wipe(left)">
                                      <p:cBhvr>
                                        <p:cTn id="56" dur="500"/>
                                        <p:tgtEl>
                                          <p:spTgt spid="16"/>
                                        </p:tgtEl>
                                      </p:cBhvr>
                                    </p:animEffect>
                                  </p:childTnLst>
                                </p:cTn>
                              </p:par>
                            </p:childTnLst>
                          </p:cTn>
                        </p:par>
                        <p:par>
                          <p:cTn id="57" fill="hold" nodeType="afterGroup">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500"/>
                                        <p:tgtEl>
                                          <p:spTgt spid="10"/>
                                        </p:tgtEl>
                                      </p:cBhvr>
                                    </p:animEffect>
                                  </p:childTnLst>
                                </p:cTn>
                              </p:par>
                            </p:childTnLst>
                          </p:cTn>
                        </p:par>
                      </p:childTnLst>
                    </p:cTn>
                  </p:par>
                  <p:par>
                    <p:cTn id="61" fill="hold" nodeType="clickPar">
                      <p:stCondLst>
                        <p:cond delay="indefinite"/>
                        <p:cond evt="onBegin" delay="0">
                          <p:tn val="60"/>
                        </p:cond>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wipe(left)">
                                      <p:cBhvr>
                                        <p:cTn id="65" dur="500"/>
                                        <p:tgtEl>
                                          <p:spTgt spid="20"/>
                                        </p:tgtEl>
                                      </p:cBhvr>
                                    </p:animEffect>
                                  </p:childTnLst>
                                </p:cTn>
                              </p:par>
                            </p:childTnLst>
                          </p:cTn>
                        </p:par>
                        <p:par>
                          <p:cTn id="66" fill="hold" nodeType="afterGroup">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500"/>
                                        <p:tgtEl>
                                          <p:spTgt spid="11"/>
                                        </p:tgtEl>
                                      </p:cBhvr>
                                    </p:animEffect>
                                  </p:childTnLst>
                                </p:cTn>
                              </p:par>
                            </p:childTnLst>
                          </p:cTn>
                        </p:par>
                        <p:par>
                          <p:cTn id="70" fill="hold" nodeType="afterGroup">
                            <p:stCondLst>
                              <p:cond delay="1000"/>
                            </p:stCondLst>
                            <p:childTnLst>
                              <p:par>
                                <p:cTn id="71" presetID="10" presetClass="entr" presetSubtype="0" fill="hold" nodeType="afterEffect">
                                  <p:stCondLst>
                                    <p:cond delay="0"/>
                                  </p:stCondLst>
                                  <p:childTnLst>
                                    <p:set>
                                      <p:cBhvr>
                                        <p:cTn id="72" dur="1" fill="hold">
                                          <p:stCondLst>
                                            <p:cond delay="0"/>
                                          </p:stCondLst>
                                        </p:cTn>
                                        <p:tgtEl>
                                          <p:spTgt spid="4098"/>
                                        </p:tgtEl>
                                        <p:attrNameLst>
                                          <p:attrName>style.visibility</p:attrName>
                                        </p:attrNameLst>
                                      </p:cBhvr>
                                      <p:to>
                                        <p:strVal val="visible"/>
                                      </p:to>
                                    </p:set>
                                    <p:animEffect transition="in" filter="fade">
                                      <p:cBhvr>
                                        <p:cTn id="73"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8" grpId="0"/>
      <p:bldP spid="9" grpId="0"/>
      <p:bldP spid="10" grpId="0"/>
      <p:bldP spid="11" grpId="0"/>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4754880" cy="584775"/>
          </a:xfrm>
          <a:custGeom>
            <a:gdLst>
              <a:gd name="connsiteX0" fmla="*/ 0 w 4754880"/>
              <a:gd name="connsiteY0" fmla="*/ 0 h 584775"/>
              <a:gd name="connsiteX1" fmla="*/ 546811 w 4754880"/>
              <a:gd name="connsiteY1" fmla="*/ 0 h 584775"/>
              <a:gd name="connsiteX2" fmla="*/ 1188720 w 4754880"/>
              <a:gd name="connsiteY2" fmla="*/ 0 h 584775"/>
              <a:gd name="connsiteX3" fmla="*/ 1878178 w 4754880"/>
              <a:gd name="connsiteY3" fmla="*/ 0 h 584775"/>
              <a:gd name="connsiteX4" fmla="*/ 2424989 w 4754880"/>
              <a:gd name="connsiteY4" fmla="*/ 0 h 584775"/>
              <a:gd name="connsiteX5" fmla="*/ 2876702 w 4754880"/>
              <a:gd name="connsiteY5" fmla="*/ 0 h 584775"/>
              <a:gd name="connsiteX6" fmla="*/ 3328416 w 4754880"/>
              <a:gd name="connsiteY6" fmla="*/ 0 h 584775"/>
              <a:gd name="connsiteX7" fmla="*/ 4017874 w 4754880"/>
              <a:gd name="connsiteY7" fmla="*/ 0 h 584775"/>
              <a:gd name="connsiteX8" fmla="*/ 4754880 w 4754880"/>
              <a:gd name="connsiteY8" fmla="*/ 0 h 584775"/>
              <a:gd name="connsiteX9" fmla="*/ 4754880 w 4754880"/>
              <a:gd name="connsiteY9" fmla="*/ 584775 h 584775"/>
              <a:gd name="connsiteX10" fmla="*/ 4303166 w 4754880"/>
              <a:gd name="connsiteY10" fmla="*/ 584775 h 584775"/>
              <a:gd name="connsiteX11" fmla="*/ 3851453 w 4754880"/>
              <a:gd name="connsiteY11" fmla="*/ 584775 h 584775"/>
              <a:gd name="connsiteX12" fmla="*/ 3257093 w 4754880"/>
              <a:gd name="connsiteY12" fmla="*/ 584775 h 584775"/>
              <a:gd name="connsiteX13" fmla="*/ 2710282 w 4754880"/>
              <a:gd name="connsiteY13" fmla="*/ 584775 h 584775"/>
              <a:gd name="connsiteX14" fmla="*/ 2211019 w 4754880"/>
              <a:gd name="connsiteY14" fmla="*/ 584775 h 584775"/>
              <a:gd name="connsiteX15" fmla="*/ 1616659 w 4754880"/>
              <a:gd name="connsiteY15" fmla="*/ 584775 h 584775"/>
              <a:gd name="connsiteX16" fmla="*/ 1117397 w 4754880"/>
              <a:gd name="connsiteY16" fmla="*/ 584775 h 584775"/>
              <a:gd name="connsiteX17" fmla="*/ 665683 w 4754880"/>
              <a:gd name="connsiteY17" fmla="*/ 584775 h 584775"/>
              <a:gd name="connsiteX18" fmla="*/ 0 w 4754880"/>
              <a:gd name="connsiteY18" fmla="*/ 584775 h 584775"/>
              <a:gd name="connsiteX19" fmla="*/ 0 w 4754880"/>
              <a:gd name="connsiteY19"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54880" h="584775" extrusionOk="0">
                <a:moveTo>
                  <a:pt x="0" y="0"/>
                </a:moveTo>
                <a:cubicBezTo>
                  <a:pt x="267658" y="-18036"/>
                  <a:pt x="347424" y="30089"/>
                  <a:pt x="546811" y="0"/>
                </a:cubicBezTo>
                <a:cubicBezTo>
                  <a:pt x="746198" y="-30089"/>
                  <a:pt x="1010466" y="20229"/>
                  <a:pt x="1188720" y="0"/>
                </a:cubicBezTo>
                <a:cubicBezTo>
                  <a:pt x="1366974" y="-20229"/>
                  <a:pt x="1652505" y="79388"/>
                  <a:pt x="1878178" y="0"/>
                </a:cubicBezTo>
                <a:cubicBezTo>
                  <a:pt x="2103851" y="-79388"/>
                  <a:pt x="2240721" y="35681"/>
                  <a:pt x="2424989" y="0"/>
                </a:cubicBezTo>
                <a:cubicBezTo>
                  <a:pt x="2609257" y="-35681"/>
                  <a:pt x="2762340" y="31611"/>
                  <a:pt x="2876702" y="0"/>
                </a:cubicBezTo>
                <a:cubicBezTo>
                  <a:pt x="2991064" y="-31611"/>
                  <a:pt x="3121222" y="1757"/>
                  <a:pt x="3328416" y="0"/>
                </a:cubicBezTo>
                <a:cubicBezTo>
                  <a:pt x="3535610" y="-1757"/>
                  <a:pt x="3820619" y="25771"/>
                  <a:pt x="4017874" y="0"/>
                </a:cubicBezTo>
                <a:cubicBezTo>
                  <a:pt x="4215129" y="-25771"/>
                  <a:pt x="4521673" y="70637"/>
                  <a:pt x="4754880" y="0"/>
                </a:cubicBezTo>
                <a:cubicBezTo>
                  <a:pt x="4778651" y="205869"/>
                  <a:pt x="4745339" y="381885"/>
                  <a:pt x="4754880" y="584775"/>
                </a:cubicBezTo>
                <a:cubicBezTo>
                  <a:pt x="4583862" y="630253"/>
                  <a:pt x="4419762" y="536645"/>
                  <a:pt x="4303166" y="584775"/>
                </a:cubicBezTo>
                <a:cubicBezTo>
                  <a:pt x="4186570" y="632905"/>
                  <a:pt x="3965233" y="531311"/>
                  <a:pt x="3851453" y="584775"/>
                </a:cubicBezTo>
                <a:cubicBezTo>
                  <a:pt x="3737673" y="638239"/>
                  <a:pt x="3518460" y="580875"/>
                  <a:pt x="3257093" y="584775"/>
                </a:cubicBezTo>
                <a:cubicBezTo>
                  <a:pt x="2995726" y="588675"/>
                  <a:pt x="2902280" y="531441"/>
                  <a:pt x="2710282" y="584775"/>
                </a:cubicBezTo>
                <a:cubicBezTo>
                  <a:pt x="2518284" y="638109"/>
                  <a:pt x="2343970" y="540463"/>
                  <a:pt x="2211019" y="584775"/>
                </a:cubicBezTo>
                <a:cubicBezTo>
                  <a:pt x="2078068" y="629087"/>
                  <a:pt x="1801645" y="559601"/>
                  <a:pt x="1616659" y="584775"/>
                </a:cubicBezTo>
                <a:cubicBezTo>
                  <a:pt x="1431673" y="609949"/>
                  <a:pt x="1238850" y="544466"/>
                  <a:pt x="1117397" y="584775"/>
                </a:cubicBezTo>
                <a:cubicBezTo>
                  <a:pt x="995944" y="625084"/>
                  <a:pt x="795097" y="584232"/>
                  <a:pt x="665683" y="584775"/>
                </a:cubicBezTo>
                <a:cubicBezTo>
                  <a:pt x="536269" y="585318"/>
                  <a:pt x="303691" y="543635"/>
                  <a:pt x="0" y="584775"/>
                </a:cubicBezTo>
                <a:cubicBezTo>
                  <a:pt x="-21237" y="342086"/>
                  <a:pt x="4971" y="269973"/>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一、</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在食品工业上的应用</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 name="文本框 1" title="">
            <a:extLst>
              <a:ext uri="{FF2B5EF4-FFF2-40B4-BE49-F238E27FC236}">
                <a16:creationId xmlns:a16="http://schemas.microsoft.com/office/drawing/2014/main" id="{621CF78E-1274-5EE3-1693-5BE23D26CA34}"/>
              </a:ext>
            </a:extLst>
          </p:cNvPr>
          <p:cNvSpPr txBox="1"/>
          <p:nvPr>
            <p:custDataLst>
              <p:tags r:id="rId5"/>
            </p:custDataLst>
          </p:nvPr>
        </p:nvSpPr>
        <p:spPr>
          <a:xfrm>
            <a:off x="400110" y="804901"/>
            <a:ext cx="4762842" cy="523220"/>
          </a:xfrm>
          <a:prstGeom prst="rect">
            <a:avLst/>
          </a:prstGeom>
          <a:noFill/>
        </p:spPr>
        <p:txBody>
          <a:bodyPr wrap="none" rtlCol="0" anchor="t">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生产各种各样的食品添加剂</a:t>
            </a:r>
          </a:p>
        </p:txBody>
      </p:sp>
      <p:sp>
        <p:nvSpPr>
          <p:cNvPr id="7" name="文本框 6" title="">
            <a:extLst>
              <a:ext uri="{FF2B5EF4-FFF2-40B4-BE49-F238E27FC236}">
                <a16:creationId xmlns:a16="http://schemas.microsoft.com/office/drawing/2014/main" id="{DC1131F1-F2D3-7F15-68AB-A8948935F65F}"/>
              </a:ext>
            </a:extLst>
          </p:cNvPr>
          <p:cNvSpPr txBox="1"/>
          <p:nvPr>
            <p:custDataLst>
              <p:tags r:id="rId6"/>
            </p:custDataLst>
          </p:nvPr>
        </p:nvSpPr>
        <p:spPr>
          <a:xfrm>
            <a:off x="0" y="1673576"/>
            <a:ext cx="3848072" cy="521970"/>
          </a:xfrm>
          <a:prstGeom prst="rect">
            <a:avLst/>
          </a:prstGeom>
          <a:solidFill>
            <a:srgbClr val="5E78B7"/>
          </a:solidFill>
        </p:spPr>
        <p:txBody>
          <a:bodyPr wrap="square" rtlCol="0">
            <a:spAutoFit/>
          </a:bodyPr>
          <a:lstStyle/>
          <a:p>
            <a:r>
              <a:rPr lang="zh-CN" altLang="en-US" sz="2800" b="1">
                <a:solidFill>
                  <a:schemeClr val="bg1"/>
                </a:solidFill>
                <a:latin typeface="微软雅黑" pitchFamily="34" charset="-122"/>
                <a:ea typeface="微软雅黑" pitchFamily="34" charset="-122"/>
              </a:rPr>
              <a:t>常用的几类食品添加剂</a:t>
            </a:r>
          </a:p>
        </p:txBody>
      </p:sp>
      <p:graphicFrame>
        <p:nvGraphicFramePr>
          <p:cNvPr id="27" name="表格 22" title="">
            <a:extLst>
              <a:ext uri="{FF2B5EF4-FFF2-40B4-BE49-F238E27FC236}">
                <a16:creationId xmlns:a16="http://schemas.microsoft.com/office/drawing/2014/main" id="{62BBA29B-4542-2DB6-280E-A34927B72E19}"/>
              </a:ext>
            </a:extLst>
          </p:cNvPr>
          <p:cNvGraphicFramePr>
            <a:graphicFrameLocks noGrp="1"/>
          </p:cNvGraphicFramePr>
          <p:nvPr>
            <p:custDataLst>
              <p:tags r:id="rId7"/>
            </p:custDataLst>
            <p:extLst>
              <p:ext uri="{D42A27DB-BD31-4B8C-83A1-F6EECF244321}">
                <p14:modId xmlns:p14="http://schemas.microsoft.com/office/powerpoint/2010/main" val="2778171795"/>
              </p:ext>
            </p:extLst>
          </p:nvPr>
        </p:nvGraphicFramePr>
        <p:xfrm>
          <a:off x="1093305" y="2578379"/>
          <a:ext cx="10005390" cy="3474720"/>
        </p:xfrm>
        <a:graphic>
          <a:graphicData uri="http://schemas.openxmlformats.org/drawingml/2006/table">
            <a:tbl>
              <a:tblPr firstRow="1" bandRow="1">
                <a:effectLst/>
                <a:tableStyleId>{5940675A-B579-460E-94D1-54222C63F5DA}</a:tableStyleId>
              </a:tblPr>
              <a:tblGrid>
                <a:gridCol w="2944797">
                  <a:extLst>
                    <a:ext uri="{9D8B030D-6E8A-4147-A177-3AD203B41FA5}">
                      <a16:colId xmlns:a16="http://schemas.microsoft.com/office/drawing/2014/main" val="20000"/>
                    </a:ext>
                  </a:extLst>
                </a:gridCol>
                <a:gridCol w="7060593">
                  <a:extLst>
                    <a:ext uri="{9D8B030D-6E8A-4147-A177-3AD203B41FA5}">
                      <a16:colId xmlns:a16="http://schemas.microsoft.com/office/drawing/2014/main" val="20001"/>
                    </a:ext>
                  </a:extLst>
                </a:gridCol>
              </a:tblGrid>
              <a:tr h="452120">
                <a:tc>
                  <a:txBody>
                    <a:bodyPr vert="horz" wrap="square"/>
                    <a:lstStyle/>
                    <a:p>
                      <a:pPr algn="ctr"/>
                      <a:r>
                        <a:rPr lang="zh-CN" altLang="en-US" sz="3200" b="1">
                          <a:solidFill>
                            <a:srgbClr val="FFFFFF"/>
                          </a:solidFill>
                          <a:latin typeface="Times New Roman" panose="02020603050405020304" pitchFamily="18" charset="0"/>
                          <a:ea typeface="楷体" panose="02010609060101010101" pitchFamily="49" charset="-122"/>
                          <a:cs typeface="Times New Roman" panose="02020603050405020304" pitchFamily="18" charset="0"/>
                        </a:rPr>
                        <a:t>添加剂类型</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solidFill>
                      <a:schemeClr val="accent6">
                        <a:lumMod val="75000"/>
                      </a:schemeClr>
                    </a:solidFill>
                  </a:tcPr>
                </a:tc>
                <a:tc>
                  <a:txBody>
                    <a:bodyPr vert="horz" wrap="square"/>
                    <a:lstStyle/>
                    <a:p>
                      <a:pPr algn="ctr"/>
                      <a:r>
                        <a:rPr lang="zh-CN" altLang="en-US" sz="3200" b="1">
                          <a:solidFill>
                            <a:srgbClr val="FFFFFF"/>
                          </a:solidFill>
                          <a:latin typeface="Times New Roman" panose="02020603050405020304" pitchFamily="18" charset="0"/>
                          <a:ea typeface="楷体" panose="02010609060101010101" pitchFamily="49" charset="-122"/>
                          <a:cs typeface="Times New Roman" panose="02020603050405020304" pitchFamily="18" charset="0"/>
                        </a:rPr>
                        <a:t>举例</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solidFill>
                      <a:schemeClr val="accent6">
                        <a:lumMod val="75000"/>
                      </a:schemeClr>
                    </a:solidFill>
                  </a:tcPr>
                </a:tc>
                <a:extLst>
                  <a:ext uri="{0D108BD9-81ED-4DB2-BD59-A6C34878D82A}">
                    <a16:rowId xmlns:a16="http://schemas.microsoft.com/office/drawing/2014/main" val="10000"/>
                  </a:ext>
                </a:extLst>
              </a:tr>
              <a:tr h="419100">
                <a:tc>
                  <a:txBody>
                    <a:bodyPr vert="horz" wrap="square"/>
                    <a:lstStyle/>
                    <a:p>
                      <a:pPr algn="ct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酸度调节剂</a:t>
                      </a:r>
                    </a:p>
                  </a:txBody>
                  <a:tcPr anchor="ct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chemeClr val="accent6">
                        <a:lumMod val="60000"/>
                        <a:lumOff val="40000"/>
                      </a:schemeClr>
                    </a:solidFill>
                  </a:tcPr>
                </a:tc>
                <a:tc>
                  <a:txBody>
                    <a:bodyPr vert="horz" wrap="square"/>
                    <a:lstStyle/>
                    <a:p>
                      <a:pPr algn="ct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L-苹果酸、柠檬酸、乳酸</a:t>
                      </a:r>
                    </a:p>
                  </a:txBody>
                  <a:tcPr anchor="ct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solidFill>
                      <a:schemeClr val="accent6">
                        <a:lumMod val="60000"/>
                        <a:lumOff val="40000"/>
                      </a:schemeClr>
                    </a:solidFill>
                  </a:tcPr>
                </a:tc>
                <a:extLst>
                  <a:ext uri="{0D108BD9-81ED-4DB2-BD59-A6C34878D82A}">
                    <a16:rowId xmlns:a16="http://schemas.microsoft.com/office/drawing/2014/main" val="10001"/>
                  </a:ext>
                </a:extLst>
              </a:tr>
              <a:tr h="393700">
                <a:tc>
                  <a:txBody>
                    <a:bodyPr vert="horz" wrap="square"/>
                    <a:lstStyle/>
                    <a:p>
                      <a:pPr algn="ct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增味剂</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solidFill>
                      <a:schemeClr val="accent6">
                        <a:lumMod val="20000"/>
                        <a:lumOff val="80000"/>
                      </a:schemeClr>
                    </a:solidFill>
                  </a:tcPr>
                </a:tc>
                <a:tc>
                  <a:txBody>
                    <a:bodyPr vert="horz" wrap="square"/>
                    <a:lstStyle/>
                    <a:p>
                      <a:pPr algn="ct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5-肌苷酸二钠、谷氨酸钠</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solidFill>
                      <a:schemeClr val="accent6">
                        <a:lumMod val="20000"/>
                        <a:lumOff val="80000"/>
                      </a:schemeClr>
                    </a:solidFill>
                  </a:tcPr>
                </a:tc>
                <a:extLst>
                  <a:ext uri="{0D108BD9-81ED-4DB2-BD59-A6C34878D82A}">
                    <a16:rowId xmlns:a16="http://schemas.microsoft.com/office/drawing/2014/main" val="10002"/>
                  </a:ext>
                </a:extLst>
              </a:tr>
              <a:tr h="343535">
                <a:tc>
                  <a:txBody>
                    <a:bodyPr vert="horz" wrap="square"/>
                    <a:lstStyle/>
                    <a:p>
                      <a:pPr algn="ct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着色剂</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solidFill>
                      <a:schemeClr val="accent6">
                        <a:lumMod val="60000"/>
                        <a:lumOff val="40000"/>
                      </a:schemeClr>
                    </a:solidFill>
                  </a:tcPr>
                </a:tc>
                <a:tc>
                  <a:txBody>
                    <a:bodyPr vert="horz" wrap="square"/>
                    <a:lstStyle/>
                    <a:p>
                      <a:pPr algn="ct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β</a:t>
                      </a:r>
                      <a:r>
                        <a:rPr lang="en-US" altLang="zh-CN"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胡萝卜素、红曲黄色素</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solidFill>
                      <a:schemeClr val="accent6">
                        <a:lumMod val="60000"/>
                        <a:lumOff val="40000"/>
                      </a:schemeClr>
                    </a:solidFill>
                  </a:tcPr>
                </a:tc>
                <a:extLst>
                  <a:ext uri="{0D108BD9-81ED-4DB2-BD59-A6C34878D82A}">
                    <a16:rowId xmlns:a16="http://schemas.microsoft.com/office/drawing/2014/main" val="10003"/>
                  </a:ext>
                </a:extLst>
              </a:tr>
              <a:tr h="404495">
                <a:tc>
                  <a:txBody>
                    <a:bodyPr vert="horz" wrap="square"/>
                    <a:lstStyle/>
                    <a:p>
                      <a:pPr algn="ct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增稠剂</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solidFill>
                      <a:schemeClr val="accent6">
                        <a:lumMod val="20000"/>
                        <a:lumOff val="80000"/>
                      </a:schemeClr>
                    </a:solidFill>
                  </a:tcPr>
                </a:tc>
                <a:tc>
                  <a:txBody>
                    <a:bodyPr vert="horz" wrap="square"/>
                    <a:lstStyle/>
                    <a:p>
                      <a:pPr algn="ct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黄原胶、β</a:t>
                      </a:r>
                      <a:r>
                        <a:rPr lang="en-US" altLang="zh-CN"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环状糊精、结冷胶</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solidFill>
                      <a:schemeClr val="accent6">
                        <a:lumMod val="20000"/>
                        <a:lumOff val="80000"/>
                      </a:schemeClr>
                    </a:solidFill>
                  </a:tcPr>
                </a:tc>
                <a:extLst>
                  <a:ext uri="{0D108BD9-81ED-4DB2-BD59-A6C34878D82A}">
                    <a16:rowId xmlns:a16="http://schemas.microsoft.com/office/drawing/2014/main" val="10004"/>
                  </a:ext>
                </a:extLst>
              </a:tr>
              <a:tr h="396240">
                <a:tc>
                  <a:txBody>
                    <a:bodyPr vert="horz" wrap="square"/>
                    <a:lstStyle/>
                    <a:p>
                      <a:pPr algn="ct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防腐剂</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solidFill>
                      <a:schemeClr val="accent6">
                        <a:lumMod val="60000"/>
                        <a:lumOff val="40000"/>
                      </a:schemeClr>
                    </a:solidFill>
                  </a:tcPr>
                </a:tc>
                <a:tc>
                  <a:txBody>
                    <a:bodyPr vert="horz" wrap="square"/>
                    <a:lstStyle/>
                    <a:p>
                      <a:pPr marL="0" marR="0" lvl="0" indent="0" algn="ctr" defTabSz="1828800" rtl="0" eaLnBrk="1" fontAlgn="auto" latinLnBrk="0" hangingPunct="1">
                        <a:lnSpc>
                          <a:spcPct val="100000"/>
                        </a:lnSpc>
                        <a:spcBef>
                          <a:spcPct val="0"/>
                        </a:spcBef>
                        <a:spcAft>
                          <a:spcPct val="0"/>
                        </a:spcAft>
                        <a:buClrTx/>
                        <a:buSzTx/>
                        <a:buFontTx/>
                        <a:buNone/>
                        <a:defRPr/>
                      </a:pPr>
                      <a:r>
                        <a:rPr lang="zh-CN" altLang="en-US" sz="3200" b="1">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乳酸链球菌素、溶菌酶</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solidFill>
                      <a:schemeClr val="accent6">
                        <a:lumMod val="60000"/>
                        <a:lumOff val="4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8130684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p:tgtEl>
                                          <p:spTgt spid="7"/>
                                        </p:tgtEl>
                                        <p:attrNameLst>
                                          <p:attrName>ppt_x</p:attrName>
                                        </p:attrNameLst>
                                      </p:cBhvr>
                                      <p:tavLst>
                                        <p:tav tm="0">
                                          <p:val>
                                            <p:strVal val="#ppt_x-#ppt_w*1.125000"/>
                                          </p:val>
                                        </p:tav>
                                        <p:tav tm="100000">
                                          <p:val>
                                            <p:strVal val="#ppt_x"/>
                                          </p:val>
                                        </p:tav>
                                      </p:tavLst>
                                    </p:anim>
                                    <p:animEffect transition="in" filter="wipe(right)">
                                      <p:cBhvr>
                                        <p:cTn id="13" dur="500"/>
                                        <p:tgtEl>
                                          <p:spTgt spid="7"/>
                                        </p:tgtEl>
                                      </p:cBhvr>
                                    </p:animEffect>
                                  </p:childTnLst>
                                </p:cTn>
                              </p:par>
                            </p:childTnLst>
                          </p:cTn>
                        </p:par>
                        <p:par>
                          <p:cTn id="14" fill="hold" nodeType="afterGroup">
                            <p:stCondLst>
                              <p:cond delay="1000"/>
                            </p:stCondLst>
                            <p:childTnLst>
                              <p:par>
                                <p:cTn id="15" presetID="1" presetClass="entr" presetSubtype="0"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4823460" cy="584775"/>
          </a:xfrm>
          <a:custGeom>
            <a:gdLst>
              <a:gd name="connsiteX0" fmla="*/ 0 w 4823460"/>
              <a:gd name="connsiteY0" fmla="*/ 0 h 584775"/>
              <a:gd name="connsiteX1" fmla="*/ 487705 w 4823460"/>
              <a:gd name="connsiteY1" fmla="*/ 0 h 584775"/>
              <a:gd name="connsiteX2" fmla="*/ 1071880 w 4823460"/>
              <a:gd name="connsiteY2" fmla="*/ 0 h 584775"/>
              <a:gd name="connsiteX3" fmla="*/ 1704289 w 4823460"/>
              <a:gd name="connsiteY3" fmla="*/ 0 h 584775"/>
              <a:gd name="connsiteX4" fmla="*/ 2191995 w 4823460"/>
              <a:gd name="connsiteY4" fmla="*/ 0 h 584775"/>
              <a:gd name="connsiteX5" fmla="*/ 2583231 w 4823460"/>
              <a:gd name="connsiteY5" fmla="*/ 0 h 584775"/>
              <a:gd name="connsiteX6" fmla="*/ 2974467 w 4823460"/>
              <a:gd name="connsiteY6" fmla="*/ 0 h 584775"/>
              <a:gd name="connsiteX7" fmla="*/ 3606876 w 4823460"/>
              <a:gd name="connsiteY7" fmla="*/ 0 h 584775"/>
              <a:gd name="connsiteX8" fmla="*/ 4046347 w 4823460"/>
              <a:gd name="connsiteY8" fmla="*/ 0 h 584775"/>
              <a:gd name="connsiteX9" fmla="*/ 4823460 w 4823460"/>
              <a:gd name="connsiteY9" fmla="*/ 0 h 584775"/>
              <a:gd name="connsiteX10" fmla="*/ 4823460 w 4823460"/>
              <a:gd name="connsiteY10" fmla="*/ 584775 h 584775"/>
              <a:gd name="connsiteX11" fmla="*/ 4335755 w 4823460"/>
              <a:gd name="connsiteY11" fmla="*/ 584775 h 584775"/>
              <a:gd name="connsiteX12" fmla="*/ 3799815 w 4823460"/>
              <a:gd name="connsiteY12" fmla="*/ 584775 h 584775"/>
              <a:gd name="connsiteX13" fmla="*/ 3312109 w 4823460"/>
              <a:gd name="connsiteY13" fmla="*/ 584775 h 584775"/>
              <a:gd name="connsiteX14" fmla="*/ 2872638 w 4823460"/>
              <a:gd name="connsiteY14" fmla="*/ 584775 h 584775"/>
              <a:gd name="connsiteX15" fmla="*/ 2336698 w 4823460"/>
              <a:gd name="connsiteY15" fmla="*/ 584775 h 584775"/>
              <a:gd name="connsiteX16" fmla="*/ 1897228 w 4823460"/>
              <a:gd name="connsiteY16" fmla="*/ 584775 h 584775"/>
              <a:gd name="connsiteX17" fmla="*/ 1505991 w 4823460"/>
              <a:gd name="connsiteY17" fmla="*/ 584775 h 584775"/>
              <a:gd name="connsiteX18" fmla="*/ 873582 w 4823460"/>
              <a:gd name="connsiteY18" fmla="*/ 584775 h 584775"/>
              <a:gd name="connsiteX19" fmla="*/ 482346 w 4823460"/>
              <a:gd name="connsiteY19" fmla="*/ 584775 h 584775"/>
              <a:gd name="connsiteX20" fmla="*/ 0 w 4823460"/>
              <a:gd name="connsiteY20" fmla="*/ 584775 h 584775"/>
              <a:gd name="connsiteX21" fmla="*/ 0 w 4823460"/>
              <a:gd name="connsiteY21"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23460" h="584775" extrusionOk="0">
                <a:moveTo>
                  <a:pt x="0" y="0"/>
                </a:moveTo>
                <a:cubicBezTo>
                  <a:pt x="124874" y="-27526"/>
                  <a:pt x="289513" y="48188"/>
                  <a:pt x="487705" y="0"/>
                </a:cubicBezTo>
                <a:cubicBezTo>
                  <a:pt x="685898" y="-48188"/>
                  <a:pt x="918036" y="11261"/>
                  <a:pt x="1071880" y="0"/>
                </a:cubicBezTo>
                <a:cubicBezTo>
                  <a:pt x="1225724" y="-11261"/>
                  <a:pt x="1547451" y="44578"/>
                  <a:pt x="1704289" y="0"/>
                </a:cubicBezTo>
                <a:cubicBezTo>
                  <a:pt x="1861127" y="-44578"/>
                  <a:pt x="1979181" y="13586"/>
                  <a:pt x="2191995" y="0"/>
                </a:cubicBezTo>
                <a:cubicBezTo>
                  <a:pt x="2404809" y="-13586"/>
                  <a:pt x="2425233" y="14711"/>
                  <a:pt x="2583231" y="0"/>
                </a:cubicBezTo>
                <a:cubicBezTo>
                  <a:pt x="2741229" y="-14711"/>
                  <a:pt x="2850987" y="46057"/>
                  <a:pt x="2974467" y="0"/>
                </a:cubicBezTo>
                <a:cubicBezTo>
                  <a:pt x="3097947" y="-46057"/>
                  <a:pt x="3410358" y="67019"/>
                  <a:pt x="3606876" y="0"/>
                </a:cubicBezTo>
                <a:cubicBezTo>
                  <a:pt x="3803394" y="-67019"/>
                  <a:pt x="3854704" y="20577"/>
                  <a:pt x="4046347" y="0"/>
                </a:cubicBezTo>
                <a:cubicBezTo>
                  <a:pt x="4237990" y="-20577"/>
                  <a:pt x="4585032" y="68585"/>
                  <a:pt x="4823460" y="0"/>
                </a:cubicBezTo>
                <a:cubicBezTo>
                  <a:pt x="4883433" y="157020"/>
                  <a:pt x="4779521" y="349692"/>
                  <a:pt x="4823460" y="584775"/>
                </a:cubicBezTo>
                <a:cubicBezTo>
                  <a:pt x="4632220" y="598946"/>
                  <a:pt x="4434218" y="580805"/>
                  <a:pt x="4335755" y="584775"/>
                </a:cubicBezTo>
                <a:cubicBezTo>
                  <a:pt x="4237292" y="588745"/>
                  <a:pt x="4043492" y="547956"/>
                  <a:pt x="3799815" y="584775"/>
                </a:cubicBezTo>
                <a:cubicBezTo>
                  <a:pt x="3556138" y="621594"/>
                  <a:pt x="3419046" y="541746"/>
                  <a:pt x="3312109" y="584775"/>
                </a:cubicBezTo>
                <a:cubicBezTo>
                  <a:pt x="3205172" y="627804"/>
                  <a:pt x="2986286" y="532553"/>
                  <a:pt x="2872638" y="584775"/>
                </a:cubicBezTo>
                <a:cubicBezTo>
                  <a:pt x="2758990" y="636997"/>
                  <a:pt x="2601397" y="558382"/>
                  <a:pt x="2336698" y="584775"/>
                </a:cubicBezTo>
                <a:cubicBezTo>
                  <a:pt x="2071999" y="611168"/>
                  <a:pt x="1987346" y="532521"/>
                  <a:pt x="1897228" y="584775"/>
                </a:cubicBezTo>
                <a:cubicBezTo>
                  <a:pt x="1807110" y="637029"/>
                  <a:pt x="1598287" y="575626"/>
                  <a:pt x="1505991" y="584775"/>
                </a:cubicBezTo>
                <a:cubicBezTo>
                  <a:pt x="1413695" y="593924"/>
                  <a:pt x="1028897" y="538266"/>
                  <a:pt x="873582" y="584775"/>
                </a:cubicBezTo>
                <a:cubicBezTo>
                  <a:pt x="718267" y="631284"/>
                  <a:pt x="623496" y="546552"/>
                  <a:pt x="482346" y="584775"/>
                </a:cubicBezTo>
                <a:cubicBezTo>
                  <a:pt x="341196" y="622998"/>
                  <a:pt x="114818" y="564514"/>
                  <a:pt x="0" y="584775"/>
                </a:cubicBezTo>
                <a:cubicBezTo>
                  <a:pt x="-23681" y="424834"/>
                  <a:pt x="44726" y="133852"/>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一、</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在食品工业上的应用</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8" name="文本框 27" title="">
            <a:extLst>
              <a:ext uri="{FF2B5EF4-FFF2-40B4-BE49-F238E27FC236}">
                <a16:creationId xmlns:a16="http://schemas.microsoft.com/office/drawing/2014/main" id="{5F328E3A-411C-F5EA-DA32-926F9AFD4467}"/>
              </a:ext>
            </a:extLst>
          </p:cNvPr>
          <p:cNvSpPr txBox="1"/>
          <p:nvPr>
            <p:custDataLst>
              <p:tags r:id="rId5"/>
            </p:custDataLst>
          </p:nvPr>
        </p:nvSpPr>
        <p:spPr>
          <a:xfrm>
            <a:off x="433246" y="796269"/>
            <a:ext cx="3440436" cy="565283"/>
          </a:xfrm>
          <a:prstGeom prst="rect">
            <a:avLst/>
          </a:prstGeom>
          <a:noFill/>
        </p:spPr>
        <p:txBody>
          <a:bodyPr wrap="square" rtlCol="0" anchor="t">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3.</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生产酶制剂</a:t>
            </a:r>
          </a:p>
        </p:txBody>
      </p:sp>
      <p:sp>
        <p:nvSpPr>
          <p:cNvPr id="29" name="文本框 28" title="">
            <a:extLst>
              <a:ext uri="{FF2B5EF4-FFF2-40B4-BE49-F238E27FC236}">
                <a16:creationId xmlns:a16="http://schemas.microsoft.com/office/drawing/2014/main" id="{0EA1E16B-4B3F-31AC-F818-B9F43394C586}"/>
              </a:ext>
            </a:extLst>
          </p:cNvPr>
          <p:cNvSpPr txBox="1"/>
          <p:nvPr>
            <p:custDataLst>
              <p:tags r:id="rId6"/>
            </p:custDataLst>
          </p:nvPr>
        </p:nvSpPr>
        <p:spPr>
          <a:xfrm>
            <a:off x="88968" y="1547225"/>
            <a:ext cx="2517071" cy="565283"/>
          </a:xfrm>
          <a:prstGeom prst="rect">
            <a:avLst/>
          </a:prstGeom>
          <a:noFill/>
        </p:spPr>
        <p:txBody>
          <a:bodyPr wrap="square" rtlCol="0">
            <a:spAutoFit/>
          </a:bodyPr>
          <a:lstStyle/>
          <a:p>
            <a:pPr>
              <a:lnSpc>
                <a:spcPct val="120000"/>
              </a:lnSpc>
            </a:pPr>
            <a:r>
              <a:rPr lang="zh-CN" altLang="en-US"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1</a:t>
            </a:r>
            <a:r>
              <a:rPr lang="zh-CN" altLang="en-US"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）概念：</a:t>
            </a:r>
          </a:p>
        </p:txBody>
      </p:sp>
      <p:sp>
        <p:nvSpPr>
          <p:cNvPr id="30" name="文本框 29" title="">
            <a:extLst>
              <a:ext uri="{FF2B5EF4-FFF2-40B4-BE49-F238E27FC236}">
                <a16:creationId xmlns:a16="http://schemas.microsoft.com/office/drawing/2014/main" id="{65932DE7-A6DE-D1F0-BF26-3743E1784452}"/>
              </a:ext>
            </a:extLst>
          </p:cNvPr>
          <p:cNvSpPr txBox="1"/>
          <p:nvPr>
            <p:custDataLst>
              <p:tags r:id="rId7"/>
            </p:custDataLst>
          </p:nvPr>
        </p:nvSpPr>
        <p:spPr>
          <a:xfrm>
            <a:off x="2153464" y="1527228"/>
            <a:ext cx="8933984" cy="626710"/>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从生物体中提取的具有酶特性的一类化学物质。</a:t>
            </a:r>
          </a:p>
        </p:txBody>
      </p:sp>
      <p:sp>
        <p:nvSpPr>
          <p:cNvPr id="31" name="文本框 30" title="">
            <a:extLst>
              <a:ext uri="{FF2B5EF4-FFF2-40B4-BE49-F238E27FC236}">
                <a16:creationId xmlns:a16="http://schemas.microsoft.com/office/drawing/2014/main" id="{66C0FCFE-8BDD-56A0-5BB3-FCD6DA294C18}"/>
              </a:ext>
            </a:extLst>
          </p:cNvPr>
          <p:cNvSpPr txBox="1"/>
          <p:nvPr>
            <p:custDataLst>
              <p:tags r:id="rId8"/>
            </p:custDataLst>
          </p:nvPr>
        </p:nvSpPr>
        <p:spPr>
          <a:xfrm>
            <a:off x="88968" y="2306087"/>
            <a:ext cx="2231531" cy="565283"/>
          </a:xfrm>
          <a:prstGeom prst="rect">
            <a:avLst/>
          </a:prstGeom>
          <a:noFill/>
        </p:spPr>
        <p:txBody>
          <a:bodyPr wrap="square" rtlCol="0">
            <a:spAutoFit/>
          </a:bodyPr>
          <a:lstStyle/>
          <a:p>
            <a:pPr>
              <a:lnSpc>
                <a:spcPct val="120000"/>
              </a:lnSpc>
            </a:pPr>
            <a:r>
              <a:rPr lang="zh-CN" altLang="en-US"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2</a:t>
            </a:r>
            <a:r>
              <a:rPr lang="zh-CN" altLang="en-US"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）来源：</a:t>
            </a:r>
          </a:p>
        </p:txBody>
      </p:sp>
      <p:sp>
        <p:nvSpPr>
          <p:cNvPr id="32" name="文本框 31" title="">
            <a:extLst>
              <a:ext uri="{FF2B5EF4-FFF2-40B4-BE49-F238E27FC236}">
                <a16:creationId xmlns:a16="http://schemas.microsoft.com/office/drawing/2014/main" id="{87044BA2-4714-CBE7-629D-85712C368E42}"/>
              </a:ext>
            </a:extLst>
          </p:cNvPr>
          <p:cNvSpPr txBox="1"/>
          <p:nvPr>
            <p:custDataLst>
              <p:tags r:id="rId9"/>
            </p:custDataLst>
          </p:nvPr>
        </p:nvSpPr>
        <p:spPr>
          <a:xfrm>
            <a:off x="2153464" y="2275373"/>
            <a:ext cx="3522980" cy="626710"/>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少数由动植物生产</a:t>
            </a:r>
          </a:p>
        </p:txBody>
      </p:sp>
      <p:sp>
        <p:nvSpPr>
          <p:cNvPr id="33" name="文本框 32" title="">
            <a:extLst>
              <a:ext uri="{FF2B5EF4-FFF2-40B4-BE49-F238E27FC236}">
                <a16:creationId xmlns:a16="http://schemas.microsoft.com/office/drawing/2014/main" id="{30361F81-FDD8-E779-35AA-C7E5C47C41AF}"/>
              </a:ext>
            </a:extLst>
          </p:cNvPr>
          <p:cNvSpPr txBox="1"/>
          <p:nvPr>
            <p:custDataLst>
              <p:tags r:id="rId10"/>
            </p:custDataLst>
          </p:nvPr>
        </p:nvSpPr>
        <p:spPr>
          <a:xfrm>
            <a:off x="64225" y="3096821"/>
            <a:ext cx="2178078" cy="565283"/>
          </a:xfrm>
          <a:prstGeom prst="rect">
            <a:avLst/>
          </a:prstGeom>
          <a:noFill/>
        </p:spPr>
        <p:txBody>
          <a:bodyPr wrap="square" rtlCol="0">
            <a:spAutoFit/>
          </a:bodyPr>
          <a:lstStyle/>
          <a:p>
            <a:pPr>
              <a:lnSpc>
                <a:spcPct val="120000"/>
              </a:lnSpc>
            </a:pPr>
            <a:r>
              <a:rPr lang="zh-CN" altLang="en-US"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3</a:t>
            </a:r>
            <a:r>
              <a:rPr lang="zh-CN" altLang="en-US"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）应用：</a:t>
            </a:r>
          </a:p>
        </p:txBody>
      </p:sp>
      <p:sp>
        <p:nvSpPr>
          <p:cNvPr id="34" name="文本框 33" title="">
            <a:extLst>
              <a:ext uri="{FF2B5EF4-FFF2-40B4-BE49-F238E27FC236}">
                <a16:creationId xmlns:a16="http://schemas.microsoft.com/office/drawing/2014/main" id="{9574B8AF-6292-CD22-F148-535E6A77E3C7}"/>
              </a:ext>
            </a:extLst>
          </p:cNvPr>
          <p:cNvSpPr txBox="1"/>
          <p:nvPr>
            <p:custDataLst>
              <p:tags r:id="rId11"/>
            </p:custDataLst>
          </p:nvPr>
        </p:nvSpPr>
        <p:spPr>
          <a:xfrm>
            <a:off x="2116859" y="3057205"/>
            <a:ext cx="9977435" cy="1808572"/>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用于食品的直接生产、改进生产工艺、简化生产过程、改善产品的品质和口味、延长食品储存期</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和提高产量等方面。</a:t>
            </a:r>
          </a:p>
        </p:txBody>
      </p:sp>
      <p:sp>
        <p:nvSpPr>
          <p:cNvPr id="35" name="文本框 34" title="">
            <a:extLst>
              <a:ext uri="{FF2B5EF4-FFF2-40B4-BE49-F238E27FC236}">
                <a16:creationId xmlns:a16="http://schemas.microsoft.com/office/drawing/2014/main" id="{D0BEFAAB-A057-3AB1-0060-4E65495D2EA2}"/>
              </a:ext>
            </a:extLst>
          </p:cNvPr>
          <p:cNvSpPr txBox="1"/>
          <p:nvPr>
            <p:custDataLst>
              <p:tags r:id="rId12"/>
            </p:custDataLst>
          </p:nvPr>
        </p:nvSpPr>
        <p:spPr>
          <a:xfrm>
            <a:off x="108776" y="5090426"/>
            <a:ext cx="2377091" cy="565283"/>
          </a:xfrm>
          <a:prstGeom prst="rect">
            <a:avLst/>
          </a:prstGeom>
          <a:noFill/>
        </p:spPr>
        <p:txBody>
          <a:bodyPr wrap="square" rtlCol="0">
            <a:spAutoFit/>
          </a:bodyPr>
          <a:lstStyle/>
          <a:p>
            <a:pPr>
              <a:lnSpc>
                <a:spcPct val="120000"/>
              </a:lnSpc>
            </a:pPr>
            <a:r>
              <a:rPr lang="zh-CN" altLang="en-US"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4</a:t>
            </a:r>
            <a:r>
              <a:rPr lang="zh-CN" altLang="en-US" sz="2800" b="1">
                <a:solidFill>
                  <a:srgbClr val="009900"/>
                </a:solidFill>
                <a:latin typeface="Times New Roman" panose="02020603050405020304" pitchFamily="18" charset="0"/>
                <a:ea typeface="Microsoft YaHei" panose="020b0503020204020204" pitchFamily="34" charset="-122"/>
                <a:cs typeface="Times New Roman" panose="02020603050405020304" pitchFamily="18" charset="0"/>
              </a:rPr>
              <a:t>）产品：</a:t>
            </a:r>
          </a:p>
        </p:txBody>
      </p:sp>
      <p:sp>
        <p:nvSpPr>
          <p:cNvPr id="36" name="文本框 35" title="">
            <a:extLst>
              <a:ext uri="{FF2B5EF4-FFF2-40B4-BE49-F238E27FC236}">
                <a16:creationId xmlns:a16="http://schemas.microsoft.com/office/drawing/2014/main" id="{AA8BFB27-A153-FD1F-5CE2-398714CF3DD1}"/>
              </a:ext>
            </a:extLst>
          </p:cNvPr>
          <p:cNvSpPr txBox="1"/>
          <p:nvPr>
            <p:custDataLst>
              <p:tags r:id="rId13"/>
            </p:custDataLst>
          </p:nvPr>
        </p:nvSpPr>
        <p:spPr>
          <a:xfrm>
            <a:off x="2198015" y="5046888"/>
            <a:ext cx="5943600" cy="1217641"/>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α</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淀粉酶、β</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淀粉酶、果胶酶、氨基酸肽酶和脂肪酶等。</a:t>
            </a:r>
          </a:p>
        </p:txBody>
      </p:sp>
      <p:pic>
        <p:nvPicPr>
          <p:cNvPr id="37" name="图片 36" title="">
            <a:extLst>
              <a:ext uri="{FF2B5EF4-FFF2-40B4-BE49-F238E27FC236}">
                <a16:creationId xmlns:a16="http://schemas.microsoft.com/office/drawing/2014/main" id="{41345B61-0A99-95ED-A8E7-E4B9BDD56B22}"/>
              </a:ext>
            </a:extLst>
          </p:cNvPr>
          <p:cNvPicPr>
            <a:picLocks noChangeAspect="1"/>
          </p:cNvPicPr>
          <p:nvPr>
            <p:custDataLst>
              <p:tags r:id="rId15"/>
            </p:custDataLst>
          </p:nvPr>
        </p:nvPicPr>
        <p:blipFill>
          <a:blip r:embed="rId14">
            <a:extLst>
              <a:ext uri="{28A0092B-C50C-407E-A947-70E740481C1C}">
                <a14:useLocalDpi xmlns:a14="http://schemas.microsoft.com/office/drawing/2010/main" val="0"/>
              </a:ext>
            </a:extLst>
          </a:blip>
          <a:stretch>
            <a:fillRect/>
          </a:stretch>
        </p:blipFill>
        <p:spPr>
          <a:xfrm>
            <a:off x="9326054" y="3952187"/>
            <a:ext cx="2757170" cy="2757170"/>
          </a:xfrm>
          <a:prstGeom prst="rect">
            <a:avLst/>
          </a:prstGeom>
        </p:spPr>
      </p:pic>
    </p:spTree>
    <p:extLst>
      <p:ext uri="{BB962C8B-B14F-4D97-AF65-F5344CB8AC3E}">
        <p14:creationId xmlns:p14="http://schemas.microsoft.com/office/powerpoint/2010/main" val="178900293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p:tgtEl>
                                          <p:spTgt spid="28"/>
                                        </p:tgtEl>
                                        <p:attrNameLst>
                                          <p:attrName>ppt_x</p:attrName>
                                        </p:attrNameLst>
                                      </p:cBhvr>
                                      <p:tavLst>
                                        <p:tav tm="0">
                                          <p:val>
                                            <p:strVal val="#ppt_x-#ppt_w*1.125000"/>
                                          </p:val>
                                        </p:tav>
                                        <p:tav tm="100000">
                                          <p:val>
                                            <p:strVal val="#ppt_x"/>
                                          </p:val>
                                        </p:tav>
                                      </p:tavLst>
                                    </p:anim>
                                    <p:animEffect transition="in" filter="wipe(right)">
                                      <p:cBhvr>
                                        <p:cTn id="8" dur="500"/>
                                        <p:tgtEl>
                                          <p:spTgt spid="28"/>
                                        </p:tgtEl>
                                      </p:cBhvr>
                                    </p:animEffect>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p:tgtEl>
                                          <p:spTgt spid="29"/>
                                        </p:tgtEl>
                                        <p:attrNameLst>
                                          <p:attrName>ppt_x</p:attrName>
                                        </p:attrNameLst>
                                      </p:cBhvr>
                                      <p:tavLst>
                                        <p:tav tm="0">
                                          <p:val>
                                            <p:strVal val="#ppt_x-#ppt_w*1.125000"/>
                                          </p:val>
                                        </p:tav>
                                        <p:tav tm="100000">
                                          <p:val>
                                            <p:strVal val="#ppt_x"/>
                                          </p:val>
                                        </p:tav>
                                      </p:tavLst>
                                    </p:anim>
                                    <p:animEffect transition="in" filter="wipe(right)">
                                      <p:cBhvr>
                                        <p:cTn id="13" dur="500"/>
                                        <p:tgtEl>
                                          <p:spTgt spid="29"/>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additive="base">
                                        <p:cTn id="16" dur="500"/>
                                        <p:tgtEl>
                                          <p:spTgt spid="31"/>
                                        </p:tgtEl>
                                        <p:attrNameLst>
                                          <p:attrName>ppt_x</p:attrName>
                                        </p:attrNameLst>
                                      </p:cBhvr>
                                      <p:tavLst>
                                        <p:tav tm="0">
                                          <p:val>
                                            <p:strVal val="#ppt_x-#ppt_w*1.125000"/>
                                          </p:val>
                                        </p:tav>
                                        <p:tav tm="100000">
                                          <p:val>
                                            <p:strVal val="#ppt_x"/>
                                          </p:val>
                                        </p:tav>
                                      </p:tavLst>
                                    </p:anim>
                                    <p:animEffect transition="in" filter="wipe(right)">
                                      <p:cBhvr>
                                        <p:cTn id="17" dur="500"/>
                                        <p:tgtEl>
                                          <p:spTgt spid="31"/>
                                        </p:tgtEl>
                                      </p:cBhvr>
                                    </p:animEffect>
                                  </p:childTnLst>
                                </p:cTn>
                              </p:par>
                              <p:par>
                                <p:cTn id="18" presetID="12" presetClass="entr" presetSubtype="8"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additive="base">
                                        <p:cTn id="20" dur="500"/>
                                        <p:tgtEl>
                                          <p:spTgt spid="33"/>
                                        </p:tgtEl>
                                        <p:attrNameLst>
                                          <p:attrName>ppt_x</p:attrName>
                                        </p:attrNameLst>
                                      </p:cBhvr>
                                      <p:tavLst>
                                        <p:tav tm="0">
                                          <p:val>
                                            <p:strVal val="#ppt_x-#ppt_w*1.125000"/>
                                          </p:val>
                                        </p:tav>
                                        <p:tav tm="100000">
                                          <p:val>
                                            <p:strVal val="#ppt_x"/>
                                          </p:val>
                                        </p:tav>
                                      </p:tavLst>
                                    </p:anim>
                                    <p:animEffect transition="in" filter="wipe(right)">
                                      <p:cBhvr>
                                        <p:cTn id="21" dur="500"/>
                                        <p:tgtEl>
                                          <p:spTgt spid="33"/>
                                        </p:tgtEl>
                                      </p:cBhvr>
                                    </p:animEffect>
                                  </p:childTnLst>
                                </p:cTn>
                              </p:par>
                              <p:par>
                                <p:cTn id="22" presetID="12" presetClass="entr" presetSubtype="8"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additive="base">
                                        <p:cTn id="24" dur="500"/>
                                        <p:tgtEl>
                                          <p:spTgt spid="35"/>
                                        </p:tgtEl>
                                        <p:attrNameLst>
                                          <p:attrName>ppt_x</p:attrName>
                                        </p:attrNameLst>
                                      </p:cBhvr>
                                      <p:tavLst>
                                        <p:tav tm="0">
                                          <p:val>
                                            <p:strVal val="#ppt_x-#ppt_w*1.125000"/>
                                          </p:val>
                                        </p:tav>
                                        <p:tav tm="100000">
                                          <p:val>
                                            <p:strVal val="#ppt_x"/>
                                          </p:val>
                                        </p:tav>
                                      </p:tavLst>
                                    </p:anim>
                                    <p:animEffect transition="in" filter="wipe(right)">
                                      <p:cBhvr>
                                        <p:cTn id="25" dur="500"/>
                                        <p:tgtEl>
                                          <p:spTgt spid="35"/>
                                        </p:tgtEl>
                                      </p:cBhvr>
                                    </p:animEffect>
                                  </p:childTnLst>
                                </p:cTn>
                              </p:par>
                            </p:childTnLst>
                          </p:cTn>
                        </p:par>
                      </p:childTnLst>
                    </p:cTn>
                  </p:par>
                  <p:par>
                    <p:cTn id="26" fill="hold" nodeType="clickPar">
                      <p:stCondLst>
                        <p:cond delay="indefinite"/>
                        <p:cond evt="onBegin" delay="0">
                          <p:tn val="25"/>
                        </p:cond>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left)">
                                      <p:cBhvr>
                                        <p:cTn id="30" dur="500"/>
                                        <p:tgtEl>
                                          <p:spTgt spid="30"/>
                                        </p:tgtEl>
                                      </p:cBhvr>
                                    </p:animEffect>
                                  </p:childTnLst>
                                </p:cTn>
                              </p:par>
                            </p:childTnLst>
                          </p:cTn>
                        </p:par>
                      </p:childTnLst>
                    </p:cTn>
                  </p:par>
                  <p:par>
                    <p:cTn id="31" fill="hold" nodeType="clickPar">
                      <p:stCondLst>
                        <p:cond delay="indefinite"/>
                        <p:cond evt="onBegin" delay="0">
                          <p:tn val="30"/>
                        </p:cond>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left)">
                                      <p:cBhvr>
                                        <p:cTn id="35" dur="500"/>
                                        <p:tgtEl>
                                          <p:spTgt spid="32"/>
                                        </p:tgtEl>
                                      </p:cBhvr>
                                    </p:animEffect>
                                  </p:childTnLst>
                                </p:cTn>
                              </p:par>
                            </p:childTnLst>
                          </p:cTn>
                        </p:par>
                      </p:childTnLst>
                    </p:cTn>
                  </p:par>
                  <p:par>
                    <p:cTn id="36" fill="hold" nodeType="clickPar">
                      <p:stCondLst>
                        <p:cond delay="indefinite"/>
                        <p:cond evt="onBegin" delay="0">
                          <p:tn val="35"/>
                        </p:cond>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childTnLst>
                    </p:cTn>
                  </p:par>
                  <p:par>
                    <p:cTn id="41" fill="hold" nodeType="clickPar">
                      <p:stCondLst>
                        <p:cond delay="indefinite"/>
                        <p:cond evt="onBegin" delay="0">
                          <p:tn val="40"/>
                        </p:cond>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wipe(left)">
                                      <p:cBhvr>
                                        <p:cTn id="45" dur="500"/>
                                        <p:tgtEl>
                                          <p:spTgt spid="36"/>
                                        </p:tgtEl>
                                      </p:cBhvr>
                                    </p:animEffect>
                                  </p:childTnLst>
                                </p:cTn>
                              </p:par>
                            </p:childTnLst>
                          </p:cTn>
                        </p:par>
                        <p:par>
                          <p:cTn id="46" fill="hold" nodeType="afterGroup">
                            <p:stCondLst>
                              <p:cond delay="500"/>
                            </p:stCondLst>
                            <p:childTnLst>
                              <p:par>
                                <p:cTn id="47" presetID="42" presetClass="entr" presetSubtype="0" fill="hold" nodeType="after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500"/>
                                        <p:tgtEl>
                                          <p:spTgt spid="37"/>
                                        </p:tgtEl>
                                      </p:cBhvr>
                                    </p:animEffect>
                                    <p:anim calcmode="lin" valueType="num">
                                      <p:cBhvr>
                                        <p:cTn id="50" dur="500" fill="hold"/>
                                        <p:tgtEl>
                                          <p:spTgt spid="37"/>
                                        </p:tgtEl>
                                        <p:attrNameLst>
                                          <p:attrName>ppt_x</p:attrName>
                                        </p:attrNameLst>
                                      </p:cBhvr>
                                      <p:tavLst>
                                        <p:tav tm="0">
                                          <p:val>
                                            <p:strVal val="#ppt_x"/>
                                          </p:val>
                                        </p:tav>
                                        <p:tav tm="100000">
                                          <p:val>
                                            <p:strVal val="#ppt_x"/>
                                          </p:val>
                                        </p:tav>
                                      </p:tavLst>
                                    </p:anim>
                                    <p:anim calcmode="lin" valueType="num">
                                      <p:cBhvr>
                                        <p:cTn id="51"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p:bldP spid="33" grpId="0"/>
      <p:bldP spid="34" grpId="0"/>
      <p:bldP spid="35" grpId="0"/>
      <p:bldP spid="36" grpId="0"/>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4" y="266700"/>
            <a:ext cx="3856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chemeClr val="accent1">
                    <a:lumMod val="75000"/>
                  </a:schemeClr>
                </a:solidFill>
                <a:latin typeface="微软雅黑" pitchFamily="34" charset="-122"/>
              </a:rPr>
              <a:t>啤酒的工业化生产流程</a:t>
            </a:r>
          </a:p>
        </p:txBody>
      </p:sp>
      <p:pic>
        <p:nvPicPr>
          <p:cNvPr id="2" name="图片 1" title="">
            <a:extLst>
              <a:ext uri="{FF2B5EF4-FFF2-40B4-BE49-F238E27FC236}">
                <a16:creationId xmlns:a16="http://schemas.microsoft.com/office/drawing/2014/main" id="{76C31A82-0093-E1FF-4D46-7CCF07BBECA8}"/>
              </a:ext>
            </a:extLst>
          </p:cNvPr>
          <p:cNvPicPr>
            <a:picLocks noChangeAspect="1"/>
          </p:cNvPicPr>
          <p:nvPr>
            <p:custDataLst>
              <p:tags r:id="rId8"/>
            </p:custDataLst>
          </p:nvPr>
        </p:nvPicPr>
        <p:blipFill>
          <a:blip r:embed="rId7"/>
          <a:stretch>
            <a:fillRect/>
          </a:stretch>
        </p:blipFill>
        <p:spPr>
          <a:xfrm>
            <a:off x="10372100" y="1243064"/>
            <a:ext cx="1226629" cy="2393905"/>
          </a:xfrm>
          <a:prstGeom prst="rect">
            <a:avLst/>
          </a:prstGeom>
        </p:spPr>
      </p:pic>
      <p:pic>
        <p:nvPicPr>
          <p:cNvPr id="3" name="图片 2" title="">
            <a:extLst>
              <a:ext uri="{FF2B5EF4-FFF2-40B4-BE49-F238E27FC236}">
                <a16:creationId xmlns:a16="http://schemas.microsoft.com/office/drawing/2014/main" id="{1101E141-E769-A334-94E5-91BFBC9C454D}"/>
              </a:ext>
            </a:extLst>
          </p:cNvPr>
          <p:cNvPicPr>
            <a:picLocks noChangeAspect="1"/>
          </p:cNvPicPr>
          <p:nvPr>
            <p:custDataLst>
              <p:tags r:id="rId10"/>
            </p:custDataLst>
          </p:nvPr>
        </p:nvPicPr>
        <p:blipFill>
          <a:blip r:embed="rId9"/>
          <a:stretch>
            <a:fillRect/>
          </a:stretch>
        </p:blipFill>
        <p:spPr>
          <a:xfrm>
            <a:off x="7207885" y="1071614"/>
            <a:ext cx="1455139" cy="2538032"/>
          </a:xfrm>
          <a:prstGeom prst="rect">
            <a:avLst/>
          </a:prstGeom>
        </p:spPr>
      </p:pic>
      <p:pic>
        <p:nvPicPr>
          <p:cNvPr id="4" name="图片 3" title="">
            <a:extLst>
              <a:ext uri="{FF2B5EF4-FFF2-40B4-BE49-F238E27FC236}">
                <a16:creationId xmlns:a16="http://schemas.microsoft.com/office/drawing/2014/main" id="{C0C802F2-797F-85BC-FA72-705A8E0C2990}"/>
              </a:ext>
            </a:extLst>
          </p:cNvPr>
          <p:cNvPicPr>
            <a:picLocks noChangeAspect="1"/>
          </p:cNvPicPr>
          <p:nvPr>
            <p:custDataLst>
              <p:tags r:id="rId12"/>
            </p:custDataLst>
          </p:nvPr>
        </p:nvPicPr>
        <p:blipFill>
          <a:blip r:embed="rId11"/>
          <a:stretch>
            <a:fillRect/>
          </a:stretch>
        </p:blipFill>
        <p:spPr>
          <a:xfrm>
            <a:off x="4454385" y="1893145"/>
            <a:ext cx="1559302" cy="1740968"/>
          </a:xfrm>
          <a:prstGeom prst="rect">
            <a:avLst/>
          </a:prstGeom>
        </p:spPr>
      </p:pic>
      <p:pic>
        <p:nvPicPr>
          <p:cNvPr id="7" name="图片 6" title="">
            <a:extLst>
              <a:ext uri="{FF2B5EF4-FFF2-40B4-BE49-F238E27FC236}">
                <a16:creationId xmlns:a16="http://schemas.microsoft.com/office/drawing/2014/main" id="{FDDB529A-F722-02BC-E966-DB9A47689679}"/>
              </a:ext>
            </a:extLst>
          </p:cNvPr>
          <p:cNvPicPr>
            <a:picLocks noChangeAspect="1"/>
          </p:cNvPicPr>
          <p:nvPr>
            <p:custDataLst>
              <p:tags r:id="rId14"/>
            </p:custDataLst>
          </p:nvPr>
        </p:nvPicPr>
        <p:blipFill>
          <a:blip r:embed="rId13"/>
          <a:stretch>
            <a:fillRect/>
          </a:stretch>
        </p:blipFill>
        <p:spPr>
          <a:xfrm>
            <a:off x="302322" y="1417453"/>
            <a:ext cx="3452557" cy="2448000"/>
          </a:xfrm>
          <a:prstGeom prst="rect">
            <a:avLst/>
          </a:prstGeom>
        </p:spPr>
      </p:pic>
      <p:sp>
        <p:nvSpPr>
          <p:cNvPr id="8" name="箭头: 右 9" title="">
            <a:extLst>
              <a:ext uri="{FF2B5EF4-FFF2-40B4-BE49-F238E27FC236}">
                <a16:creationId xmlns:a16="http://schemas.microsoft.com/office/drawing/2014/main" id="{A5F957BB-292D-6B11-3AB8-2D1AC5C2D1C0}"/>
              </a:ext>
            </a:extLst>
          </p:cNvPr>
          <p:cNvSpPr/>
          <p:nvPr>
            <p:custDataLst>
              <p:tags r:id="rId15"/>
            </p:custDataLst>
          </p:nvPr>
        </p:nvSpPr>
        <p:spPr>
          <a:xfrm>
            <a:off x="3809454" y="2843264"/>
            <a:ext cx="535782" cy="235744"/>
          </a:xfrm>
          <a:prstGeom prst="rightArrow">
            <a:avLst>
              <a:gd name="adj1" fmla="val 25757"/>
              <a:gd name="adj2" fmla="val 5000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 name="箭头: 右 10" title="">
            <a:extLst>
              <a:ext uri="{FF2B5EF4-FFF2-40B4-BE49-F238E27FC236}">
                <a16:creationId xmlns:a16="http://schemas.microsoft.com/office/drawing/2014/main" id="{0F0AF54E-6498-2D8D-F4A8-55E644679745}"/>
              </a:ext>
            </a:extLst>
          </p:cNvPr>
          <p:cNvSpPr/>
          <p:nvPr>
            <p:custDataLst>
              <p:tags r:id="rId16"/>
            </p:custDataLst>
          </p:nvPr>
        </p:nvSpPr>
        <p:spPr>
          <a:xfrm>
            <a:off x="6310866" y="2843264"/>
            <a:ext cx="535782" cy="235744"/>
          </a:xfrm>
          <a:prstGeom prst="rightArrow">
            <a:avLst>
              <a:gd name="adj1" fmla="val 25757"/>
              <a:gd name="adj2" fmla="val 5000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箭头: 右 11" title="">
            <a:extLst>
              <a:ext uri="{FF2B5EF4-FFF2-40B4-BE49-F238E27FC236}">
                <a16:creationId xmlns:a16="http://schemas.microsoft.com/office/drawing/2014/main" id="{66210220-4BDE-E1C1-97F2-43594305368E}"/>
              </a:ext>
            </a:extLst>
          </p:cNvPr>
          <p:cNvSpPr/>
          <p:nvPr>
            <p:custDataLst>
              <p:tags r:id="rId17"/>
            </p:custDataLst>
          </p:nvPr>
        </p:nvSpPr>
        <p:spPr>
          <a:xfrm>
            <a:off x="9183979" y="2843264"/>
            <a:ext cx="535782" cy="235744"/>
          </a:xfrm>
          <a:prstGeom prst="rightArrow">
            <a:avLst>
              <a:gd name="adj1" fmla="val 25757"/>
              <a:gd name="adj2" fmla="val 5000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1" name="文本框 10" title="">
            <a:extLst>
              <a:ext uri="{FF2B5EF4-FFF2-40B4-BE49-F238E27FC236}">
                <a16:creationId xmlns:a16="http://schemas.microsoft.com/office/drawing/2014/main" id="{4384F283-3819-4ED4-44B1-57C006C903A7}"/>
              </a:ext>
            </a:extLst>
          </p:cNvPr>
          <p:cNvSpPr txBox="1"/>
          <p:nvPr>
            <p:custDataLst>
              <p:tags r:id="rId18"/>
            </p:custDataLst>
          </p:nvPr>
        </p:nvSpPr>
        <p:spPr>
          <a:xfrm>
            <a:off x="894953" y="3818146"/>
            <a:ext cx="1281143" cy="523220"/>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发芽</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12" name="椭圆 11" title="">
            <a:extLst>
              <a:ext uri="{FF2B5EF4-FFF2-40B4-BE49-F238E27FC236}">
                <a16:creationId xmlns:a16="http://schemas.microsoft.com/office/drawing/2014/main" id="{153631F2-3A5B-7B07-5BB3-FA5F8CDE6122}"/>
              </a:ext>
            </a:extLst>
          </p:cNvPr>
          <p:cNvSpPr/>
          <p:nvPr>
            <p:custDataLst>
              <p:tags r:id="rId19"/>
            </p:custDataLst>
          </p:nvPr>
        </p:nvSpPr>
        <p:spPr>
          <a:xfrm>
            <a:off x="388034" y="3807046"/>
            <a:ext cx="479394" cy="479394"/>
          </a:xfrm>
          <a:prstGeom prst="ellipse">
            <a:avLst/>
          </a:prstGeom>
          <a:solidFill>
            <a:schemeClr val="accent2">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3" name="椭圆 12" title="">
            <a:extLst>
              <a:ext uri="{FF2B5EF4-FFF2-40B4-BE49-F238E27FC236}">
                <a16:creationId xmlns:a16="http://schemas.microsoft.com/office/drawing/2014/main" id="{744729F9-F724-40C1-828F-428C5A4BCFE6}"/>
              </a:ext>
            </a:extLst>
          </p:cNvPr>
          <p:cNvSpPr/>
          <p:nvPr>
            <p:custDataLst>
              <p:tags r:id="rId20"/>
            </p:custDataLst>
          </p:nvPr>
        </p:nvSpPr>
        <p:spPr>
          <a:xfrm>
            <a:off x="4509904" y="3807046"/>
            <a:ext cx="479394" cy="479394"/>
          </a:xfrm>
          <a:prstGeom prst="ellipse">
            <a:avLst/>
          </a:prstGeom>
          <a:solidFill>
            <a:schemeClr val="accent2">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4" name="文本框 13" title="">
            <a:extLst>
              <a:ext uri="{FF2B5EF4-FFF2-40B4-BE49-F238E27FC236}">
                <a16:creationId xmlns:a16="http://schemas.microsoft.com/office/drawing/2014/main" id="{E5769DF9-9653-C1A5-476E-2010FF9F22D0}"/>
              </a:ext>
            </a:extLst>
          </p:cNvPr>
          <p:cNvSpPr txBox="1"/>
          <p:nvPr>
            <p:custDataLst>
              <p:tags r:id="rId21"/>
            </p:custDataLst>
          </p:nvPr>
        </p:nvSpPr>
        <p:spPr>
          <a:xfrm>
            <a:off x="4996203" y="3782635"/>
            <a:ext cx="1027840" cy="523220"/>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焙烤</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15" name="椭圆 14" title="">
            <a:extLst>
              <a:ext uri="{FF2B5EF4-FFF2-40B4-BE49-F238E27FC236}">
                <a16:creationId xmlns:a16="http://schemas.microsoft.com/office/drawing/2014/main" id="{C9093E60-1387-7D6A-94AB-C0856D62249C}"/>
              </a:ext>
            </a:extLst>
          </p:cNvPr>
          <p:cNvSpPr/>
          <p:nvPr>
            <p:custDataLst>
              <p:tags r:id="rId22"/>
            </p:custDataLst>
          </p:nvPr>
        </p:nvSpPr>
        <p:spPr>
          <a:xfrm>
            <a:off x="7396762" y="3807046"/>
            <a:ext cx="479394" cy="479394"/>
          </a:xfrm>
          <a:prstGeom prst="ellipse">
            <a:avLst/>
          </a:prstGeom>
          <a:solidFill>
            <a:schemeClr val="accent2">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6" name="文本框 15" title="">
            <a:extLst>
              <a:ext uri="{FF2B5EF4-FFF2-40B4-BE49-F238E27FC236}">
                <a16:creationId xmlns:a16="http://schemas.microsoft.com/office/drawing/2014/main" id="{35F22622-17BD-0798-B35B-B85DB4F9AB9B}"/>
              </a:ext>
            </a:extLst>
          </p:cNvPr>
          <p:cNvSpPr txBox="1"/>
          <p:nvPr>
            <p:custDataLst>
              <p:tags r:id="rId23"/>
            </p:custDataLst>
          </p:nvPr>
        </p:nvSpPr>
        <p:spPr>
          <a:xfrm>
            <a:off x="7858402" y="3791513"/>
            <a:ext cx="1027840" cy="523220"/>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碾磨</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17" name="椭圆 16" title="">
            <a:extLst>
              <a:ext uri="{FF2B5EF4-FFF2-40B4-BE49-F238E27FC236}">
                <a16:creationId xmlns:a16="http://schemas.microsoft.com/office/drawing/2014/main" id="{F9AC71A7-010B-E38B-7F59-832B1623D64E}"/>
              </a:ext>
            </a:extLst>
          </p:cNvPr>
          <p:cNvSpPr/>
          <p:nvPr>
            <p:custDataLst>
              <p:tags r:id="rId24"/>
            </p:custDataLst>
          </p:nvPr>
        </p:nvSpPr>
        <p:spPr>
          <a:xfrm>
            <a:off x="10194911" y="3807046"/>
            <a:ext cx="479394" cy="479394"/>
          </a:xfrm>
          <a:prstGeom prst="ellipse">
            <a:avLst/>
          </a:prstGeom>
          <a:solidFill>
            <a:schemeClr val="accent2">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4</a:t>
            </a: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8" name="文本框 17" title="">
            <a:extLst>
              <a:ext uri="{FF2B5EF4-FFF2-40B4-BE49-F238E27FC236}">
                <a16:creationId xmlns:a16="http://schemas.microsoft.com/office/drawing/2014/main" id="{7E4F291A-EE71-D90B-05B6-500D3236F5E2}"/>
              </a:ext>
            </a:extLst>
          </p:cNvPr>
          <p:cNvSpPr txBox="1"/>
          <p:nvPr>
            <p:custDataLst>
              <p:tags r:id="rId25"/>
            </p:custDataLst>
          </p:nvPr>
        </p:nvSpPr>
        <p:spPr>
          <a:xfrm>
            <a:off x="10674308" y="3791513"/>
            <a:ext cx="1027840" cy="523220"/>
          </a:xfrm>
          <a:prstGeom prst="rect">
            <a:avLst/>
          </a:prstGeom>
          <a:noFill/>
        </p:spPr>
        <p:txBody>
          <a:bodyPr wrap="square" rtlCol="0">
            <a:spAutoFit/>
          </a:bodyPr>
          <a:lstStyle/>
          <a:p>
            <a:r>
              <a:rPr lang="zh-CN" altLang="en-US" sz="2800" b="1">
                <a:solidFill>
                  <a:srgbClr val="0070C0"/>
                </a:solidFill>
                <a:latin typeface="+mn-ea"/>
                <a:ea typeface="+mn-ea"/>
                <a:cs typeface="Times New Roman" panose="02020603050405020304" pitchFamily="18" charset="0"/>
              </a:rPr>
              <a:t>糖化</a:t>
            </a:r>
            <a:endParaRPr lang="en-US" altLang="zh-CN" sz="2800" b="1">
              <a:solidFill>
                <a:srgbClr val="0070C0"/>
              </a:solidFill>
              <a:latin typeface="+mn-ea"/>
              <a:ea typeface="+mn-ea"/>
              <a:cs typeface="Times New Roman" panose="02020603050405020304" pitchFamily="18" charset="0"/>
            </a:endParaRPr>
          </a:p>
        </p:txBody>
      </p:sp>
      <p:sp>
        <p:nvSpPr>
          <p:cNvPr id="19" name="文本框 18" title="">
            <a:extLst>
              <a:ext uri="{FF2B5EF4-FFF2-40B4-BE49-F238E27FC236}">
                <a16:creationId xmlns:a16="http://schemas.microsoft.com/office/drawing/2014/main" id="{BBFB6A1F-5D9B-05BE-50AA-5CDA50ABE6AE}"/>
              </a:ext>
            </a:extLst>
          </p:cNvPr>
          <p:cNvSpPr txBox="1"/>
          <p:nvPr>
            <p:custDataLst>
              <p:tags r:id="rId26"/>
            </p:custDataLst>
          </p:nvPr>
        </p:nvSpPr>
        <p:spPr>
          <a:xfrm>
            <a:off x="478332" y="1631535"/>
            <a:ext cx="957894"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大麦</a:t>
            </a:r>
            <a:endParaRPr lang="en-US" altLang="zh-CN"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20" name="文本框 19" title="">
            <a:extLst>
              <a:ext uri="{FF2B5EF4-FFF2-40B4-BE49-F238E27FC236}">
                <a16:creationId xmlns:a16="http://schemas.microsoft.com/office/drawing/2014/main" id="{99FCD3FB-45AB-3E52-49B2-1E9588801FFC}"/>
              </a:ext>
            </a:extLst>
          </p:cNvPr>
          <p:cNvSpPr txBox="1"/>
          <p:nvPr>
            <p:custDataLst>
              <p:tags r:id="rId27"/>
            </p:custDataLst>
          </p:nvPr>
        </p:nvSpPr>
        <p:spPr>
          <a:xfrm>
            <a:off x="2509402" y="1517737"/>
            <a:ext cx="957894"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水</a:t>
            </a:r>
            <a:endParaRPr lang="en-US" altLang="zh-CN"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21" name="文本框 20" title="">
            <a:extLst>
              <a:ext uri="{FF2B5EF4-FFF2-40B4-BE49-F238E27FC236}">
                <a16:creationId xmlns:a16="http://schemas.microsoft.com/office/drawing/2014/main" id="{D0DF7253-21CD-D586-307A-D11F5EAD0C5C}"/>
              </a:ext>
            </a:extLst>
          </p:cNvPr>
          <p:cNvSpPr txBox="1"/>
          <p:nvPr>
            <p:custDataLst>
              <p:tags r:id="rId28"/>
            </p:custDataLst>
          </p:nvPr>
        </p:nvSpPr>
        <p:spPr>
          <a:xfrm>
            <a:off x="9603740" y="1189668"/>
            <a:ext cx="1431851"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糖化罐</a:t>
            </a:r>
            <a:endParaRPr lang="en-US" altLang="zh-CN"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22" name="文本框 21" title="">
            <a:extLst>
              <a:ext uri="{FF2B5EF4-FFF2-40B4-BE49-F238E27FC236}">
                <a16:creationId xmlns:a16="http://schemas.microsoft.com/office/drawing/2014/main" id="{D933CCEA-C40C-BCCD-41D6-18DFEE70925E}"/>
              </a:ext>
            </a:extLst>
          </p:cNvPr>
          <p:cNvSpPr txBox="1"/>
          <p:nvPr>
            <p:custDataLst>
              <p:tags r:id="rId29"/>
            </p:custDataLst>
          </p:nvPr>
        </p:nvSpPr>
        <p:spPr>
          <a:xfrm>
            <a:off x="336142" y="4457407"/>
            <a:ext cx="3051670" cy="1217641"/>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大麦种子发芽，</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释放淀粉酶。</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3" name="文本框 22" title="">
            <a:extLst>
              <a:ext uri="{FF2B5EF4-FFF2-40B4-BE49-F238E27FC236}">
                <a16:creationId xmlns:a16="http://schemas.microsoft.com/office/drawing/2014/main" id="{7A7DF035-2E2C-D974-6019-1E22982869F0}"/>
              </a:ext>
            </a:extLst>
          </p:cNvPr>
          <p:cNvSpPr txBox="1"/>
          <p:nvPr>
            <p:custDataLst>
              <p:tags r:id="rId30"/>
            </p:custDataLst>
          </p:nvPr>
        </p:nvSpPr>
        <p:spPr>
          <a:xfrm>
            <a:off x="3511852" y="4523531"/>
            <a:ext cx="3856949" cy="1217641"/>
          </a:xfrm>
          <a:prstGeom prst="rect">
            <a:avLst/>
          </a:prstGeom>
          <a:noFill/>
        </p:spPr>
        <p:txBody>
          <a:bodyPr wrap="square" rtlCol="0">
            <a:spAutoFit/>
          </a:bodyPr>
          <a:lstStyle/>
          <a:p>
            <a:pPr>
              <a:lnSpc>
                <a:spcPct val="120000"/>
              </a:lnSpc>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加热杀死种子胚</a:t>
            </a:r>
            <a:endPar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但不使淀粉酶失活</a:t>
            </a:r>
            <a:endPar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4" name="文本框 23" title="">
            <a:extLst>
              <a:ext uri="{FF2B5EF4-FFF2-40B4-BE49-F238E27FC236}">
                <a16:creationId xmlns:a16="http://schemas.microsoft.com/office/drawing/2014/main" id="{B9DC4566-3C5D-3E98-85AE-3796F452F156}"/>
              </a:ext>
            </a:extLst>
          </p:cNvPr>
          <p:cNvSpPr txBox="1"/>
          <p:nvPr>
            <p:custDataLst>
              <p:tags r:id="rId31"/>
            </p:custDataLst>
          </p:nvPr>
        </p:nvSpPr>
        <p:spPr>
          <a:xfrm>
            <a:off x="7492841" y="4539612"/>
            <a:ext cx="1959029" cy="1808572"/>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将干燥的麦芽碾磨成麦芽粉</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5" name="文本框 24" title="">
            <a:extLst>
              <a:ext uri="{FF2B5EF4-FFF2-40B4-BE49-F238E27FC236}">
                <a16:creationId xmlns:a16="http://schemas.microsoft.com/office/drawing/2014/main" id="{018E950C-7C02-4802-96F8-54EEDE054390}"/>
              </a:ext>
            </a:extLst>
          </p:cNvPr>
          <p:cNvSpPr txBox="1"/>
          <p:nvPr>
            <p:custDataLst>
              <p:tags r:id="rId32"/>
            </p:custDataLst>
          </p:nvPr>
        </p:nvSpPr>
        <p:spPr>
          <a:xfrm>
            <a:off x="10574913" y="4371934"/>
            <a:ext cx="1226629" cy="2399503"/>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淀粉水解</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形成糖浆</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67347879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arn(inVertical)">
                                      <p:cBhvr>
                                        <p:cTn id="40" dur="500"/>
                                        <p:tgtEl>
                                          <p:spTgt spid="1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arn(inVertical)">
                                      <p:cBhvr>
                                        <p:cTn id="46" dur="500"/>
                                        <p:tgtEl>
                                          <p:spTgt spid="1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arn(inVertical)">
                                      <p:cBhvr>
                                        <p:cTn id="49" dur="500"/>
                                        <p:tgtEl>
                                          <p:spTgt spid="18"/>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barn(inVertical)">
                                      <p:cBhvr>
                                        <p:cTn id="52" dur="500"/>
                                        <p:tgtEl>
                                          <p:spTgt spid="19"/>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barn(inVertical)">
                                      <p:cBhvr>
                                        <p:cTn id="55" dur="500"/>
                                        <p:tgtEl>
                                          <p:spTgt spid="20"/>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barn(inVertical)">
                                      <p:cBhvr>
                                        <p:cTn id="58" dur="500"/>
                                        <p:tgtEl>
                                          <p:spTgt spid="21"/>
                                        </p:tgtEl>
                                      </p:cBhvr>
                                    </p:animEffect>
                                  </p:childTnLst>
                                </p:cTn>
                              </p:par>
                            </p:childTnLst>
                          </p:cTn>
                        </p:par>
                      </p:childTnLst>
                    </p:cTn>
                  </p:par>
                  <p:par>
                    <p:cTn id="59" fill="hold" nodeType="clickPar">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barn(inVertical)">
                                      <p:cBhvr>
                                        <p:cTn id="63" dur="500"/>
                                        <p:tgtEl>
                                          <p:spTgt spid="22"/>
                                        </p:tgtEl>
                                      </p:cBhvr>
                                    </p:animEffect>
                                  </p:childTnLst>
                                </p:cTn>
                              </p:par>
                            </p:childTnLst>
                          </p:cTn>
                        </p:par>
                      </p:childTnLst>
                    </p:cTn>
                  </p:par>
                  <p:par>
                    <p:cTn id="64" fill="hold" nodeType="clickPar">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barn(inVertical)">
                                      <p:cBhvr>
                                        <p:cTn id="68" dur="500"/>
                                        <p:tgtEl>
                                          <p:spTgt spid="23"/>
                                        </p:tgtEl>
                                      </p:cBhvr>
                                    </p:animEffect>
                                  </p:childTnLst>
                                </p:cTn>
                              </p:par>
                            </p:childTnLst>
                          </p:cTn>
                        </p:par>
                      </p:childTnLst>
                    </p:cTn>
                  </p:par>
                  <p:par>
                    <p:cTn id="69" fill="hold" nodeType="clickPar">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barn(inVertical)">
                                      <p:cBhvr>
                                        <p:cTn id="73" dur="500"/>
                                        <p:tgtEl>
                                          <p:spTgt spid="24"/>
                                        </p:tgtEl>
                                      </p:cBhvr>
                                    </p:animEffect>
                                  </p:childTnLst>
                                </p:cTn>
                              </p:par>
                            </p:childTnLst>
                          </p:cTn>
                        </p:par>
                      </p:childTnLst>
                    </p:cTn>
                  </p:par>
                  <p:par>
                    <p:cTn id="74" fill="hold" nodeType="clickPar">
                      <p:stCondLst>
                        <p:cond delay="indefinite"/>
                      </p:stCondLst>
                      <p:childTnLst>
                        <p:par>
                          <p:cTn id="75" fill="hold">
                            <p:stCondLst>
                              <p:cond delay="0"/>
                            </p:stCondLst>
                            <p:childTnLst>
                              <p:par>
                                <p:cTn id="76" presetID="16" presetClass="entr" presetSubtype="21" fill="hold" grpId="0" nodeType="click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barn(inVertical)">
                                      <p:cBhvr>
                                        <p:cTn id="7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animBg="1"/>
      <p:bldP spid="13" grpId="0" animBg="1"/>
      <p:bldP spid="14" grpId="0"/>
      <p:bldP spid="15" grpId="0" animBg="1"/>
      <p:bldP spid="16" grpId="0"/>
      <p:bldP spid="17" grpId="0" animBg="1"/>
      <p:bldP spid="18" grpId="0"/>
      <p:bldP spid="19" grpId="0"/>
      <p:bldP spid="20" grpId="0"/>
      <p:bldP spid="21" grpId="0"/>
      <p:bldP spid="22" grpId="0"/>
      <p:bldP spid="23" grpId="0"/>
      <p:bldP spid="24" grpId="0"/>
      <p:bldP spid="25"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075" name="文本框 20" title=""/>
          <p:cNvSpPr txBox="1">
            <a:spLocks noChangeArrowheads="1"/>
          </p:cNvSpPr>
          <p:nvPr>
            <p:custDataLst>
              <p:tags r:id="rId3"/>
            </p:custDataLst>
          </p:nvPr>
        </p:nvSpPr>
        <p:spPr bwMode="auto">
          <a:xfrm>
            <a:off x="92527" y="797242"/>
            <a:ext cx="6091103" cy="62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lnSpc>
                <a:spcPct val="120000"/>
              </a:lnSpc>
            </a:pPr>
            <a:r>
              <a:rPr lang="en-US" altLang="zh-CN" sz="3200" b="1">
                <a:solidFill>
                  <a:srgbClr val="080808"/>
                </a:solidFill>
                <a:latin typeface="Times New Roman" panose="02020603050405020304" pitchFamily="18" charset="0"/>
                <a:ea typeface="KaiTi" panose="02010609060101010101" pitchFamily="49" charset="-122"/>
                <a:cs typeface="Times New Roman" panose="02020603050405020304" pitchFamily="18" charset="0"/>
              </a:rPr>
              <a:t>1.</a:t>
            </a:r>
            <a:r>
              <a:rPr lang="zh-CN" altLang="en-US" sz="3200" b="1">
                <a:solidFill>
                  <a:srgbClr val="080808"/>
                </a:solidFill>
                <a:latin typeface="Times New Roman" panose="02020603050405020304" pitchFamily="18" charset="0"/>
                <a:ea typeface="KaiTi" panose="02010609060101010101" pitchFamily="49" charset="-122"/>
                <a:cs typeface="Times New Roman" panose="02020603050405020304" pitchFamily="18" charset="0"/>
              </a:rPr>
              <a:t>概述发酵工程及其基本环节。</a:t>
            </a:r>
          </a:p>
        </p:txBody>
      </p:sp>
      <p:sp>
        <p:nvSpPr>
          <p:cNvPr id="10" name="文本框 20" title="">
            <a:extLst>
              <a:ext uri="{FF2B5EF4-FFF2-40B4-BE49-F238E27FC236}">
                <a16:creationId xmlns:a16="http://schemas.microsoft.com/office/drawing/2014/main" id="{F8B1890D-8ACC-3CB8-1268-9C2158F28180}"/>
              </a:ext>
            </a:extLst>
          </p:cNvPr>
          <p:cNvSpPr txBox="1">
            <a:spLocks noChangeArrowheads="1"/>
          </p:cNvSpPr>
          <p:nvPr>
            <p:custDataLst>
              <p:tags r:id="rId4"/>
            </p:custDataLst>
          </p:nvPr>
        </p:nvSpPr>
        <p:spPr bwMode="auto">
          <a:xfrm>
            <a:off x="92527" y="1520642"/>
            <a:ext cx="10292441" cy="62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lnSpc>
                <a:spcPct val="120000"/>
              </a:lnSpc>
            </a:pPr>
            <a:r>
              <a:rPr lang="en-US" altLang="zh-CN" sz="3200" b="1">
                <a:solidFill>
                  <a:srgbClr val="080808"/>
                </a:solidFill>
                <a:latin typeface="Times New Roman" panose="02020603050405020304" pitchFamily="18" charset="0"/>
                <a:ea typeface="KaiTi" panose="02010609060101010101" pitchFamily="49" charset="-122"/>
                <a:cs typeface="Times New Roman" panose="02020603050405020304" pitchFamily="18" charset="0"/>
              </a:rPr>
              <a:t>2.</a:t>
            </a:r>
            <a:r>
              <a:rPr lang="zh-CN" altLang="en-US" sz="3200" b="1">
                <a:solidFill>
                  <a:srgbClr val="080808"/>
                </a:solidFill>
                <a:latin typeface="Times New Roman" panose="02020603050405020304" pitchFamily="18" charset="0"/>
                <a:ea typeface="KaiTi" panose="02010609060101010101" pitchFamily="49" charset="-122"/>
                <a:cs typeface="Times New Roman" panose="02020603050405020304" pitchFamily="18" charset="0"/>
              </a:rPr>
              <a:t>举例说明发酵工程在生产上有重要的应用价值。</a:t>
            </a:r>
          </a:p>
        </p:txBody>
      </p:sp>
      <p:sp>
        <p:nvSpPr>
          <p:cNvPr id="18" name="文本框 23" title="">
            <a:extLst>
              <a:ext uri="{FF2B5EF4-FFF2-40B4-BE49-F238E27FC236}">
                <a16:creationId xmlns:a16="http://schemas.microsoft.com/office/drawing/2014/main" id="{93BF3D89-F8E1-C4F8-28F2-2244458F0D86}"/>
              </a:ext>
            </a:extLst>
          </p:cNvPr>
          <p:cNvSpPr txBox="1">
            <a:spLocks noChangeArrowheads="1"/>
          </p:cNvSpPr>
          <p:nvPr>
            <p:custDataLst>
              <p:tags r:id="rId5"/>
            </p:custDataLst>
          </p:nvPr>
        </p:nvSpPr>
        <p:spPr bwMode="auto">
          <a:xfrm>
            <a:off x="0" y="0"/>
            <a:ext cx="2710148" cy="584775"/>
          </a:xfrm>
          <a:custGeom>
            <a:gdLst>
              <a:gd name="connsiteX0" fmla="*/ 0 w 2710148"/>
              <a:gd name="connsiteY0" fmla="*/ 0 h 584775"/>
              <a:gd name="connsiteX1" fmla="*/ 514928 w 2710148"/>
              <a:gd name="connsiteY1" fmla="*/ 0 h 584775"/>
              <a:gd name="connsiteX2" fmla="*/ 1084059 w 2710148"/>
              <a:gd name="connsiteY2" fmla="*/ 0 h 584775"/>
              <a:gd name="connsiteX3" fmla="*/ 1680292 w 2710148"/>
              <a:gd name="connsiteY3" fmla="*/ 0 h 584775"/>
              <a:gd name="connsiteX4" fmla="*/ 2195220 w 2710148"/>
              <a:gd name="connsiteY4" fmla="*/ 0 h 584775"/>
              <a:gd name="connsiteX5" fmla="*/ 2710148 w 2710148"/>
              <a:gd name="connsiteY5" fmla="*/ 0 h 584775"/>
              <a:gd name="connsiteX6" fmla="*/ 2710148 w 2710148"/>
              <a:gd name="connsiteY6" fmla="*/ 584775 h 584775"/>
              <a:gd name="connsiteX7" fmla="*/ 2113915 w 2710148"/>
              <a:gd name="connsiteY7" fmla="*/ 584775 h 584775"/>
              <a:gd name="connsiteX8" fmla="*/ 1517683 w 2710148"/>
              <a:gd name="connsiteY8" fmla="*/ 584775 h 584775"/>
              <a:gd name="connsiteX9" fmla="*/ 1029856 w 2710148"/>
              <a:gd name="connsiteY9" fmla="*/ 584775 h 584775"/>
              <a:gd name="connsiteX10" fmla="*/ 542030 w 2710148"/>
              <a:gd name="connsiteY10" fmla="*/ 584775 h 584775"/>
              <a:gd name="connsiteX11" fmla="*/ 0 w 2710148"/>
              <a:gd name="connsiteY11" fmla="*/ 584775 h 584775"/>
              <a:gd name="connsiteX12" fmla="*/ 0 w 2710148"/>
              <a:gd name="connsiteY12"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0148" h="584775" extrusionOk="0">
                <a:moveTo>
                  <a:pt x="0" y="0"/>
                </a:moveTo>
                <a:cubicBezTo>
                  <a:pt x="185326" y="-9929"/>
                  <a:pt x="279606" y="48610"/>
                  <a:pt x="514928" y="0"/>
                </a:cubicBezTo>
                <a:cubicBezTo>
                  <a:pt x="750250" y="-48610"/>
                  <a:pt x="814367" y="5307"/>
                  <a:pt x="1084059" y="0"/>
                </a:cubicBezTo>
                <a:cubicBezTo>
                  <a:pt x="1353751" y="-5307"/>
                  <a:pt x="1448180" y="23593"/>
                  <a:pt x="1680292" y="0"/>
                </a:cubicBezTo>
                <a:cubicBezTo>
                  <a:pt x="1912404" y="-23593"/>
                  <a:pt x="2021610" y="45668"/>
                  <a:pt x="2195220" y="0"/>
                </a:cubicBezTo>
                <a:cubicBezTo>
                  <a:pt x="2368830" y="-45668"/>
                  <a:pt x="2593603" y="31225"/>
                  <a:pt x="2710148" y="0"/>
                </a:cubicBezTo>
                <a:cubicBezTo>
                  <a:pt x="2777018" y="267246"/>
                  <a:pt x="2694083" y="325058"/>
                  <a:pt x="2710148" y="584775"/>
                </a:cubicBezTo>
                <a:cubicBezTo>
                  <a:pt x="2414320" y="632232"/>
                  <a:pt x="2245295" y="549161"/>
                  <a:pt x="2113915" y="584775"/>
                </a:cubicBezTo>
                <a:cubicBezTo>
                  <a:pt x="1982535" y="620389"/>
                  <a:pt x="1775158" y="572261"/>
                  <a:pt x="1517683" y="584775"/>
                </a:cubicBezTo>
                <a:cubicBezTo>
                  <a:pt x="1260208" y="597289"/>
                  <a:pt x="1203599" y="526526"/>
                  <a:pt x="1029856" y="584775"/>
                </a:cubicBezTo>
                <a:cubicBezTo>
                  <a:pt x="856113" y="643024"/>
                  <a:pt x="745643" y="536996"/>
                  <a:pt x="542030" y="584775"/>
                </a:cubicBezTo>
                <a:cubicBezTo>
                  <a:pt x="338417" y="632554"/>
                  <a:pt x="233453" y="563076"/>
                  <a:pt x="0" y="584775"/>
                </a:cubicBezTo>
                <a:cubicBezTo>
                  <a:pt x="-59755" y="340355"/>
                  <a:pt x="40015" y="251027"/>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一、学习目标</a:t>
            </a:r>
          </a:p>
        </p:txBody>
      </p:sp>
      <p:sp>
        <p:nvSpPr>
          <p:cNvPr id="19" name="文本框 23" title="">
            <a:extLst>
              <a:ext uri="{FF2B5EF4-FFF2-40B4-BE49-F238E27FC236}">
                <a16:creationId xmlns:a16="http://schemas.microsoft.com/office/drawing/2014/main" id="{34F6C26C-74CE-315E-B520-C610326D1E59}"/>
              </a:ext>
            </a:extLst>
          </p:cNvPr>
          <p:cNvSpPr txBox="1">
            <a:spLocks noChangeArrowheads="1"/>
          </p:cNvSpPr>
          <p:nvPr>
            <p:custDataLst>
              <p:tags r:id="rId6"/>
            </p:custDataLst>
          </p:nvPr>
        </p:nvSpPr>
        <p:spPr bwMode="auto">
          <a:xfrm>
            <a:off x="1" y="2554208"/>
            <a:ext cx="1883229" cy="584775"/>
          </a:xfrm>
          <a:custGeom>
            <a:gdLst>
              <a:gd name="connsiteX0" fmla="*/ 0 w 1883229"/>
              <a:gd name="connsiteY0" fmla="*/ 0 h 584775"/>
              <a:gd name="connsiteX1" fmla="*/ 451975 w 1883229"/>
              <a:gd name="connsiteY1" fmla="*/ 0 h 584775"/>
              <a:gd name="connsiteX2" fmla="*/ 941615 w 1883229"/>
              <a:gd name="connsiteY2" fmla="*/ 0 h 584775"/>
              <a:gd name="connsiteX3" fmla="*/ 1450086 w 1883229"/>
              <a:gd name="connsiteY3" fmla="*/ 0 h 584775"/>
              <a:gd name="connsiteX4" fmla="*/ 1883229 w 1883229"/>
              <a:gd name="connsiteY4" fmla="*/ 0 h 584775"/>
              <a:gd name="connsiteX5" fmla="*/ 1883229 w 1883229"/>
              <a:gd name="connsiteY5" fmla="*/ 584775 h 584775"/>
              <a:gd name="connsiteX6" fmla="*/ 1468919 w 1883229"/>
              <a:gd name="connsiteY6" fmla="*/ 584775 h 584775"/>
              <a:gd name="connsiteX7" fmla="*/ 979279 w 1883229"/>
              <a:gd name="connsiteY7" fmla="*/ 584775 h 584775"/>
              <a:gd name="connsiteX8" fmla="*/ 470807 w 1883229"/>
              <a:gd name="connsiteY8" fmla="*/ 584775 h 584775"/>
              <a:gd name="connsiteX9" fmla="*/ 0 w 1883229"/>
              <a:gd name="connsiteY9" fmla="*/ 584775 h 584775"/>
              <a:gd name="connsiteX10" fmla="*/ 0 w 1883229"/>
              <a:gd name="connsiteY10"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83229" h="584775" extrusionOk="0">
                <a:moveTo>
                  <a:pt x="0" y="0"/>
                </a:moveTo>
                <a:cubicBezTo>
                  <a:pt x="164186" y="-24747"/>
                  <a:pt x="280853" y="45090"/>
                  <a:pt x="451975" y="0"/>
                </a:cubicBezTo>
                <a:cubicBezTo>
                  <a:pt x="623097" y="-45090"/>
                  <a:pt x="809310" y="49239"/>
                  <a:pt x="941615" y="0"/>
                </a:cubicBezTo>
                <a:cubicBezTo>
                  <a:pt x="1073920" y="-49239"/>
                  <a:pt x="1343567" y="58826"/>
                  <a:pt x="1450086" y="0"/>
                </a:cubicBezTo>
                <a:cubicBezTo>
                  <a:pt x="1556605" y="-58826"/>
                  <a:pt x="1729380" y="29483"/>
                  <a:pt x="1883229" y="0"/>
                </a:cubicBezTo>
                <a:cubicBezTo>
                  <a:pt x="1933581" y="291181"/>
                  <a:pt x="1828577" y="461963"/>
                  <a:pt x="1883229" y="584775"/>
                </a:cubicBezTo>
                <a:cubicBezTo>
                  <a:pt x="1781446" y="590091"/>
                  <a:pt x="1585609" y="553641"/>
                  <a:pt x="1468919" y="584775"/>
                </a:cubicBezTo>
                <a:cubicBezTo>
                  <a:pt x="1352229" y="615909"/>
                  <a:pt x="1215949" y="540161"/>
                  <a:pt x="979279" y="584775"/>
                </a:cubicBezTo>
                <a:cubicBezTo>
                  <a:pt x="742609" y="629389"/>
                  <a:pt x="573286" y="537830"/>
                  <a:pt x="470807" y="584775"/>
                </a:cubicBezTo>
                <a:cubicBezTo>
                  <a:pt x="368328" y="631720"/>
                  <a:pt x="110133" y="560462"/>
                  <a:pt x="0" y="584775"/>
                </a:cubicBezTo>
                <a:cubicBezTo>
                  <a:pt x="-38522" y="389361"/>
                  <a:pt x="41265" y="210734"/>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二、重点</a:t>
            </a:r>
          </a:p>
        </p:txBody>
      </p:sp>
      <p:sp>
        <p:nvSpPr>
          <p:cNvPr id="20" name="文本框 20" title="">
            <a:extLst>
              <a:ext uri="{FF2B5EF4-FFF2-40B4-BE49-F238E27FC236}">
                <a16:creationId xmlns:a16="http://schemas.microsoft.com/office/drawing/2014/main" id="{EC80EBD4-6A9B-7047-C490-2C5644CB999B}"/>
              </a:ext>
            </a:extLst>
          </p:cNvPr>
          <p:cNvSpPr txBox="1">
            <a:spLocks noChangeArrowheads="1"/>
          </p:cNvSpPr>
          <p:nvPr>
            <p:custDataLst>
              <p:tags r:id="rId7"/>
            </p:custDataLst>
          </p:nvPr>
        </p:nvSpPr>
        <p:spPr bwMode="auto">
          <a:xfrm>
            <a:off x="189747" y="3360745"/>
            <a:ext cx="8623747" cy="62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lnSpc>
                <a:spcPct val="120000"/>
              </a:lnSpc>
            </a:pPr>
            <a:r>
              <a:rPr lang="zh-CN" altLang="en-US" sz="3200" b="1">
                <a:solidFill>
                  <a:srgbClr val="080808"/>
                </a:solidFill>
                <a:latin typeface="Times New Roman" panose="02020603050405020304" pitchFamily="18" charset="0"/>
                <a:ea typeface="KaiTi" panose="02010609060101010101" pitchFamily="49" charset="-122"/>
                <a:cs typeface="Times New Roman" panose="02020603050405020304" pitchFamily="18" charset="0"/>
              </a:rPr>
              <a:t>发酵工程的基本环节、发酵工程的基本应用。</a:t>
            </a:r>
          </a:p>
        </p:txBody>
      </p:sp>
      <p:sp>
        <p:nvSpPr>
          <p:cNvPr id="5" name="文本框 20" title="">
            <a:extLst>
              <a:ext uri="{FF2B5EF4-FFF2-40B4-BE49-F238E27FC236}">
                <a16:creationId xmlns:a16="http://schemas.microsoft.com/office/drawing/2014/main" id="{DFC84E69-883E-241D-B336-CB3E99879A05}"/>
              </a:ext>
            </a:extLst>
          </p:cNvPr>
          <p:cNvSpPr txBox="1">
            <a:spLocks noChangeArrowheads="1"/>
          </p:cNvSpPr>
          <p:nvPr>
            <p:custDataLst>
              <p:tags r:id="rId8"/>
            </p:custDataLst>
          </p:nvPr>
        </p:nvSpPr>
        <p:spPr bwMode="auto">
          <a:xfrm>
            <a:off x="350054" y="5434048"/>
            <a:ext cx="8463440" cy="62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lnSpc>
                <a:spcPct val="120000"/>
              </a:lnSpc>
            </a:pPr>
            <a:r>
              <a:rPr lang="zh-CN" altLang="en-US" sz="3200" b="1">
                <a:solidFill>
                  <a:srgbClr val="080808"/>
                </a:solidFill>
                <a:latin typeface="Times New Roman" panose="02020603050405020304" pitchFamily="18" charset="0"/>
                <a:ea typeface="KaiTi" panose="02010609060101010101" pitchFamily="49" charset="-122"/>
                <a:cs typeface="Times New Roman" panose="02020603050405020304" pitchFamily="18" charset="0"/>
              </a:rPr>
              <a:t>发酵工程的基本环节。</a:t>
            </a:r>
          </a:p>
        </p:txBody>
      </p:sp>
      <p:sp>
        <p:nvSpPr>
          <p:cNvPr id="6" name="文本框 23" title="">
            <a:extLst>
              <a:ext uri="{FF2B5EF4-FFF2-40B4-BE49-F238E27FC236}">
                <a16:creationId xmlns:a16="http://schemas.microsoft.com/office/drawing/2014/main" id="{001EB133-3B48-ABAD-7287-323E19D3DECC}"/>
              </a:ext>
            </a:extLst>
          </p:cNvPr>
          <p:cNvSpPr txBox="1">
            <a:spLocks noChangeArrowheads="1"/>
          </p:cNvSpPr>
          <p:nvPr>
            <p:custDataLst>
              <p:tags r:id="rId9"/>
            </p:custDataLst>
          </p:nvPr>
        </p:nvSpPr>
        <p:spPr bwMode="auto">
          <a:xfrm>
            <a:off x="0" y="4492488"/>
            <a:ext cx="1883229" cy="584775"/>
          </a:xfrm>
          <a:custGeom>
            <a:gdLst>
              <a:gd name="connsiteX0" fmla="*/ 0 w 1883229"/>
              <a:gd name="connsiteY0" fmla="*/ 0 h 584775"/>
              <a:gd name="connsiteX1" fmla="*/ 451975 w 1883229"/>
              <a:gd name="connsiteY1" fmla="*/ 0 h 584775"/>
              <a:gd name="connsiteX2" fmla="*/ 941615 w 1883229"/>
              <a:gd name="connsiteY2" fmla="*/ 0 h 584775"/>
              <a:gd name="connsiteX3" fmla="*/ 1450086 w 1883229"/>
              <a:gd name="connsiteY3" fmla="*/ 0 h 584775"/>
              <a:gd name="connsiteX4" fmla="*/ 1883229 w 1883229"/>
              <a:gd name="connsiteY4" fmla="*/ 0 h 584775"/>
              <a:gd name="connsiteX5" fmla="*/ 1883229 w 1883229"/>
              <a:gd name="connsiteY5" fmla="*/ 584775 h 584775"/>
              <a:gd name="connsiteX6" fmla="*/ 1468919 w 1883229"/>
              <a:gd name="connsiteY6" fmla="*/ 584775 h 584775"/>
              <a:gd name="connsiteX7" fmla="*/ 979279 w 1883229"/>
              <a:gd name="connsiteY7" fmla="*/ 584775 h 584775"/>
              <a:gd name="connsiteX8" fmla="*/ 470807 w 1883229"/>
              <a:gd name="connsiteY8" fmla="*/ 584775 h 584775"/>
              <a:gd name="connsiteX9" fmla="*/ 0 w 1883229"/>
              <a:gd name="connsiteY9" fmla="*/ 584775 h 584775"/>
              <a:gd name="connsiteX10" fmla="*/ 0 w 1883229"/>
              <a:gd name="connsiteY10"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83229" h="584775" extrusionOk="0">
                <a:moveTo>
                  <a:pt x="0" y="0"/>
                </a:moveTo>
                <a:cubicBezTo>
                  <a:pt x="164186" y="-24747"/>
                  <a:pt x="280853" y="45090"/>
                  <a:pt x="451975" y="0"/>
                </a:cubicBezTo>
                <a:cubicBezTo>
                  <a:pt x="623097" y="-45090"/>
                  <a:pt x="809310" y="49239"/>
                  <a:pt x="941615" y="0"/>
                </a:cubicBezTo>
                <a:cubicBezTo>
                  <a:pt x="1073920" y="-49239"/>
                  <a:pt x="1343567" y="58826"/>
                  <a:pt x="1450086" y="0"/>
                </a:cubicBezTo>
                <a:cubicBezTo>
                  <a:pt x="1556605" y="-58826"/>
                  <a:pt x="1729380" y="29483"/>
                  <a:pt x="1883229" y="0"/>
                </a:cubicBezTo>
                <a:cubicBezTo>
                  <a:pt x="1933581" y="291181"/>
                  <a:pt x="1828577" y="461963"/>
                  <a:pt x="1883229" y="584775"/>
                </a:cubicBezTo>
                <a:cubicBezTo>
                  <a:pt x="1781446" y="590091"/>
                  <a:pt x="1585609" y="553641"/>
                  <a:pt x="1468919" y="584775"/>
                </a:cubicBezTo>
                <a:cubicBezTo>
                  <a:pt x="1352229" y="615909"/>
                  <a:pt x="1215949" y="540161"/>
                  <a:pt x="979279" y="584775"/>
                </a:cubicBezTo>
                <a:cubicBezTo>
                  <a:pt x="742609" y="629389"/>
                  <a:pt x="573286" y="537830"/>
                  <a:pt x="470807" y="584775"/>
                </a:cubicBezTo>
                <a:cubicBezTo>
                  <a:pt x="368328" y="631720"/>
                  <a:pt x="110133" y="560462"/>
                  <a:pt x="0" y="584775"/>
                </a:cubicBezTo>
                <a:cubicBezTo>
                  <a:pt x="-38522" y="389361"/>
                  <a:pt x="41265" y="210734"/>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三、难点</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ppt_x</p:attrName>
                                        </p:attrNameLst>
                                      </p:cBhvr>
                                      <p:tavLst>
                                        <p:tav tm="0">
                                          <p:val>
                                            <p:strVal val="#ppt_x-#ppt_w*1.125000"/>
                                          </p:val>
                                        </p:tav>
                                        <p:tav tm="100000">
                                          <p:val>
                                            <p:strVal val="#ppt_x"/>
                                          </p:val>
                                        </p:tav>
                                      </p:tavLst>
                                    </p:anim>
                                    <p:animEffect transition="in" filter="wipe(right)">
                                      <p:cBhvr>
                                        <p:cTn id="8" dur="500"/>
                                        <p:tgtEl>
                                          <p:spTgt spid="18"/>
                                        </p:tgtEl>
                                      </p:cBhvr>
                                    </p:animEffect>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075"/>
                                        </p:tgtEl>
                                        <p:attrNameLst>
                                          <p:attrName>style.visibility</p:attrName>
                                        </p:attrNameLst>
                                      </p:cBhvr>
                                      <p:to>
                                        <p:strVal val="visible"/>
                                      </p:to>
                                    </p:set>
                                    <p:animEffect transition="in" filter="wipe(left)">
                                      <p:cBhvr>
                                        <p:cTn id="13" dur="500"/>
                                        <p:tgtEl>
                                          <p:spTgt spid="3075"/>
                                        </p:tgtEl>
                                      </p:cBhvr>
                                    </p:animEffect>
                                  </p:childTnLst>
                                </p:cTn>
                              </p:par>
                            </p:childTnLst>
                          </p:cTn>
                        </p:par>
                      </p:childTnLst>
                    </p:cTn>
                  </p:par>
                  <p:par>
                    <p:cTn id="14" fill="hold" nodeType="clickPar">
                      <p:stCondLst>
                        <p:cond delay="indefinite"/>
                        <p:cond evt="onBegin" delay="0">
                          <p:tn val="13"/>
                        </p:cond>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par>
                          <p:cTn id="19" fill="hold" nodeType="afterGroup">
                            <p:stCondLst>
                              <p:cond delay="500"/>
                            </p:stCondLst>
                            <p:childTnLst>
                              <p:par>
                                <p:cTn id="20" presetID="12" presetClass="entr" presetSubtype="8"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p:tgtEl>
                                          <p:spTgt spid="19"/>
                                        </p:tgtEl>
                                        <p:attrNameLst>
                                          <p:attrName>ppt_x</p:attrName>
                                        </p:attrNameLst>
                                      </p:cBhvr>
                                      <p:tavLst>
                                        <p:tav tm="0">
                                          <p:val>
                                            <p:strVal val="#ppt_x-#ppt_w*1.125000"/>
                                          </p:val>
                                        </p:tav>
                                        <p:tav tm="100000">
                                          <p:val>
                                            <p:strVal val="#ppt_x"/>
                                          </p:val>
                                        </p:tav>
                                      </p:tavLst>
                                    </p:anim>
                                    <p:animEffect transition="in" filter="wipe(right)">
                                      <p:cBhvr>
                                        <p:cTn id="23" dur="500"/>
                                        <p:tgtEl>
                                          <p:spTgt spid="19"/>
                                        </p:tgtEl>
                                      </p:cBhvr>
                                    </p:animEffect>
                                  </p:childTnLst>
                                </p:cTn>
                              </p:par>
                            </p:childTnLst>
                          </p:cTn>
                        </p:par>
                      </p:childTnLst>
                    </p:cTn>
                  </p:par>
                  <p:par>
                    <p:cTn id="24" fill="hold" nodeType="clickPar">
                      <p:stCondLst>
                        <p:cond delay="indefinite"/>
                        <p:cond evt="onBegin" delay="0">
                          <p:tn val="23"/>
                        </p:cond>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childTnLst>
                          </p:cTn>
                        </p:par>
                        <p:par>
                          <p:cTn id="29" fill="hold" nodeType="afterGroup">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p:tgtEl>
                                          <p:spTgt spid="6"/>
                                        </p:tgtEl>
                                        <p:attrNameLst>
                                          <p:attrName>ppt_x</p:attrName>
                                        </p:attrNameLst>
                                      </p:cBhvr>
                                      <p:tavLst>
                                        <p:tav tm="0">
                                          <p:val>
                                            <p:strVal val="#ppt_x-#ppt_w*1.125000"/>
                                          </p:val>
                                        </p:tav>
                                        <p:tav tm="100000">
                                          <p:val>
                                            <p:strVal val="#ppt_x"/>
                                          </p:val>
                                        </p:tav>
                                      </p:tavLst>
                                    </p:anim>
                                    <p:animEffect transition="in" filter="wipe(right)">
                                      <p:cBhvr>
                                        <p:cTn id="33" dur="500"/>
                                        <p:tgtEl>
                                          <p:spTgt spid="6"/>
                                        </p:tgtEl>
                                      </p:cBhvr>
                                    </p:animEffect>
                                  </p:childTnLst>
                                </p:cTn>
                              </p:par>
                            </p:childTnLst>
                          </p:cTn>
                        </p:par>
                      </p:childTnLst>
                    </p:cTn>
                  </p:par>
                  <p:par>
                    <p:cTn id="34" fill="hold" nodeType="clickPar">
                      <p:stCondLst>
                        <p:cond delay="indefinite"/>
                        <p:cond evt="onBegin" delay="0">
                          <p:tn val="33"/>
                        </p:cond>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left)">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10" grpId="0"/>
      <p:bldP spid="18" grpId="0" animBg="1"/>
      <p:bldP spid="19" grpId="0" animBg="1"/>
      <p:bldP spid="20" grpId="0"/>
      <p:bldP spid="5" grpId="0"/>
      <p:bldP spid="6" grpId="0" animBg="1"/>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4" y="266700"/>
            <a:ext cx="3856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chemeClr val="accent1">
                    <a:lumMod val="75000"/>
                  </a:schemeClr>
                </a:solidFill>
                <a:latin typeface="微软雅黑" pitchFamily="34" charset="-122"/>
              </a:rPr>
              <a:t>啤酒的工业化生产流程</a:t>
            </a:r>
          </a:p>
        </p:txBody>
      </p:sp>
      <p:pic>
        <p:nvPicPr>
          <p:cNvPr id="2" name="图片 1" title="">
            <a:extLst>
              <a:ext uri="{FF2B5EF4-FFF2-40B4-BE49-F238E27FC236}">
                <a16:creationId xmlns:a16="http://schemas.microsoft.com/office/drawing/2014/main" id="{775F0C24-BD25-E5FC-1C73-CA1A95EF3B7E}"/>
              </a:ext>
            </a:extLst>
          </p:cNvPr>
          <p:cNvPicPr>
            <a:picLocks noChangeAspect="1"/>
          </p:cNvPicPr>
          <p:nvPr>
            <p:custDataLst>
              <p:tags r:id="rId8"/>
            </p:custDataLst>
          </p:nvPr>
        </p:nvPicPr>
        <p:blipFill>
          <a:blip r:embed="rId7"/>
          <a:stretch>
            <a:fillRect/>
          </a:stretch>
        </p:blipFill>
        <p:spPr>
          <a:xfrm>
            <a:off x="722232" y="1617050"/>
            <a:ext cx="1352297" cy="2228850"/>
          </a:xfrm>
          <a:prstGeom prst="rect">
            <a:avLst/>
          </a:prstGeom>
        </p:spPr>
      </p:pic>
      <p:pic>
        <p:nvPicPr>
          <p:cNvPr id="3" name="图片 2" title="">
            <a:extLst>
              <a:ext uri="{FF2B5EF4-FFF2-40B4-BE49-F238E27FC236}">
                <a16:creationId xmlns:a16="http://schemas.microsoft.com/office/drawing/2014/main" id="{FBB54924-584A-24EC-D92F-42AE96BC74EF}"/>
              </a:ext>
            </a:extLst>
          </p:cNvPr>
          <p:cNvPicPr>
            <a:picLocks noChangeAspect="1"/>
          </p:cNvPicPr>
          <p:nvPr>
            <p:custDataLst>
              <p:tags r:id="rId10"/>
            </p:custDataLst>
          </p:nvPr>
        </p:nvPicPr>
        <p:blipFill>
          <a:blip r:embed="rId9"/>
          <a:stretch>
            <a:fillRect/>
          </a:stretch>
        </p:blipFill>
        <p:spPr>
          <a:xfrm>
            <a:off x="5478564" y="2102825"/>
            <a:ext cx="1758183" cy="1742308"/>
          </a:xfrm>
          <a:prstGeom prst="rect">
            <a:avLst/>
          </a:prstGeom>
        </p:spPr>
      </p:pic>
      <p:pic>
        <p:nvPicPr>
          <p:cNvPr id="4" name="图片 3" title="">
            <a:extLst>
              <a:ext uri="{FF2B5EF4-FFF2-40B4-BE49-F238E27FC236}">
                <a16:creationId xmlns:a16="http://schemas.microsoft.com/office/drawing/2014/main" id="{BF9BF738-47CC-14C4-D7A6-03949D549629}"/>
              </a:ext>
            </a:extLst>
          </p:cNvPr>
          <p:cNvPicPr>
            <a:picLocks noChangeAspect="1"/>
          </p:cNvPicPr>
          <p:nvPr>
            <p:custDataLst>
              <p:tags r:id="rId12"/>
            </p:custDataLst>
          </p:nvPr>
        </p:nvPicPr>
        <p:blipFill>
          <a:blip r:embed="rId11"/>
          <a:stretch>
            <a:fillRect/>
          </a:stretch>
        </p:blipFill>
        <p:spPr>
          <a:xfrm>
            <a:off x="3581073" y="1840699"/>
            <a:ext cx="922819" cy="2009708"/>
          </a:xfrm>
          <a:prstGeom prst="rect">
            <a:avLst/>
          </a:prstGeom>
        </p:spPr>
      </p:pic>
      <p:pic>
        <p:nvPicPr>
          <p:cNvPr id="7" name="图片 6" title="">
            <a:extLst>
              <a:ext uri="{FF2B5EF4-FFF2-40B4-BE49-F238E27FC236}">
                <a16:creationId xmlns:a16="http://schemas.microsoft.com/office/drawing/2014/main" id="{18FE0784-5FAB-6597-4161-F2E19714AAF9}"/>
              </a:ext>
            </a:extLst>
          </p:cNvPr>
          <p:cNvPicPr>
            <a:picLocks noChangeAspect="1"/>
          </p:cNvPicPr>
          <p:nvPr>
            <p:custDataLst>
              <p:tags r:id="rId14"/>
            </p:custDataLst>
          </p:nvPr>
        </p:nvPicPr>
        <p:blipFill>
          <a:blip r:embed="rId13"/>
          <a:stretch>
            <a:fillRect/>
          </a:stretch>
        </p:blipFill>
        <p:spPr>
          <a:xfrm>
            <a:off x="9638733" y="2317138"/>
            <a:ext cx="2262338" cy="1553182"/>
          </a:xfrm>
          <a:prstGeom prst="rect">
            <a:avLst/>
          </a:prstGeom>
        </p:spPr>
      </p:pic>
      <p:pic>
        <p:nvPicPr>
          <p:cNvPr id="8" name="图片 7" title="">
            <a:extLst>
              <a:ext uri="{FF2B5EF4-FFF2-40B4-BE49-F238E27FC236}">
                <a16:creationId xmlns:a16="http://schemas.microsoft.com/office/drawing/2014/main" id="{EC020CE4-3FC9-6717-20C9-3035E63791FC}"/>
              </a:ext>
            </a:extLst>
          </p:cNvPr>
          <p:cNvPicPr>
            <a:picLocks noChangeAspect="1"/>
          </p:cNvPicPr>
          <p:nvPr>
            <p:custDataLst>
              <p:tags r:id="rId16"/>
            </p:custDataLst>
          </p:nvPr>
        </p:nvPicPr>
        <p:blipFill>
          <a:blip r:embed="rId15"/>
          <a:stretch>
            <a:fillRect/>
          </a:stretch>
        </p:blipFill>
        <p:spPr>
          <a:xfrm>
            <a:off x="8351188" y="2799907"/>
            <a:ext cx="1304645" cy="1013896"/>
          </a:xfrm>
          <a:prstGeom prst="rect">
            <a:avLst/>
          </a:prstGeom>
        </p:spPr>
      </p:pic>
      <p:sp>
        <p:nvSpPr>
          <p:cNvPr id="9" name="箭头: 右 10" title="">
            <a:extLst>
              <a:ext uri="{FF2B5EF4-FFF2-40B4-BE49-F238E27FC236}">
                <a16:creationId xmlns:a16="http://schemas.microsoft.com/office/drawing/2014/main" id="{C80DE490-F80E-BC18-A8BA-5C56ECA1574E}"/>
              </a:ext>
            </a:extLst>
          </p:cNvPr>
          <p:cNvSpPr/>
          <p:nvPr>
            <p:custDataLst>
              <p:tags r:id="rId17"/>
            </p:custDataLst>
          </p:nvPr>
        </p:nvSpPr>
        <p:spPr>
          <a:xfrm>
            <a:off x="2716811" y="3067230"/>
            <a:ext cx="535782" cy="235744"/>
          </a:xfrm>
          <a:prstGeom prst="rightArrow">
            <a:avLst>
              <a:gd name="adj1" fmla="val 25757"/>
              <a:gd name="adj2" fmla="val 5000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箭头: 右 11" title="">
            <a:extLst>
              <a:ext uri="{FF2B5EF4-FFF2-40B4-BE49-F238E27FC236}">
                <a16:creationId xmlns:a16="http://schemas.microsoft.com/office/drawing/2014/main" id="{6F7B89C4-2124-BD55-2CA8-D6DD8FA7F533}"/>
              </a:ext>
            </a:extLst>
          </p:cNvPr>
          <p:cNvSpPr/>
          <p:nvPr>
            <p:custDataLst>
              <p:tags r:id="rId18"/>
            </p:custDataLst>
          </p:nvPr>
        </p:nvSpPr>
        <p:spPr>
          <a:xfrm>
            <a:off x="4719728" y="3067230"/>
            <a:ext cx="535782" cy="235744"/>
          </a:xfrm>
          <a:prstGeom prst="rightArrow">
            <a:avLst>
              <a:gd name="adj1" fmla="val 25757"/>
              <a:gd name="adj2" fmla="val 5000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1" name="箭头: 右 13" title="">
            <a:extLst>
              <a:ext uri="{FF2B5EF4-FFF2-40B4-BE49-F238E27FC236}">
                <a16:creationId xmlns:a16="http://schemas.microsoft.com/office/drawing/2014/main" id="{95E9D3B5-5C8B-FB60-37FA-E09752203DFE}"/>
              </a:ext>
            </a:extLst>
          </p:cNvPr>
          <p:cNvSpPr/>
          <p:nvPr>
            <p:custDataLst>
              <p:tags r:id="rId19"/>
            </p:custDataLst>
          </p:nvPr>
        </p:nvSpPr>
        <p:spPr>
          <a:xfrm flipV="1">
            <a:off x="7511709" y="3106372"/>
            <a:ext cx="535782" cy="157460"/>
          </a:xfrm>
          <a:prstGeom prst="rightArrow">
            <a:avLst>
              <a:gd name="adj1" fmla="val 25757"/>
              <a:gd name="adj2" fmla="val 5000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2" name="文本框 11" title="">
            <a:extLst>
              <a:ext uri="{FF2B5EF4-FFF2-40B4-BE49-F238E27FC236}">
                <a16:creationId xmlns:a16="http://schemas.microsoft.com/office/drawing/2014/main" id="{2F1BCE8B-F436-62B6-8939-9ECEF69999B4}"/>
              </a:ext>
            </a:extLst>
          </p:cNvPr>
          <p:cNvSpPr txBox="1"/>
          <p:nvPr>
            <p:custDataLst>
              <p:tags r:id="rId20"/>
            </p:custDataLst>
          </p:nvPr>
        </p:nvSpPr>
        <p:spPr>
          <a:xfrm>
            <a:off x="1092848" y="4024355"/>
            <a:ext cx="1159672" cy="523220"/>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蒸煮</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13" name="椭圆 12" title="">
            <a:extLst>
              <a:ext uri="{FF2B5EF4-FFF2-40B4-BE49-F238E27FC236}">
                <a16:creationId xmlns:a16="http://schemas.microsoft.com/office/drawing/2014/main" id="{DB5ECF52-2665-ADAC-A01E-E9961D786895}"/>
              </a:ext>
            </a:extLst>
          </p:cNvPr>
          <p:cNvSpPr/>
          <p:nvPr>
            <p:custDataLst>
              <p:tags r:id="rId21"/>
            </p:custDataLst>
          </p:nvPr>
        </p:nvSpPr>
        <p:spPr>
          <a:xfrm>
            <a:off x="585928" y="4039889"/>
            <a:ext cx="479394" cy="479394"/>
          </a:xfrm>
          <a:prstGeom prst="ellipse">
            <a:avLst/>
          </a:prstGeom>
          <a:solidFill>
            <a:schemeClr val="accent2">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5</a:t>
            </a: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4" name="椭圆 13" title="">
            <a:extLst>
              <a:ext uri="{FF2B5EF4-FFF2-40B4-BE49-F238E27FC236}">
                <a16:creationId xmlns:a16="http://schemas.microsoft.com/office/drawing/2014/main" id="{89CA8C97-5D1B-0783-C78B-F3E6D13DCD52}"/>
              </a:ext>
            </a:extLst>
          </p:cNvPr>
          <p:cNvSpPr/>
          <p:nvPr>
            <p:custDataLst>
              <p:tags r:id="rId22"/>
            </p:custDataLst>
          </p:nvPr>
        </p:nvSpPr>
        <p:spPr>
          <a:xfrm>
            <a:off x="3377472" y="4039889"/>
            <a:ext cx="479394" cy="479394"/>
          </a:xfrm>
          <a:prstGeom prst="ellipse">
            <a:avLst/>
          </a:prstGeom>
          <a:solidFill>
            <a:schemeClr val="accent2">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6</a:t>
            </a: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5" name="文本框 14" title="">
            <a:extLst>
              <a:ext uri="{FF2B5EF4-FFF2-40B4-BE49-F238E27FC236}">
                <a16:creationId xmlns:a16="http://schemas.microsoft.com/office/drawing/2014/main" id="{315D274D-B3D6-0951-6842-01095ED21B21}"/>
              </a:ext>
            </a:extLst>
          </p:cNvPr>
          <p:cNvSpPr txBox="1"/>
          <p:nvPr>
            <p:custDataLst>
              <p:tags r:id="rId23"/>
            </p:custDataLst>
          </p:nvPr>
        </p:nvSpPr>
        <p:spPr>
          <a:xfrm>
            <a:off x="3838125" y="4024355"/>
            <a:ext cx="1159672" cy="523220"/>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发酵</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16" name="椭圆 15" title="">
            <a:extLst>
              <a:ext uri="{FF2B5EF4-FFF2-40B4-BE49-F238E27FC236}">
                <a16:creationId xmlns:a16="http://schemas.microsoft.com/office/drawing/2014/main" id="{B11CA67D-19E7-25CF-5C5C-8F6577015C5F}"/>
              </a:ext>
            </a:extLst>
          </p:cNvPr>
          <p:cNvSpPr/>
          <p:nvPr>
            <p:custDataLst>
              <p:tags r:id="rId24"/>
            </p:custDataLst>
          </p:nvPr>
        </p:nvSpPr>
        <p:spPr>
          <a:xfrm>
            <a:off x="5981755" y="4039889"/>
            <a:ext cx="479394" cy="479394"/>
          </a:xfrm>
          <a:prstGeom prst="ellipse">
            <a:avLst/>
          </a:prstGeom>
          <a:solidFill>
            <a:schemeClr val="accent2">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7</a:t>
            </a: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7" name="文本框 16" title="">
            <a:extLst>
              <a:ext uri="{FF2B5EF4-FFF2-40B4-BE49-F238E27FC236}">
                <a16:creationId xmlns:a16="http://schemas.microsoft.com/office/drawing/2014/main" id="{053ABF87-1A7C-CC2C-01F9-D562A692EDC6}"/>
              </a:ext>
            </a:extLst>
          </p:cNvPr>
          <p:cNvSpPr txBox="1"/>
          <p:nvPr>
            <p:custDataLst>
              <p:tags r:id="rId25"/>
            </p:custDataLst>
          </p:nvPr>
        </p:nvSpPr>
        <p:spPr>
          <a:xfrm>
            <a:off x="6448326" y="4024355"/>
            <a:ext cx="1294507" cy="523220"/>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消毒</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18" name="椭圆 17" title="">
            <a:extLst>
              <a:ext uri="{FF2B5EF4-FFF2-40B4-BE49-F238E27FC236}">
                <a16:creationId xmlns:a16="http://schemas.microsoft.com/office/drawing/2014/main" id="{9F47065C-C3AC-D0AD-2480-8486D75FAA66}"/>
              </a:ext>
            </a:extLst>
          </p:cNvPr>
          <p:cNvSpPr/>
          <p:nvPr>
            <p:custDataLst>
              <p:tags r:id="rId26"/>
            </p:custDataLst>
          </p:nvPr>
        </p:nvSpPr>
        <p:spPr>
          <a:xfrm>
            <a:off x="9519759" y="4039889"/>
            <a:ext cx="479394" cy="479394"/>
          </a:xfrm>
          <a:prstGeom prst="ellipse">
            <a:avLst/>
          </a:prstGeom>
          <a:solidFill>
            <a:schemeClr val="accent2">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8</a:t>
            </a: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9" name="文本框 18" title="">
            <a:extLst>
              <a:ext uri="{FF2B5EF4-FFF2-40B4-BE49-F238E27FC236}">
                <a16:creationId xmlns:a16="http://schemas.microsoft.com/office/drawing/2014/main" id="{D328F9D7-2401-5E04-F7A6-475E05A0BD7D}"/>
              </a:ext>
            </a:extLst>
          </p:cNvPr>
          <p:cNvSpPr txBox="1"/>
          <p:nvPr>
            <p:custDataLst>
              <p:tags r:id="rId27"/>
            </p:custDataLst>
          </p:nvPr>
        </p:nvSpPr>
        <p:spPr>
          <a:xfrm>
            <a:off x="10023814" y="4024355"/>
            <a:ext cx="1316057" cy="523220"/>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rPr>
              <a:t>终止</a:t>
            </a:r>
            <a:endParaRPr lang="en-US" altLang="zh-CN" sz="2800" b="1">
              <a:solidFill>
                <a:srgbClr val="0070C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20" name="文本框 19" title="">
            <a:extLst>
              <a:ext uri="{FF2B5EF4-FFF2-40B4-BE49-F238E27FC236}">
                <a16:creationId xmlns:a16="http://schemas.microsoft.com/office/drawing/2014/main" id="{0CDE2B25-81BF-A130-8050-DDB717DB7A40}"/>
              </a:ext>
            </a:extLst>
          </p:cNvPr>
          <p:cNvSpPr txBox="1"/>
          <p:nvPr>
            <p:custDataLst>
              <p:tags r:id="rId28"/>
            </p:custDataLst>
          </p:nvPr>
        </p:nvSpPr>
        <p:spPr>
          <a:xfrm>
            <a:off x="96747" y="4570199"/>
            <a:ext cx="3227829" cy="2399503"/>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产生风味组分，终止酶的进一步作用，并对糖浆</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灭菌</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1" name="文本框 20" title="">
            <a:extLst>
              <a:ext uri="{FF2B5EF4-FFF2-40B4-BE49-F238E27FC236}">
                <a16:creationId xmlns:a16="http://schemas.microsoft.com/office/drawing/2014/main" id="{D4EDCC61-BFEA-E96D-B509-4E6115B0C71E}"/>
              </a:ext>
            </a:extLst>
          </p:cNvPr>
          <p:cNvSpPr txBox="1"/>
          <p:nvPr>
            <p:custDataLst>
              <p:tags r:id="rId29"/>
            </p:custDataLst>
          </p:nvPr>
        </p:nvSpPr>
        <p:spPr>
          <a:xfrm>
            <a:off x="3581073" y="4686521"/>
            <a:ext cx="2203986" cy="1808572"/>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酵母菌将糖转化为酒精和</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CO</a:t>
            </a:r>
            <a:r>
              <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p>
        </p:txBody>
      </p:sp>
      <p:sp>
        <p:nvSpPr>
          <p:cNvPr id="22" name="文本框 21" title="">
            <a:extLst>
              <a:ext uri="{FF2B5EF4-FFF2-40B4-BE49-F238E27FC236}">
                <a16:creationId xmlns:a16="http://schemas.microsoft.com/office/drawing/2014/main" id="{6FA9AF2C-3071-60EB-F346-57EC8B0B192D}"/>
              </a:ext>
            </a:extLst>
          </p:cNvPr>
          <p:cNvSpPr txBox="1"/>
          <p:nvPr>
            <p:custDataLst>
              <p:tags r:id="rId30"/>
            </p:custDataLst>
          </p:nvPr>
        </p:nvSpPr>
        <p:spPr>
          <a:xfrm>
            <a:off x="5807996" y="4608097"/>
            <a:ext cx="3059430" cy="1786643"/>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杀死啤酒中的大多数微生物，延长它的保存期。</a:t>
            </a:r>
            <a:endPar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3" name="文本框 22" title="">
            <a:extLst>
              <a:ext uri="{FF2B5EF4-FFF2-40B4-BE49-F238E27FC236}">
                <a16:creationId xmlns:a16="http://schemas.microsoft.com/office/drawing/2014/main" id="{0B5F6875-1059-EFF5-0A22-2607E92C99C9}"/>
              </a:ext>
            </a:extLst>
          </p:cNvPr>
          <p:cNvSpPr txBox="1"/>
          <p:nvPr>
            <p:custDataLst>
              <p:tags r:id="rId31"/>
            </p:custDataLst>
          </p:nvPr>
        </p:nvSpPr>
        <p:spPr>
          <a:xfrm>
            <a:off x="9309347" y="4773661"/>
            <a:ext cx="2853090" cy="1786643"/>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过滤、调节、分装啤酒进行出售。</a:t>
            </a:r>
            <a:endPar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4" name="文本框 23" title="">
            <a:extLst>
              <a:ext uri="{FF2B5EF4-FFF2-40B4-BE49-F238E27FC236}">
                <a16:creationId xmlns:a16="http://schemas.microsoft.com/office/drawing/2014/main" id="{1C5637EA-E57A-44EE-07A2-7B8C8634E362}"/>
              </a:ext>
            </a:extLst>
          </p:cNvPr>
          <p:cNvSpPr txBox="1"/>
          <p:nvPr>
            <p:custDataLst>
              <p:tags r:id="rId32"/>
            </p:custDataLst>
          </p:nvPr>
        </p:nvSpPr>
        <p:spPr>
          <a:xfrm>
            <a:off x="491643" y="966655"/>
            <a:ext cx="1030911"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糖浆</a:t>
            </a:r>
            <a:endParaRPr lang="en-US" altLang="zh-CN"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25" name="文本框 24" title="">
            <a:extLst>
              <a:ext uri="{FF2B5EF4-FFF2-40B4-BE49-F238E27FC236}">
                <a16:creationId xmlns:a16="http://schemas.microsoft.com/office/drawing/2014/main" id="{92B8631A-711E-DD8F-3C67-8D448A6F912D}"/>
              </a:ext>
            </a:extLst>
          </p:cNvPr>
          <p:cNvSpPr txBox="1"/>
          <p:nvPr>
            <p:custDataLst>
              <p:tags r:id="rId33"/>
            </p:custDataLst>
          </p:nvPr>
        </p:nvSpPr>
        <p:spPr>
          <a:xfrm>
            <a:off x="1395752" y="966655"/>
            <a:ext cx="1372499"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啤酒花</a:t>
            </a:r>
            <a:endParaRPr lang="en-US" altLang="zh-CN"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cxnSp>
        <p:nvCxnSpPr>
          <p:cNvPr id="26" name="直接连接符 28" title="">
            <a:extLst>
              <a:ext uri="{FF2B5EF4-FFF2-40B4-BE49-F238E27FC236}">
                <a16:creationId xmlns:a16="http://schemas.microsoft.com/office/drawing/2014/main" id="{6515925A-7A68-0807-A333-61B391EC66AF}"/>
              </a:ext>
            </a:extLst>
          </p:cNvPr>
          <p:cNvCxnSpPr/>
          <p:nvPr>
            <p:custDataLst>
              <p:tags r:id="rId34"/>
            </p:custDataLst>
          </p:nvPr>
        </p:nvCxnSpPr>
        <p:spPr>
          <a:xfrm flipH="1">
            <a:off x="999460" y="1481469"/>
            <a:ext cx="0" cy="538716"/>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cxnSp>
        <p:nvCxnSpPr>
          <p:cNvPr id="27" name="直接连接符 29" title="">
            <a:extLst>
              <a:ext uri="{FF2B5EF4-FFF2-40B4-BE49-F238E27FC236}">
                <a16:creationId xmlns:a16="http://schemas.microsoft.com/office/drawing/2014/main" id="{96ADDAF4-17BC-EA6E-6CD2-C08EA0367200}"/>
              </a:ext>
            </a:extLst>
          </p:cNvPr>
          <p:cNvCxnSpPr/>
          <p:nvPr>
            <p:custDataLst>
              <p:tags r:id="rId35"/>
            </p:custDataLst>
          </p:nvPr>
        </p:nvCxnSpPr>
        <p:spPr>
          <a:xfrm flipH="1">
            <a:off x="1292423" y="1393794"/>
            <a:ext cx="394334" cy="816746"/>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cxnSp>
        <p:nvCxnSpPr>
          <p:cNvPr id="28" name="直接连接符 30" title="">
            <a:extLst>
              <a:ext uri="{FF2B5EF4-FFF2-40B4-BE49-F238E27FC236}">
                <a16:creationId xmlns:a16="http://schemas.microsoft.com/office/drawing/2014/main" id="{397FE500-B252-45F1-8E97-94143FD6F8E7}"/>
              </a:ext>
            </a:extLst>
          </p:cNvPr>
          <p:cNvCxnSpPr/>
          <p:nvPr>
            <p:custDataLst>
              <p:tags r:id="rId36"/>
            </p:custDataLst>
          </p:nvPr>
        </p:nvCxnSpPr>
        <p:spPr>
          <a:xfrm flipH="1">
            <a:off x="2936525" y="2299317"/>
            <a:ext cx="0" cy="830577"/>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sp>
        <p:nvSpPr>
          <p:cNvPr id="29" name="椭圆 28" title="">
            <a:extLst>
              <a:ext uri="{FF2B5EF4-FFF2-40B4-BE49-F238E27FC236}">
                <a16:creationId xmlns:a16="http://schemas.microsoft.com/office/drawing/2014/main" id="{52CBD79C-4FDC-495A-8519-A0EC502D4239}"/>
              </a:ext>
            </a:extLst>
          </p:cNvPr>
          <p:cNvSpPr/>
          <p:nvPr>
            <p:custDataLst>
              <p:tags r:id="rId37"/>
            </p:custDataLst>
          </p:nvPr>
        </p:nvSpPr>
        <p:spPr>
          <a:xfrm>
            <a:off x="4589757" y="1464817"/>
            <a:ext cx="790111" cy="790111"/>
          </a:xfrm>
          <a:prstGeom prst="ellipse">
            <a:avLst/>
          </a:prstGeom>
          <a:solidFill>
            <a:schemeClr val="accent2">
              <a:lumMod val="20000"/>
              <a:lumOff val="80000"/>
            </a:schemeClr>
          </a:solidFill>
          <a:ln w="25400">
            <a:solidFill>
              <a:srgbClr val="2D574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0" name="文本框 29" title="">
            <a:extLst>
              <a:ext uri="{FF2B5EF4-FFF2-40B4-BE49-F238E27FC236}">
                <a16:creationId xmlns:a16="http://schemas.microsoft.com/office/drawing/2014/main" id="{B962D9ED-D093-E820-1E6F-B6BF67B0FF14}"/>
              </a:ext>
            </a:extLst>
          </p:cNvPr>
          <p:cNvSpPr txBox="1"/>
          <p:nvPr>
            <p:custDataLst>
              <p:tags r:id="rId38"/>
            </p:custDataLst>
          </p:nvPr>
        </p:nvSpPr>
        <p:spPr>
          <a:xfrm>
            <a:off x="4387789" y="1595306"/>
            <a:ext cx="1196266" cy="523220"/>
          </a:xfrm>
          <a:prstGeom prst="rect">
            <a:avLst/>
          </a:prstGeom>
          <a:noFill/>
        </p:spPr>
        <p:txBody>
          <a:bodyPr wrap="square">
            <a:spAutoFit/>
          </a:bodyPr>
          <a:lstStyle/>
          <a:p>
            <a:pPr algn="ctr"/>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过滤</a:t>
            </a:r>
          </a:p>
        </p:txBody>
      </p:sp>
      <p:sp>
        <p:nvSpPr>
          <p:cNvPr id="31" name="椭圆 30" title="">
            <a:extLst>
              <a:ext uri="{FF2B5EF4-FFF2-40B4-BE49-F238E27FC236}">
                <a16:creationId xmlns:a16="http://schemas.microsoft.com/office/drawing/2014/main" id="{B54A4299-47A5-95CC-A5DF-184D32B90288}"/>
              </a:ext>
            </a:extLst>
          </p:cNvPr>
          <p:cNvSpPr/>
          <p:nvPr>
            <p:custDataLst>
              <p:tags r:id="rId39"/>
            </p:custDataLst>
          </p:nvPr>
        </p:nvSpPr>
        <p:spPr>
          <a:xfrm>
            <a:off x="2512382" y="1509205"/>
            <a:ext cx="790111" cy="790111"/>
          </a:xfrm>
          <a:prstGeom prst="ellipse">
            <a:avLst/>
          </a:prstGeom>
          <a:solidFill>
            <a:schemeClr val="accent2">
              <a:lumMod val="20000"/>
              <a:lumOff val="80000"/>
            </a:schemeClr>
          </a:solidFill>
          <a:ln w="25400">
            <a:solidFill>
              <a:srgbClr val="2D574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28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2" name="文本框 31" title="">
            <a:extLst>
              <a:ext uri="{FF2B5EF4-FFF2-40B4-BE49-F238E27FC236}">
                <a16:creationId xmlns:a16="http://schemas.microsoft.com/office/drawing/2014/main" id="{A021AE19-175A-6054-F253-B80A5CD4DCA4}"/>
              </a:ext>
            </a:extLst>
          </p:cNvPr>
          <p:cNvSpPr txBox="1"/>
          <p:nvPr>
            <p:custDataLst>
              <p:tags r:id="rId40"/>
            </p:custDataLst>
          </p:nvPr>
        </p:nvSpPr>
        <p:spPr>
          <a:xfrm>
            <a:off x="2310414" y="1639694"/>
            <a:ext cx="1196266" cy="523220"/>
          </a:xfrm>
          <a:prstGeom prst="rect">
            <a:avLst/>
          </a:prstGeom>
          <a:noFill/>
        </p:spPr>
        <p:txBody>
          <a:bodyPr wrap="square">
            <a:spAutoFit/>
          </a:bodyPr>
          <a:lstStyle/>
          <a:p>
            <a:pPr algn="ctr"/>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冷却</a:t>
            </a:r>
          </a:p>
        </p:txBody>
      </p:sp>
      <p:cxnSp>
        <p:nvCxnSpPr>
          <p:cNvPr id="33" name="直接连接符 35" title="">
            <a:extLst>
              <a:ext uri="{FF2B5EF4-FFF2-40B4-BE49-F238E27FC236}">
                <a16:creationId xmlns:a16="http://schemas.microsoft.com/office/drawing/2014/main" id="{44A9D881-FA80-0E94-F769-78B0C94AC1CF}"/>
              </a:ext>
            </a:extLst>
          </p:cNvPr>
          <p:cNvCxnSpPr/>
          <p:nvPr>
            <p:custDataLst>
              <p:tags r:id="rId41"/>
            </p:custDataLst>
          </p:nvPr>
        </p:nvCxnSpPr>
        <p:spPr>
          <a:xfrm flipH="1">
            <a:off x="4943872" y="2299317"/>
            <a:ext cx="0" cy="830577"/>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sp>
        <p:nvSpPr>
          <p:cNvPr id="34" name="文本框 33" title="">
            <a:extLst>
              <a:ext uri="{FF2B5EF4-FFF2-40B4-BE49-F238E27FC236}">
                <a16:creationId xmlns:a16="http://schemas.microsoft.com/office/drawing/2014/main" id="{D931398B-9B97-6A29-116D-9BCE3571DB68}"/>
              </a:ext>
            </a:extLst>
          </p:cNvPr>
          <p:cNvSpPr txBox="1"/>
          <p:nvPr>
            <p:custDataLst>
              <p:tags r:id="rId42"/>
            </p:custDataLst>
          </p:nvPr>
        </p:nvSpPr>
        <p:spPr>
          <a:xfrm>
            <a:off x="7867836" y="2270009"/>
            <a:ext cx="1196266" cy="523220"/>
          </a:xfrm>
          <a:prstGeom prst="rect">
            <a:avLst/>
          </a:prstGeom>
          <a:noFill/>
        </p:spPr>
        <p:txBody>
          <a:bodyPr wrap="square">
            <a:spAutoFit/>
          </a:bodyPr>
          <a:lstStyle/>
          <a:p>
            <a:pPr algn="ctr"/>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装瓶</a:t>
            </a:r>
          </a:p>
        </p:txBody>
      </p:sp>
      <p:sp>
        <p:nvSpPr>
          <p:cNvPr id="35" name="文本框 34" title="">
            <a:extLst>
              <a:ext uri="{FF2B5EF4-FFF2-40B4-BE49-F238E27FC236}">
                <a16:creationId xmlns:a16="http://schemas.microsoft.com/office/drawing/2014/main" id="{D8172753-98CA-4558-9D7C-BFCEFE022720}"/>
              </a:ext>
            </a:extLst>
          </p:cNvPr>
          <p:cNvSpPr txBox="1"/>
          <p:nvPr>
            <p:custDataLst>
              <p:tags r:id="rId43"/>
            </p:custDataLst>
          </p:nvPr>
        </p:nvSpPr>
        <p:spPr>
          <a:xfrm>
            <a:off x="8711214" y="2270009"/>
            <a:ext cx="1196266" cy="523220"/>
          </a:xfrm>
          <a:prstGeom prst="rect">
            <a:avLst/>
          </a:prstGeom>
          <a:noFill/>
        </p:spPr>
        <p:txBody>
          <a:bodyPr wrap="square">
            <a:spAutoFit/>
          </a:bodyPr>
          <a:lstStyle/>
          <a:p>
            <a:pPr algn="ctr"/>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装罐</a:t>
            </a:r>
          </a:p>
        </p:txBody>
      </p:sp>
      <p:sp>
        <p:nvSpPr>
          <p:cNvPr id="36" name="文本框 35" title="">
            <a:extLst>
              <a:ext uri="{FF2B5EF4-FFF2-40B4-BE49-F238E27FC236}">
                <a16:creationId xmlns:a16="http://schemas.microsoft.com/office/drawing/2014/main" id="{A2E16AE3-F641-D252-3D70-5C2A343031B2}"/>
              </a:ext>
            </a:extLst>
          </p:cNvPr>
          <p:cNvSpPr txBox="1"/>
          <p:nvPr>
            <p:custDataLst>
              <p:tags r:id="rId44"/>
            </p:custDataLst>
          </p:nvPr>
        </p:nvSpPr>
        <p:spPr>
          <a:xfrm>
            <a:off x="9850643" y="1746789"/>
            <a:ext cx="1489229" cy="523220"/>
          </a:xfrm>
          <a:prstGeom prst="rect">
            <a:avLst/>
          </a:prstGeom>
          <a:noFill/>
        </p:spPr>
        <p:txBody>
          <a:bodyPr wrap="square">
            <a:spAutoFit/>
          </a:bodyPr>
          <a:lstStyle/>
          <a:p>
            <a:pPr algn="ctr"/>
            <a:r>
              <a:rPr lang="zh-CN" altLang="en-US" sz="2800">
                <a:solidFill>
                  <a:srgbClr val="080808"/>
                </a:solidFill>
                <a:latin typeface="Microsoft YaHei" panose="020b0503020204020204" pitchFamily="34" charset="-122"/>
                <a:ea typeface="Microsoft YaHei" panose="020b0503020204020204" pitchFamily="34" charset="-122"/>
                <a:cs typeface="Times New Roman" panose="02020603050405020304" pitchFamily="18" charset="0"/>
              </a:rPr>
              <a:t>储存罐</a:t>
            </a:r>
          </a:p>
        </p:txBody>
      </p:sp>
    </p:spTree>
    <p:extLst>
      <p:ext uri="{BB962C8B-B14F-4D97-AF65-F5344CB8AC3E}">
        <p14:creationId xmlns:p14="http://schemas.microsoft.com/office/powerpoint/2010/main" val="185250043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arn(inVertical)">
                                      <p:cBhvr>
                                        <p:cTn id="10" dur="500"/>
                                        <p:tgtEl>
                                          <p:spTgt spid="24"/>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par>
                                <p:cTn id="16" presetID="16" presetClass="entr" presetSubtype="21"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inVertical)">
                                      <p:cBhvr>
                                        <p:cTn id="18" dur="500"/>
                                        <p:tgtEl>
                                          <p:spTgt spid="27"/>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barn(inVertical)">
                                      <p:cBhvr>
                                        <p:cTn id="33" dur="500"/>
                                        <p:tgtEl>
                                          <p:spTgt spid="22"/>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barn(inVertical)">
                                      <p:cBhvr>
                                        <p:cTn id="3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4" y="266700"/>
            <a:ext cx="3856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chemeClr val="accent1">
                    <a:lumMod val="75000"/>
                  </a:schemeClr>
                </a:solidFill>
                <a:latin typeface="微软雅黑" pitchFamily="34" charset="-122"/>
              </a:rPr>
              <a:t>啤酒的工业化生产流程</a:t>
            </a:r>
          </a:p>
        </p:txBody>
      </p:sp>
      <p:sp>
        <p:nvSpPr>
          <p:cNvPr id="2" name="文本框 1" title="">
            <a:extLst>
              <a:ext uri="{FF2B5EF4-FFF2-40B4-BE49-F238E27FC236}">
                <a16:creationId xmlns:a16="http://schemas.microsoft.com/office/drawing/2014/main" id="{618043E9-5737-79F5-1297-E071541F827A}"/>
              </a:ext>
            </a:extLst>
          </p:cNvPr>
          <p:cNvSpPr txBox="1"/>
          <p:nvPr>
            <p:custDataLst>
              <p:tags r:id="rId7"/>
            </p:custDataLst>
          </p:nvPr>
        </p:nvSpPr>
        <p:spPr>
          <a:xfrm>
            <a:off x="261938" y="3588547"/>
            <a:ext cx="957894"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发芽</a:t>
            </a:r>
            <a:endParaRPr lang="en-US" altLang="zh-CN" sz="2800">
              <a:solidFill>
                <a:srgbClr val="080808"/>
              </a:solidFill>
              <a:latin typeface="Microsoft YaHei" panose="020b0503020204020204" pitchFamily="34" charset="-122"/>
              <a:ea typeface="Microsoft YaHei" panose="020b0503020204020204" pitchFamily="34" charset="-122"/>
            </a:endParaRPr>
          </a:p>
        </p:txBody>
      </p:sp>
      <p:sp>
        <p:nvSpPr>
          <p:cNvPr id="3" name="文本框 2" title="">
            <a:extLst>
              <a:ext uri="{FF2B5EF4-FFF2-40B4-BE49-F238E27FC236}">
                <a16:creationId xmlns:a16="http://schemas.microsoft.com/office/drawing/2014/main" id="{A2EFCB8A-C238-D396-18D8-E84D8B1F1258}"/>
              </a:ext>
            </a:extLst>
          </p:cNvPr>
          <p:cNvSpPr txBox="1"/>
          <p:nvPr>
            <p:custDataLst>
              <p:tags r:id="rId8"/>
            </p:custDataLst>
          </p:nvPr>
        </p:nvSpPr>
        <p:spPr>
          <a:xfrm>
            <a:off x="1723289" y="3588547"/>
            <a:ext cx="1027840"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焙烤</a:t>
            </a:r>
            <a:endParaRPr lang="en-US" altLang="zh-CN" sz="2800">
              <a:solidFill>
                <a:srgbClr val="080808"/>
              </a:solidFill>
              <a:latin typeface="Microsoft YaHei" panose="020b0503020204020204" pitchFamily="34" charset="-122"/>
              <a:ea typeface="Microsoft YaHei" panose="020b0503020204020204" pitchFamily="34" charset="-122"/>
            </a:endParaRPr>
          </a:p>
        </p:txBody>
      </p:sp>
      <p:sp>
        <p:nvSpPr>
          <p:cNvPr id="4" name="文本框 3" title="">
            <a:extLst>
              <a:ext uri="{FF2B5EF4-FFF2-40B4-BE49-F238E27FC236}">
                <a16:creationId xmlns:a16="http://schemas.microsoft.com/office/drawing/2014/main" id="{1E36A07D-A588-32E6-3D8C-2EE5602EBC7C}"/>
              </a:ext>
            </a:extLst>
          </p:cNvPr>
          <p:cNvSpPr txBox="1"/>
          <p:nvPr>
            <p:custDataLst>
              <p:tags r:id="rId9"/>
            </p:custDataLst>
          </p:nvPr>
        </p:nvSpPr>
        <p:spPr>
          <a:xfrm>
            <a:off x="3254586" y="3588547"/>
            <a:ext cx="1027840"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碾磨</a:t>
            </a:r>
            <a:endParaRPr lang="en-US" altLang="zh-CN" sz="2800">
              <a:solidFill>
                <a:srgbClr val="080808"/>
              </a:solidFill>
              <a:latin typeface="Microsoft YaHei" panose="020b0503020204020204" pitchFamily="34" charset="-122"/>
              <a:ea typeface="Microsoft YaHei" panose="020b0503020204020204" pitchFamily="34" charset="-122"/>
            </a:endParaRPr>
          </a:p>
        </p:txBody>
      </p:sp>
      <p:sp>
        <p:nvSpPr>
          <p:cNvPr id="7" name="文本框 6" title="">
            <a:extLst>
              <a:ext uri="{FF2B5EF4-FFF2-40B4-BE49-F238E27FC236}">
                <a16:creationId xmlns:a16="http://schemas.microsoft.com/office/drawing/2014/main" id="{9080327E-3A3E-1F29-A748-0DCAC7294208}"/>
              </a:ext>
            </a:extLst>
          </p:cNvPr>
          <p:cNvSpPr txBox="1"/>
          <p:nvPr>
            <p:custDataLst>
              <p:tags r:id="rId10"/>
            </p:custDataLst>
          </p:nvPr>
        </p:nvSpPr>
        <p:spPr>
          <a:xfrm>
            <a:off x="4785883" y="3588547"/>
            <a:ext cx="979487"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糖化</a:t>
            </a:r>
            <a:endParaRPr lang="en-US" altLang="zh-CN" sz="2800">
              <a:solidFill>
                <a:srgbClr val="080808"/>
              </a:solidFill>
              <a:latin typeface="Microsoft YaHei" panose="020b0503020204020204" pitchFamily="34" charset="-122"/>
              <a:ea typeface="Microsoft YaHei" panose="020b0503020204020204" pitchFamily="34" charset="-122"/>
            </a:endParaRPr>
          </a:p>
        </p:txBody>
      </p:sp>
      <p:sp>
        <p:nvSpPr>
          <p:cNvPr id="8" name="文本框 7" title="">
            <a:extLst>
              <a:ext uri="{FF2B5EF4-FFF2-40B4-BE49-F238E27FC236}">
                <a16:creationId xmlns:a16="http://schemas.microsoft.com/office/drawing/2014/main" id="{7AE70D81-108E-D87C-73E8-919505D8B8B7}"/>
              </a:ext>
            </a:extLst>
          </p:cNvPr>
          <p:cNvSpPr txBox="1"/>
          <p:nvPr>
            <p:custDataLst>
              <p:tags r:id="rId11"/>
            </p:custDataLst>
          </p:nvPr>
        </p:nvSpPr>
        <p:spPr>
          <a:xfrm>
            <a:off x="6268827" y="3588547"/>
            <a:ext cx="957894"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蒸煮</a:t>
            </a:r>
            <a:endParaRPr lang="en-US" altLang="zh-CN" sz="2800">
              <a:solidFill>
                <a:srgbClr val="080808"/>
              </a:solidFill>
              <a:latin typeface="Microsoft YaHei" panose="020b0503020204020204" pitchFamily="34" charset="-122"/>
              <a:ea typeface="Microsoft YaHei" panose="020b0503020204020204" pitchFamily="34" charset="-122"/>
            </a:endParaRPr>
          </a:p>
        </p:txBody>
      </p:sp>
      <p:sp>
        <p:nvSpPr>
          <p:cNvPr id="9" name="文本框 8" title="">
            <a:extLst>
              <a:ext uri="{FF2B5EF4-FFF2-40B4-BE49-F238E27FC236}">
                <a16:creationId xmlns:a16="http://schemas.microsoft.com/office/drawing/2014/main" id="{378A2332-05DE-0C47-DD5F-E48CEB253209}"/>
              </a:ext>
            </a:extLst>
          </p:cNvPr>
          <p:cNvSpPr txBox="1"/>
          <p:nvPr>
            <p:custDataLst>
              <p:tags r:id="rId12"/>
            </p:custDataLst>
          </p:nvPr>
        </p:nvSpPr>
        <p:spPr>
          <a:xfrm>
            <a:off x="7676912" y="3588547"/>
            <a:ext cx="957894"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发酵</a:t>
            </a:r>
            <a:endParaRPr lang="en-US" altLang="zh-CN" sz="2800">
              <a:solidFill>
                <a:srgbClr val="080808"/>
              </a:solidFill>
              <a:latin typeface="Microsoft YaHei" panose="020b0503020204020204" pitchFamily="34" charset="-122"/>
              <a:ea typeface="Microsoft YaHei" panose="020b0503020204020204" pitchFamily="34" charset="-122"/>
            </a:endParaRPr>
          </a:p>
        </p:txBody>
      </p:sp>
      <p:sp>
        <p:nvSpPr>
          <p:cNvPr id="10" name="文本框 9" title="">
            <a:extLst>
              <a:ext uri="{FF2B5EF4-FFF2-40B4-BE49-F238E27FC236}">
                <a16:creationId xmlns:a16="http://schemas.microsoft.com/office/drawing/2014/main" id="{14BDE4F9-50EC-DDBD-CBC6-70AE42DE991A}"/>
              </a:ext>
            </a:extLst>
          </p:cNvPr>
          <p:cNvSpPr txBox="1"/>
          <p:nvPr>
            <p:custDataLst>
              <p:tags r:id="rId13"/>
            </p:custDataLst>
          </p:nvPr>
        </p:nvSpPr>
        <p:spPr>
          <a:xfrm>
            <a:off x="9191529" y="3588547"/>
            <a:ext cx="1069268"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消毒</a:t>
            </a:r>
            <a:endParaRPr lang="en-US" altLang="zh-CN" sz="2800">
              <a:solidFill>
                <a:srgbClr val="080808"/>
              </a:solidFill>
              <a:latin typeface="Microsoft YaHei" panose="020b0503020204020204" pitchFamily="34" charset="-122"/>
              <a:ea typeface="Microsoft YaHei" panose="020b0503020204020204" pitchFamily="34" charset="-122"/>
            </a:endParaRPr>
          </a:p>
        </p:txBody>
      </p:sp>
      <p:sp>
        <p:nvSpPr>
          <p:cNvPr id="11" name="文本框 10" title="">
            <a:extLst>
              <a:ext uri="{FF2B5EF4-FFF2-40B4-BE49-F238E27FC236}">
                <a16:creationId xmlns:a16="http://schemas.microsoft.com/office/drawing/2014/main" id="{255E2CB6-C1B6-7504-E32C-DD53BCF2517C}"/>
              </a:ext>
            </a:extLst>
          </p:cNvPr>
          <p:cNvSpPr txBox="1"/>
          <p:nvPr>
            <p:custDataLst>
              <p:tags r:id="rId14"/>
            </p:custDataLst>
          </p:nvPr>
        </p:nvSpPr>
        <p:spPr>
          <a:xfrm>
            <a:off x="10764253" y="3588547"/>
            <a:ext cx="922352"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终止</a:t>
            </a:r>
            <a:endParaRPr lang="en-US" altLang="zh-CN" sz="2800">
              <a:solidFill>
                <a:srgbClr val="080808"/>
              </a:solidFill>
              <a:latin typeface="Microsoft YaHei" panose="020b0503020204020204" pitchFamily="34" charset="-122"/>
              <a:ea typeface="Microsoft YaHei" panose="020b0503020204020204" pitchFamily="34" charset="-122"/>
            </a:endParaRPr>
          </a:p>
        </p:txBody>
      </p:sp>
      <p:cxnSp>
        <p:nvCxnSpPr>
          <p:cNvPr id="12" name="直接箭头连接符 13" title="">
            <a:extLst>
              <a:ext uri="{FF2B5EF4-FFF2-40B4-BE49-F238E27FC236}">
                <a16:creationId xmlns:a16="http://schemas.microsoft.com/office/drawing/2014/main" id="{973D5F30-6327-4CF5-C1BB-FA6FFB0C0306}"/>
              </a:ext>
            </a:extLst>
          </p:cNvPr>
          <p:cNvCxnSpPr/>
          <p:nvPr>
            <p:custDataLst>
              <p:tags r:id="rId15"/>
            </p:custDataLst>
          </p:nvPr>
        </p:nvCxnSpPr>
        <p:spPr>
          <a:xfrm>
            <a:off x="1166565" y="3860984"/>
            <a:ext cx="452762" cy="0"/>
          </a:xfrm>
          <a:prstGeom prst="straightConnector1">
            <a:avLst/>
          </a:prstGeom>
          <a:ln w="28575">
            <a:solidFill>
              <a:srgbClr val="08080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直接箭头连接符 14" title="">
            <a:extLst>
              <a:ext uri="{FF2B5EF4-FFF2-40B4-BE49-F238E27FC236}">
                <a16:creationId xmlns:a16="http://schemas.microsoft.com/office/drawing/2014/main" id="{B285F2EE-C36C-ABA6-ADF3-93F37078FA86}"/>
              </a:ext>
            </a:extLst>
          </p:cNvPr>
          <p:cNvCxnSpPr/>
          <p:nvPr>
            <p:custDataLst>
              <p:tags r:id="rId16"/>
            </p:custDataLst>
          </p:nvPr>
        </p:nvCxnSpPr>
        <p:spPr>
          <a:xfrm>
            <a:off x="2672800" y="3860984"/>
            <a:ext cx="452762" cy="0"/>
          </a:xfrm>
          <a:prstGeom prst="straightConnector1">
            <a:avLst/>
          </a:prstGeom>
          <a:ln w="28575">
            <a:solidFill>
              <a:srgbClr val="08080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直接箭头连接符 15" title="">
            <a:extLst>
              <a:ext uri="{FF2B5EF4-FFF2-40B4-BE49-F238E27FC236}">
                <a16:creationId xmlns:a16="http://schemas.microsoft.com/office/drawing/2014/main" id="{2708AB9B-0E22-B509-82DD-0D5C78F770A4}"/>
              </a:ext>
            </a:extLst>
          </p:cNvPr>
          <p:cNvCxnSpPr/>
          <p:nvPr>
            <p:custDataLst>
              <p:tags r:id="rId17"/>
            </p:custDataLst>
          </p:nvPr>
        </p:nvCxnSpPr>
        <p:spPr>
          <a:xfrm>
            <a:off x="4228369" y="3860984"/>
            <a:ext cx="452762" cy="0"/>
          </a:xfrm>
          <a:prstGeom prst="straightConnector1">
            <a:avLst/>
          </a:prstGeom>
          <a:ln w="28575">
            <a:solidFill>
              <a:srgbClr val="08080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直接箭头连接符 16" title="">
            <a:extLst>
              <a:ext uri="{FF2B5EF4-FFF2-40B4-BE49-F238E27FC236}">
                <a16:creationId xmlns:a16="http://schemas.microsoft.com/office/drawing/2014/main" id="{10D76D4A-D7F1-020A-0CAD-7FDBC259D625}"/>
              </a:ext>
            </a:extLst>
          </p:cNvPr>
          <p:cNvCxnSpPr/>
          <p:nvPr>
            <p:custDataLst>
              <p:tags r:id="rId18"/>
            </p:custDataLst>
          </p:nvPr>
        </p:nvCxnSpPr>
        <p:spPr>
          <a:xfrm>
            <a:off x="5756319" y="3860984"/>
            <a:ext cx="452762" cy="0"/>
          </a:xfrm>
          <a:prstGeom prst="straightConnector1">
            <a:avLst/>
          </a:prstGeom>
          <a:ln w="28575">
            <a:solidFill>
              <a:srgbClr val="08080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直接箭头连接符 17" title="">
            <a:extLst>
              <a:ext uri="{FF2B5EF4-FFF2-40B4-BE49-F238E27FC236}">
                <a16:creationId xmlns:a16="http://schemas.microsoft.com/office/drawing/2014/main" id="{B5474E43-55DE-BFE4-BA84-63D978C209F3}"/>
              </a:ext>
            </a:extLst>
          </p:cNvPr>
          <p:cNvCxnSpPr/>
          <p:nvPr>
            <p:custDataLst>
              <p:tags r:id="rId19"/>
            </p:custDataLst>
          </p:nvPr>
        </p:nvCxnSpPr>
        <p:spPr>
          <a:xfrm>
            <a:off x="7143214" y="3860984"/>
            <a:ext cx="452762" cy="0"/>
          </a:xfrm>
          <a:prstGeom prst="straightConnector1">
            <a:avLst/>
          </a:prstGeom>
          <a:ln w="28575">
            <a:solidFill>
              <a:srgbClr val="08080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直接箭头连接符 18" title="">
            <a:extLst>
              <a:ext uri="{FF2B5EF4-FFF2-40B4-BE49-F238E27FC236}">
                <a16:creationId xmlns:a16="http://schemas.microsoft.com/office/drawing/2014/main" id="{7BA1D116-0D75-E3F4-86F1-1FF2760CC82A}"/>
              </a:ext>
            </a:extLst>
          </p:cNvPr>
          <p:cNvCxnSpPr/>
          <p:nvPr>
            <p:custDataLst>
              <p:tags r:id="rId20"/>
            </p:custDataLst>
          </p:nvPr>
        </p:nvCxnSpPr>
        <p:spPr>
          <a:xfrm>
            <a:off x="8697796" y="3860984"/>
            <a:ext cx="452762" cy="0"/>
          </a:xfrm>
          <a:prstGeom prst="straightConnector1">
            <a:avLst/>
          </a:prstGeom>
          <a:ln w="28575">
            <a:solidFill>
              <a:srgbClr val="08080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直接箭头连接符 19" title="">
            <a:extLst>
              <a:ext uri="{FF2B5EF4-FFF2-40B4-BE49-F238E27FC236}">
                <a16:creationId xmlns:a16="http://schemas.microsoft.com/office/drawing/2014/main" id="{893D2797-4384-159B-CF41-DC0DB852468D}"/>
              </a:ext>
            </a:extLst>
          </p:cNvPr>
          <p:cNvCxnSpPr/>
          <p:nvPr>
            <p:custDataLst>
              <p:tags r:id="rId21"/>
            </p:custDataLst>
          </p:nvPr>
        </p:nvCxnSpPr>
        <p:spPr>
          <a:xfrm>
            <a:off x="10191222" y="3860984"/>
            <a:ext cx="452762" cy="0"/>
          </a:xfrm>
          <a:prstGeom prst="straightConnector1">
            <a:avLst/>
          </a:prstGeom>
          <a:ln w="28575">
            <a:solidFill>
              <a:srgbClr val="080808"/>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直接箭头连接符 20" title="">
            <a:extLst>
              <a:ext uri="{FF2B5EF4-FFF2-40B4-BE49-F238E27FC236}">
                <a16:creationId xmlns:a16="http://schemas.microsoft.com/office/drawing/2014/main" id="{F64DCF41-9319-D225-7B08-8368C5DA8EE0}"/>
              </a:ext>
            </a:extLst>
          </p:cNvPr>
          <p:cNvCxnSpPr/>
          <p:nvPr>
            <p:custDataLst>
              <p:tags r:id="rId22"/>
            </p:custDataLst>
          </p:nvPr>
        </p:nvCxnSpPr>
        <p:spPr>
          <a:xfrm flipH="1">
            <a:off x="5942750" y="2884441"/>
            <a:ext cx="0" cy="914400"/>
          </a:xfrm>
          <a:prstGeom prst="straightConnector1">
            <a:avLst/>
          </a:prstGeom>
          <a:ln w="28575">
            <a:solidFill>
              <a:srgbClr val="7030A0"/>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文本框 19" title="">
            <a:extLst>
              <a:ext uri="{FF2B5EF4-FFF2-40B4-BE49-F238E27FC236}">
                <a16:creationId xmlns:a16="http://schemas.microsoft.com/office/drawing/2014/main" id="{2EFB27ED-8B3F-9094-931F-F92AB1EE08EE}"/>
              </a:ext>
            </a:extLst>
          </p:cNvPr>
          <p:cNvSpPr txBox="1"/>
          <p:nvPr>
            <p:custDataLst>
              <p:tags r:id="rId23"/>
            </p:custDataLst>
          </p:nvPr>
        </p:nvSpPr>
        <p:spPr>
          <a:xfrm>
            <a:off x="4944411" y="2336796"/>
            <a:ext cx="1690798"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加啤酒花</a:t>
            </a:r>
            <a:endParaRPr lang="en-US" altLang="zh-CN" sz="2800">
              <a:solidFill>
                <a:srgbClr val="080808"/>
              </a:solidFill>
              <a:latin typeface="Microsoft YaHei" panose="020b0503020204020204" pitchFamily="34" charset="-122"/>
              <a:ea typeface="Microsoft YaHei" panose="020b0503020204020204" pitchFamily="34" charset="-122"/>
            </a:endParaRPr>
          </a:p>
        </p:txBody>
      </p:sp>
      <p:cxnSp>
        <p:nvCxnSpPr>
          <p:cNvPr id="21" name="直接箭头连接符 22" title="">
            <a:extLst>
              <a:ext uri="{FF2B5EF4-FFF2-40B4-BE49-F238E27FC236}">
                <a16:creationId xmlns:a16="http://schemas.microsoft.com/office/drawing/2014/main" id="{00B5463F-9523-D41E-7373-8EFD98446D8B}"/>
              </a:ext>
            </a:extLst>
          </p:cNvPr>
          <p:cNvCxnSpPr/>
          <p:nvPr>
            <p:custDataLst>
              <p:tags r:id="rId24"/>
            </p:custDataLst>
          </p:nvPr>
        </p:nvCxnSpPr>
        <p:spPr>
          <a:xfrm flipH="1">
            <a:off x="7314851" y="2884441"/>
            <a:ext cx="0" cy="914400"/>
          </a:xfrm>
          <a:prstGeom prst="straightConnector1">
            <a:avLst/>
          </a:prstGeom>
          <a:ln w="28575">
            <a:solidFill>
              <a:srgbClr val="7030A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文本框 21" title="">
            <a:extLst>
              <a:ext uri="{FF2B5EF4-FFF2-40B4-BE49-F238E27FC236}">
                <a16:creationId xmlns:a16="http://schemas.microsoft.com/office/drawing/2014/main" id="{F6205C50-AE4D-F117-48A3-CC073417C692}"/>
              </a:ext>
            </a:extLst>
          </p:cNvPr>
          <p:cNvSpPr txBox="1"/>
          <p:nvPr>
            <p:custDataLst>
              <p:tags r:id="rId25"/>
            </p:custDataLst>
          </p:nvPr>
        </p:nvSpPr>
        <p:spPr>
          <a:xfrm>
            <a:off x="6783173" y="2336796"/>
            <a:ext cx="917358"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冷却</a:t>
            </a:r>
            <a:endParaRPr lang="en-US" altLang="zh-CN" sz="2800">
              <a:solidFill>
                <a:srgbClr val="080808"/>
              </a:solidFill>
              <a:latin typeface="Microsoft YaHei" panose="020b0503020204020204" pitchFamily="34" charset="-122"/>
              <a:ea typeface="Microsoft YaHei" panose="020b0503020204020204" pitchFamily="34" charset="-122"/>
            </a:endParaRPr>
          </a:p>
        </p:txBody>
      </p:sp>
      <p:cxnSp>
        <p:nvCxnSpPr>
          <p:cNvPr id="23" name="直接箭头连接符 24" title="">
            <a:extLst>
              <a:ext uri="{FF2B5EF4-FFF2-40B4-BE49-F238E27FC236}">
                <a16:creationId xmlns:a16="http://schemas.microsoft.com/office/drawing/2014/main" id="{DCDD3516-90E4-63D2-22A2-0498222BAE82}"/>
              </a:ext>
            </a:extLst>
          </p:cNvPr>
          <p:cNvCxnSpPr/>
          <p:nvPr>
            <p:custDataLst>
              <p:tags r:id="rId26"/>
            </p:custDataLst>
          </p:nvPr>
        </p:nvCxnSpPr>
        <p:spPr>
          <a:xfrm flipH="1">
            <a:off x="8088643" y="2919950"/>
            <a:ext cx="0" cy="633085"/>
          </a:xfrm>
          <a:prstGeom prst="straightConnector1">
            <a:avLst/>
          </a:prstGeom>
          <a:ln w="3810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4" name="文本框 23" title="">
            <a:extLst>
              <a:ext uri="{FF2B5EF4-FFF2-40B4-BE49-F238E27FC236}">
                <a16:creationId xmlns:a16="http://schemas.microsoft.com/office/drawing/2014/main" id="{378ADFAB-3DA1-EA30-4C0C-A6CFBD839F03}"/>
              </a:ext>
            </a:extLst>
          </p:cNvPr>
          <p:cNvSpPr txBox="1"/>
          <p:nvPr>
            <p:custDataLst>
              <p:tags r:id="rId27"/>
            </p:custDataLst>
          </p:nvPr>
        </p:nvSpPr>
        <p:spPr>
          <a:xfrm>
            <a:off x="7648256" y="2336796"/>
            <a:ext cx="917358" cy="523220"/>
          </a:xfrm>
          <a:prstGeom prst="rect">
            <a:avLst/>
          </a:prstGeom>
          <a:noFill/>
        </p:spPr>
        <p:txBody>
          <a:bodyPr wrap="square" rtlCol="0">
            <a:spAutoFit/>
          </a:bodyPr>
          <a:lstStyle/>
          <a:p>
            <a:r>
              <a:rPr lang="zh-CN" altLang="en-US" sz="2800" b="1">
                <a:solidFill>
                  <a:srgbClr val="C00000"/>
                </a:solidFill>
                <a:latin typeface="Microsoft YaHei" panose="020b0503020204020204" pitchFamily="34" charset="-122"/>
                <a:ea typeface="Microsoft YaHei" panose="020b0503020204020204" pitchFamily="34" charset="-122"/>
              </a:rPr>
              <a:t>接种</a:t>
            </a:r>
            <a:endParaRPr lang="en-US" altLang="zh-CN" sz="2800" b="1">
              <a:solidFill>
                <a:srgbClr val="C00000"/>
              </a:solidFill>
              <a:latin typeface="Microsoft YaHei" panose="020b0503020204020204" pitchFamily="34" charset="-122"/>
              <a:ea typeface="Microsoft YaHei" panose="020b0503020204020204" pitchFamily="34" charset="-122"/>
            </a:endParaRPr>
          </a:p>
        </p:txBody>
      </p:sp>
      <p:cxnSp>
        <p:nvCxnSpPr>
          <p:cNvPr id="25" name="直接箭头连接符 26" title="">
            <a:extLst>
              <a:ext uri="{FF2B5EF4-FFF2-40B4-BE49-F238E27FC236}">
                <a16:creationId xmlns:a16="http://schemas.microsoft.com/office/drawing/2014/main" id="{7677EB2E-ECB7-A174-DDC1-30DAE6A6F24C}"/>
              </a:ext>
            </a:extLst>
          </p:cNvPr>
          <p:cNvCxnSpPr/>
          <p:nvPr>
            <p:custDataLst>
              <p:tags r:id="rId28"/>
            </p:custDataLst>
          </p:nvPr>
        </p:nvCxnSpPr>
        <p:spPr>
          <a:xfrm flipH="1">
            <a:off x="8888174" y="2884441"/>
            <a:ext cx="0" cy="914400"/>
          </a:xfrm>
          <a:prstGeom prst="straightConnector1">
            <a:avLst/>
          </a:prstGeom>
          <a:ln w="28575">
            <a:solidFill>
              <a:srgbClr val="7030A0"/>
            </a:solidFill>
            <a:tailEnd type="triangle" w="lg" len="lg"/>
          </a:ln>
        </p:spPr>
        <p:style>
          <a:lnRef idx="1">
            <a:schemeClr val="accent1"/>
          </a:lnRef>
          <a:fillRef idx="0">
            <a:schemeClr val="accent1"/>
          </a:fillRef>
          <a:effectRef idx="0">
            <a:schemeClr val="accent1"/>
          </a:effectRef>
          <a:fontRef idx="minor">
            <a:schemeClr val="tx1"/>
          </a:fontRef>
        </p:style>
      </p:cxnSp>
      <p:sp>
        <p:nvSpPr>
          <p:cNvPr id="26" name="文本框 25" title="">
            <a:extLst>
              <a:ext uri="{FF2B5EF4-FFF2-40B4-BE49-F238E27FC236}">
                <a16:creationId xmlns:a16="http://schemas.microsoft.com/office/drawing/2014/main" id="{82F09B2D-C219-FB06-C973-0F702F8AE034}"/>
              </a:ext>
            </a:extLst>
          </p:cNvPr>
          <p:cNvSpPr txBox="1"/>
          <p:nvPr>
            <p:custDataLst>
              <p:tags r:id="rId29"/>
            </p:custDataLst>
          </p:nvPr>
        </p:nvSpPr>
        <p:spPr>
          <a:xfrm>
            <a:off x="8534054" y="2336796"/>
            <a:ext cx="917358" cy="523220"/>
          </a:xfrm>
          <a:prstGeom prst="rect">
            <a:avLst/>
          </a:prstGeom>
          <a:noFill/>
        </p:spPr>
        <p:txBody>
          <a:bodyPr wrap="square" rtlCol="0">
            <a:spAutoFit/>
          </a:bodyPr>
          <a:lstStyle/>
          <a:p>
            <a:r>
              <a:rPr lang="zh-CN" altLang="en-US" sz="2800">
                <a:solidFill>
                  <a:srgbClr val="080808"/>
                </a:solidFill>
                <a:latin typeface="Microsoft YaHei" panose="020b0503020204020204" pitchFamily="34" charset="-122"/>
                <a:ea typeface="Microsoft YaHei" panose="020b0503020204020204" pitchFamily="34" charset="-122"/>
              </a:rPr>
              <a:t>过滤</a:t>
            </a:r>
            <a:endParaRPr lang="en-US" altLang="zh-CN" sz="2800">
              <a:solidFill>
                <a:srgbClr val="080808"/>
              </a:solidFill>
              <a:latin typeface="Microsoft YaHei" panose="020b0503020204020204" pitchFamily="34" charset="-122"/>
              <a:ea typeface="Microsoft YaHei" panose="020b0503020204020204" pitchFamily="34" charset="-122"/>
            </a:endParaRPr>
          </a:p>
        </p:txBody>
      </p:sp>
      <p:cxnSp>
        <p:nvCxnSpPr>
          <p:cNvPr id="27" name="直接连接符 28" title="">
            <a:extLst>
              <a:ext uri="{FF2B5EF4-FFF2-40B4-BE49-F238E27FC236}">
                <a16:creationId xmlns:a16="http://schemas.microsoft.com/office/drawing/2014/main" id="{0B61BF05-5A84-41C7-CC83-A902E416E3D3}"/>
              </a:ext>
            </a:extLst>
          </p:cNvPr>
          <p:cNvCxnSpPr/>
          <p:nvPr>
            <p:custDataLst>
              <p:tags r:id="rId30"/>
            </p:custDataLst>
          </p:nvPr>
        </p:nvCxnSpPr>
        <p:spPr>
          <a:xfrm flipH="1">
            <a:off x="8073393" y="4074047"/>
            <a:ext cx="0" cy="390618"/>
          </a:xfrm>
          <a:prstGeom prst="line">
            <a:avLst/>
          </a:prstGeom>
          <a:ln>
            <a:solidFill>
              <a:srgbClr val="00B0F0"/>
            </a:solidFill>
          </a:ln>
        </p:spPr>
        <p:style>
          <a:lnRef idx="3">
            <a:schemeClr val="dk1"/>
          </a:lnRef>
          <a:fillRef idx="0">
            <a:schemeClr val="dk1"/>
          </a:fillRef>
          <a:effectRef idx="2">
            <a:schemeClr val="dk1"/>
          </a:effectRef>
          <a:fontRef idx="minor">
            <a:schemeClr val="tx1"/>
          </a:fontRef>
        </p:style>
      </p:cxnSp>
      <p:sp>
        <p:nvSpPr>
          <p:cNvPr id="28" name="右中括号 27" title="">
            <a:extLst>
              <a:ext uri="{FF2B5EF4-FFF2-40B4-BE49-F238E27FC236}">
                <a16:creationId xmlns:a16="http://schemas.microsoft.com/office/drawing/2014/main" id="{DE74ED76-5D83-56D9-4369-FF870C77AEF7}"/>
              </a:ext>
            </a:extLst>
          </p:cNvPr>
          <p:cNvSpPr/>
          <p:nvPr>
            <p:custDataLst>
              <p:tags r:id="rId31"/>
            </p:custDataLst>
          </p:nvPr>
        </p:nvSpPr>
        <p:spPr>
          <a:xfrm rot="16200000">
            <a:off x="5450043" y="1255386"/>
            <a:ext cx="204188" cy="6640499"/>
          </a:xfrm>
          <a:prstGeom prst="rightBracket">
            <a:avLst>
              <a:gd name="adj" fmla="val 0"/>
            </a:avLst>
          </a:prstGeom>
          <a:ln>
            <a:solidFill>
              <a:srgbClr val="00B0F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solidFill>
                <a:srgbClr val="080808"/>
              </a:solidFill>
              <a:latin typeface="楷体" panose="02010609060101010101" pitchFamily="49" charset="-122"/>
              <a:ea typeface="楷体" panose="02010609060101010101" pitchFamily="49" charset="-122"/>
            </a:endParaRPr>
          </a:p>
        </p:txBody>
      </p:sp>
      <p:sp>
        <p:nvSpPr>
          <p:cNvPr id="29" name="文本框 28" title="">
            <a:extLst>
              <a:ext uri="{FF2B5EF4-FFF2-40B4-BE49-F238E27FC236}">
                <a16:creationId xmlns:a16="http://schemas.microsoft.com/office/drawing/2014/main" id="{D83A9F6F-8501-AF4E-56D9-74F6BF7A3C5C}"/>
              </a:ext>
            </a:extLst>
          </p:cNvPr>
          <p:cNvSpPr txBox="1"/>
          <p:nvPr>
            <p:custDataLst>
              <p:tags r:id="rId32"/>
            </p:custDataLst>
          </p:nvPr>
        </p:nvSpPr>
        <p:spPr>
          <a:xfrm>
            <a:off x="1619327" y="4744978"/>
            <a:ext cx="1674811" cy="523220"/>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rPr>
              <a:t>主发酵</a:t>
            </a:r>
            <a:endParaRPr lang="en-US" altLang="zh-CN" sz="2800" b="1">
              <a:solidFill>
                <a:srgbClr val="0070C0"/>
              </a:solidFill>
              <a:latin typeface="Microsoft YaHei" panose="020b0503020204020204" pitchFamily="34" charset="-122"/>
              <a:ea typeface="Microsoft YaHei" panose="020b0503020204020204" pitchFamily="34" charset="-122"/>
            </a:endParaRPr>
          </a:p>
        </p:txBody>
      </p:sp>
      <p:sp>
        <p:nvSpPr>
          <p:cNvPr id="30" name="文本框 29" title="">
            <a:extLst>
              <a:ext uri="{FF2B5EF4-FFF2-40B4-BE49-F238E27FC236}">
                <a16:creationId xmlns:a16="http://schemas.microsoft.com/office/drawing/2014/main" id="{E3E84C82-5E3E-95D5-AD89-C946336D50A2}"/>
              </a:ext>
            </a:extLst>
          </p:cNvPr>
          <p:cNvSpPr txBox="1"/>
          <p:nvPr>
            <p:custDataLst>
              <p:tags r:id="rId33"/>
            </p:custDataLst>
          </p:nvPr>
        </p:nvSpPr>
        <p:spPr>
          <a:xfrm>
            <a:off x="8331119" y="4799809"/>
            <a:ext cx="1629153" cy="523220"/>
          </a:xfrm>
          <a:prstGeom prst="rect">
            <a:avLst/>
          </a:prstGeom>
          <a:noFill/>
        </p:spPr>
        <p:txBody>
          <a:bodyPr wrap="square" rtlCol="0">
            <a:spAutoFit/>
          </a:bodyPr>
          <a:lstStyle/>
          <a:p>
            <a:r>
              <a:rPr lang="zh-CN" altLang="en-US" sz="2800" b="1">
                <a:solidFill>
                  <a:srgbClr val="0070C0"/>
                </a:solidFill>
                <a:latin typeface="Microsoft YaHei" panose="020b0503020204020204" pitchFamily="34" charset="-122"/>
                <a:ea typeface="Microsoft YaHei" panose="020b0503020204020204" pitchFamily="34" charset="-122"/>
              </a:rPr>
              <a:t>后发酵</a:t>
            </a:r>
            <a:endParaRPr lang="en-US" altLang="zh-CN" sz="2800" b="1">
              <a:solidFill>
                <a:srgbClr val="0070C0"/>
              </a:solidFill>
              <a:latin typeface="Microsoft YaHei" panose="020b0503020204020204" pitchFamily="34" charset="-122"/>
              <a:ea typeface="Microsoft YaHei" panose="020b0503020204020204" pitchFamily="34" charset="-122"/>
            </a:endParaRPr>
          </a:p>
        </p:txBody>
      </p:sp>
      <p:sp>
        <p:nvSpPr>
          <p:cNvPr id="31" name="对话气泡: 矩形 32" title="">
            <a:extLst>
              <a:ext uri="{FF2B5EF4-FFF2-40B4-BE49-F238E27FC236}">
                <a16:creationId xmlns:a16="http://schemas.microsoft.com/office/drawing/2014/main" id="{EC172D89-43BD-CCA8-C153-4D0BB1DE8CE3}"/>
              </a:ext>
            </a:extLst>
          </p:cNvPr>
          <p:cNvSpPr/>
          <p:nvPr>
            <p:custDataLst>
              <p:tags r:id="rId34"/>
            </p:custDataLst>
          </p:nvPr>
        </p:nvSpPr>
        <p:spPr>
          <a:xfrm>
            <a:off x="0" y="5568308"/>
            <a:ext cx="5589270" cy="1248890"/>
          </a:xfrm>
          <a:prstGeom prst="wedgeRectCallout">
            <a:avLst>
              <a:gd name="adj1" fmla="val -11318"/>
              <a:gd name="adj2" fmla="val -74635"/>
            </a:avLst>
          </a:prstGeom>
          <a:noFill/>
          <a:ln>
            <a:solidFill>
              <a:schemeClr val="tx1"/>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nSpc>
                <a:spcPct val="120000"/>
              </a:lnSpc>
            </a:pPr>
            <a:r>
              <a:rPr lang="zh-CN" altLang="en-US" sz="3200" b="1">
                <a:solidFill>
                  <a:srgbClr val="C00000"/>
                </a:solidFill>
                <a:latin typeface="KaiTi" panose="02010609060101010101" pitchFamily="49" charset="-122"/>
                <a:ea typeface="KaiTi" panose="02010609060101010101" pitchFamily="49" charset="-122"/>
              </a:rPr>
              <a:t>酵母菌繁殖</a:t>
            </a:r>
            <a:r>
              <a:rPr lang="zh-CN" altLang="en-US" sz="3200">
                <a:solidFill>
                  <a:srgbClr val="080808"/>
                </a:solidFill>
                <a:latin typeface="KaiTi" panose="02010609060101010101" pitchFamily="49" charset="-122"/>
                <a:ea typeface="KaiTi" panose="02010609060101010101" pitchFamily="49" charset="-122"/>
              </a:rPr>
              <a:t>，</a:t>
            </a:r>
            <a:endParaRPr lang="en-US" altLang="zh-CN" sz="3200">
              <a:solidFill>
                <a:srgbClr val="080808"/>
              </a:solidFill>
              <a:latin typeface="KaiTi" panose="02010609060101010101" pitchFamily="49" charset="-122"/>
              <a:ea typeface="KaiTi" panose="02010609060101010101" pitchFamily="49" charset="-122"/>
            </a:endParaRPr>
          </a:p>
          <a:p>
            <a:pPr>
              <a:lnSpc>
                <a:spcPct val="120000"/>
              </a:lnSpc>
            </a:pPr>
            <a:r>
              <a:rPr lang="zh-CN" altLang="en-US" sz="3200">
                <a:solidFill>
                  <a:srgbClr val="080808"/>
                </a:solidFill>
                <a:latin typeface="KaiTi" panose="02010609060101010101" pitchFamily="49" charset="-122"/>
                <a:ea typeface="KaiTi" panose="02010609060101010101" pitchFamily="49" charset="-122"/>
              </a:rPr>
              <a:t>大部分糖分解和代谢物生成。</a:t>
            </a:r>
            <a:endParaRPr lang="en-US" altLang="zh-CN" sz="3200">
              <a:solidFill>
                <a:srgbClr val="080808"/>
              </a:solidFill>
              <a:latin typeface="KaiTi" panose="02010609060101010101" pitchFamily="49" charset="-122"/>
              <a:ea typeface="KaiTi" panose="02010609060101010101" pitchFamily="49" charset="-122"/>
            </a:endParaRPr>
          </a:p>
        </p:txBody>
      </p:sp>
      <p:sp>
        <p:nvSpPr>
          <p:cNvPr id="32" name="对话气泡: 矩形 33" title="">
            <a:extLst>
              <a:ext uri="{FF2B5EF4-FFF2-40B4-BE49-F238E27FC236}">
                <a16:creationId xmlns:a16="http://schemas.microsoft.com/office/drawing/2014/main" id="{B177C6CA-0DB5-03E4-D83C-628D0295211F}"/>
              </a:ext>
            </a:extLst>
          </p:cNvPr>
          <p:cNvSpPr/>
          <p:nvPr>
            <p:custDataLst>
              <p:tags r:id="rId35"/>
            </p:custDataLst>
          </p:nvPr>
        </p:nvSpPr>
        <p:spPr>
          <a:xfrm>
            <a:off x="5942750" y="5568308"/>
            <a:ext cx="6228123" cy="1248890"/>
          </a:xfrm>
          <a:prstGeom prst="wedgeRectCallout">
            <a:avLst>
              <a:gd name="adj1" fmla="val -2088"/>
              <a:gd name="adj2" fmla="val -71663"/>
            </a:avLst>
          </a:prstGeom>
          <a:noFill/>
          <a:ln>
            <a:solidFill>
              <a:schemeClr val="tx1"/>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rPr>
              <a:t>在</a:t>
            </a:r>
            <a:r>
              <a:rPr lang="zh-CN" altLang="en-US" sz="3200" b="1">
                <a:solidFill>
                  <a:srgbClr val="C00000"/>
                </a:solidFill>
                <a:latin typeface="楷体" panose="02010609060101010101" pitchFamily="49" charset="-122"/>
                <a:ea typeface="楷体" panose="02010609060101010101" pitchFamily="49" charset="-122"/>
              </a:rPr>
              <a:t>低温、密闭的环境下储存</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一段时间，形成澄清、成熟的啤酒。</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33" name="图片 32" title="">
            <a:extLst>
              <a:ext uri="{FF2B5EF4-FFF2-40B4-BE49-F238E27FC236}">
                <a16:creationId xmlns:a16="http://schemas.microsoft.com/office/drawing/2014/main" id="{2549BD11-D11A-62F1-BFD4-5BE1CB02C019}"/>
              </a:ext>
            </a:extLst>
          </p:cNvPr>
          <p:cNvPicPr>
            <a:picLocks noChangeAspect="1"/>
          </p:cNvPicPr>
          <p:nvPr>
            <p:custDataLst>
              <p:tags r:id="rId37"/>
            </p:custDataLst>
          </p:nvPr>
        </p:nvPicPr>
        <p:blipFill>
          <a:blip r:embed="rId36"/>
          <a:stretch>
            <a:fillRect/>
          </a:stretch>
        </p:blipFill>
        <p:spPr>
          <a:xfrm>
            <a:off x="623575" y="793620"/>
            <a:ext cx="2880000" cy="2880000"/>
          </a:xfrm>
          <a:prstGeom prst="rect">
            <a:avLst/>
          </a:prstGeom>
        </p:spPr>
      </p:pic>
      <p:pic>
        <p:nvPicPr>
          <p:cNvPr id="34" name="图片 33" title="">
            <a:extLst>
              <a:ext uri="{FF2B5EF4-FFF2-40B4-BE49-F238E27FC236}">
                <a16:creationId xmlns:a16="http://schemas.microsoft.com/office/drawing/2014/main" id="{5CCC0B9B-50FA-501E-09BE-C4E18F898DD7}"/>
              </a:ext>
            </a:extLst>
          </p:cNvPr>
          <p:cNvPicPr>
            <a:picLocks noChangeAspect="1"/>
          </p:cNvPicPr>
          <p:nvPr>
            <p:custDataLst>
              <p:tags r:id="rId39"/>
            </p:custDataLst>
          </p:nvPr>
        </p:nvPicPr>
        <p:blipFill>
          <a:blip r:embed="rId38"/>
          <a:stretch>
            <a:fillRect/>
          </a:stretch>
        </p:blipFill>
        <p:spPr>
          <a:xfrm>
            <a:off x="9145696" y="-59109"/>
            <a:ext cx="2880000" cy="2880000"/>
          </a:xfrm>
          <a:prstGeom prst="rect">
            <a:avLst/>
          </a:prstGeom>
        </p:spPr>
      </p:pic>
    </p:spTree>
    <p:extLst>
      <p:ext uri="{BB962C8B-B14F-4D97-AF65-F5344CB8AC3E}">
        <p14:creationId xmlns:p14="http://schemas.microsoft.com/office/powerpoint/2010/main" val="373261878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arn(inVertical)">
                                      <p:cBhvr>
                                        <p:cTn id="10" dur="500"/>
                                        <p:tgtEl>
                                          <p:spTgt spid="2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barn(inVertical)">
                                      <p:cBhvr>
                                        <p:cTn id="16" dur="500"/>
                                        <p:tgtEl>
                                          <p:spTgt spid="30"/>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arn(inVertical)">
                                      <p:cBhvr>
                                        <p:cTn id="21" dur="500"/>
                                        <p:tgtEl>
                                          <p:spTgt spid="31"/>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barn(inVertical)">
                                      <p:cBhvr>
                                        <p:cTn id="2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P spid="30" grpId="0"/>
      <p:bldP spid="31" grpId="0" animBg="1"/>
      <p:bldP spid="32" grpId="0" animBg="1"/>
    </p:bldLs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8" name="文本框 6" title="">
            <a:extLst>
              <a:ext uri="{FF2B5EF4-FFF2-40B4-BE49-F238E27FC236}">
                <a16:creationId xmlns:a16="http://schemas.microsoft.com/office/drawing/2014/main" id="{9A26EB72-9845-0BDC-6C89-93DB9F41A542}"/>
              </a:ext>
            </a:extLst>
          </p:cNvPr>
          <p:cNvSpPr/>
          <p:nvPr>
            <p:custDataLst>
              <p:tags r:id="rId7"/>
            </p:custDataLst>
          </p:nvPr>
        </p:nvSpPr>
        <p:spPr>
          <a:xfrm>
            <a:off x="376555" y="1184544"/>
            <a:ext cx="11438890" cy="3950697"/>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lvl="0">
              <a:lnSpc>
                <a:spcPct val="140000"/>
              </a:lnSpc>
              <a:buClrTx/>
              <a:buFontTx/>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1.</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啤酒的发酵过程分为</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_______</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和</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_______</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两个阶段；</a:t>
            </a:r>
          </a:p>
          <a:p>
            <a:pPr lvl="0">
              <a:lnSpc>
                <a:spcPct val="120000"/>
              </a:lnSpc>
              <a:buClrTx/>
              <a:buFontTx/>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主发酵阶段完成：</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endParaRPr>
          </a:p>
          <a:p>
            <a:pPr lvl="0">
              <a:lnSpc>
                <a:spcPct val="120000"/>
              </a:lnSpc>
              <a:buClrTx/>
              <a:buFontTx/>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    </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a:t>
            </a:r>
          </a:p>
          <a:p>
            <a:pPr lvl="0">
              <a:lnSpc>
                <a:spcPct val="140000"/>
              </a:lnSpc>
              <a:buClrTx/>
              <a:buFontTx/>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3.</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后发酵的条件</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________________________________</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a:t>
            </a:r>
          </a:p>
          <a:p>
            <a:pPr lvl="0">
              <a:lnSpc>
                <a:spcPct val="140000"/>
              </a:lnSpc>
              <a:buClrTx/>
              <a:buFontTx/>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4.</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焙烤的目的：</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________________________________</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a:t>
            </a:r>
          </a:p>
          <a:p>
            <a:pPr lvl="0">
              <a:lnSpc>
                <a:spcPct val="140000"/>
              </a:lnSpc>
              <a:buClrTx/>
              <a:buFontTx/>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5.</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蒸煮的目的：</a:t>
            </a:r>
          </a:p>
        </p:txBody>
      </p:sp>
      <p:sp>
        <p:nvSpPr>
          <p:cNvPr id="9" name="矩形 7" title="">
            <a:extLst>
              <a:ext uri="{FF2B5EF4-FFF2-40B4-BE49-F238E27FC236}">
                <a16:creationId xmlns:a16="http://schemas.microsoft.com/office/drawing/2014/main" id="{E582CA55-D511-174C-E7C1-81691BA9BC87}"/>
              </a:ext>
            </a:extLst>
          </p:cNvPr>
          <p:cNvSpPr/>
          <p:nvPr>
            <p:custDataLst>
              <p:tags r:id="rId8"/>
            </p:custDataLst>
          </p:nvPr>
        </p:nvSpPr>
        <p:spPr>
          <a:xfrm>
            <a:off x="4341091" y="1290619"/>
            <a:ext cx="1439818" cy="584775"/>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lvl="0"/>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主发酵</a:t>
            </a:r>
          </a:p>
        </p:txBody>
      </p:sp>
      <p:sp>
        <p:nvSpPr>
          <p:cNvPr id="10" name="矩形 8" title="">
            <a:extLst>
              <a:ext uri="{FF2B5EF4-FFF2-40B4-BE49-F238E27FC236}">
                <a16:creationId xmlns:a16="http://schemas.microsoft.com/office/drawing/2014/main" id="{38358A2A-9519-719F-8FFE-635051EB98F0}"/>
              </a:ext>
            </a:extLst>
          </p:cNvPr>
          <p:cNvSpPr/>
          <p:nvPr>
            <p:custDataLst>
              <p:tags r:id="rId9"/>
            </p:custDataLst>
          </p:nvPr>
        </p:nvSpPr>
        <p:spPr>
          <a:xfrm>
            <a:off x="6278201" y="1290619"/>
            <a:ext cx="1439818" cy="584775"/>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lvl="0"/>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后发酵</a:t>
            </a:r>
          </a:p>
        </p:txBody>
      </p:sp>
      <p:sp>
        <p:nvSpPr>
          <p:cNvPr id="11" name="矩形 10" title="">
            <a:extLst>
              <a:ext uri="{FF2B5EF4-FFF2-40B4-BE49-F238E27FC236}">
                <a16:creationId xmlns:a16="http://schemas.microsoft.com/office/drawing/2014/main" id="{9582B353-2573-123B-77B2-47CB4E07D0E7}"/>
              </a:ext>
            </a:extLst>
          </p:cNvPr>
          <p:cNvSpPr/>
          <p:nvPr>
            <p:custDataLst>
              <p:tags r:id="rId10"/>
            </p:custDataLst>
          </p:nvPr>
        </p:nvSpPr>
        <p:spPr>
          <a:xfrm>
            <a:off x="1108991" y="2416306"/>
            <a:ext cx="8552341" cy="584775"/>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lvl="0"/>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酵母菌的繁殖、大部分糖分解和代谢物的生成</a:t>
            </a:r>
          </a:p>
        </p:txBody>
      </p:sp>
      <p:sp>
        <p:nvSpPr>
          <p:cNvPr id="12" name="矩形 12" title="">
            <a:extLst>
              <a:ext uri="{FF2B5EF4-FFF2-40B4-BE49-F238E27FC236}">
                <a16:creationId xmlns:a16="http://schemas.microsoft.com/office/drawing/2014/main" id="{F9428033-B2DF-B330-28BA-E1F49295E838}"/>
              </a:ext>
            </a:extLst>
          </p:cNvPr>
          <p:cNvSpPr/>
          <p:nvPr>
            <p:custDataLst>
              <p:tags r:id="rId11"/>
            </p:custDataLst>
          </p:nvPr>
        </p:nvSpPr>
        <p:spPr>
          <a:xfrm>
            <a:off x="3282799" y="3120655"/>
            <a:ext cx="6460423" cy="584775"/>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lvl="0"/>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低温、密闭的环境下储存一段时间</a:t>
            </a:r>
          </a:p>
        </p:txBody>
      </p:sp>
      <p:sp>
        <p:nvSpPr>
          <p:cNvPr id="13" name="矩形 13" title="">
            <a:extLst>
              <a:ext uri="{FF2B5EF4-FFF2-40B4-BE49-F238E27FC236}">
                <a16:creationId xmlns:a16="http://schemas.microsoft.com/office/drawing/2014/main" id="{44FE4051-F87E-4AFC-25DB-CD7BC791CE39}"/>
              </a:ext>
            </a:extLst>
          </p:cNvPr>
          <p:cNvSpPr/>
          <p:nvPr>
            <p:custDataLst>
              <p:tags r:id="rId12"/>
            </p:custDataLst>
          </p:nvPr>
        </p:nvSpPr>
        <p:spPr>
          <a:xfrm>
            <a:off x="3200909" y="3811505"/>
            <a:ext cx="6460423" cy="584775"/>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lvl="0"/>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加热杀死种子胚但不使淀粉酶失活</a:t>
            </a:r>
          </a:p>
        </p:txBody>
      </p:sp>
      <p:sp>
        <p:nvSpPr>
          <p:cNvPr id="14" name="矩形 14" title="">
            <a:extLst>
              <a:ext uri="{FF2B5EF4-FFF2-40B4-BE49-F238E27FC236}">
                <a16:creationId xmlns:a16="http://schemas.microsoft.com/office/drawing/2014/main" id="{4BEEA007-8709-E6FE-7A16-484CA556F5BA}"/>
              </a:ext>
            </a:extLst>
          </p:cNvPr>
          <p:cNvSpPr/>
          <p:nvPr>
            <p:custDataLst>
              <p:tags r:id="rId13"/>
            </p:custDataLst>
          </p:nvPr>
        </p:nvSpPr>
        <p:spPr>
          <a:xfrm>
            <a:off x="891293" y="5254815"/>
            <a:ext cx="10773816" cy="1217641"/>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lvl="0">
              <a:lnSpc>
                <a:spcPct val="120000"/>
              </a:lnSpc>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微软雅黑" pitchFamily="34" charset="-122"/>
              </a:rPr>
              <a:t>         产生风味组分（啤酒花），终止酶的进一步作用，并对糖浆灭菌。</a:t>
            </a:r>
          </a:p>
        </p:txBody>
      </p:sp>
    </p:spTree>
    <p:extLst>
      <p:ext uri="{BB962C8B-B14F-4D97-AF65-F5344CB8AC3E}">
        <p14:creationId xmlns:p14="http://schemas.microsoft.com/office/powerpoint/2010/main" val="306116252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 calcmode="lin" valueType="num">
                                      <p:cBhvr>
                                        <p:cTn id="15" dur="500" fill="hold"/>
                                        <p:tgtEl>
                                          <p:spTgt spid="10"/>
                                        </p:tgtEl>
                                        <p:attrNameLst>
                                          <p:attrName>style.rotation</p:attrName>
                                        </p:attrNameLst>
                                      </p:cBhvr>
                                      <p:tavLst>
                                        <p:tav tm="0">
                                          <p:val>
                                            <p:fltVal val="360"/>
                                          </p:val>
                                        </p:tav>
                                        <p:tav tm="100000">
                                          <p:val>
                                            <p:fltVal val="0"/>
                                          </p:val>
                                        </p:tav>
                                      </p:tavLst>
                                    </p:anim>
                                    <p:animEffect transition="in" filter="fade">
                                      <p:cBhvr>
                                        <p:cTn id="16" dur="500"/>
                                        <p:tgtEl>
                                          <p:spTgt spid="10"/>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checkerboard(across)">
                                      <p:cBhvr>
                                        <p:cTn id="21" dur="500"/>
                                        <p:tgtEl>
                                          <p:spTgt spid="11"/>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heckerboard(across)">
                                      <p:cBhvr>
                                        <p:cTn id="26" dur="500"/>
                                        <p:tgtEl>
                                          <p:spTgt spid="12"/>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0-#ppt_w/2"/>
                                          </p:val>
                                        </p:tav>
                                        <p:tav tm="100000">
                                          <p:val>
                                            <p:strVal val="#ppt_x"/>
                                          </p:val>
                                        </p:tav>
                                      </p:tavLst>
                                    </p:anim>
                                    <p:anim calcmode="lin" valueType="num">
                                      <p:cBhvr additive="base">
                                        <p:cTn id="3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2" name="文本框 3" title="">
            <a:extLst>
              <a:ext uri="{FF2B5EF4-FFF2-40B4-BE49-F238E27FC236}">
                <a16:creationId xmlns:a16="http://schemas.microsoft.com/office/drawing/2014/main" id="{6350346D-871F-1A04-131D-39A6E9B992B9}"/>
              </a:ext>
            </a:extLst>
          </p:cNvPr>
          <p:cNvSpPr/>
          <p:nvPr>
            <p:custDataLst>
              <p:tags r:id="rId7"/>
            </p:custDataLst>
          </p:nvPr>
        </p:nvSpPr>
        <p:spPr>
          <a:xfrm>
            <a:off x="370522" y="1083352"/>
            <a:ext cx="11040110" cy="1082604"/>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lvl="0" eaLnBrk="0" hangingPunct="0">
              <a:lnSpc>
                <a:spcPct val="120000"/>
              </a:lnSpc>
              <a:buFont typeface="Arial" pitchFamily="34" charset="0"/>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6.</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与传统的手工发酵相比，在下面啤酒的发酵生产过程中，</a:t>
            </a:r>
            <a:endPar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a:p>
            <a:pPr lvl="0" eaLnBrk="0" hangingPunct="0">
              <a:lnSpc>
                <a:spcPct val="120000"/>
              </a:lnSpc>
              <a:buFont typeface="Arial" pitchFamily="34" charset="0"/>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   </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 哪些工程手段使啤酒的产量和质量明显提高？</a:t>
            </a:r>
          </a:p>
        </p:txBody>
      </p:sp>
      <p:sp>
        <p:nvSpPr>
          <p:cNvPr id="3" name="文本框 5" title="">
            <a:extLst>
              <a:ext uri="{FF2B5EF4-FFF2-40B4-BE49-F238E27FC236}">
                <a16:creationId xmlns:a16="http://schemas.microsoft.com/office/drawing/2014/main" id="{19C612D3-03F9-387A-8D1C-44A9B067F107}"/>
              </a:ext>
            </a:extLst>
          </p:cNvPr>
          <p:cNvSpPr/>
          <p:nvPr>
            <p:custDataLst>
              <p:tags r:id="rId8"/>
            </p:custDataLst>
          </p:nvPr>
        </p:nvSpPr>
        <p:spPr>
          <a:xfrm>
            <a:off x="624681" y="2274287"/>
            <a:ext cx="10267660" cy="1217641"/>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lvl="0" algn="l">
              <a:lnSpc>
                <a:spcPct val="120000"/>
              </a:lnSpc>
            </a:pPr>
            <a:r>
              <a:rPr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        菌种的选育、对原材料的处理、发酵过程的控制，产品的消毒等，都有助于提高啤酒的产量和品质。</a:t>
            </a:r>
          </a:p>
        </p:txBody>
      </p:sp>
      <p:sp>
        <p:nvSpPr>
          <p:cNvPr id="7" name="文本框 3" title="">
            <a:extLst>
              <a:ext uri="{FF2B5EF4-FFF2-40B4-BE49-F238E27FC236}">
                <a16:creationId xmlns:a16="http://schemas.microsoft.com/office/drawing/2014/main" id="{8D6D92A2-4552-0966-74A6-70D09249EE08}"/>
              </a:ext>
            </a:extLst>
          </p:cNvPr>
          <p:cNvSpPr/>
          <p:nvPr>
            <p:custDataLst>
              <p:tags r:id="rId9"/>
            </p:custDataLst>
          </p:nvPr>
        </p:nvSpPr>
        <p:spPr>
          <a:xfrm>
            <a:off x="0" y="3784245"/>
            <a:ext cx="12191999" cy="1082604"/>
          </a:xfrm>
          <a:prstGeom prst="rect">
            <a:avLst/>
          </a:prstGeom>
          <a:noFill/>
          <a:ln w="9525">
            <a:noFill/>
          </a:ln>
        </p:spPr>
        <p:txBody>
          <a:bodyPr wrap="square" anchor="t" anchorCtr="0">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7.</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啤酒生产中，发酵是重要环节，发酵后期，如果密封不严，会使啤酒变酸，</a:t>
            </a:r>
            <a:endPar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   </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你知道这是发生了什么变化吗？</a:t>
            </a:r>
          </a:p>
        </p:txBody>
      </p:sp>
      <p:sp>
        <p:nvSpPr>
          <p:cNvPr id="16" name="文本框 15" title="">
            <a:extLst>
              <a:ext uri="{FF2B5EF4-FFF2-40B4-BE49-F238E27FC236}">
                <a16:creationId xmlns:a16="http://schemas.microsoft.com/office/drawing/2014/main" id="{D1742594-D4B1-C350-241F-97AD87A7157B}"/>
              </a:ext>
            </a:extLst>
          </p:cNvPr>
          <p:cNvSpPr txBox="1"/>
          <p:nvPr>
            <p:custDataLst>
              <p:tags r:id="rId10"/>
            </p:custDataLst>
          </p:nvPr>
        </p:nvSpPr>
        <p:spPr>
          <a:xfrm>
            <a:off x="847644" y="5110217"/>
            <a:ext cx="10496709" cy="1217641"/>
          </a:xfrm>
          <a:prstGeom prst="rect">
            <a:avLst/>
          </a:prstGeom>
          <a:noFill/>
        </p:spPr>
        <p:txBody>
          <a:bodyPr wrap="square">
            <a:spAutoFit/>
          </a:bodyPr>
          <a:lstStyle/>
          <a:p>
            <a:pPr lvl="0" algn="l">
              <a:lnSpc>
                <a:spcPct val="120000"/>
              </a:lnSpc>
              <a:buClrTx/>
              <a:buSzTx/>
              <a:buFontTx/>
            </a:pP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醋酸菌是一种好氧菌，若发酵罐密封不严，酒精就会在醋酸菌的作用下被氧化产生乙醛，最后变为醋酸。</a:t>
            </a:r>
          </a:p>
        </p:txBody>
      </p:sp>
    </p:spTree>
    <p:extLst>
      <p:ext uri="{BB962C8B-B14F-4D97-AF65-F5344CB8AC3E}">
        <p14:creationId xmlns:p14="http://schemas.microsoft.com/office/powerpoint/2010/main" val="275707349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fill="hold"/>
                                        <p:tgtEl>
                                          <p:spTgt spid="3"/>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ppt_x</p:attrName>
                                        </p:attrNameLst>
                                      </p:cBhvr>
                                      <p:tavLst>
                                        <p:tav tm="0">
                                          <p:val>
                                            <p:strVal val="#ppt_x-#ppt_w*1.125000"/>
                                          </p:val>
                                        </p:tav>
                                        <p:tav tm="100000">
                                          <p:val>
                                            <p:strVal val="#ppt_x"/>
                                          </p:val>
                                        </p:tav>
                                      </p:tavLst>
                                    </p:anim>
                                    <p:animEffect transition="in" filter="wipe(right)">
                                      <p:cBhvr>
                                        <p:cTn id="12" dur="500"/>
                                        <p:tgtEl>
                                          <p:spTgt spid="7"/>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6" grpId="0"/>
    </p:bldLst>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2" name="文本框 4" title="">
            <a:extLst>
              <a:ext uri="{FF2B5EF4-FFF2-40B4-BE49-F238E27FC236}">
                <a16:creationId xmlns:a16="http://schemas.microsoft.com/office/drawing/2014/main" id="{3A7AA80A-7726-CADA-2FC7-F8A7FABC39C5}"/>
              </a:ext>
            </a:extLst>
          </p:cNvPr>
          <p:cNvSpPr/>
          <p:nvPr>
            <p:custDataLst>
              <p:tags r:id="rId7"/>
            </p:custDataLst>
          </p:nvPr>
        </p:nvSpPr>
        <p:spPr>
          <a:xfrm>
            <a:off x="260986" y="4007985"/>
            <a:ext cx="11772900" cy="2399503"/>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lvl="0" algn="l">
              <a:lnSpc>
                <a:spcPct val="120000"/>
              </a:lnSpc>
            </a:pP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辩证地看待这一产品。一方面，这类产品具有多样化的特点，能够满足一些人对独特口感的需求，或者满足一些人的时尚追求。</a:t>
            </a:r>
          </a:p>
          <a:p>
            <a:pPr lvl="0" algn="l">
              <a:lnSpc>
                <a:spcPct val="120000"/>
              </a:lnSpc>
            </a:pP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另一方面</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这类产品是手工作坊式生产的，存在啤酒品质不稳定、价格昂贵的问题。</a:t>
            </a:r>
          </a:p>
        </p:txBody>
      </p:sp>
      <p:sp>
        <p:nvSpPr>
          <p:cNvPr id="7" name="文本框 3" title="">
            <a:extLst>
              <a:ext uri="{FF2B5EF4-FFF2-40B4-BE49-F238E27FC236}">
                <a16:creationId xmlns:a16="http://schemas.microsoft.com/office/drawing/2014/main" id="{45BCAF9B-E364-2728-C99F-67E3ABB3033A}"/>
              </a:ext>
            </a:extLst>
          </p:cNvPr>
          <p:cNvSpPr/>
          <p:nvPr>
            <p:custDataLst>
              <p:tags r:id="rId8"/>
            </p:custDataLst>
          </p:nvPr>
        </p:nvSpPr>
        <p:spPr>
          <a:xfrm>
            <a:off x="182405" y="1120455"/>
            <a:ext cx="11930062" cy="2628155"/>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a:solidFill>
                  <a:schemeClr val="tx1"/>
                </a:solidFill>
                <a:latin typeface="Arial" pitchFamily="34" charset="0"/>
                <a:ea typeface="微软雅黑" pitchFamily="34" charset="-122"/>
              </a:defRPr>
            </a:lvl5pPr>
          </a:lstStyle>
          <a:p>
            <a:pPr eaLnBrk="0" hangingPunct="0">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8</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.现在市面上流行一种“精酿”啤酒，它的制作工艺与普通啤酒有所不同，  </a:t>
            </a:r>
            <a:endPar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a:p>
            <a:pPr eaLnBrk="0" hangingPunct="0">
              <a:lnSpc>
                <a:spcPct val="120000"/>
              </a:lnSpc>
            </a:pP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   如一般不添加食品添加剂、不进行过滤和消毒处理等。有人认为饮用</a:t>
            </a:r>
            <a:endPar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a:p>
            <a:pPr eaLnBrk="0" hangingPunct="0">
              <a:lnSpc>
                <a:spcPct val="120000"/>
              </a:lnSpc>
            </a:pP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“精酿”啤酒比饮用“工业”啤酒更健康，你怎么看待这个问题？“精酿”</a:t>
            </a:r>
            <a:endPar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a:p>
            <a:pPr eaLnBrk="0" hangingPunct="0">
              <a:lnSpc>
                <a:spcPct val="120000"/>
              </a:lnSpc>
            </a:pP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    啤酒是小规模酿造产品，发酵时间长、产量低和价格高，却依然有着市场</a:t>
            </a:r>
            <a:endPar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a:p>
            <a:pPr eaLnBrk="0" hangingPunct="0">
              <a:lnSpc>
                <a:spcPct val="120000"/>
              </a:lnSpc>
            </a:pP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    需求，我们如何辩证地看待大规模生产与小规模制作？</a:t>
            </a:r>
          </a:p>
        </p:txBody>
      </p:sp>
    </p:spTree>
    <p:extLst>
      <p:ext uri="{BB962C8B-B14F-4D97-AF65-F5344CB8AC3E}">
        <p14:creationId xmlns:p14="http://schemas.microsoft.com/office/powerpoint/2010/main" val="207820216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fill="hold"/>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6"/>
            </p:custDataLst>
          </p:nvPr>
        </p:nvPicPr>
        <p:blipFill>
          <a:blip r:embed="rId4">
            <a:duotone>
              <a:prstClr val="black"/>
              <a:schemeClr val="accent2">
                <a:tint val="45000"/>
                <a:satMod val="400000"/>
              </a:schemeClr>
            </a:duotone>
            <a:extLst>
              <a:ext uri="{BEBA8EAE-BF5A-486C-A8C5-ECC9F3942E4B}">
                <a14:imgProps xmlns:a14="http://schemas.microsoft.com/office/drawing/2010/main">
                  <a14:imgLayer r:embed="rId5">
                    <a14:imgEffect>
                      <a14:colorTemperature colorTemp="5300"/>
                    </a14:imgEffect>
                    <a14:imgEffect>
                      <a14:saturation sat="66000"/>
                    </a14:imgEffect>
                  </a14:imgLayer>
                </a14:imgProps>
              </a:ex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7"/>
            </p:custDataLst>
          </p:nvPr>
        </p:nvSpPr>
        <p:spPr bwMode="auto">
          <a:xfrm>
            <a:off x="987424" y="266700"/>
            <a:ext cx="61429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en-US" altLang="zh-CN" sz="2800" b="1">
                <a:solidFill>
                  <a:srgbClr val="507000"/>
                </a:solidFill>
                <a:latin typeface="微软雅黑" pitchFamily="34" charset="-122"/>
              </a:rPr>
              <a:t>“</a:t>
            </a:r>
            <a:r>
              <a:rPr lang="zh-CN" altLang="zh-CN" sz="2800" b="1">
                <a:solidFill>
                  <a:srgbClr val="507000"/>
                </a:solidFill>
                <a:latin typeface="微软雅黑" pitchFamily="34" charset="-122"/>
              </a:rPr>
              <a:t>精酿</a:t>
            </a:r>
            <a:r>
              <a:rPr lang="en-US" altLang="zh-CN" sz="2800" b="1">
                <a:solidFill>
                  <a:srgbClr val="507000"/>
                </a:solidFill>
                <a:latin typeface="微软雅黑" pitchFamily="34" charset="-122"/>
              </a:rPr>
              <a:t>”</a:t>
            </a:r>
            <a:r>
              <a:rPr lang="zh-CN" altLang="zh-CN" sz="2800" b="1">
                <a:solidFill>
                  <a:srgbClr val="507000"/>
                </a:solidFill>
                <a:latin typeface="微软雅黑" pitchFamily="34" charset="-122"/>
              </a:rPr>
              <a:t>啤酒与</a:t>
            </a:r>
            <a:r>
              <a:rPr lang="en-US" altLang="zh-CN" sz="2800" b="1">
                <a:solidFill>
                  <a:srgbClr val="507000"/>
                </a:solidFill>
                <a:latin typeface="微软雅黑" pitchFamily="34" charset="-122"/>
              </a:rPr>
              <a:t>“</a:t>
            </a:r>
            <a:r>
              <a:rPr lang="zh-CN" altLang="zh-CN" sz="2800" b="1">
                <a:solidFill>
                  <a:srgbClr val="507000"/>
                </a:solidFill>
                <a:latin typeface="微软雅黑" pitchFamily="34" charset="-122"/>
              </a:rPr>
              <a:t>工业</a:t>
            </a:r>
            <a:r>
              <a:rPr lang="en-US" altLang="zh-CN" sz="2800" b="1">
                <a:solidFill>
                  <a:srgbClr val="507000"/>
                </a:solidFill>
                <a:latin typeface="微软雅黑" pitchFamily="34" charset="-122"/>
              </a:rPr>
              <a:t>”</a:t>
            </a:r>
            <a:r>
              <a:rPr lang="zh-CN" altLang="zh-CN" sz="2800" b="1">
                <a:solidFill>
                  <a:srgbClr val="507000"/>
                </a:solidFill>
                <a:latin typeface="微软雅黑" pitchFamily="34" charset="-122"/>
              </a:rPr>
              <a:t>啤酒的区别</a:t>
            </a:r>
            <a:endParaRPr lang="zh-CN" altLang="en-US" sz="2800" b="1">
              <a:solidFill>
                <a:srgbClr val="507000"/>
              </a:solidFill>
              <a:latin typeface="微软雅黑" pitchFamily="34" charset="-122"/>
            </a:endParaRPr>
          </a:p>
        </p:txBody>
      </p:sp>
      <p:graphicFrame>
        <p:nvGraphicFramePr>
          <p:cNvPr id="15" name="表格 14" title="">
            <a:extLst>
              <a:ext uri="{FF2B5EF4-FFF2-40B4-BE49-F238E27FC236}">
                <a16:creationId xmlns:a16="http://schemas.microsoft.com/office/drawing/2014/main" id="{FE8ACB7C-DB9B-15AB-0C73-9CDF63BDC74B}"/>
              </a:ext>
            </a:extLst>
          </p:cNvPr>
          <p:cNvGraphicFramePr>
            <a:graphicFrameLocks noGrp="1"/>
          </p:cNvGraphicFramePr>
          <p:nvPr>
            <p:custDataLst>
              <p:tags r:id="rId8"/>
            </p:custDataLst>
          </p:nvPr>
        </p:nvGraphicFramePr>
        <p:xfrm>
          <a:off x="419012" y="1299013"/>
          <a:ext cx="11353976" cy="5004510"/>
        </p:xfrm>
        <a:graphic>
          <a:graphicData uri="http://schemas.openxmlformats.org/drawingml/2006/table">
            <a:tbl>
              <a:tblPr firstRow="1" bandRow="1">
                <a:tableStyleId>{5C22544A-7EE6-4342-B048-85BDC9FD1C3A}</a:tableStyleId>
              </a:tblPr>
              <a:tblGrid>
                <a:gridCol w="2466975">
                  <a:extLst>
                    <a:ext uri="{9D8B030D-6E8A-4147-A177-3AD203B41FA5}">
                      <a16:colId xmlns:a16="http://schemas.microsoft.com/office/drawing/2014/main" val="20000"/>
                    </a:ext>
                  </a:extLst>
                </a:gridCol>
                <a:gridCol w="3896711">
                  <a:extLst>
                    <a:ext uri="{9D8B030D-6E8A-4147-A177-3AD203B41FA5}">
                      <a16:colId xmlns:a16="http://schemas.microsoft.com/office/drawing/2014/main" val="20001"/>
                    </a:ext>
                  </a:extLst>
                </a:gridCol>
                <a:gridCol w="4990290">
                  <a:extLst>
                    <a:ext uri="{9D8B030D-6E8A-4147-A177-3AD203B41FA5}">
                      <a16:colId xmlns:a16="http://schemas.microsoft.com/office/drawing/2014/main" val="20002"/>
                    </a:ext>
                  </a:extLst>
                </a:gridCol>
              </a:tblGrid>
              <a:tr h="584200">
                <a:tc>
                  <a:txBody>
                    <a:bodyPr vert="horz" wrap="square"/>
                    <a:lstStyle/>
                    <a:p>
                      <a:pPr algn="ctr">
                        <a:buNone/>
                      </a:pPr>
                      <a:r>
                        <a:rPr lang="zh-CN" altLang="en-US" sz="2800" b="1"/>
                        <a:t>类别</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009986"/>
                    </a:solidFill>
                  </a:tcPr>
                </a:tc>
                <a:tc>
                  <a:txBody>
                    <a:bodyPr vert="horz" wrap="square"/>
                    <a:lstStyle/>
                    <a:p>
                      <a:pPr algn="ctr">
                        <a:buNone/>
                      </a:pPr>
                      <a:r>
                        <a:rPr lang="en-US" altLang="zh-CN" sz="2800" b="1"/>
                        <a:t>“</a:t>
                      </a:r>
                      <a:r>
                        <a:rPr lang="zh-CN" altLang="en-US" sz="2800" b="1"/>
                        <a:t>精酿</a:t>
                      </a:r>
                      <a:r>
                        <a:rPr lang="en-US" altLang="zh-CN" sz="2800" b="1"/>
                        <a:t>”</a:t>
                      </a:r>
                      <a:r>
                        <a:rPr lang="zh-CN" altLang="en-US" sz="2800" b="1"/>
                        <a:t>啤酒</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009986"/>
                    </a:solidFill>
                  </a:tcPr>
                </a:tc>
                <a:tc>
                  <a:txBody>
                    <a:bodyPr vert="horz" wrap="square"/>
                    <a:lstStyle/>
                    <a:p>
                      <a:pPr algn="ctr">
                        <a:buNone/>
                      </a:pPr>
                      <a:r>
                        <a:rPr lang="en-US" altLang="zh-CN" sz="2800" b="1"/>
                        <a:t>“</a:t>
                      </a:r>
                      <a:r>
                        <a:rPr lang="zh-CN" altLang="en-US" sz="2800" b="1"/>
                        <a:t>工业</a:t>
                      </a:r>
                      <a:r>
                        <a:rPr lang="en-US" altLang="zh-CN" sz="2800" b="1"/>
                        <a:t>”</a:t>
                      </a:r>
                      <a:r>
                        <a:rPr lang="zh-CN" altLang="en-US" sz="2800" b="1"/>
                        <a:t>啤酒</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009986"/>
                    </a:solidFill>
                  </a:tcPr>
                </a:tc>
                <a:extLst>
                  <a:ext uri="{0D108BD9-81ED-4DB2-BD59-A6C34878D82A}">
                    <a16:rowId xmlns:a16="http://schemas.microsoft.com/office/drawing/2014/main" val="10000"/>
                  </a:ext>
                </a:extLst>
              </a:tr>
              <a:tr h="1156335">
                <a:tc>
                  <a:txBody>
                    <a:bodyPr vert="horz" wrap="square"/>
                    <a:lstStyle/>
                    <a:p>
                      <a:pPr algn="ctr">
                        <a:lnSpc>
                          <a:spcPct val="170000"/>
                        </a:lnSpc>
                        <a:buNone/>
                      </a:pPr>
                      <a:r>
                        <a:rPr lang="zh-CN" altLang="en-US" sz="2800" b="1">
                          <a:solidFill>
                            <a:srgbClr val="080808"/>
                          </a:solidFill>
                        </a:rPr>
                        <a:t>原料</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a:txBody>
                    <a:bodyPr vert="horz" wrap="square"/>
                    <a:lstStyle/>
                    <a:p>
                      <a:pPr algn="ctr">
                        <a:buNone/>
                      </a:pPr>
                      <a:endParaRPr lang="zh-CN" altLang="en-US" sz="2800" b="1"/>
                    </a:p>
                    <a:p>
                      <a:pPr algn="ctr">
                        <a:buNone/>
                      </a:pPr>
                      <a:endParaRPr lang="zh-CN" altLang="en-US" sz="2800" b="1"/>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c>
                  <a:txBody>
                    <a:bodyPr vert="horz" wrap="square"/>
                    <a:lstStyle/>
                    <a:p>
                      <a:pPr algn="ctr">
                        <a:buNone/>
                      </a:pPr>
                      <a:endParaRPr lang="zh-CN" altLang="en-US" sz="2800" b="1"/>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extLst>
                  <a:ext uri="{0D108BD9-81ED-4DB2-BD59-A6C34878D82A}">
                    <a16:rowId xmlns:a16="http://schemas.microsoft.com/office/drawing/2014/main" val="10001"/>
                  </a:ext>
                </a:extLst>
              </a:tr>
              <a:tr h="1065530">
                <a:tc>
                  <a:txBody>
                    <a:bodyPr vert="horz" wrap="square"/>
                    <a:lstStyle/>
                    <a:p>
                      <a:pPr algn="ctr">
                        <a:lnSpc>
                          <a:spcPct val="110000"/>
                        </a:lnSpc>
                        <a:buNone/>
                      </a:pPr>
                      <a:r>
                        <a:rPr lang="zh-CN" altLang="en-US" sz="2800" b="1">
                          <a:solidFill>
                            <a:srgbClr val="080808"/>
                          </a:solidFill>
                        </a:rPr>
                        <a:t>是否添加食品添加剂</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a:txBody>
                    <a:bodyPr vert="horz" wrap="square"/>
                    <a:lstStyle/>
                    <a:p>
                      <a:pPr algn="ctr">
                        <a:buNone/>
                      </a:pPr>
                      <a:endParaRPr lang="zh-CN" altLang="en-US" sz="2800" b="1"/>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c>
                  <a:txBody>
                    <a:bodyPr vert="horz" wrap="square"/>
                    <a:lstStyle/>
                    <a:p>
                      <a:pPr algn="ctr">
                        <a:buNone/>
                      </a:pPr>
                      <a:endParaRPr lang="zh-CN" altLang="en-US" sz="2800" b="1"/>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extLst>
                  <a:ext uri="{0D108BD9-81ED-4DB2-BD59-A6C34878D82A}">
                    <a16:rowId xmlns:a16="http://schemas.microsoft.com/office/drawing/2014/main" val="10002"/>
                  </a:ext>
                </a:extLst>
              </a:tr>
              <a:tr h="719841">
                <a:tc>
                  <a:txBody>
                    <a:bodyPr vert="horz" wrap="square"/>
                    <a:lstStyle/>
                    <a:p>
                      <a:pPr algn="ctr">
                        <a:lnSpc>
                          <a:spcPct val="110000"/>
                        </a:lnSpc>
                        <a:buNone/>
                      </a:pPr>
                      <a:r>
                        <a:rPr lang="zh-CN" altLang="en-US" sz="2800" b="1">
                          <a:solidFill>
                            <a:srgbClr val="080808"/>
                          </a:solidFill>
                        </a:rPr>
                        <a:t>麦芽汁浓度</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a:txBody>
                    <a:bodyPr vert="horz" wrap="square"/>
                    <a:lstStyle/>
                    <a:p>
                      <a:pPr algn="ctr">
                        <a:buNone/>
                      </a:pPr>
                      <a:endParaRPr lang="zh-CN" altLang="en-US" sz="2800" b="1"/>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c>
                  <a:txBody>
                    <a:bodyPr vert="horz" wrap="square"/>
                    <a:lstStyle/>
                    <a:p>
                      <a:pPr algn="ctr">
                        <a:buNone/>
                      </a:pPr>
                      <a:endParaRPr lang="zh-CN" altLang="en-US" sz="2800" b="1"/>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extLst>
                  <a:ext uri="{0D108BD9-81ED-4DB2-BD59-A6C34878D82A}">
                    <a16:rowId xmlns:a16="http://schemas.microsoft.com/office/drawing/2014/main" val="10003"/>
                  </a:ext>
                </a:extLst>
              </a:tr>
              <a:tr h="749029">
                <a:tc>
                  <a:txBody>
                    <a:bodyPr vert="horz" wrap="square"/>
                    <a:lstStyle/>
                    <a:p>
                      <a:pPr algn="ctr">
                        <a:lnSpc>
                          <a:spcPct val="110000"/>
                        </a:lnSpc>
                        <a:buNone/>
                      </a:pPr>
                      <a:r>
                        <a:rPr lang="zh-CN" altLang="en-US" sz="2800" b="1">
                          <a:solidFill>
                            <a:srgbClr val="080808"/>
                          </a:solidFill>
                        </a:rPr>
                        <a:t>发酵时间</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a:txBody>
                    <a:bodyPr vert="horz" wrap="square"/>
                    <a:lstStyle/>
                    <a:p>
                      <a:pPr algn="ctr">
                        <a:buNone/>
                      </a:pPr>
                      <a:endParaRPr lang="zh-CN" altLang="en-US" sz="2800" b="1"/>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c>
                  <a:txBody>
                    <a:bodyPr vert="horz" wrap="square"/>
                    <a:lstStyle/>
                    <a:p>
                      <a:pPr algn="ctr">
                        <a:buNone/>
                      </a:pPr>
                      <a:endParaRPr lang="zh-CN" altLang="en-US" sz="2800" b="1"/>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extLst>
                  <a:ext uri="{0D108BD9-81ED-4DB2-BD59-A6C34878D82A}">
                    <a16:rowId xmlns:a16="http://schemas.microsoft.com/office/drawing/2014/main" val="10004"/>
                  </a:ext>
                </a:extLst>
              </a:tr>
              <a:tr h="729575">
                <a:tc>
                  <a:txBody>
                    <a:bodyPr vert="horz" wrap="square"/>
                    <a:lstStyle/>
                    <a:p>
                      <a:pPr algn="ctr">
                        <a:lnSpc>
                          <a:spcPct val="110000"/>
                        </a:lnSpc>
                        <a:buNone/>
                      </a:pPr>
                      <a:r>
                        <a:rPr lang="zh-CN" altLang="en-US" sz="2800" b="1">
                          <a:solidFill>
                            <a:srgbClr val="080808"/>
                          </a:solidFill>
                        </a:rPr>
                        <a:t>特点</a:t>
                      </a:r>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a:txBody>
                    <a:bodyPr vert="horz" wrap="square"/>
                    <a:lstStyle/>
                    <a:p>
                      <a:pPr algn="ctr">
                        <a:buNone/>
                      </a:pPr>
                      <a:endParaRPr lang="zh-CN" altLang="en-US" sz="2800" b="1"/>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c>
                  <a:txBody>
                    <a:bodyPr vert="horz" wrap="square"/>
                    <a:lstStyle/>
                    <a:p>
                      <a:pPr algn="ctr">
                        <a:buNone/>
                      </a:pPr>
                      <a:endParaRPr lang="zh-CN" altLang="en-US" sz="2800" b="1"/>
                    </a:p>
                  </a:txBody>
                  <a:tcP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16" name="文本框 15" title="">
            <a:extLst>
              <a:ext uri="{FF2B5EF4-FFF2-40B4-BE49-F238E27FC236}">
                <a16:creationId xmlns:a16="http://schemas.microsoft.com/office/drawing/2014/main" id="{7B3DA1D8-5A61-9169-FE86-EA1AA68241BC}"/>
              </a:ext>
            </a:extLst>
          </p:cNvPr>
          <p:cNvSpPr txBox="1"/>
          <p:nvPr>
            <p:custDataLst>
              <p:tags r:id="rId9"/>
            </p:custDataLst>
          </p:nvPr>
        </p:nvSpPr>
        <p:spPr>
          <a:xfrm>
            <a:off x="3061592" y="1908092"/>
            <a:ext cx="3623407" cy="1077218"/>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只使用麦芽、啤酒花、酵母菌和水</a:t>
            </a:r>
          </a:p>
        </p:txBody>
      </p:sp>
      <p:sp>
        <p:nvSpPr>
          <p:cNvPr id="17" name="文本框 16" title="">
            <a:extLst>
              <a:ext uri="{FF2B5EF4-FFF2-40B4-BE49-F238E27FC236}">
                <a16:creationId xmlns:a16="http://schemas.microsoft.com/office/drawing/2014/main" id="{13D9EEF2-642F-5476-C660-E4458C862F7C}"/>
              </a:ext>
            </a:extLst>
          </p:cNvPr>
          <p:cNvSpPr txBox="1"/>
          <p:nvPr>
            <p:custDataLst>
              <p:tags r:id="rId10"/>
            </p:custDataLst>
          </p:nvPr>
        </p:nvSpPr>
        <p:spPr>
          <a:xfrm>
            <a:off x="7087282" y="1925882"/>
            <a:ext cx="4685706" cy="1077218"/>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麦芽、啤酒花、酵母菌、水、</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大米、玉米、淀粉</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等</a:t>
            </a:r>
          </a:p>
        </p:txBody>
      </p:sp>
      <p:sp>
        <p:nvSpPr>
          <p:cNvPr id="18" name="文本框 17" title="">
            <a:extLst>
              <a:ext uri="{FF2B5EF4-FFF2-40B4-BE49-F238E27FC236}">
                <a16:creationId xmlns:a16="http://schemas.microsoft.com/office/drawing/2014/main" id="{93FDDB45-886E-D01B-F1FB-540CE2892A6D}"/>
              </a:ext>
            </a:extLst>
          </p:cNvPr>
          <p:cNvSpPr txBox="1"/>
          <p:nvPr>
            <p:custDataLst>
              <p:tags r:id="rId11"/>
            </p:custDataLst>
          </p:nvPr>
        </p:nvSpPr>
        <p:spPr>
          <a:xfrm>
            <a:off x="4162916" y="3300042"/>
            <a:ext cx="1404620" cy="584775"/>
          </a:xfrm>
          <a:prstGeom prst="rect">
            <a:avLst/>
          </a:prstGeom>
          <a:noFill/>
        </p:spPr>
        <p:txBody>
          <a:bodyPr wrap="square" rtlCol="0">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不添加</a:t>
            </a:r>
          </a:p>
        </p:txBody>
      </p:sp>
      <p:sp>
        <p:nvSpPr>
          <p:cNvPr id="19" name="文本框 18" title="">
            <a:extLst>
              <a:ext uri="{FF2B5EF4-FFF2-40B4-BE49-F238E27FC236}">
                <a16:creationId xmlns:a16="http://schemas.microsoft.com/office/drawing/2014/main" id="{93ED1A81-EDD0-C52A-9FC1-5E96052E2824}"/>
              </a:ext>
            </a:extLst>
          </p:cNvPr>
          <p:cNvSpPr txBox="1"/>
          <p:nvPr>
            <p:custDataLst>
              <p:tags r:id="rId12"/>
            </p:custDataLst>
          </p:nvPr>
        </p:nvSpPr>
        <p:spPr>
          <a:xfrm>
            <a:off x="8757442" y="3237207"/>
            <a:ext cx="1107996" cy="584775"/>
          </a:xfrm>
          <a:prstGeom prst="rect">
            <a:avLst/>
          </a:prstGeom>
          <a:noFill/>
        </p:spPr>
        <p:txBody>
          <a:bodyPr wrap="none" rtlCol="0" anchor="t">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添加</a:t>
            </a:r>
            <a:r>
              <a:rPr lang="en-US" alt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	</a:t>
            </a:r>
          </a:p>
        </p:txBody>
      </p:sp>
      <p:sp>
        <p:nvSpPr>
          <p:cNvPr id="20" name="文本框 19" title="">
            <a:extLst>
              <a:ext uri="{FF2B5EF4-FFF2-40B4-BE49-F238E27FC236}">
                <a16:creationId xmlns:a16="http://schemas.microsoft.com/office/drawing/2014/main" id="{9C0AC2D1-8C04-ACA7-012F-C3888F2E1606}"/>
              </a:ext>
            </a:extLst>
          </p:cNvPr>
          <p:cNvSpPr txBox="1"/>
          <p:nvPr>
            <p:custDataLst>
              <p:tags r:id="rId13"/>
            </p:custDataLst>
          </p:nvPr>
        </p:nvSpPr>
        <p:spPr>
          <a:xfrm>
            <a:off x="3294609" y="4145718"/>
            <a:ext cx="3141235" cy="584775"/>
          </a:xfrm>
          <a:prstGeom prst="rect">
            <a:avLst/>
          </a:prstGeom>
          <a:noFill/>
        </p:spPr>
        <p:txBody>
          <a:bodyPr wrap="square" rtlCol="0">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较高，口味浓郁</a:t>
            </a:r>
          </a:p>
        </p:txBody>
      </p:sp>
      <p:sp>
        <p:nvSpPr>
          <p:cNvPr id="21" name="文本框 20" title="">
            <a:extLst>
              <a:ext uri="{FF2B5EF4-FFF2-40B4-BE49-F238E27FC236}">
                <a16:creationId xmlns:a16="http://schemas.microsoft.com/office/drawing/2014/main" id="{C486A8D6-E522-CC91-4CA4-2D61FB3A0310}"/>
              </a:ext>
            </a:extLst>
          </p:cNvPr>
          <p:cNvSpPr txBox="1"/>
          <p:nvPr>
            <p:custDataLst>
              <p:tags r:id="rId14"/>
            </p:custDataLst>
          </p:nvPr>
        </p:nvSpPr>
        <p:spPr>
          <a:xfrm>
            <a:off x="7643512" y="4154350"/>
            <a:ext cx="3141235" cy="584775"/>
          </a:xfrm>
          <a:prstGeom prst="rect">
            <a:avLst/>
          </a:prstGeom>
          <a:noFill/>
        </p:spPr>
        <p:txBody>
          <a:bodyPr wrap="square" rtlCol="0">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较低，口味清淡</a:t>
            </a:r>
          </a:p>
        </p:txBody>
      </p:sp>
      <p:sp>
        <p:nvSpPr>
          <p:cNvPr id="22" name="文本框 21" title="">
            <a:extLst>
              <a:ext uri="{FF2B5EF4-FFF2-40B4-BE49-F238E27FC236}">
                <a16:creationId xmlns:a16="http://schemas.microsoft.com/office/drawing/2014/main" id="{058359A0-F9D6-0CC1-E595-44140C6B93EC}"/>
              </a:ext>
            </a:extLst>
          </p:cNvPr>
          <p:cNvSpPr txBox="1"/>
          <p:nvPr>
            <p:custDataLst>
              <p:tags r:id="rId15"/>
            </p:custDataLst>
          </p:nvPr>
        </p:nvSpPr>
        <p:spPr>
          <a:xfrm>
            <a:off x="3352787" y="4890537"/>
            <a:ext cx="3041015" cy="584775"/>
          </a:xfrm>
          <a:prstGeom prst="rect">
            <a:avLst/>
          </a:prstGeom>
          <a:noFill/>
        </p:spPr>
        <p:txBody>
          <a:bodyPr wrap="square" rtlCol="0">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长，可达</a:t>
            </a:r>
            <a:r>
              <a:rPr lang="en-US" alt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个月</a:t>
            </a:r>
          </a:p>
        </p:txBody>
      </p:sp>
      <p:sp>
        <p:nvSpPr>
          <p:cNvPr id="23" name="文本框 22" title="">
            <a:extLst>
              <a:ext uri="{FF2B5EF4-FFF2-40B4-BE49-F238E27FC236}">
                <a16:creationId xmlns:a16="http://schemas.microsoft.com/office/drawing/2014/main" id="{F9DCCD8F-2DAC-AB31-3CEE-747A7C8A729C}"/>
              </a:ext>
            </a:extLst>
          </p:cNvPr>
          <p:cNvSpPr txBox="1"/>
          <p:nvPr>
            <p:custDataLst>
              <p:tags r:id="rId16"/>
            </p:custDataLst>
          </p:nvPr>
        </p:nvSpPr>
        <p:spPr>
          <a:xfrm>
            <a:off x="7557527" y="4924955"/>
            <a:ext cx="3745216" cy="584775"/>
          </a:xfrm>
          <a:prstGeom prst="rect">
            <a:avLst/>
          </a:prstGeom>
          <a:noFill/>
        </p:spPr>
        <p:txBody>
          <a:bodyPr wrap="square" rtlCol="0">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短，通常</a:t>
            </a:r>
            <a:r>
              <a:rPr lang="en-US" alt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7</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天左右</a:t>
            </a:r>
          </a:p>
        </p:txBody>
      </p:sp>
      <p:sp>
        <p:nvSpPr>
          <p:cNvPr id="24" name="文本框 23" title="">
            <a:extLst>
              <a:ext uri="{FF2B5EF4-FFF2-40B4-BE49-F238E27FC236}">
                <a16:creationId xmlns:a16="http://schemas.microsoft.com/office/drawing/2014/main" id="{9AF68D55-B7A5-11D0-96CA-E69939C66986}"/>
              </a:ext>
            </a:extLst>
          </p:cNvPr>
          <p:cNvSpPr txBox="1"/>
          <p:nvPr>
            <p:custDataLst>
              <p:tags r:id="rId17"/>
            </p:custDataLst>
          </p:nvPr>
        </p:nvSpPr>
        <p:spPr>
          <a:xfrm>
            <a:off x="3416811" y="5680691"/>
            <a:ext cx="3399597" cy="584775"/>
          </a:xfrm>
          <a:prstGeom prst="rect">
            <a:avLst/>
          </a:prstGeom>
          <a:noFill/>
        </p:spPr>
        <p:txBody>
          <a:bodyPr wrap="square" rtlCol="0">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产量低、价格高</a:t>
            </a:r>
          </a:p>
        </p:txBody>
      </p:sp>
      <p:sp>
        <p:nvSpPr>
          <p:cNvPr id="25" name="文本框 24" title="">
            <a:extLst>
              <a:ext uri="{FF2B5EF4-FFF2-40B4-BE49-F238E27FC236}">
                <a16:creationId xmlns:a16="http://schemas.microsoft.com/office/drawing/2014/main" id="{7E81118B-BD34-98A6-2854-2A4F38F2E6A2}"/>
              </a:ext>
            </a:extLst>
          </p:cNvPr>
          <p:cNvSpPr txBox="1"/>
          <p:nvPr>
            <p:custDataLst>
              <p:tags r:id="rId18"/>
            </p:custDataLst>
          </p:nvPr>
        </p:nvSpPr>
        <p:spPr>
          <a:xfrm>
            <a:off x="7694429" y="5695560"/>
            <a:ext cx="3178257" cy="584775"/>
          </a:xfrm>
          <a:prstGeom prst="rect">
            <a:avLst/>
          </a:prstGeom>
          <a:noFill/>
        </p:spPr>
        <p:txBody>
          <a:bodyPr wrap="square" rtlCol="0">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产量高、价格低</a:t>
            </a:r>
          </a:p>
        </p:txBody>
      </p:sp>
    </p:spTree>
    <p:extLst>
      <p:ext uri="{BB962C8B-B14F-4D97-AF65-F5344CB8AC3E}">
        <p14:creationId xmlns:p14="http://schemas.microsoft.com/office/powerpoint/2010/main" val="335287451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P spid="22" grpId="0"/>
      <p:bldP spid="23" grpId="0"/>
      <p:bldP spid="24" grpId="0"/>
      <p:bldP spid="25" grpId="0"/>
    </p:bldLst>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31159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发酵工程的应用</a:t>
            </a:r>
          </a:p>
        </p:txBody>
      </p:sp>
      <p:sp>
        <p:nvSpPr>
          <p:cNvPr id="31763" name="文本框 24" title=""/>
          <p:cNvSpPr txBox="1">
            <a:spLocks noChangeArrowheads="1"/>
          </p:cNvSpPr>
          <p:nvPr>
            <p:custDataLst>
              <p:tags r:id="rId7"/>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3600">
                <a:solidFill>
                  <a:schemeClr val="bg1"/>
                </a:solidFill>
                <a:latin typeface="Impact" pitchFamily="34" charset="0"/>
              </a:rPr>
              <a:t>2</a:t>
            </a:r>
            <a:endParaRPr lang="zh-CN" altLang="en-US" sz="3600">
              <a:solidFill>
                <a:schemeClr val="bg1"/>
              </a:solidFill>
              <a:latin typeface="Impact" pitchFamily="34" charset="0"/>
            </a:endParaRPr>
          </a:p>
        </p:txBody>
      </p:sp>
      <p:sp>
        <p:nvSpPr>
          <p:cNvPr id="2" name="文本框 23" title="">
            <a:extLst>
              <a:ext uri="{FF2B5EF4-FFF2-40B4-BE49-F238E27FC236}">
                <a16:creationId xmlns:a16="http://schemas.microsoft.com/office/drawing/2014/main" id="{6C552B8D-93B0-B7DE-D78A-1BBF671F4027}"/>
              </a:ext>
            </a:extLst>
          </p:cNvPr>
          <p:cNvSpPr txBox="1">
            <a:spLocks noChangeArrowheads="1"/>
          </p:cNvSpPr>
          <p:nvPr>
            <p:custDataLst>
              <p:tags r:id="rId8"/>
            </p:custDataLst>
          </p:nvPr>
        </p:nvSpPr>
        <p:spPr bwMode="auto">
          <a:xfrm>
            <a:off x="1" y="1116400"/>
            <a:ext cx="4743449" cy="584775"/>
          </a:xfrm>
          <a:custGeom>
            <a:gdLst>
              <a:gd name="connsiteX0" fmla="*/ 0 w 4743449"/>
              <a:gd name="connsiteY0" fmla="*/ 0 h 584775"/>
              <a:gd name="connsiteX1" fmla="*/ 545497 w 4743449"/>
              <a:gd name="connsiteY1" fmla="*/ 0 h 584775"/>
              <a:gd name="connsiteX2" fmla="*/ 1185862 w 4743449"/>
              <a:gd name="connsiteY2" fmla="*/ 0 h 584775"/>
              <a:gd name="connsiteX3" fmla="*/ 1873662 w 4743449"/>
              <a:gd name="connsiteY3" fmla="*/ 0 h 584775"/>
              <a:gd name="connsiteX4" fmla="*/ 2419159 w 4743449"/>
              <a:gd name="connsiteY4" fmla="*/ 0 h 584775"/>
              <a:gd name="connsiteX5" fmla="*/ 2869787 w 4743449"/>
              <a:gd name="connsiteY5" fmla="*/ 0 h 584775"/>
              <a:gd name="connsiteX6" fmla="*/ 3320414 w 4743449"/>
              <a:gd name="connsiteY6" fmla="*/ 0 h 584775"/>
              <a:gd name="connsiteX7" fmla="*/ 4008214 w 4743449"/>
              <a:gd name="connsiteY7" fmla="*/ 0 h 584775"/>
              <a:gd name="connsiteX8" fmla="*/ 4743449 w 4743449"/>
              <a:gd name="connsiteY8" fmla="*/ 0 h 584775"/>
              <a:gd name="connsiteX9" fmla="*/ 4743449 w 4743449"/>
              <a:gd name="connsiteY9" fmla="*/ 584775 h 584775"/>
              <a:gd name="connsiteX10" fmla="*/ 4292821 w 4743449"/>
              <a:gd name="connsiteY10" fmla="*/ 584775 h 584775"/>
              <a:gd name="connsiteX11" fmla="*/ 3842194 w 4743449"/>
              <a:gd name="connsiteY11" fmla="*/ 584775 h 584775"/>
              <a:gd name="connsiteX12" fmla="*/ 3249263 w 4743449"/>
              <a:gd name="connsiteY12" fmla="*/ 584775 h 584775"/>
              <a:gd name="connsiteX13" fmla="*/ 2703766 w 4743449"/>
              <a:gd name="connsiteY13" fmla="*/ 584775 h 584775"/>
              <a:gd name="connsiteX14" fmla="*/ 2205704 w 4743449"/>
              <a:gd name="connsiteY14" fmla="*/ 584775 h 584775"/>
              <a:gd name="connsiteX15" fmla="*/ 1612773 w 4743449"/>
              <a:gd name="connsiteY15" fmla="*/ 584775 h 584775"/>
              <a:gd name="connsiteX16" fmla="*/ 1114711 w 4743449"/>
              <a:gd name="connsiteY16" fmla="*/ 584775 h 584775"/>
              <a:gd name="connsiteX17" fmla="*/ 664083 w 4743449"/>
              <a:gd name="connsiteY17" fmla="*/ 584775 h 584775"/>
              <a:gd name="connsiteX18" fmla="*/ 0 w 4743449"/>
              <a:gd name="connsiteY18" fmla="*/ 584775 h 584775"/>
              <a:gd name="connsiteX19" fmla="*/ 0 w 4743449"/>
              <a:gd name="connsiteY19"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43449" h="584775" extrusionOk="0">
                <a:moveTo>
                  <a:pt x="0" y="0"/>
                </a:moveTo>
                <a:cubicBezTo>
                  <a:pt x="167320" y="-52949"/>
                  <a:pt x="410176" y="38729"/>
                  <a:pt x="545497" y="0"/>
                </a:cubicBezTo>
                <a:cubicBezTo>
                  <a:pt x="680818" y="-38729"/>
                  <a:pt x="901533" y="64003"/>
                  <a:pt x="1185862" y="0"/>
                </a:cubicBezTo>
                <a:cubicBezTo>
                  <a:pt x="1470192" y="-64003"/>
                  <a:pt x="1736033" y="73336"/>
                  <a:pt x="1873662" y="0"/>
                </a:cubicBezTo>
                <a:cubicBezTo>
                  <a:pt x="2011291" y="-73336"/>
                  <a:pt x="2179196" y="2643"/>
                  <a:pt x="2419159" y="0"/>
                </a:cubicBezTo>
                <a:cubicBezTo>
                  <a:pt x="2659122" y="-2643"/>
                  <a:pt x="2775229" y="4089"/>
                  <a:pt x="2869787" y="0"/>
                </a:cubicBezTo>
                <a:cubicBezTo>
                  <a:pt x="2964345" y="-4089"/>
                  <a:pt x="3119992" y="41718"/>
                  <a:pt x="3320414" y="0"/>
                </a:cubicBezTo>
                <a:cubicBezTo>
                  <a:pt x="3520836" y="-41718"/>
                  <a:pt x="3729533" y="5417"/>
                  <a:pt x="4008214" y="0"/>
                </a:cubicBezTo>
                <a:cubicBezTo>
                  <a:pt x="4286895" y="-5417"/>
                  <a:pt x="4388926" y="44193"/>
                  <a:pt x="4743449" y="0"/>
                </a:cubicBezTo>
                <a:cubicBezTo>
                  <a:pt x="4767220" y="205869"/>
                  <a:pt x="4733908" y="381885"/>
                  <a:pt x="4743449" y="584775"/>
                </a:cubicBezTo>
                <a:cubicBezTo>
                  <a:pt x="4599320" y="625945"/>
                  <a:pt x="4399320" y="554493"/>
                  <a:pt x="4292821" y="584775"/>
                </a:cubicBezTo>
                <a:cubicBezTo>
                  <a:pt x="4186322" y="615057"/>
                  <a:pt x="3932492" y="578712"/>
                  <a:pt x="3842194" y="584775"/>
                </a:cubicBezTo>
                <a:cubicBezTo>
                  <a:pt x="3751896" y="590838"/>
                  <a:pt x="3511999" y="520463"/>
                  <a:pt x="3249263" y="584775"/>
                </a:cubicBezTo>
                <a:cubicBezTo>
                  <a:pt x="2986527" y="649087"/>
                  <a:pt x="2818961" y="519421"/>
                  <a:pt x="2703766" y="584775"/>
                </a:cubicBezTo>
                <a:cubicBezTo>
                  <a:pt x="2588571" y="650129"/>
                  <a:pt x="2383065" y="539768"/>
                  <a:pt x="2205704" y="584775"/>
                </a:cubicBezTo>
                <a:cubicBezTo>
                  <a:pt x="2028343" y="629782"/>
                  <a:pt x="1872272" y="563367"/>
                  <a:pt x="1612773" y="584775"/>
                </a:cubicBezTo>
                <a:cubicBezTo>
                  <a:pt x="1353274" y="606183"/>
                  <a:pt x="1263840" y="580832"/>
                  <a:pt x="1114711" y="584775"/>
                </a:cubicBezTo>
                <a:cubicBezTo>
                  <a:pt x="965582" y="588718"/>
                  <a:pt x="861954" y="570470"/>
                  <a:pt x="664083" y="584775"/>
                </a:cubicBezTo>
                <a:cubicBezTo>
                  <a:pt x="466212" y="599080"/>
                  <a:pt x="249946" y="542384"/>
                  <a:pt x="0" y="584775"/>
                </a:cubicBezTo>
                <a:cubicBezTo>
                  <a:pt x="-21237" y="342086"/>
                  <a:pt x="4971" y="269973"/>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二、</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在医药工业上的应用</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文本框 2" title="">
            <a:extLst>
              <a:ext uri="{FF2B5EF4-FFF2-40B4-BE49-F238E27FC236}">
                <a16:creationId xmlns:a16="http://schemas.microsoft.com/office/drawing/2014/main" id="{5C88E70F-98CD-9049-628E-B4D9C80A02B9}"/>
              </a:ext>
            </a:extLst>
          </p:cNvPr>
          <p:cNvSpPr txBox="1"/>
          <p:nvPr>
            <p:custDataLst>
              <p:tags r:id="rId9"/>
            </p:custDataLst>
          </p:nvPr>
        </p:nvSpPr>
        <p:spPr>
          <a:xfrm>
            <a:off x="448627" y="1830808"/>
            <a:ext cx="4463415" cy="565539"/>
          </a:xfrm>
          <a:prstGeom prst="rect">
            <a:avLst/>
          </a:prstGeom>
          <a:noFill/>
        </p:spPr>
        <p:txBody>
          <a:bodyPr wrap="square" rtlCol="0">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1.</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生产抗生素</a:t>
            </a:r>
          </a:p>
        </p:txBody>
      </p:sp>
      <p:sp>
        <p:nvSpPr>
          <p:cNvPr id="4" name="文本框 3" title="">
            <a:extLst>
              <a:ext uri="{FF2B5EF4-FFF2-40B4-BE49-F238E27FC236}">
                <a16:creationId xmlns:a16="http://schemas.microsoft.com/office/drawing/2014/main" id="{14F02ECE-BFED-EB7F-A137-6A6F6D6F8306}"/>
              </a:ext>
            </a:extLst>
          </p:cNvPr>
          <p:cNvSpPr txBox="1"/>
          <p:nvPr>
            <p:custDataLst>
              <p:tags r:id="rId10"/>
            </p:custDataLst>
          </p:nvPr>
        </p:nvSpPr>
        <p:spPr>
          <a:xfrm>
            <a:off x="572135" y="2445674"/>
            <a:ext cx="7387452" cy="1217641"/>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例如应用产黄青霉生产青霉素，</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用于治疗脑膜炎、骨髓炎、肺炎等。</a:t>
            </a:r>
          </a:p>
        </p:txBody>
      </p:sp>
      <p:sp>
        <p:nvSpPr>
          <p:cNvPr id="5" name="文本框 4" title="">
            <a:extLst>
              <a:ext uri="{FF2B5EF4-FFF2-40B4-BE49-F238E27FC236}">
                <a16:creationId xmlns:a16="http://schemas.microsoft.com/office/drawing/2014/main" id="{1D67BBD2-9FBF-CF9F-360D-2EDE7CB0DBC7}"/>
              </a:ext>
            </a:extLst>
          </p:cNvPr>
          <p:cNvSpPr txBox="1"/>
          <p:nvPr>
            <p:custDataLst>
              <p:tags r:id="rId11"/>
            </p:custDataLst>
          </p:nvPr>
        </p:nvSpPr>
        <p:spPr>
          <a:xfrm>
            <a:off x="445383" y="3778136"/>
            <a:ext cx="3292227" cy="565539"/>
          </a:xfrm>
          <a:prstGeom prst="rect">
            <a:avLst/>
          </a:prstGeom>
          <a:noFill/>
        </p:spPr>
        <p:txBody>
          <a:bodyPr wrap="square" rtlCol="0" anchor="t">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生产多种氨基酸</a:t>
            </a:r>
          </a:p>
        </p:txBody>
      </p:sp>
      <p:sp>
        <p:nvSpPr>
          <p:cNvPr id="6" name="文本框 5" title="">
            <a:extLst>
              <a:ext uri="{FF2B5EF4-FFF2-40B4-BE49-F238E27FC236}">
                <a16:creationId xmlns:a16="http://schemas.microsoft.com/office/drawing/2014/main" id="{FC53091F-AD57-542C-228C-881E258EF3EE}"/>
              </a:ext>
            </a:extLst>
          </p:cNvPr>
          <p:cNvSpPr txBox="1"/>
          <p:nvPr>
            <p:custDataLst>
              <p:tags r:id="rId12"/>
            </p:custDataLst>
          </p:nvPr>
        </p:nvSpPr>
        <p:spPr>
          <a:xfrm>
            <a:off x="572135" y="4405003"/>
            <a:ext cx="7683969" cy="2399503"/>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许多微生物都能产生氨基酸，发酵工程可生产许多具有治疗作用的氨基酸。例如精氨酸可以治疗高氨血症（尿素合成障碍导致血氨浓度升高）等疾病。</a:t>
            </a:r>
          </a:p>
        </p:txBody>
      </p:sp>
      <p:pic>
        <p:nvPicPr>
          <p:cNvPr id="5124" name="Picture 4" title="">
            <a:extLst>
              <a:ext uri="{FF2B5EF4-FFF2-40B4-BE49-F238E27FC236}">
                <a16:creationId xmlns:a16="http://schemas.microsoft.com/office/drawing/2014/main" id="{D94F4D4E-BDC7-B05B-3B4A-7179DC9C858C}"/>
              </a:ext>
            </a:extLst>
          </p:cNvPr>
          <p:cNvPicPr>
            <a:picLocks noChangeAspect="1" noChangeArrowheads="1"/>
          </p:cNvPicPr>
          <p:nvPr>
            <p:custDataLst>
              <p:tags r:id="rId14"/>
            </p:custDataLst>
          </p:nvPr>
        </p:nvPicPr>
        <p:blipFill>
          <a:blip r:embed="rId13">
            <a:extLst>
              <a:ext uri="{28A0092B-C50C-407E-A947-70E740481C1C}">
                <a14:useLocalDpi xmlns:a14="http://schemas.microsoft.com/office/drawing/2010/main" val="0"/>
              </a:ext>
            </a:extLst>
          </a:blip>
          <a:stretch>
            <a:fillRect/>
          </a:stretch>
        </p:blipFill>
        <p:spPr bwMode="auto">
          <a:xfrm>
            <a:off x="7448552" y="7477"/>
            <a:ext cx="4660246" cy="378000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title="">
            <a:extLst>
              <a:ext uri="{FF2B5EF4-FFF2-40B4-BE49-F238E27FC236}">
                <a16:creationId xmlns:a16="http://schemas.microsoft.com/office/drawing/2014/main" id="{003C25A5-5A12-DEB0-E3AA-DF77A20B4C76}"/>
              </a:ext>
            </a:extLst>
          </p:cNvPr>
          <p:cNvPicPr>
            <a:picLocks noChangeAspect="1" noChangeArrowheads="1"/>
          </p:cNvPicPr>
          <p:nvPr>
            <p:custDataLst>
              <p:tags r:id="rId16"/>
            </p:custDataLst>
          </p:nvPr>
        </p:nvPicPr>
        <p:blipFill>
          <a:blip r:embed="rId15">
            <a:extLst>
              <a:ext uri="{28A0092B-C50C-407E-A947-70E740481C1C}">
                <a14:useLocalDpi xmlns:a14="http://schemas.microsoft.com/office/drawing/2010/main" val="0"/>
              </a:ext>
            </a:extLst>
          </a:blip>
          <a:stretch>
            <a:fillRect/>
          </a:stretch>
        </p:blipFill>
        <p:spPr bwMode="auto">
          <a:xfrm>
            <a:off x="8488617" y="3546506"/>
            <a:ext cx="3258000" cy="32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09180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p:tgtEl>
                                          <p:spTgt spid="3"/>
                                        </p:tgtEl>
                                        <p:attrNameLst>
                                          <p:attrName>ppt_x</p:attrName>
                                        </p:attrNameLst>
                                      </p:cBhvr>
                                      <p:tavLst>
                                        <p:tav tm="0">
                                          <p:val>
                                            <p:strVal val="#ppt_x-#ppt_w*1.125000"/>
                                          </p:val>
                                        </p:tav>
                                        <p:tav tm="100000">
                                          <p:val>
                                            <p:strVal val="#ppt_x"/>
                                          </p:val>
                                        </p:tav>
                                      </p:tavLst>
                                    </p:anim>
                                    <p:animEffect transition="in" filter="wipe(right)">
                                      <p:cBhvr>
                                        <p:cTn id="13" dur="500"/>
                                        <p:tgtEl>
                                          <p:spTgt spid="3"/>
                                        </p:tgtEl>
                                      </p:cBhvr>
                                    </p:animEffect>
                                  </p:childTnLst>
                                </p:cTn>
                              </p:par>
                            </p:childTnLst>
                          </p:cTn>
                        </p:par>
                      </p:childTnLst>
                    </p:cTn>
                  </p:par>
                  <p:par>
                    <p:cTn id="14" fill="hold" nodeType="clickPar">
                      <p:stCondLst>
                        <p:cond delay="indefinite"/>
                        <p:cond evt="onBegin" delay="0">
                          <p:tn val="13"/>
                        </p:cond>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par>
                          <p:cTn id="19" fill="hold" nodeType="afterGroup">
                            <p:stCondLst>
                              <p:cond delay="500"/>
                            </p:stCondLst>
                            <p:childTnLst>
                              <p:par>
                                <p:cTn id="20" presetID="10" presetClass="entr" presetSubtype="0" fill="hold" nodeType="afterEffect">
                                  <p:stCondLst>
                                    <p:cond delay="0"/>
                                  </p:stCondLst>
                                  <p:childTnLst>
                                    <p:set>
                                      <p:cBhvr>
                                        <p:cTn id="21" dur="1" fill="hold">
                                          <p:stCondLst>
                                            <p:cond delay="0"/>
                                          </p:stCondLst>
                                        </p:cTn>
                                        <p:tgtEl>
                                          <p:spTgt spid="5124"/>
                                        </p:tgtEl>
                                        <p:attrNameLst>
                                          <p:attrName>style.visibility</p:attrName>
                                        </p:attrNameLst>
                                      </p:cBhvr>
                                      <p:to>
                                        <p:strVal val="visible"/>
                                      </p:to>
                                    </p:set>
                                    <p:animEffect transition="in" filter="fade">
                                      <p:cBhvr>
                                        <p:cTn id="22" dur="500"/>
                                        <p:tgtEl>
                                          <p:spTgt spid="5124"/>
                                        </p:tgtEl>
                                      </p:cBhvr>
                                    </p:animEffect>
                                  </p:childTnLst>
                                </p:cTn>
                              </p:par>
                            </p:childTnLst>
                          </p:cTn>
                        </p:par>
                        <p:par>
                          <p:cTn id="23" fill="hold" nodeType="afterGroup">
                            <p:stCondLst>
                              <p:cond delay="1000"/>
                            </p:stCondLst>
                            <p:childTnLst>
                              <p:par>
                                <p:cTn id="24" presetID="12" presetClass="entr" presetSubtype="8"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p:tgtEl>
                                          <p:spTgt spid="5"/>
                                        </p:tgtEl>
                                        <p:attrNameLst>
                                          <p:attrName>ppt_x</p:attrName>
                                        </p:attrNameLst>
                                      </p:cBhvr>
                                      <p:tavLst>
                                        <p:tav tm="0">
                                          <p:val>
                                            <p:strVal val="#ppt_x-#ppt_w*1.125000"/>
                                          </p:val>
                                        </p:tav>
                                        <p:tav tm="100000">
                                          <p:val>
                                            <p:strVal val="#ppt_x"/>
                                          </p:val>
                                        </p:tav>
                                      </p:tavLst>
                                    </p:anim>
                                    <p:animEffect transition="in" filter="wipe(right)">
                                      <p:cBhvr>
                                        <p:cTn id="27" dur="500"/>
                                        <p:tgtEl>
                                          <p:spTgt spid="5"/>
                                        </p:tgtEl>
                                      </p:cBhvr>
                                    </p:animEffect>
                                  </p:childTnLst>
                                </p:cTn>
                              </p:par>
                            </p:childTnLst>
                          </p:cTn>
                        </p:par>
                      </p:childTnLst>
                    </p:cTn>
                  </p:par>
                  <p:par>
                    <p:cTn id="28" fill="hold" nodeType="clickPar">
                      <p:stCondLst>
                        <p:cond delay="indefinite"/>
                        <p:cond evt="onBegin" delay="0">
                          <p:tn val="27"/>
                        </p:cond>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nodeType="afterGroup">
                            <p:stCondLst>
                              <p:cond delay="500"/>
                            </p:stCondLst>
                            <p:childTnLst>
                              <p:par>
                                <p:cTn id="34" presetID="10" presetClass="entr" presetSubtype="0" fill="hold" nodeType="afterEffect">
                                  <p:stCondLst>
                                    <p:cond delay="0"/>
                                  </p:stCondLst>
                                  <p:childTnLst>
                                    <p:set>
                                      <p:cBhvr>
                                        <p:cTn id="35" dur="1" fill="hold">
                                          <p:stCondLst>
                                            <p:cond delay="0"/>
                                          </p:stCondLst>
                                        </p:cTn>
                                        <p:tgtEl>
                                          <p:spTgt spid="5130"/>
                                        </p:tgtEl>
                                        <p:attrNameLst>
                                          <p:attrName>style.visibility</p:attrName>
                                        </p:attrNameLst>
                                      </p:cBhvr>
                                      <p:to>
                                        <p:strVal val="visible"/>
                                      </p:to>
                                    </p:set>
                                    <p:animEffect transition="in" filter="fade">
                                      <p:cBhvr>
                                        <p:cTn id="36" dur="500"/>
                                        <p:tgtEl>
                                          <p:spTgt spid="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Lst>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4721332" cy="584775"/>
          </a:xfrm>
          <a:custGeom>
            <a:gdLst>
              <a:gd name="connsiteX0" fmla="*/ 0 w 4721332"/>
              <a:gd name="connsiteY0" fmla="*/ 0 h 584775"/>
              <a:gd name="connsiteX1" fmla="*/ 542953 w 4721332"/>
              <a:gd name="connsiteY1" fmla="*/ 0 h 584775"/>
              <a:gd name="connsiteX2" fmla="*/ 1180333 w 4721332"/>
              <a:gd name="connsiteY2" fmla="*/ 0 h 584775"/>
              <a:gd name="connsiteX3" fmla="*/ 1864926 w 4721332"/>
              <a:gd name="connsiteY3" fmla="*/ 0 h 584775"/>
              <a:gd name="connsiteX4" fmla="*/ 2407879 w 4721332"/>
              <a:gd name="connsiteY4" fmla="*/ 0 h 584775"/>
              <a:gd name="connsiteX5" fmla="*/ 2856406 w 4721332"/>
              <a:gd name="connsiteY5" fmla="*/ 0 h 584775"/>
              <a:gd name="connsiteX6" fmla="*/ 3304932 w 4721332"/>
              <a:gd name="connsiteY6" fmla="*/ 0 h 584775"/>
              <a:gd name="connsiteX7" fmla="*/ 3989526 w 4721332"/>
              <a:gd name="connsiteY7" fmla="*/ 0 h 584775"/>
              <a:gd name="connsiteX8" fmla="*/ 4721332 w 4721332"/>
              <a:gd name="connsiteY8" fmla="*/ 0 h 584775"/>
              <a:gd name="connsiteX9" fmla="*/ 4721332 w 4721332"/>
              <a:gd name="connsiteY9" fmla="*/ 584775 h 584775"/>
              <a:gd name="connsiteX10" fmla="*/ 4272805 w 4721332"/>
              <a:gd name="connsiteY10" fmla="*/ 584775 h 584775"/>
              <a:gd name="connsiteX11" fmla="*/ 3824279 w 4721332"/>
              <a:gd name="connsiteY11" fmla="*/ 584775 h 584775"/>
              <a:gd name="connsiteX12" fmla="*/ 3234112 w 4721332"/>
              <a:gd name="connsiteY12" fmla="*/ 584775 h 584775"/>
              <a:gd name="connsiteX13" fmla="*/ 2691159 w 4721332"/>
              <a:gd name="connsiteY13" fmla="*/ 584775 h 584775"/>
              <a:gd name="connsiteX14" fmla="*/ 2195419 w 4721332"/>
              <a:gd name="connsiteY14" fmla="*/ 584775 h 584775"/>
              <a:gd name="connsiteX15" fmla="*/ 1605253 w 4721332"/>
              <a:gd name="connsiteY15" fmla="*/ 584775 h 584775"/>
              <a:gd name="connsiteX16" fmla="*/ 1109513 w 4721332"/>
              <a:gd name="connsiteY16" fmla="*/ 584775 h 584775"/>
              <a:gd name="connsiteX17" fmla="*/ 660986 w 4721332"/>
              <a:gd name="connsiteY17" fmla="*/ 584775 h 584775"/>
              <a:gd name="connsiteX18" fmla="*/ 0 w 4721332"/>
              <a:gd name="connsiteY18" fmla="*/ 584775 h 584775"/>
              <a:gd name="connsiteX19" fmla="*/ 0 w 4721332"/>
              <a:gd name="connsiteY19"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21332" h="584775" extrusionOk="0">
                <a:moveTo>
                  <a:pt x="0" y="0"/>
                </a:moveTo>
                <a:cubicBezTo>
                  <a:pt x="249800" y="-26411"/>
                  <a:pt x="360610" y="1607"/>
                  <a:pt x="542953" y="0"/>
                </a:cubicBezTo>
                <a:cubicBezTo>
                  <a:pt x="725296" y="-1607"/>
                  <a:pt x="1051861" y="46843"/>
                  <a:pt x="1180333" y="0"/>
                </a:cubicBezTo>
                <a:cubicBezTo>
                  <a:pt x="1308805" y="-46843"/>
                  <a:pt x="1609266" y="49807"/>
                  <a:pt x="1864926" y="0"/>
                </a:cubicBezTo>
                <a:cubicBezTo>
                  <a:pt x="2120586" y="-49807"/>
                  <a:pt x="2156489" y="22558"/>
                  <a:pt x="2407879" y="0"/>
                </a:cubicBezTo>
                <a:cubicBezTo>
                  <a:pt x="2659269" y="-22558"/>
                  <a:pt x="2693327" y="3317"/>
                  <a:pt x="2856406" y="0"/>
                </a:cubicBezTo>
                <a:cubicBezTo>
                  <a:pt x="3019485" y="-3317"/>
                  <a:pt x="3171076" y="10504"/>
                  <a:pt x="3304932" y="0"/>
                </a:cubicBezTo>
                <a:cubicBezTo>
                  <a:pt x="3438788" y="-10504"/>
                  <a:pt x="3791382" y="61255"/>
                  <a:pt x="3989526" y="0"/>
                </a:cubicBezTo>
                <a:cubicBezTo>
                  <a:pt x="4187670" y="-61255"/>
                  <a:pt x="4428162" y="14630"/>
                  <a:pt x="4721332" y="0"/>
                </a:cubicBezTo>
                <a:cubicBezTo>
                  <a:pt x="4745103" y="205869"/>
                  <a:pt x="4711791" y="381885"/>
                  <a:pt x="4721332" y="584775"/>
                </a:cubicBezTo>
                <a:cubicBezTo>
                  <a:pt x="4506001" y="589242"/>
                  <a:pt x="4401455" y="539885"/>
                  <a:pt x="4272805" y="584775"/>
                </a:cubicBezTo>
                <a:cubicBezTo>
                  <a:pt x="4144155" y="629665"/>
                  <a:pt x="4030773" y="570081"/>
                  <a:pt x="3824279" y="584775"/>
                </a:cubicBezTo>
                <a:cubicBezTo>
                  <a:pt x="3617785" y="599469"/>
                  <a:pt x="3517922" y="540462"/>
                  <a:pt x="3234112" y="584775"/>
                </a:cubicBezTo>
                <a:cubicBezTo>
                  <a:pt x="2950302" y="629088"/>
                  <a:pt x="2830381" y="540196"/>
                  <a:pt x="2691159" y="584775"/>
                </a:cubicBezTo>
                <a:cubicBezTo>
                  <a:pt x="2551937" y="629354"/>
                  <a:pt x="2420003" y="579313"/>
                  <a:pt x="2195419" y="584775"/>
                </a:cubicBezTo>
                <a:cubicBezTo>
                  <a:pt x="1970835" y="590237"/>
                  <a:pt x="1755127" y="530800"/>
                  <a:pt x="1605253" y="584775"/>
                </a:cubicBezTo>
                <a:cubicBezTo>
                  <a:pt x="1455379" y="638750"/>
                  <a:pt x="1239697" y="560950"/>
                  <a:pt x="1109513" y="584775"/>
                </a:cubicBezTo>
                <a:cubicBezTo>
                  <a:pt x="979329" y="608600"/>
                  <a:pt x="872463" y="547069"/>
                  <a:pt x="660986" y="584775"/>
                </a:cubicBezTo>
                <a:cubicBezTo>
                  <a:pt x="449509" y="622481"/>
                  <a:pt x="251216" y="565943"/>
                  <a:pt x="0" y="584775"/>
                </a:cubicBezTo>
                <a:cubicBezTo>
                  <a:pt x="-21237" y="342086"/>
                  <a:pt x="4971" y="269973"/>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二、</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在医药工业上的应用</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 name="文本框 1" title="">
            <a:extLst>
              <a:ext uri="{FF2B5EF4-FFF2-40B4-BE49-F238E27FC236}">
                <a16:creationId xmlns:a16="http://schemas.microsoft.com/office/drawing/2014/main" id="{B3D97764-D65E-3B70-D627-D8BBCEFBBEEB}"/>
              </a:ext>
            </a:extLst>
          </p:cNvPr>
          <p:cNvSpPr txBox="1"/>
          <p:nvPr>
            <p:custDataLst>
              <p:tags r:id="rId5"/>
            </p:custDataLst>
          </p:nvPr>
        </p:nvSpPr>
        <p:spPr>
          <a:xfrm>
            <a:off x="353268" y="809212"/>
            <a:ext cx="3308985" cy="523220"/>
          </a:xfrm>
          <a:prstGeom prst="rect">
            <a:avLst/>
          </a:prstGeom>
          <a:noFill/>
        </p:spPr>
        <p:txBody>
          <a:bodyPr wrap="square" rtlCol="0" anchor="t">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3.</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生产激素</a:t>
            </a:r>
          </a:p>
        </p:txBody>
      </p:sp>
      <p:sp>
        <p:nvSpPr>
          <p:cNvPr id="3" name="文本框 2" title="">
            <a:extLst>
              <a:ext uri="{FF2B5EF4-FFF2-40B4-BE49-F238E27FC236}">
                <a16:creationId xmlns:a16="http://schemas.microsoft.com/office/drawing/2014/main" id="{B2E1EABE-1D06-6B47-7607-45C201C78D21}"/>
              </a:ext>
            </a:extLst>
          </p:cNvPr>
          <p:cNvSpPr txBox="1"/>
          <p:nvPr>
            <p:custDataLst>
              <p:tags r:id="rId6"/>
            </p:custDataLst>
          </p:nvPr>
        </p:nvSpPr>
        <p:spPr>
          <a:xfrm>
            <a:off x="957369" y="1520519"/>
            <a:ext cx="9498099" cy="1217641"/>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利用工程菌生产</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生长激素释放抑制激素</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，用于肢端肥大症的治疗。</a:t>
            </a:r>
          </a:p>
        </p:txBody>
      </p:sp>
      <p:sp>
        <p:nvSpPr>
          <p:cNvPr id="4" name="文本框 3" title="">
            <a:extLst>
              <a:ext uri="{FF2B5EF4-FFF2-40B4-BE49-F238E27FC236}">
                <a16:creationId xmlns:a16="http://schemas.microsoft.com/office/drawing/2014/main" id="{EF545770-424E-4996-DDE6-F8B568BDDA19}"/>
              </a:ext>
            </a:extLst>
          </p:cNvPr>
          <p:cNvSpPr txBox="1"/>
          <p:nvPr>
            <p:custDataLst>
              <p:tags r:id="rId7"/>
            </p:custDataLst>
          </p:nvPr>
        </p:nvSpPr>
        <p:spPr>
          <a:xfrm>
            <a:off x="433278" y="3035453"/>
            <a:ext cx="4368064" cy="523220"/>
          </a:xfrm>
          <a:prstGeom prst="rect">
            <a:avLst/>
          </a:prstGeom>
          <a:noFill/>
        </p:spPr>
        <p:txBody>
          <a:bodyPr wrap="square" rtlCol="0" anchor="t">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4.</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生产免疫调节剂</a:t>
            </a:r>
          </a:p>
        </p:txBody>
      </p:sp>
      <p:sp>
        <p:nvSpPr>
          <p:cNvPr id="5" name="文本框 4" title="">
            <a:extLst>
              <a:ext uri="{FF2B5EF4-FFF2-40B4-BE49-F238E27FC236}">
                <a16:creationId xmlns:a16="http://schemas.microsoft.com/office/drawing/2014/main" id="{427FDED9-4856-E194-663A-DA33F7CFF3B5}"/>
              </a:ext>
            </a:extLst>
          </p:cNvPr>
          <p:cNvSpPr txBox="1"/>
          <p:nvPr>
            <p:custDataLst>
              <p:tags r:id="rId8"/>
            </p:custDataLst>
          </p:nvPr>
        </p:nvSpPr>
        <p:spPr>
          <a:xfrm>
            <a:off x="766157" y="3673904"/>
            <a:ext cx="6563318"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例如，利用工程菌生产乙肝疫苗。</a:t>
            </a:r>
          </a:p>
        </p:txBody>
      </p:sp>
      <p:grpSp>
        <p:nvGrpSpPr>
          <p:cNvPr id="6" name="组合 5" title="">
            <a:extLst>
              <a:ext uri="{FF2B5EF4-FFF2-40B4-BE49-F238E27FC236}">
                <a16:creationId xmlns:a16="http://schemas.microsoft.com/office/drawing/2014/main" id="{7EC773C2-7230-6712-9468-24440401FE0F}"/>
              </a:ext>
            </a:extLst>
          </p:cNvPr>
          <p:cNvGrpSpPr>
            <a:grpSpLocks noChangeAspect="1"/>
          </p:cNvGrpSpPr>
          <p:nvPr>
            <p:custDataLst>
              <p:tags r:id="rId9"/>
            </p:custDataLst>
          </p:nvPr>
        </p:nvGrpSpPr>
        <p:grpSpPr>
          <a:xfrm>
            <a:off x="7161847" y="3847013"/>
            <a:ext cx="4753299" cy="2808000"/>
            <a:chOff x="4972" y="5443"/>
            <a:chExt cx="8430" cy="4980"/>
          </a:xfrm>
        </p:grpSpPr>
        <p:pic>
          <p:nvPicPr>
            <p:cNvPr id="8" name="图片 7" descr="src=http___n2.hdfimg.com_g8_M06_A3_63_toYBAF_5BbqAfUt-AACIRFim-8U974.jpg__ms_=59a8&amp;refer=http___n2.hdfimg">
              <a:extLst>
                <a:ext uri="{FF2B5EF4-FFF2-40B4-BE49-F238E27FC236}">
                  <a16:creationId xmlns:a16="http://schemas.microsoft.com/office/drawing/2014/main" id="{8788BEE0-D94F-E07B-CBDB-7AA1727E32B1}"/>
                </a:ext>
              </a:extLst>
            </p:cNvPr>
            <p:cNvPicPr>
              <a:picLocks noChangeAspect="1"/>
            </p:cNvPicPr>
            <p:nvPr>
              <p:custDataLst>
                <p:tags r:id="rId11"/>
              </p:custDataLst>
            </p:nvPr>
          </p:nvPicPr>
          <p:blipFill>
            <a:blip r:embed="rId10"/>
            <a:stretch>
              <a:fillRect/>
            </a:stretch>
          </p:blipFill>
          <p:spPr>
            <a:xfrm>
              <a:off x="4972" y="5443"/>
              <a:ext cx="8431" cy="4981"/>
            </a:xfrm>
            <a:prstGeom prst="rect">
              <a:avLst/>
            </a:prstGeom>
          </p:spPr>
        </p:pic>
        <p:sp>
          <p:nvSpPr>
            <p:cNvPr id="9" name="矩形 8">
              <a:extLst>
                <a:ext uri="{FF2B5EF4-FFF2-40B4-BE49-F238E27FC236}">
                  <a16:creationId xmlns:a16="http://schemas.microsoft.com/office/drawing/2014/main" id="{798437C3-7E2E-43AD-9E7E-7AEC6CA14C90}"/>
                </a:ext>
              </a:extLst>
            </p:cNvPr>
            <p:cNvSpPr/>
            <p:nvPr>
              <p:custDataLst>
                <p:tags r:id="rId12"/>
              </p:custDataLst>
            </p:nvPr>
          </p:nvSpPr>
          <p:spPr>
            <a:xfrm rot="360000">
              <a:off x="6123" y="6314"/>
              <a:ext cx="1964" cy="886"/>
            </a:xfrm>
            <a:prstGeom prst="rect">
              <a:avLst/>
            </a:prstGeom>
            <a:solidFill>
              <a:srgbClr val="EEF3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矩形 9">
              <a:extLst>
                <a:ext uri="{FF2B5EF4-FFF2-40B4-BE49-F238E27FC236}">
                  <a16:creationId xmlns:a16="http://schemas.microsoft.com/office/drawing/2014/main" id="{DE18FE4B-228E-615F-D1EB-9995C3BCBE5D}"/>
                </a:ext>
              </a:extLst>
            </p:cNvPr>
            <p:cNvSpPr/>
            <p:nvPr>
              <p:custDataLst>
                <p:tags r:id="rId13"/>
              </p:custDataLst>
            </p:nvPr>
          </p:nvSpPr>
          <p:spPr>
            <a:xfrm rot="360000">
              <a:off x="6972" y="8964"/>
              <a:ext cx="1134" cy="490"/>
            </a:xfrm>
            <a:prstGeom prst="rect">
              <a:avLst/>
            </a:prstGeom>
            <a:solidFill>
              <a:srgbClr val="B0B7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spTree>
    <p:extLst>
      <p:ext uri="{BB962C8B-B14F-4D97-AF65-F5344CB8AC3E}">
        <p14:creationId xmlns:p14="http://schemas.microsoft.com/office/powerpoint/2010/main" val="15149579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par>
                          <p:cTn id="14" fill="hold" nodeType="afterGroup">
                            <p:stCondLst>
                              <p:cond delay="500"/>
                            </p:stCondLst>
                            <p:childTnLst>
                              <p:par>
                                <p:cTn id="15" presetID="1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p:tgtEl>
                                          <p:spTgt spid="4"/>
                                        </p:tgtEl>
                                        <p:attrNameLst>
                                          <p:attrName>ppt_x</p:attrName>
                                        </p:attrNameLst>
                                      </p:cBhvr>
                                      <p:tavLst>
                                        <p:tav tm="0">
                                          <p:val>
                                            <p:strVal val="#ppt_x-#ppt_w*1.125000"/>
                                          </p:val>
                                        </p:tav>
                                        <p:tav tm="100000">
                                          <p:val>
                                            <p:strVal val="#ppt_x"/>
                                          </p:val>
                                        </p:tav>
                                      </p:tavLst>
                                    </p:anim>
                                    <p:animEffect transition="in" filter="wipe(right)">
                                      <p:cBhvr>
                                        <p:cTn id="18" dur="500"/>
                                        <p:tgtEl>
                                          <p:spTgt spid="4"/>
                                        </p:tgtEl>
                                      </p:cBhvr>
                                    </p:animEffect>
                                  </p:childTnLst>
                                </p:cTn>
                              </p:par>
                            </p:childTnLst>
                          </p:cTn>
                        </p:par>
                      </p:childTnLst>
                    </p:cTn>
                  </p:par>
                  <p:par>
                    <p:cTn id="19" fill="hold" nodeType="clickPar">
                      <p:stCondLst>
                        <p:cond delay="indefinite"/>
                        <p:cond evt="onBegin" delay="0">
                          <p:tn val="18"/>
                        </p:cond>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par>
                          <p:cTn id="24" fill="hold" nodeType="afterGroup">
                            <p:stCondLst>
                              <p:cond delay="500"/>
                            </p:stCondLst>
                            <p:childTnLst>
                              <p:par>
                                <p:cTn id="25" presetID="10"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3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0">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4" y="266700"/>
            <a:ext cx="44016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chemeClr val="accent1">
                    <a:lumMod val="75000"/>
                  </a:schemeClr>
                </a:solidFill>
                <a:latin typeface="微软雅黑" pitchFamily="34" charset="-122"/>
              </a:rPr>
              <a:t>发酵工程生产药物的方法</a:t>
            </a:r>
          </a:p>
        </p:txBody>
      </p:sp>
      <p:sp>
        <p:nvSpPr>
          <p:cNvPr id="15" name="文本框 14" title="">
            <a:extLst>
              <a:ext uri="{FF2B5EF4-FFF2-40B4-BE49-F238E27FC236}">
                <a16:creationId xmlns:a16="http://schemas.microsoft.com/office/drawing/2014/main" id="{715419F6-F665-A72D-BDCE-BDA287B3D870}"/>
              </a:ext>
            </a:extLst>
          </p:cNvPr>
          <p:cNvSpPr txBox="1"/>
          <p:nvPr>
            <p:custDataLst>
              <p:tags r:id="rId7"/>
            </p:custDataLst>
          </p:nvPr>
        </p:nvSpPr>
        <p:spPr>
          <a:xfrm>
            <a:off x="275190" y="1199016"/>
            <a:ext cx="7015357" cy="523220"/>
          </a:xfrm>
          <a:prstGeom prst="rect">
            <a:avLst/>
          </a:prstGeom>
          <a:noFill/>
        </p:spPr>
        <p:txBody>
          <a:bodyPr wrap="square">
            <a:spAutoFit/>
          </a:bodyPr>
          <a:lstStyle/>
          <a:p>
            <a:r>
              <a:rPr lang="zh-CN" altLang="en-US" sz="2800" b="1">
                <a:solidFill>
                  <a:srgbClr val="7030A0"/>
                </a:solidFill>
                <a:latin typeface="Microsoft YaHei" panose="020b0503020204020204" pitchFamily="34" charset="-122"/>
                <a:ea typeface="Microsoft YaHei" panose="020b0503020204020204" pitchFamily="34" charset="-122"/>
              </a:rPr>
              <a:t>基因工程、蛋白质工程与发酵工程相结合</a:t>
            </a:r>
          </a:p>
        </p:txBody>
      </p:sp>
      <p:sp>
        <p:nvSpPr>
          <p:cNvPr id="16" name="任意多边形: 形状 5" title="">
            <a:extLst>
              <a:ext uri="{FF2B5EF4-FFF2-40B4-BE49-F238E27FC236}">
                <a16:creationId xmlns:a16="http://schemas.microsoft.com/office/drawing/2014/main" id="{77CBBE0C-9EC4-1766-533D-DDC73CA9412E}"/>
              </a:ext>
            </a:extLst>
          </p:cNvPr>
          <p:cNvSpPr/>
          <p:nvPr>
            <p:custDataLst>
              <p:tags r:id="rId8"/>
            </p:custDataLst>
          </p:nvPr>
        </p:nvSpPr>
        <p:spPr>
          <a:xfrm>
            <a:off x="8157982" y="1321538"/>
            <a:ext cx="3957702" cy="639193"/>
          </a:xfrm>
          <a:custGeom>
            <a:gdLst>
              <a:gd name="connsiteX0" fmla="*/ 0 w 3616135"/>
              <a:gd name="connsiteY0" fmla="*/ 98402 h 590400"/>
              <a:gd name="connsiteX1" fmla="*/ 98402 w 3616135"/>
              <a:gd name="connsiteY1" fmla="*/ 0 h 590400"/>
              <a:gd name="connsiteX2" fmla="*/ 3517733 w 3616135"/>
              <a:gd name="connsiteY2" fmla="*/ 0 h 590400"/>
              <a:gd name="connsiteX3" fmla="*/ 3616135 w 3616135"/>
              <a:gd name="connsiteY3" fmla="*/ 98402 h 590400"/>
              <a:gd name="connsiteX4" fmla="*/ 3616135 w 3616135"/>
              <a:gd name="connsiteY4" fmla="*/ 491998 h 590400"/>
              <a:gd name="connsiteX5" fmla="*/ 3517733 w 3616135"/>
              <a:gd name="connsiteY5" fmla="*/ 590400 h 590400"/>
              <a:gd name="connsiteX6" fmla="*/ 98402 w 3616135"/>
              <a:gd name="connsiteY6" fmla="*/ 590400 h 590400"/>
              <a:gd name="connsiteX7" fmla="*/ 0 w 3616135"/>
              <a:gd name="connsiteY7" fmla="*/ 491998 h 590400"/>
              <a:gd name="connsiteX8" fmla="*/ 0 w 3616135"/>
              <a:gd name="connsiteY8" fmla="*/ 98402 h 59040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6135" h="590400">
                <a:moveTo>
                  <a:pt x="0" y="98402"/>
                </a:moveTo>
                <a:cubicBezTo>
                  <a:pt x="0" y="44056"/>
                  <a:pt x="44056" y="0"/>
                  <a:pt x="98402" y="0"/>
                </a:cubicBezTo>
                <a:lnTo>
                  <a:pt x="3517733" y="0"/>
                </a:lnTo>
                <a:cubicBezTo>
                  <a:pt x="3572079" y="0"/>
                  <a:pt x="3616135" y="44056"/>
                  <a:pt x="3616135" y="98402"/>
                </a:cubicBezTo>
                <a:lnTo>
                  <a:pt x="3616135" y="491998"/>
                </a:lnTo>
                <a:cubicBezTo>
                  <a:pt x="3616135" y="546344"/>
                  <a:pt x="3572079" y="590400"/>
                  <a:pt x="3517733" y="590400"/>
                </a:cubicBezTo>
                <a:lnTo>
                  <a:pt x="98402" y="590400"/>
                </a:lnTo>
                <a:cubicBezTo>
                  <a:pt x="44056" y="590400"/>
                  <a:pt x="0" y="546344"/>
                  <a:pt x="0" y="491998"/>
                </a:cubicBezTo>
                <a:lnTo>
                  <a:pt x="0" y="98402"/>
                </a:lnTo>
                <a:close/>
              </a:path>
            </a:pathLst>
          </a:custGeom>
          <a:noFill/>
          <a:ln>
            <a:noFill/>
          </a:ln>
        </p:spPr>
        <p:style>
          <a:lnRef idx="3">
            <a:schemeClr val="lt1">
              <a:hueOff val="0"/>
              <a:satOff val="0"/>
              <a:lumOff val="0"/>
              <a:alphaOff val="0"/>
            </a:schemeClr>
          </a:lnRef>
          <a:fillRef idx="1">
            <a:schemeClr val="accent2">
              <a:shade val="80000"/>
              <a:hueOff val="0"/>
              <a:satOff val="0"/>
              <a:lumOff val="0"/>
              <a:alphaOff val="0"/>
            </a:schemeClr>
          </a:fillRef>
          <a:effectRef idx="1">
            <a:schemeClr val="accent2">
              <a:shade val="80000"/>
              <a:hueOff val="0"/>
              <a:satOff val="0"/>
              <a:lumOff val="0"/>
              <a:alphaOff val="0"/>
            </a:schemeClr>
          </a:effectRef>
          <a:fontRef idx="minor">
            <a:schemeClr val="lt1"/>
          </a:fontRef>
        </p:style>
        <p:txBody>
          <a:bodyPr spcFirstLastPara="0" vert="horz" wrap="square" lIns="165502" tIns="28821" rIns="165502" bIns="28821" numCol="1" spcCol="1270" anchor="ctr" anchorCtr="0">
            <a:noAutofit/>
          </a:bodyPr>
          <a:lstStyle/>
          <a:p>
            <a:pPr marL="0" lvl="0" indent="0" algn="ctr" defTabSz="889000">
              <a:lnSpc>
                <a:spcPct val="90000"/>
              </a:lnSpc>
              <a:spcBef>
                <a:spcPct val="0"/>
              </a:spcBef>
              <a:spcAft>
                <a:spcPct val="35000"/>
              </a:spcAft>
              <a:buNone/>
            </a:pPr>
            <a:r>
              <a:rPr lang="zh-CN" altLang="en-US" sz="2800" b="1" kern="1200">
                <a:solidFill>
                  <a:srgbClr val="C001AF"/>
                </a:solidFill>
                <a:latin typeface="Microsoft YaHei" panose="020b0503020204020204" pitchFamily="34" charset="-122"/>
                <a:ea typeface="Microsoft YaHei" panose="020b0503020204020204" pitchFamily="34" charset="-122"/>
              </a:rPr>
              <a:t>发酵工程生产的药物</a:t>
            </a:r>
          </a:p>
        </p:txBody>
      </p:sp>
      <p:sp>
        <p:nvSpPr>
          <p:cNvPr id="17" name="文本框 16" title="">
            <a:extLst>
              <a:ext uri="{FF2B5EF4-FFF2-40B4-BE49-F238E27FC236}">
                <a16:creationId xmlns:a16="http://schemas.microsoft.com/office/drawing/2014/main" id="{A0C9723B-CBD8-2DA9-671D-58844D09F23B}"/>
              </a:ext>
            </a:extLst>
          </p:cNvPr>
          <p:cNvSpPr txBox="1"/>
          <p:nvPr>
            <p:custDataLst>
              <p:tags r:id="rId9"/>
            </p:custDataLst>
          </p:nvPr>
        </p:nvSpPr>
        <p:spPr>
          <a:xfrm>
            <a:off x="334420" y="2573883"/>
            <a:ext cx="1519852" cy="954107"/>
          </a:xfrm>
          <a:prstGeom prst="rect">
            <a:avLst/>
          </a:prstGeom>
          <a:noFill/>
        </p:spPr>
        <p:txBody>
          <a:bodyPr wrap="square" rtlCol="0">
            <a:spAutoFit/>
          </a:bodyPr>
          <a:lstStyle/>
          <a:p>
            <a:r>
              <a:rPr lang="zh-CN" altLang="en-US" sz="2800" b="1">
                <a:solidFill>
                  <a:srgbClr val="080808"/>
                </a:solidFill>
                <a:latin typeface="Microsoft YaHei" panose="020b0503020204020204" pitchFamily="34" charset="-122"/>
                <a:ea typeface="Microsoft YaHei" panose="020b0503020204020204" pitchFamily="34" charset="-122"/>
              </a:rPr>
              <a:t>动植物的基因</a:t>
            </a:r>
          </a:p>
        </p:txBody>
      </p:sp>
      <p:sp>
        <p:nvSpPr>
          <p:cNvPr id="18" name="文本框 17" title="">
            <a:extLst>
              <a:ext uri="{FF2B5EF4-FFF2-40B4-BE49-F238E27FC236}">
                <a16:creationId xmlns:a16="http://schemas.microsoft.com/office/drawing/2014/main" id="{3D3A0521-A297-130F-C80A-1CE9EDD313E6}"/>
              </a:ext>
            </a:extLst>
          </p:cNvPr>
          <p:cNvSpPr txBox="1"/>
          <p:nvPr>
            <p:custDataLst>
              <p:tags r:id="rId10"/>
            </p:custDataLst>
          </p:nvPr>
        </p:nvSpPr>
        <p:spPr>
          <a:xfrm>
            <a:off x="3503987" y="2780862"/>
            <a:ext cx="1519852" cy="523220"/>
          </a:xfrm>
          <a:prstGeom prst="rect">
            <a:avLst/>
          </a:prstGeom>
          <a:noFill/>
        </p:spPr>
        <p:txBody>
          <a:bodyPr wrap="square" rtlCol="0">
            <a:spAutoFit/>
          </a:bodyPr>
          <a:lstStyle/>
          <a:p>
            <a:r>
              <a:rPr lang="zh-CN" altLang="en-US" sz="2800" b="1">
                <a:solidFill>
                  <a:srgbClr val="080808"/>
                </a:solidFill>
                <a:latin typeface="Microsoft YaHei" panose="020b0503020204020204" pitchFamily="34" charset="-122"/>
                <a:ea typeface="Microsoft YaHei" panose="020b0503020204020204" pitchFamily="34" charset="-122"/>
              </a:rPr>
              <a:t>微生物</a:t>
            </a:r>
          </a:p>
        </p:txBody>
      </p:sp>
      <p:sp>
        <p:nvSpPr>
          <p:cNvPr id="19" name="文本框 18" title="">
            <a:extLst>
              <a:ext uri="{FF2B5EF4-FFF2-40B4-BE49-F238E27FC236}">
                <a16:creationId xmlns:a16="http://schemas.microsoft.com/office/drawing/2014/main" id="{FD02DADA-2CFE-465F-EBA8-831DED3B2E58}"/>
              </a:ext>
            </a:extLst>
          </p:cNvPr>
          <p:cNvSpPr txBox="1"/>
          <p:nvPr>
            <p:custDataLst>
              <p:tags r:id="rId11"/>
            </p:custDataLst>
          </p:nvPr>
        </p:nvSpPr>
        <p:spPr>
          <a:xfrm>
            <a:off x="2082908" y="3704722"/>
            <a:ext cx="2745595" cy="523220"/>
          </a:xfrm>
          <a:prstGeom prst="rect">
            <a:avLst/>
          </a:prstGeom>
          <a:noFill/>
        </p:spPr>
        <p:txBody>
          <a:bodyPr wrap="square" rtlCol="0">
            <a:spAutoFit/>
          </a:bodyPr>
          <a:lstStyle/>
          <a:p>
            <a:r>
              <a:rPr lang="zh-CN" altLang="en-US" sz="2800" b="1">
                <a:solidFill>
                  <a:srgbClr val="080808"/>
                </a:solidFill>
                <a:latin typeface="Microsoft YaHei" panose="020b0503020204020204" pitchFamily="34" charset="-122"/>
                <a:ea typeface="Microsoft YaHei" panose="020b0503020204020204" pitchFamily="34" charset="-122"/>
              </a:rPr>
              <a:t>直接改造微生物</a:t>
            </a:r>
          </a:p>
        </p:txBody>
      </p:sp>
      <p:grpSp>
        <p:nvGrpSpPr>
          <p:cNvPr id="20" name="组合 19" title="">
            <a:extLst>
              <a:ext uri="{FF2B5EF4-FFF2-40B4-BE49-F238E27FC236}">
                <a16:creationId xmlns:a16="http://schemas.microsoft.com/office/drawing/2014/main" id="{DAE46D6C-94A1-59BC-A3F2-94C7A277C95B}"/>
              </a:ext>
            </a:extLst>
          </p:cNvPr>
          <p:cNvGrpSpPr/>
          <p:nvPr>
            <p:custDataLst>
              <p:tags r:id="rId12"/>
            </p:custDataLst>
          </p:nvPr>
        </p:nvGrpSpPr>
        <p:grpSpPr>
          <a:xfrm>
            <a:off x="1666272" y="2484176"/>
            <a:ext cx="1773538" cy="584775"/>
            <a:chOff x="1730698" y="2688457"/>
            <a:chExt cx="1773538" cy="584775"/>
          </a:xfrm>
        </p:grpSpPr>
        <p:cxnSp>
          <p:nvCxnSpPr>
            <p:cNvPr id="21" name="直接箭头连接符 9">
              <a:extLst>
                <a:ext uri="{FF2B5EF4-FFF2-40B4-BE49-F238E27FC236}">
                  <a16:creationId xmlns:a16="http://schemas.microsoft.com/office/drawing/2014/main" id="{836A6B4D-3F53-AFEE-01B1-4CBF534268E0}"/>
                </a:ext>
              </a:extLst>
            </p:cNvPr>
            <p:cNvCxnSpPr/>
            <p:nvPr>
              <p:custDataLst>
                <p:tags r:id="rId13"/>
              </p:custDataLst>
            </p:nvPr>
          </p:nvCxnSpPr>
          <p:spPr>
            <a:xfrm>
              <a:off x="1730698" y="3258868"/>
              <a:ext cx="1773538" cy="0"/>
            </a:xfrm>
            <a:prstGeom prst="straightConnector1">
              <a:avLst/>
            </a:prstGeom>
            <a:ln w="28575">
              <a:solidFill>
                <a:srgbClr val="000000"/>
              </a:solidFill>
              <a:tailEnd type="triangle" w="lg" len="lg"/>
            </a:ln>
          </p:spPr>
          <p:style>
            <a:lnRef idx="1">
              <a:schemeClr val="dk1"/>
            </a:lnRef>
            <a:fillRef idx="0">
              <a:schemeClr val="dk1"/>
            </a:fillRef>
            <a:effectRef idx="0">
              <a:schemeClr val="dk1"/>
            </a:effectRef>
            <a:fontRef idx="minor">
              <a:schemeClr val="tx1"/>
            </a:fontRef>
          </p:style>
        </p:cxnSp>
        <p:sp>
          <p:nvSpPr>
            <p:cNvPr id="22" name="文本框 21">
              <a:extLst>
                <a:ext uri="{FF2B5EF4-FFF2-40B4-BE49-F238E27FC236}">
                  <a16:creationId xmlns:a16="http://schemas.microsoft.com/office/drawing/2014/main" id="{82B3EEF0-61E7-3E6D-8FE1-069E114EF807}"/>
                </a:ext>
              </a:extLst>
            </p:cNvPr>
            <p:cNvSpPr txBox="1"/>
            <p:nvPr>
              <p:custDataLst>
                <p:tags r:id="rId14"/>
              </p:custDataLst>
            </p:nvPr>
          </p:nvSpPr>
          <p:spPr>
            <a:xfrm>
              <a:off x="2063969" y="2688457"/>
              <a:ext cx="1064576" cy="584775"/>
            </a:xfrm>
            <a:prstGeom prst="rect">
              <a:avLst/>
            </a:prstGeom>
            <a:noFill/>
          </p:spPr>
          <p:txBody>
            <a:bodyPr wrap="square" rtlCol="0">
              <a:spAutoFit/>
            </a:bodyPr>
            <a:lstStyle/>
            <a:p>
              <a:r>
                <a:rPr lang="zh-CN" altLang="en-US" sz="3200" b="1">
                  <a:solidFill>
                    <a:srgbClr val="080808"/>
                  </a:solidFill>
                  <a:latin typeface="KaiTi" panose="02010609060101010101" pitchFamily="49" charset="-122"/>
                  <a:ea typeface="KaiTi" panose="02010609060101010101" pitchFamily="49" charset="-122"/>
                </a:rPr>
                <a:t>转入</a:t>
              </a:r>
            </a:p>
          </p:txBody>
        </p:sp>
      </p:grpSp>
      <p:sp>
        <p:nvSpPr>
          <p:cNvPr id="23" name="文本框 22" title="">
            <a:extLst>
              <a:ext uri="{FF2B5EF4-FFF2-40B4-BE49-F238E27FC236}">
                <a16:creationId xmlns:a16="http://schemas.microsoft.com/office/drawing/2014/main" id="{4AAB6DE3-1416-F5BE-4B43-4B6D3020EEA1}"/>
              </a:ext>
            </a:extLst>
          </p:cNvPr>
          <p:cNvSpPr txBox="1"/>
          <p:nvPr>
            <p:custDataLst>
              <p:tags r:id="rId15"/>
            </p:custDataLst>
          </p:nvPr>
        </p:nvSpPr>
        <p:spPr>
          <a:xfrm>
            <a:off x="3522107" y="4708400"/>
            <a:ext cx="1519852" cy="523220"/>
          </a:xfrm>
          <a:prstGeom prst="rect">
            <a:avLst/>
          </a:prstGeom>
          <a:noFill/>
        </p:spPr>
        <p:txBody>
          <a:bodyPr wrap="square" rtlCol="0">
            <a:spAutoFit/>
          </a:bodyPr>
          <a:lstStyle/>
          <a:p>
            <a:r>
              <a:rPr lang="zh-CN" altLang="en-US" sz="2800" b="1">
                <a:solidFill>
                  <a:srgbClr val="080808"/>
                </a:solidFill>
                <a:latin typeface="Microsoft YaHei" panose="020b0503020204020204" pitchFamily="34" charset="-122"/>
                <a:ea typeface="Microsoft YaHei" panose="020b0503020204020204" pitchFamily="34" charset="-122"/>
              </a:rPr>
              <a:t>微生物</a:t>
            </a:r>
          </a:p>
        </p:txBody>
      </p:sp>
      <p:sp>
        <p:nvSpPr>
          <p:cNvPr id="24" name="文本框 23" title="">
            <a:extLst>
              <a:ext uri="{FF2B5EF4-FFF2-40B4-BE49-F238E27FC236}">
                <a16:creationId xmlns:a16="http://schemas.microsoft.com/office/drawing/2014/main" id="{92623307-691C-F401-5D16-AB4F45DD3BF1}"/>
              </a:ext>
            </a:extLst>
          </p:cNvPr>
          <p:cNvSpPr txBox="1"/>
          <p:nvPr>
            <p:custDataLst>
              <p:tags r:id="rId16"/>
            </p:custDataLst>
          </p:nvPr>
        </p:nvSpPr>
        <p:spPr>
          <a:xfrm>
            <a:off x="261938" y="4493330"/>
            <a:ext cx="2053650" cy="954107"/>
          </a:xfrm>
          <a:prstGeom prst="rect">
            <a:avLst/>
          </a:prstGeom>
          <a:noFill/>
        </p:spPr>
        <p:txBody>
          <a:bodyPr wrap="square" rtlCol="0">
            <a:spAutoFit/>
          </a:bodyPr>
          <a:lstStyle/>
          <a:p>
            <a:r>
              <a:rPr lang="zh-CN" altLang="en-US" sz="2800" b="1">
                <a:solidFill>
                  <a:srgbClr val="080808"/>
                </a:solidFill>
                <a:latin typeface="Microsoft YaHei" panose="020b0503020204020204" pitchFamily="34" charset="-122"/>
                <a:ea typeface="Microsoft YaHei" panose="020b0503020204020204" pitchFamily="34" charset="-122"/>
              </a:rPr>
              <a:t>病原体的</a:t>
            </a:r>
          </a:p>
          <a:p>
            <a:r>
              <a:rPr lang="zh-CN" altLang="en-US" sz="2800" b="1">
                <a:solidFill>
                  <a:srgbClr val="C00000"/>
                </a:solidFill>
                <a:latin typeface="Microsoft YaHei" panose="020b0503020204020204" pitchFamily="34" charset="-122"/>
                <a:ea typeface="Microsoft YaHei" panose="020b0503020204020204" pitchFamily="34" charset="-122"/>
              </a:rPr>
              <a:t>抗原基因</a:t>
            </a:r>
          </a:p>
        </p:txBody>
      </p:sp>
      <p:grpSp>
        <p:nvGrpSpPr>
          <p:cNvPr id="25" name="组合 24" title="">
            <a:extLst>
              <a:ext uri="{FF2B5EF4-FFF2-40B4-BE49-F238E27FC236}">
                <a16:creationId xmlns:a16="http://schemas.microsoft.com/office/drawing/2014/main" id="{51155674-3E70-DFFE-7637-DB31C22C1A6B}"/>
              </a:ext>
            </a:extLst>
          </p:cNvPr>
          <p:cNvGrpSpPr/>
          <p:nvPr>
            <p:custDataLst>
              <p:tags r:id="rId17"/>
            </p:custDataLst>
          </p:nvPr>
        </p:nvGrpSpPr>
        <p:grpSpPr>
          <a:xfrm>
            <a:off x="2000745" y="4457884"/>
            <a:ext cx="1456430" cy="584775"/>
            <a:chOff x="2065171" y="4662165"/>
            <a:chExt cx="1456430" cy="584775"/>
          </a:xfrm>
        </p:grpSpPr>
        <p:cxnSp>
          <p:nvCxnSpPr>
            <p:cNvPr id="26" name="直接箭头连接符 16">
              <a:extLst>
                <a:ext uri="{FF2B5EF4-FFF2-40B4-BE49-F238E27FC236}">
                  <a16:creationId xmlns:a16="http://schemas.microsoft.com/office/drawing/2014/main" id="{87609B8A-6B36-5C40-AD62-D5D4003A2F02}"/>
                </a:ext>
              </a:extLst>
            </p:cNvPr>
            <p:cNvCxnSpPr/>
            <p:nvPr>
              <p:custDataLst>
                <p:tags r:id="rId18"/>
              </p:custDataLst>
            </p:nvPr>
          </p:nvCxnSpPr>
          <p:spPr>
            <a:xfrm flipV="1">
              <a:off x="2065171" y="5232251"/>
              <a:ext cx="1456430" cy="6742"/>
            </a:xfrm>
            <a:prstGeom prst="straightConnector1">
              <a:avLst/>
            </a:prstGeom>
            <a:ln w="28575">
              <a:solidFill>
                <a:srgbClr val="000000"/>
              </a:solidFill>
              <a:tailEnd type="triangle" w="lg" len="lg"/>
            </a:ln>
          </p:spPr>
          <p:style>
            <a:lnRef idx="1">
              <a:schemeClr val="dk1"/>
            </a:lnRef>
            <a:fillRef idx="0">
              <a:schemeClr val="dk1"/>
            </a:fillRef>
            <a:effectRef idx="0">
              <a:schemeClr val="dk1"/>
            </a:effectRef>
            <a:fontRef idx="minor">
              <a:schemeClr val="tx1"/>
            </a:fontRef>
          </p:style>
        </p:cxnSp>
        <p:sp>
          <p:nvSpPr>
            <p:cNvPr id="27" name="文本框 26">
              <a:extLst>
                <a:ext uri="{FF2B5EF4-FFF2-40B4-BE49-F238E27FC236}">
                  <a16:creationId xmlns:a16="http://schemas.microsoft.com/office/drawing/2014/main" id="{CF311D8F-3D09-DAC5-8102-78140B600D4A}"/>
                </a:ext>
              </a:extLst>
            </p:cNvPr>
            <p:cNvSpPr txBox="1"/>
            <p:nvPr>
              <p:custDataLst>
                <p:tags r:id="rId19"/>
              </p:custDataLst>
            </p:nvPr>
          </p:nvSpPr>
          <p:spPr>
            <a:xfrm>
              <a:off x="2231802" y="4662165"/>
              <a:ext cx="1192817" cy="584775"/>
            </a:xfrm>
            <a:prstGeom prst="rect">
              <a:avLst/>
            </a:prstGeom>
            <a:noFill/>
          </p:spPr>
          <p:txBody>
            <a:bodyPr wrap="square" rtlCol="0">
              <a:spAutoFit/>
            </a:bodyPr>
            <a:lstStyle/>
            <a:p>
              <a:r>
                <a:rPr lang="zh-CN" altLang="en-US" sz="3200" b="1">
                  <a:solidFill>
                    <a:srgbClr val="080808"/>
                  </a:solidFill>
                  <a:latin typeface="楷体" panose="02010609060101010101" pitchFamily="49" charset="-122"/>
                  <a:ea typeface="楷体" panose="02010609060101010101" pitchFamily="49" charset="-122"/>
                </a:rPr>
                <a:t>转入</a:t>
              </a:r>
            </a:p>
          </p:txBody>
        </p:sp>
      </p:grpSp>
      <p:sp>
        <p:nvSpPr>
          <p:cNvPr id="28" name="矩形: 圆角 18" title="">
            <a:extLst>
              <a:ext uri="{FF2B5EF4-FFF2-40B4-BE49-F238E27FC236}">
                <a16:creationId xmlns:a16="http://schemas.microsoft.com/office/drawing/2014/main" id="{8A400B28-E519-656D-A64D-6E31AA0BD18E}"/>
              </a:ext>
            </a:extLst>
          </p:cNvPr>
          <p:cNvSpPr/>
          <p:nvPr>
            <p:custDataLst>
              <p:tags r:id="rId20"/>
            </p:custDataLst>
          </p:nvPr>
        </p:nvSpPr>
        <p:spPr>
          <a:xfrm>
            <a:off x="5763049" y="2555005"/>
            <a:ext cx="758746" cy="2885575"/>
          </a:xfrm>
          <a:prstGeom prst="roundRect">
            <a:avLst>
              <a:gd name="adj" fmla="val 12712"/>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1">
            <a:schemeClr val="accent4"/>
          </a:lnRef>
          <a:fillRef idx="2">
            <a:schemeClr val="accent4"/>
          </a:fillRef>
          <a:effectRef idx="1">
            <a:schemeClr val="accent4"/>
          </a:effectRef>
          <a:fontRef idx="minor">
            <a:schemeClr val="dk1"/>
          </a:fontRef>
        </p:style>
        <p:txBody>
          <a:bodyPr rtlCol="0" anchor="ctr"/>
          <a:lstStyle/>
          <a:p>
            <a:pPr algn="ctr">
              <a:lnSpc>
                <a:spcPct val="130000"/>
              </a:lnSpc>
            </a:pPr>
            <a:r>
              <a:rPr lang="zh-CN" altLang="en-US" sz="2800" b="1">
                <a:solidFill>
                  <a:srgbClr val="080808"/>
                </a:solidFill>
                <a:latin typeface="Microsoft YaHei" panose="020b0503020204020204" pitchFamily="34" charset="-122"/>
                <a:ea typeface="Microsoft YaHei" panose="020b0503020204020204" pitchFamily="34" charset="-122"/>
              </a:rPr>
              <a:t>发酵</a:t>
            </a:r>
            <a:endParaRPr lang="en-US" altLang="zh-CN" sz="2800" b="1">
              <a:solidFill>
                <a:srgbClr val="080808"/>
              </a:solidFill>
              <a:latin typeface="Microsoft YaHei" panose="020b0503020204020204" pitchFamily="34" charset="-122"/>
              <a:ea typeface="Microsoft YaHei" panose="020b0503020204020204" pitchFamily="34" charset="-122"/>
            </a:endParaRPr>
          </a:p>
          <a:p>
            <a:pPr algn="ctr">
              <a:lnSpc>
                <a:spcPct val="130000"/>
              </a:lnSpc>
            </a:pPr>
            <a:r>
              <a:rPr lang="zh-CN" altLang="en-US" sz="2800" b="1">
                <a:solidFill>
                  <a:srgbClr val="080808"/>
                </a:solidFill>
                <a:latin typeface="Microsoft YaHei" panose="020b0503020204020204" pitchFamily="34" charset="-122"/>
                <a:ea typeface="Microsoft YaHei" panose="020b0503020204020204" pitchFamily="34" charset="-122"/>
              </a:rPr>
              <a:t>工程</a:t>
            </a:r>
          </a:p>
        </p:txBody>
      </p:sp>
      <p:cxnSp>
        <p:nvCxnSpPr>
          <p:cNvPr id="29" name="直接箭头连接符 19" title="">
            <a:extLst>
              <a:ext uri="{FF2B5EF4-FFF2-40B4-BE49-F238E27FC236}">
                <a16:creationId xmlns:a16="http://schemas.microsoft.com/office/drawing/2014/main" id="{1ADBDFE5-623D-6F0C-52C4-6462AD7768A8}"/>
              </a:ext>
            </a:extLst>
          </p:cNvPr>
          <p:cNvCxnSpPr/>
          <p:nvPr>
            <p:custDataLst>
              <p:tags r:id="rId21"/>
            </p:custDataLst>
          </p:nvPr>
        </p:nvCxnSpPr>
        <p:spPr>
          <a:xfrm flipV="1">
            <a:off x="4869815" y="3042472"/>
            <a:ext cx="729821" cy="12115"/>
          </a:xfrm>
          <a:prstGeom prst="straightConnector1">
            <a:avLst/>
          </a:prstGeom>
          <a:ln w="28575">
            <a:solidFill>
              <a:srgbClr val="000000"/>
            </a:solidFill>
            <a:tailEnd type="triangle" w="lg" len="lg"/>
          </a:ln>
        </p:spPr>
        <p:style>
          <a:lnRef idx="1">
            <a:schemeClr val="dk1"/>
          </a:lnRef>
          <a:fillRef idx="0">
            <a:schemeClr val="dk1"/>
          </a:fillRef>
          <a:effectRef idx="0">
            <a:schemeClr val="dk1"/>
          </a:effectRef>
          <a:fontRef idx="minor">
            <a:schemeClr val="tx1"/>
          </a:fontRef>
        </p:style>
      </p:cxnSp>
      <p:cxnSp>
        <p:nvCxnSpPr>
          <p:cNvPr id="30" name="直接箭头连接符 20" title="">
            <a:extLst>
              <a:ext uri="{FF2B5EF4-FFF2-40B4-BE49-F238E27FC236}">
                <a16:creationId xmlns:a16="http://schemas.microsoft.com/office/drawing/2014/main" id="{35C055F4-F4D7-F84D-CD6D-F544AC24B1A8}"/>
              </a:ext>
            </a:extLst>
          </p:cNvPr>
          <p:cNvCxnSpPr/>
          <p:nvPr>
            <p:custDataLst>
              <p:tags r:id="rId22"/>
            </p:custDataLst>
          </p:nvPr>
        </p:nvCxnSpPr>
        <p:spPr>
          <a:xfrm flipV="1">
            <a:off x="4847001" y="3966332"/>
            <a:ext cx="750254" cy="14190"/>
          </a:xfrm>
          <a:prstGeom prst="straightConnector1">
            <a:avLst/>
          </a:prstGeom>
          <a:ln w="28575">
            <a:solidFill>
              <a:srgbClr val="000000"/>
            </a:solidFill>
            <a:tailEnd type="triangle" w="lg" len="lg"/>
          </a:ln>
        </p:spPr>
        <p:style>
          <a:lnRef idx="1">
            <a:schemeClr val="dk1"/>
          </a:lnRef>
          <a:fillRef idx="0">
            <a:schemeClr val="dk1"/>
          </a:fillRef>
          <a:effectRef idx="0">
            <a:schemeClr val="dk1"/>
          </a:effectRef>
          <a:fontRef idx="minor">
            <a:schemeClr val="tx1"/>
          </a:fontRef>
        </p:style>
      </p:cxnSp>
      <p:cxnSp>
        <p:nvCxnSpPr>
          <p:cNvPr id="31" name="直接箭头连接符 21" title="">
            <a:extLst>
              <a:ext uri="{FF2B5EF4-FFF2-40B4-BE49-F238E27FC236}">
                <a16:creationId xmlns:a16="http://schemas.microsoft.com/office/drawing/2014/main" id="{1FBDF847-4B82-E080-C235-1BCCFC2BEEE4}"/>
              </a:ext>
            </a:extLst>
          </p:cNvPr>
          <p:cNvCxnSpPr/>
          <p:nvPr>
            <p:custDataLst>
              <p:tags r:id="rId23"/>
            </p:custDataLst>
          </p:nvPr>
        </p:nvCxnSpPr>
        <p:spPr>
          <a:xfrm>
            <a:off x="4828503" y="4954528"/>
            <a:ext cx="732044" cy="0"/>
          </a:xfrm>
          <a:prstGeom prst="straightConnector1">
            <a:avLst/>
          </a:prstGeom>
          <a:ln w="28575">
            <a:solidFill>
              <a:srgbClr val="000000"/>
            </a:solidFill>
            <a:tailEnd type="triangle" w="lg" len="lg"/>
          </a:ln>
        </p:spPr>
        <p:style>
          <a:lnRef idx="1">
            <a:schemeClr val="dk1"/>
          </a:lnRef>
          <a:fillRef idx="0">
            <a:schemeClr val="dk1"/>
          </a:fillRef>
          <a:effectRef idx="0">
            <a:schemeClr val="dk1"/>
          </a:effectRef>
          <a:fontRef idx="minor">
            <a:schemeClr val="tx1"/>
          </a:fontRef>
        </p:style>
      </p:cxnSp>
      <p:cxnSp>
        <p:nvCxnSpPr>
          <p:cNvPr id="32" name="直接箭头连接符 22" title="">
            <a:extLst>
              <a:ext uri="{FF2B5EF4-FFF2-40B4-BE49-F238E27FC236}">
                <a16:creationId xmlns:a16="http://schemas.microsoft.com/office/drawing/2014/main" id="{FBE6D8AF-24DA-ABCF-4216-3B5EBFCDE489}"/>
              </a:ext>
            </a:extLst>
          </p:cNvPr>
          <p:cNvCxnSpPr/>
          <p:nvPr>
            <p:custDataLst>
              <p:tags r:id="rId24"/>
            </p:custDataLst>
          </p:nvPr>
        </p:nvCxnSpPr>
        <p:spPr>
          <a:xfrm flipV="1">
            <a:off x="6521795" y="3029642"/>
            <a:ext cx="649316" cy="3371"/>
          </a:xfrm>
          <a:prstGeom prst="straightConnector1">
            <a:avLst/>
          </a:prstGeom>
          <a:ln w="28575">
            <a:solidFill>
              <a:srgbClr val="000000"/>
            </a:solidFill>
            <a:tailEnd type="triangle" w="lg" len="lg"/>
          </a:ln>
        </p:spPr>
        <p:style>
          <a:lnRef idx="1">
            <a:schemeClr val="dk1"/>
          </a:lnRef>
          <a:fillRef idx="0">
            <a:schemeClr val="dk1"/>
          </a:fillRef>
          <a:effectRef idx="0">
            <a:schemeClr val="dk1"/>
          </a:effectRef>
          <a:fontRef idx="minor">
            <a:schemeClr val="tx1"/>
          </a:fontRef>
        </p:style>
      </p:cxnSp>
      <p:cxnSp>
        <p:nvCxnSpPr>
          <p:cNvPr id="33" name="直接箭头连接符 23" title="">
            <a:extLst>
              <a:ext uri="{FF2B5EF4-FFF2-40B4-BE49-F238E27FC236}">
                <a16:creationId xmlns:a16="http://schemas.microsoft.com/office/drawing/2014/main" id="{F4667545-79BC-BD62-9112-CBAD811CE25D}"/>
              </a:ext>
            </a:extLst>
          </p:cNvPr>
          <p:cNvCxnSpPr/>
          <p:nvPr>
            <p:custDataLst>
              <p:tags r:id="rId25"/>
            </p:custDataLst>
          </p:nvPr>
        </p:nvCxnSpPr>
        <p:spPr>
          <a:xfrm>
            <a:off x="6521795" y="4013300"/>
            <a:ext cx="649316" cy="0"/>
          </a:xfrm>
          <a:prstGeom prst="straightConnector1">
            <a:avLst/>
          </a:prstGeom>
          <a:ln w="28575">
            <a:solidFill>
              <a:srgbClr val="000000"/>
            </a:solidFill>
            <a:tailEnd type="triangle" w="lg" len="lg"/>
          </a:ln>
        </p:spPr>
        <p:style>
          <a:lnRef idx="1">
            <a:schemeClr val="dk1"/>
          </a:lnRef>
          <a:fillRef idx="0">
            <a:schemeClr val="dk1"/>
          </a:fillRef>
          <a:effectRef idx="0">
            <a:schemeClr val="dk1"/>
          </a:effectRef>
          <a:fontRef idx="minor">
            <a:schemeClr val="tx1"/>
          </a:fontRef>
        </p:style>
      </p:cxnSp>
      <p:cxnSp>
        <p:nvCxnSpPr>
          <p:cNvPr id="34" name="直接箭头连接符 24" title="">
            <a:extLst>
              <a:ext uri="{FF2B5EF4-FFF2-40B4-BE49-F238E27FC236}">
                <a16:creationId xmlns:a16="http://schemas.microsoft.com/office/drawing/2014/main" id="{FEE6F662-FEF3-D5A4-057A-3EA8E97AF718}"/>
              </a:ext>
            </a:extLst>
          </p:cNvPr>
          <p:cNvCxnSpPr/>
          <p:nvPr>
            <p:custDataLst>
              <p:tags r:id="rId26"/>
            </p:custDataLst>
          </p:nvPr>
        </p:nvCxnSpPr>
        <p:spPr>
          <a:xfrm>
            <a:off x="6539915" y="4984822"/>
            <a:ext cx="631195" cy="8090"/>
          </a:xfrm>
          <a:prstGeom prst="straightConnector1">
            <a:avLst/>
          </a:prstGeom>
          <a:ln w="28575">
            <a:solidFill>
              <a:srgbClr val="000000"/>
            </a:solidFill>
            <a:tailEnd type="triangle" w="lg" len="lg"/>
          </a:ln>
        </p:spPr>
        <p:style>
          <a:lnRef idx="1">
            <a:schemeClr val="dk1"/>
          </a:lnRef>
          <a:fillRef idx="0">
            <a:schemeClr val="dk1"/>
          </a:fillRef>
          <a:effectRef idx="0">
            <a:schemeClr val="dk1"/>
          </a:effectRef>
          <a:fontRef idx="minor">
            <a:schemeClr val="tx1"/>
          </a:fontRef>
        </p:style>
      </p:cxnSp>
      <p:grpSp>
        <p:nvGrpSpPr>
          <p:cNvPr id="35" name="组合 34" title="">
            <a:extLst>
              <a:ext uri="{FF2B5EF4-FFF2-40B4-BE49-F238E27FC236}">
                <a16:creationId xmlns:a16="http://schemas.microsoft.com/office/drawing/2014/main" id="{F46AA112-8207-CB86-038A-F417A865E420}"/>
              </a:ext>
            </a:extLst>
          </p:cNvPr>
          <p:cNvGrpSpPr/>
          <p:nvPr>
            <p:custDataLst>
              <p:tags r:id="rId27"/>
            </p:custDataLst>
          </p:nvPr>
        </p:nvGrpSpPr>
        <p:grpSpPr>
          <a:xfrm>
            <a:off x="7199357" y="2579277"/>
            <a:ext cx="1236343" cy="904776"/>
            <a:chOff x="7871349" y="2006936"/>
            <a:chExt cx="1039774" cy="852256"/>
          </a:xfrm>
        </p:grpSpPr>
        <p:sp>
          <p:nvSpPr>
            <p:cNvPr id="36" name="文本框 35">
              <a:extLst>
                <a:ext uri="{FF2B5EF4-FFF2-40B4-BE49-F238E27FC236}">
                  <a16:creationId xmlns:a16="http://schemas.microsoft.com/office/drawing/2014/main" id="{30C2EB79-D217-9DDB-2B78-5A9083B44641}"/>
                </a:ext>
              </a:extLst>
            </p:cNvPr>
            <p:cNvSpPr txBox="1"/>
            <p:nvPr>
              <p:custDataLst>
                <p:tags r:id="rId28"/>
              </p:custDataLst>
            </p:nvPr>
          </p:nvSpPr>
          <p:spPr>
            <a:xfrm>
              <a:off x="7923735" y="2193322"/>
              <a:ext cx="987388" cy="492848"/>
            </a:xfrm>
            <a:prstGeom prst="rect">
              <a:avLst/>
            </a:prstGeom>
            <a:noFill/>
          </p:spPr>
          <p:txBody>
            <a:bodyPr wrap="square" rtlCol="0">
              <a:spAutoFit/>
            </a:bodyPr>
            <a:lstStyle/>
            <a:p>
              <a:r>
                <a:rPr lang="zh-CN" altLang="en-US" sz="2800" b="1">
                  <a:solidFill>
                    <a:srgbClr val="080808"/>
                  </a:solidFill>
                  <a:latin typeface="Microsoft YaHei" panose="020b0503020204020204" pitchFamily="34" charset="-122"/>
                  <a:ea typeface="Microsoft YaHei" panose="020b0503020204020204" pitchFamily="34" charset="-122"/>
                </a:rPr>
                <a:t>药物</a:t>
              </a:r>
            </a:p>
          </p:txBody>
        </p:sp>
        <p:sp>
          <p:nvSpPr>
            <p:cNvPr id="37" name="椭圆 36">
              <a:extLst>
                <a:ext uri="{FF2B5EF4-FFF2-40B4-BE49-F238E27FC236}">
                  <a16:creationId xmlns:a16="http://schemas.microsoft.com/office/drawing/2014/main" id="{7BE89DB3-480B-D9FE-063B-FC9BFDAC65D5}"/>
                </a:ext>
              </a:extLst>
            </p:cNvPr>
            <p:cNvSpPr/>
            <p:nvPr>
              <p:custDataLst>
                <p:tags r:id="rId29"/>
              </p:custDataLst>
            </p:nvPr>
          </p:nvSpPr>
          <p:spPr>
            <a:xfrm>
              <a:off x="7871349" y="2006936"/>
              <a:ext cx="852256" cy="852256"/>
            </a:xfrm>
            <a:prstGeom prst="ellipse">
              <a:avLst/>
            </a:prstGeom>
            <a:noFill/>
            <a:ln w="254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2800" b="1">
                <a:solidFill>
                  <a:srgbClr val="080808"/>
                </a:solidFill>
                <a:latin typeface="Microsoft YaHei" panose="020b0503020204020204" pitchFamily="34" charset="-122"/>
                <a:ea typeface="Microsoft YaHei" panose="020b0503020204020204" pitchFamily="34" charset="-122"/>
              </a:endParaRPr>
            </a:p>
          </p:txBody>
        </p:sp>
      </p:grpSp>
      <p:grpSp>
        <p:nvGrpSpPr>
          <p:cNvPr id="38" name="组合 37" title="">
            <a:extLst>
              <a:ext uri="{FF2B5EF4-FFF2-40B4-BE49-F238E27FC236}">
                <a16:creationId xmlns:a16="http://schemas.microsoft.com/office/drawing/2014/main" id="{3FD0A414-4BAA-21E6-EF88-9A6021D4258D}"/>
              </a:ext>
            </a:extLst>
          </p:cNvPr>
          <p:cNvGrpSpPr/>
          <p:nvPr>
            <p:custDataLst>
              <p:tags r:id="rId30"/>
            </p:custDataLst>
          </p:nvPr>
        </p:nvGrpSpPr>
        <p:grpSpPr>
          <a:xfrm>
            <a:off x="7199357" y="3579543"/>
            <a:ext cx="1277775" cy="904686"/>
            <a:chOff x="8185213" y="3122228"/>
            <a:chExt cx="1074848" cy="852256"/>
          </a:xfrm>
        </p:grpSpPr>
        <p:sp>
          <p:nvSpPr>
            <p:cNvPr id="39" name="文本框 38">
              <a:extLst>
                <a:ext uri="{FF2B5EF4-FFF2-40B4-BE49-F238E27FC236}">
                  <a16:creationId xmlns:a16="http://schemas.microsoft.com/office/drawing/2014/main" id="{F6B09223-C28F-FF42-F6D3-D7660FB44081}"/>
                </a:ext>
              </a:extLst>
            </p:cNvPr>
            <p:cNvSpPr txBox="1"/>
            <p:nvPr>
              <p:custDataLst>
                <p:tags r:id="rId31"/>
              </p:custDataLst>
            </p:nvPr>
          </p:nvSpPr>
          <p:spPr>
            <a:xfrm>
              <a:off x="8228284" y="3320067"/>
              <a:ext cx="1031777" cy="492897"/>
            </a:xfrm>
            <a:prstGeom prst="rect">
              <a:avLst/>
            </a:prstGeom>
            <a:noFill/>
          </p:spPr>
          <p:txBody>
            <a:bodyPr wrap="square" rtlCol="0">
              <a:spAutoFit/>
            </a:bodyPr>
            <a:lstStyle/>
            <a:p>
              <a:r>
                <a:rPr lang="zh-CN" altLang="en-US" sz="2800" b="1">
                  <a:solidFill>
                    <a:srgbClr val="080808"/>
                  </a:solidFill>
                  <a:latin typeface="Microsoft YaHei" panose="020b0503020204020204" pitchFamily="34" charset="-122"/>
                  <a:ea typeface="Microsoft YaHei" panose="020b0503020204020204" pitchFamily="34" charset="-122"/>
                </a:rPr>
                <a:t>药物</a:t>
              </a:r>
            </a:p>
          </p:txBody>
        </p:sp>
        <p:sp>
          <p:nvSpPr>
            <p:cNvPr id="40" name="椭圆 39">
              <a:extLst>
                <a:ext uri="{FF2B5EF4-FFF2-40B4-BE49-F238E27FC236}">
                  <a16:creationId xmlns:a16="http://schemas.microsoft.com/office/drawing/2014/main" id="{7E2ED62A-0DFD-B181-AAAA-29CD5C6B795B}"/>
                </a:ext>
              </a:extLst>
            </p:cNvPr>
            <p:cNvSpPr/>
            <p:nvPr>
              <p:custDataLst>
                <p:tags r:id="rId32"/>
              </p:custDataLst>
            </p:nvPr>
          </p:nvSpPr>
          <p:spPr>
            <a:xfrm>
              <a:off x="8185213" y="3122228"/>
              <a:ext cx="852256" cy="852256"/>
            </a:xfrm>
            <a:prstGeom prst="ellipse">
              <a:avLst/>
            </a:prstGeom>
            <a:noFill/>
            <a:ln w="254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2800" b="1">
                <a:solidFill>
                  <a:srgbClr val="080808"/>
                </a:solidFill>
                <a:latin typeface="Microsoft YaHei" panose="020b0503020204020204" pitchFamily="34" charset="-122"/>
                <a:ea typeface="Microsoft YaHei" panose="020b0503020204020204" pitchFamily="34" charset="-122"/>
              </a:endParaRPr>
            </a:p>
          </p:txBody>
        </p:sp>
      </p:grpSp>
      <p:grpSp>
        <p:nvGrpSpPr>
          <p:cNvPr id="41" name="组合 40" title="">
            <a:extLst>
              <a:ext uri="{FF2B5EF4-FFF2-40B4-BE49-F238E27FC236}">
                <a16:creationId xmlns:a16="http://schemas.microsoft.com/office/drawing/2014/main" id="{6D60B8A8-613C-5F83-5760-FB8DB1E45AFD}"/>
              </a:ext>
            </a:extLst>
          </p:cNvPr>
          <p:cNvGrpSpPr/>
          <p:nvPr>
            <p:custDataLst>
              <p:tags r:id="rId33"/>
            </p:custDataLst>
          </p:nvPr>
        </p:nvGrpSpPr>
        <p:grpSpPr>
          <a:xfrm>
            <a:off x="7221155" y="4616592"/>
            <a:ext cx="1285381" cy="904776"/>
            <a:chOff x="8185213" y="4418372"/>
            <a:chExt cx="1080977" cy="852256"/>
          </a:xfrm>
        </p:grpSpPr>
        <p:sp>
          <p:nvSpPr>
            <p:cNvPr id="42" name="文本框 41">
              <a:extLst>
                <a:ext uri="{FF2B5EF4-FFF2-40B4-BE49-F238E27FC236}">
                  <a16:creationId xmlns:a16="http://schemas.microsoft.com/office/drawing/2014/main" id="{8FA84C0F-D671-9B68-AEBC-D89484EEE4CC}"/>
                </a:ext>
              </a:extLst>
            </p:cNvPr>
            <p:cNvSpPr txBox="1"/>
            <p:nvPr>
              <p:custDataLst>
                <p:tags r:id="rId34"/>
              </p:custDataLst>
            </p:nvPr>
          </p:nvSpPr>
          <p:spPr>
            <a:xfrm>
              <a:off x="8252169" y="4598886"/>
              <a:ext cx="1014021" cy="492848"/>
            </a:xfrm>
            <a:prstGeom prst="rect">
              <a:avLst/>
            </a:prstGeom>
            <a:noFill/>
          </p:spPr>
          <p:txBody>
            <a:bodyPr wrap="square" rtlCol="0">
              <a:spAutoFit/>
            </a:bodyPr>
            <a:lstStyle/>
            <a:p>
              <a:r>
                <a:rPr lang="zh-CN" altLang="en-US" sz="2800" b="1">
                  <a:solidFill>
                    <a:srgbClr val="080808"/>
                  </a:solidFill>
                  <a:latin typeface="Microsoft YaHei" panose="020b0503020204020204" pitchFamily="34" charset="-122"/>
                  <a:ea typeface="Microsoft YaHei" panose="020b0503020204020204" pitchFamily="34" charset="-122"/>
                </a:rPr>
                <a:t>疫苗</a:t>
              </a:r>
            </a:p>
          </p:txBody>
        </p:sp>
        <p:sp>
          <p:nvSpPr>
            <p:cNvPr id="43" name="椭圆 42">
              <a:extLst>
                <a:ext uri="{FF2B5EF4-FFF2-40B4-BE49-F238E27FC236}">
                  <a16:creationId xmlns:a16="http://schemas.microsoft.com/office/drawing/2014/main" id="{9A245A54-B06F-B294-35BB-C17FA4E6E4B7}"/>
                </a:ext>
              </a:extLst>
            </p:cNvPr>
            <p:cNvSpPr/>
            <p:nvPr>
              <p:custDataLst>
                <p:tags r:id="rId35"/>
              </p:custDataLst>
            </p:nvPr>
          </p:nvSpPr>
          <p:spPr>
            <a:xfrm>
              <a:off x="8185213" y="4418372"/>
              <a:ext cx="852256" cy="852256"/>
            </a:xfrm>
            <a:prstGeom prst="ellipse">
              <a:avLst/>
            </a:prstGeom>
            <a:noFill/>
            <a:ln w="254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2800" b="1">
                <a:solidFill>
                  <a:srgbClr val="080808"/>
                </a:solidFill>
                <a:latin typeface="Microsoft YaHei" panose="020b0503020204020204" pitchFamily="34" charset="-122"/>
                <a:ea typeface="Microsoft YaHei" panose="020b0503020204020204" pitchFamily="34" charset="-122"/>
              </a:endParaRPr>
            </a:p>
          </p:txBody>
        </p:sp>
      </p:grpSp>
      <p:sp>
        <p:nvSpPr>
          <p:cNvPr id="44" name="文本框 43" title="">
            <a:extLst>
              <a:ext uri="{FF2B5EF4-FFF2-40B4-BE49-F238E27FC236}">
                <a16:creationId xmlns:a16="http://schemas.microsoft.com/office/drawing/2014/main" id="{3A59091A-9CA4-7F11-9770-462ED710A581}"/>
              </a:ext>
            </a:extLst>
          </p:cNvPr>
          <p:cNvSpPr txBox="1"/>
          <p:nvPr>
            <p:custDataLst>
              <p:tags r:id="rId36"/>
            </p:custDataLst>
          </p:nvPr>
        </p:nvSpPr>
        <p:spPr>
          <a:xfrm>
            <a:off x="8737280" y="2037080"/>
            <a:ext cx="3132100" cy="2783839"/>
          </a:xfrm>
          <a:prstGeom prst="rect">
            <a:avLst/>
          </a:prstGeom>
          <a:noFill/>
          <a:ln w="19050">
            <a:solidFill>
              <a:srgbClr val="EE12E1"/>
            </a:solidFill>
            <a:prstDash val="sysDash"/>
          </a:ln>
        </p:spPr>
        <p:txBody>
          <a:bodyPr wrap="square" rtlCol="0" anchor="t">
            <a:spAutoFit/>
          </a:bodyPr>
          <a:lstStyle/>
          <a:p>
            <a:pPr marL="0" lvl="1" indent="0" algn="l" defTabSz="889000">
              <a:lnSpc>
                <a:spcPct val="130000"/>
              </a:lnSpc>
              <a:spcBef>
                <a:spcPct val="0"/>
              </a:spcBef>
              <a:spcAft>
                <a:spcPct val="15000"/>
              </a:spcAft>
              <a:buNone/>
            </a:pPr>
            <a:r>
              <a:rPr lang="zh-CN" altLang="en-US" sz="3200">
                <a:solidFill>
                  <a:srgbClr val="080808"/>
                </a:solidFill>
                <a:latin typeface="楷体" panose="02010609060101010101" pitchFamily="49" charset="-122"/>
                <a:ea typeface="楷体" panose="02010609060101010101" pitchFamily="49" charset="-122"/>
                <a:sym typeface="+mn-ea"/>
              </a:rPr>
              <a:t>各种抗生素</a:t>
            </a:r>
            <a:endParaRPr lang="en-US" altLang="zh-CN" sz="3200" kern="1200">
              <a:solidFill>
                <a:srgbClr val="080808"/>
              </a:solidFill>
              <a:latin typeface="楷体" panose="02010609060101010101" pitchFamily="49" charset="-122"/>
              <a:ea typeface="楷体" panose="02010609060101010101" pitchFamily="49" charset="-122"/>
            </a:endParaRPr>
          </a:p>
          <a:p>
            <a:pPr marL="0" lvl="1" indent="0" algn="l" defTabSz="889000">
              <a:lnSpc>
                <a:spcPct val="130000"/>
              </a:lnSpc>
              <a:spcBef>
                <a:spcPct val="0"/>
              </a:spcBef>
              <a:spcAft>
                <a:spcPct val="15000"/>
              </a:spcAft>
              <a:buNone/>
            </a:pPr>
            <a:r>
              <a:rPr lang="zh-CN" altLang="en-US" sz="3200">
                <a:solidFill>
                  <a:srgbClr val="080808"/>
                </a:solidFill>
                <a:latin typeface="楷体" panose="02010609060101010101" pitchFamily="49" charset="-122"/>
                <a:ea typeface="楷体" panose="02010609060101010101" pitchFamily="49" charset="-122"/>
                <a:sym typeface="+mn-ea"/>
              </a:rPr>
              <a:t>多种氨基酸</a:t>
            </a:r>
            <a:endParaRPr lang="en-US" altLang="zh-CN" sz="3200" kern="1200">
              <a:solidFill>
                <a:srgbClr val="080808"/>
              </a:solidFill>
              <a:latin typeface="楷体" panose="02010609060101010101" pitchFamily="49" charset="-122"/>
              <a:ea typeface="楷体" panose="02010609060101010101" pitchFamily="49" charset="-122"/>
            </a:endParaRPr>
          </a:p>
          <a:p>
            <a:pPr marL="0" lvl="1" indent="0" algn="l" defTabSz="889000">
              <a:lnSpc>
                <a:spcPct val="130000"/>
              </a:lnSpc>
              <a:spcBef>
                <a:spcPct val="0"/>
              </a:spcBef>
              <a:spcAft>
                <a:spcPct val="15000"/>
              </a:spcAft>
              <a:buNone/>
            </a:pPr>
            <a:r>
              <a:rPr lang="zh-CN" altLang="en-US" sz="3200">
                <a:solidFill>
                  <a:srgbClr val="080808"/>
                </a:solidFill>
                <a:latin typeface="楷体" panose="02010609060101010101" pitchFamily="49" charset="-122"/>
                <a:ea typeface="楷体" panose="02010609060101010101" pitchFamily="49" charset="-122"/>
                <a:sym typeface="+mn-ea"/>
              </a:rPr>
              <a:t>多种激素</a:t>
            </a:r>
            <a:endParaRPr lang="zh-CN" sz="3200" kern="1200">
              <a:solidFill>
                <a:srgbClr val="080808"/>
              </a:solidFill>
              <a:latin typeface="楷体" panose="02010609060101010101" pitchFamily="49" charset="-122"/>
              <a:ea typeface="楷体" panose="02010609060101010101" pitchFamily="49" charset="-122"/>
            </a:endParaRPr>
          </a:p>
          <a:p>
            <a:pPr marL="0" lvl="1" indent="0" algn="l" defTabSz="889000">
              <a:lnSpc>
                <a:spcPct val="130000"/>
              </a:lnSpc>
              <a:spcBef>
                <a:spcPct val="0"/>
              </a:spcBef>
              <a:spcAft>
                <a:spcPct val="15000"/>
              </a:spcAft>
              <a:buNone/>
            </a:pPr>
            <a:r>
              <a:rPr lang="zh-CN" altLang="en-US" sz="3200">
                <a:solidFill>
                  <a:srgbClr val="080808"/>
                </a:solidFill>
                <a:latin typeface="楷体" panose="02010609060101010101" pitchFamily="49" charset="-122"/>
                <a:ea typeface="楷体" panose="02010609060101010101" pitchFamily="49" charset="-122"/>
                <a:sym typeface="+mn-ea"/>
              </a:rPr>
              <a:t>多种免疫调节剂</a:t>
            </a:r>
          </a:p>
        </p:txBody>
      </p:sp>
      <p:sp>
        <p:nvSpPr>
          <p:cNvPr id="45" name="右大括号 44" title="">
            <a:extLst>
              <a:ext uri="{FF2B5EF4-FFF2-40B4-BE49-F238E27FC236}">
                <a16:creationId xmlns:a16="http://schemas.microsoft.com/office/drawing/2014/main" id="{175DE914-E87F-726B-E60A-CC8623F23814}"/>
              </a:ext>
            </a:extLst>
          </p:cNvPr>
          <p:cNvSpPr/>
          <p:nvPr>
            <p:custDataLst>
              <p:tags r:id="rId37"/>
            </p:custDataLst>
          </p:nvPr>
        </p:nvSpPr>
        <p:spPr>
          <a:xfrm>
            <a:off x="8256895" y="3029642"/>
            <a:ext cx="387168" cy="973264"/>
          </a:xfrm>
          <a:prstGeom prst="rightBrace">
            <a:avLst/>
          </a:prstGeom>
          <a:ln w="19050">
            <a:solidFill>
              <a:srgbClr val="C001A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3200">
              <a:solidFill>
                <a:srgbClr val="080808"/>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9799175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nodeType="afterGroup">
                            <p:stCondLst>
                              <p:cond delay="500"/>
                            </p:stCondLst>
                            <p:childTnLst>
                              <p:par>
                                <p:cTn id="9" presetID="14" presetClass="entr" presetSubtype="5"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randombar(vertical)">
                                      <p:cBhvr>
                                        <p:cTn id="11" dur="500"/>
                                        <p:tgtEl>
                                          <p:spTgt spid="28"/>
                                        </p:tgtEl>
                                      </p:cBhvr>
                                    </p:animEffect>
                                  </p:childTnLst>
                                </p:cTn>
                              </p:par>
                            </p:childTnLst>
                          </p:cTn>
                        </p:par>
                      </p:childTnLst>
                    </p:cTn>
                  </p:par>
                  <p:par>
                    <p:cTn id="12" fill="hold" nodeType="clickPar">
                      <p:stCondLst>
                        <p:cond delay="indefinite"/>
                        <p:cond evt="onBegin" delay="0">
                          <p:tn val="11"/>
                        </p:cond>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nodeType="clickPar">
                      <p:stCondLst>
                        <p:cond delay="indefinite"/>
                        <p:cond evt="onBegin" delay="0">
                          <p:tn val="16"/>
                        </p:cond>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childTnLst>
                          </p:cTn>
                        </p:par>
                        <p:par>
                          <p:cTn id="22" fill="hold" nodeType="afterGroup">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nodeType="clickPar">
                      <p:stCondLst>
                        <p:cond delay="indefinite"/>
                        <p:cond evt="onBegin" delay="0">
                          <p:tn val="25"/>
                        </p:cond>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left)">
                                      <p:cBhvr>
                                        <p:cTn id="30" dur="500"/>
                                        <p:tgtEl>
                                          <p:spTgt spid="29"/>
                                        </p:tgtEl>
                                      </p:cBhvr>
                                    </p:animEffect>
                                  </p:childTnLst>
                                </p:cTn>
                              </p:par>
                            </p:childTnLst>
                          </p:cTn>
                        </p:par>
                        <p:par>
                          <p:cTn id="31" fill="hold" nodeType="afterGroup">
                            <p:stCondLst>
                              <p:cond delay="500"/>
                            </p:stCondLst>
                            <p:childTnLst>
                              <p:par>
                                <p:cTn id="32" presetID="22" presetClass="entr" presetSubtype="8" fill="hold" nodeType="after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ipe(left)">
                                      <p:cBhvr>
                                        <p:cTn id="34" dur="500"/>
                                        <p:tgtEl>
                                          <p:spTgt spid="32"/>
                                        </p:tgtEl>
                                      </p:cBhvr>
                                    </p:animEffect>
                                  </p:childTnLst>
                                </p:cTn>
                              </p:par>
                            </p:childTnLst>
                          </p:cTn>
                        </p:par>
                        <p:par>
                          <p:cTn id="35" fill="hold" nodeType="afterGroup">
                            <p:stCondLst>
                              <p:cond delay="1000"/>
                            </p:stCondLst>
                            <p:childTnLst>
                              <p:par>
                                <p:cTn id="36" presetID="22" presetClass="entr" presetSubtype="8" fill="hold" nodeType="after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wipe(left)">
                                      <p:cBhvr>
                                        <p:cTn id="38" dur="500"/>
                                        <p:tgtEl>
                                          <p:spTgt spid="35"/>
                                        </p:tgtEl>
                                      </p:cBhvr>
                                    </p:animEffect>
                                  </p:childTnLst>
                                </p:cTn>
                              </p:par>
                            </p:childTnLst>
                          </p:cTn>
                        </p:par>
                        <p:par>
                          <p:cTn id="39" fill="hold" nodeType="afterGroup">
                            <p:stCondLst>
                              <p:cond delay="1500"/>
                            </p:stCondLst>
                            <p:childTnLst>
                              <p:par>
                                <p:cTn id="40" presetID="10" presetClass="entr" presetSubtype="0"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nodeType="clickPar">
                      <p:stCondLst>
                        <p:cond delay="indefinite"/>
                        <p:cond evt="onBegin" delay="0">
                          <p:tn val="42"/>
                        </p:cond>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left)">
                                      <p:cBhvr>
                                        <p:cTn id="47" dur="500"/>
                                        <p:tgtEl>
                                          <p:spTgt spid="30"/>
                                        </p:tgtEl>
                                      </p:cBhvr>
                                    </p:animEffect>
                                  </p:childTnLst>
                                </p:cTn>
                              </p:par>
                              <p:par>
                                <p:cTn id="48" presetID="22" presetClass="entr" presetSubtype="8" fill="hold"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wipe(left)">
                                      <p:cBhvr>
                                        <p:cTn id="50" dur="500"/>
                                        <p:tgtEl>
                                          <p:spTgt spid="33"/>
                                        </p:tgtEl>
                                      </p:cBhvr>
                                    </p:animEffect>
                                  </p:childTnLst>
                                </p:cTn>
                              </p:par>
                              <p:par>
                                <p:cTn id="51" presetID="22" presetClass="entr" presetSubtype="8" fill="hold" nodeType="with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wipe(left)">
                                      <p:cBhvr>
                                        <p:cTn id="53" dur="500"/>
                                        <p:tgtEl>
                                          <p:spTgt spid="38"/>
                                        </p:tgtEl>
                                      </p:cBhvr>
                                    </p:animEffect>
                                  </p:childTnLst>
                                </p:cTn>
                              </p:par>
                            </p:childTnLst>
                          </p:cTn>
                        </p:par>
                      </p:childTnLst>
                    </p:cTn>
                  </p:par>
                  <p:par>
                    <p:cTn id="54" fill="hold" nodeType="clickPar">
                      <p:stCondLst>
                        <p:cond delay="indefinite"/>
                        <p:cond evt="onBegin" delay="0">
                          <p:tn val="53"/>
                        </p:cond>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45"/>
                                        </p:tgtEl>
                                        <p:attrNameLst>
                                          <p:attrName>style.visibility</p:attrName>
                                        </p:attrNameLst>
                                      </p:cBhvr>
                                      <p:to>
                                        <p:strVal val="visible"/>
                                      </p:to>
                                    </p:set>
                                    <p:animEffect transition="in" filter="wipe(left)">
                                      <p:cBhvr>
                                        <p:cTn id="58" dur="500"/>
                                        <p:tgtEl>
                                          <p:spTgt spid="45"/>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wipe(left)">
                                      <p:cBhvr>
                                        <p:cTn id="61" dur="500"/>
                                        <p:tgtEl>
                                          <p:spTgt spid="44"/>
                                        </p:tgtEl>
                                      </p:cBhvr>
                                    </p:animEffect>
                                  </p:childTnLst>
                                </p:cTn>
                              </p:par>
                            </p:childTnLst>
                          </p:cTn>
                        </p:par>
                      </p:childTnLst>
                    </p:cTn>
                  </p:par>
                  <p:par>
                    <p:cTn id="62" fill="hold" nodeType="clickPar">
                      <p:stCondLst>
                        <p:cond delay="indefinite"/>
                        <p:cond evt="onBegin" delay="0">
                          <p:tn val="61"/>
                        </p:cond>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randombar(horizontal)">
                                      <p:cBhvr>
                                        <p:cTn id="66" dur="500"/>
                                        <p:tgtEl>
                                          <p:spTgt spid="16"/>
                                        </p:tgtEl>
                                      </p:cBhvr>
                                    </p:animEffect>
                                  </p:childTnLst>
                                </p:cTn>
                              </p:par>
                            </p:childTnLst>
                          </p:cTn>
                        </p:par>
                        <p:par>
                          <p:cTn id="67" fill="hold" nodeType="afterGroup">
                            <p:stCondLst>
                              <p:cond delay="500"/>
                            </p:stCondLst>
                            <p:childTnLst>
                              <p:par>
                                <p:cTn id="68" presetID="10" presetClass="entr" presetSubtype="0" fill="hold" grpId="0" nodeType="after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childTnLst>
                          </p:cTn>
                        </p:par>
                      </p:childTnLst>
                    </p:cTn>
                  </p:par>
                  <p:par>
                    <p:cTn id="71" fill="hold" nodeType="clickPar">
                      <p:stCondLst>
                        <p:cond delay="indefinite"/>
                        <p:cond evt="onBegin" delay="0">
                          <p:tn val="70"/>
                        </p:cond>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wipe(left)">
                                      <p:cBhvr>
                                        <p:cTn id="75" dur="500"/>
                                        <p:tgtEl>
                                          <p:spTgt spid="25"/>
                                        </p:tgtEl>
                                      </p:cBhvr>
                                    </p:animEffect>
                                  </p:childTnLst>
                                </p:cTn>
                              </p:par>
                            </p:childTnLst>
                          </p:cTn>
                        </p:par>
                        <p:par>
                          <p:cTn id="76" fill="hold" nodeType="afterGroup">
                            <p:stCondLst>
                              <p:cond delay="500"/>
                            </p:stCondLst>
                            <p:childTnLst>
                              <p:par>
                                <p:cTn id="77" presetID="10" presetClass="entr" presetSubtype="0" fill="hold" grpId="0" nodeType="after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childTnLst>
                          </p:cTn>
                        </p:par>
                      </p:childTnLst>
                    </p:cTn>
                  </p:par>
                  <p:par>
                    <p:cTn id="80" fill="hold" nodeType="clickPar">
                      <p:stCondLst>
                        <p:cond delay="indefinite"/>
                        <p:cond evt="onBegin" delay="0">
                          <p:tn val="79"/>
                        </p:cond>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31"/>
                                        </p:tgtEl>
                                        <p:attrNameLst>
                                          <p:attrName>style.visibility</p:attrName>
                                        </p:attrNameLst>
                                      </p:cBhvr>
                                      <p:to>
                                        <p:strVal val="visible"/>
                                      </p:to>
                                    </p:set>
                                    <p:animEffect transition="in" filter="wipe(left)">
                                      <p:cBhvr>
                                        <p:cTn id="84" dur="500"/>
                                        <p:tgtEl>
                                          <p:spTgt spid="31"/>
                                        </p:tgtEl>
                                      </p:cBhvr>
                                    </p:animEffect>
                                  </p:childTnLst>
                                </p:cTn>
                              </p:par>
                            </p:childTnLst>
                          </p:cTn>
                        </p:par>
                        <p:par>
                          <p:cTn id="85" fill="hold" nodeType="afterGroup">
                            <p:stCondLst>
                              <p:cond delay="500"/>
                            </p:stCondLst>
                            <p:childTnLst>
                              <p:par>
                                <p:cTn id="86" presetID="22" presetClass="entr" presetSubtype="8" fill="hold" nodeType="afterEffect">
                                  <p:stCondLst>
                                    <p:cond delay="0"/>
                                  </p:stCondLst>
                                  <p:childTnLst>
                                    <p:set>
                                      <p:cBhvr>
                                        <p:cTn id="87" dur="1" fill="hold">
                                          <p:stCondLst>
                                            <p:cond delay="0"/>
                                          </p:stCondLst>
                                        </p:cTn>
                                        <p:tgtEl>
                                          <p:spTgt spid="34"/>
                                        </p:tgtEl>
                                        <p:attrNameLst>
                                          <p:attrName>style.visibility</p:attrName>
                                        </p:attrNameLst>
                                      </p:cBhvr>
                                      <p:to>
                                        <p:strVal val="visible"/>
                                      </p:to>
                                    </p:set>
                                    <p:animEffect transition="in" filter="wipe(left)">
                                      <p:cBhvr>
                                        <p:cTn id="88" dur="500"/>
                                        <p:tgtEl>
                                          <p:spTgt spid="34"/>
                                        </p:tgtEl>
                                      </p:cBhvr>
                                    </p:animEffect>
                                  </p:childTnLst>
                                </p:cTn>
                              </p:par>
                            </p:childTnLst>
                          </p:cTn>
                        </p:par>
                        <p:par>
                          <p:cTn id="89" fill="hold" nodeType="afterGroup">
                            <p:stCondLst>
                              <p:cond delay="1000"/>
                            </p:stCondLst>
                            <p:childTnLst>
                              <p:par>
                                <p:cTn id="90" presetID="10" presetClass="entr" presetSubtype="0" fill="hold" nodeType="afterEffect">
                                  <p:stCondLst>
                                    <p:cond delay="0"/>
                                  </p:stCondLst>
                                  <p:childTnLst>
                                    <p:set>
                                      <p:cBhvr>
                                        <p:cTn id="91" dur="1" fill="hold">
                                          <p:stCondLst>
                                            <p:cond delay="0"/>
                                          </p:stCondLst>
                                        </p:cTn>
                                        <p:tgtEl>
                                          <p:spTgt spid="41"/>
                                        </p:tgtEl>
                                        <p:attrNameLst>
                                          <p:attrName>style.visibility</p:attrName>
                                        </p:attrNameLst>
                                      </p:cBhvr>
                                      <p:to>
                                        <p:strVal val="visible"/>
                                      </p:to>
                                    </p:set>
                                    <p:animEffect transition="in" filter="fade">
                                      <p:cBhvr>
                                        <p:cTn id="9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3" grpId="0"/>
      <p:bldP spid="24" grpId="0"/>
      <p:bldP spid="28" grpId="0" animBg="1"/>
      <p:bldP spid="44" grpId="0" animBg="1"/>
      <p:bldP spid="45" grpId="0" animBg="1"/>
    </p:bldLst>
  </p:timing>
</p:sld>
</file>

<file path=ppt/slides/slide3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2" name="文本框 3" title="">
            <a:extLst>
              <a:ext uri="{FF2B5EF4-FFF2-40B4-BE49-F238E27FC236}">
                <a16:creationId xmlns:a16="http://schemas.microsoft.com/office/drawing/2014/main" id="{458EF627-95A0-FACB-662C-01FCF873B42B}"/>
              </a:ext>
            </a:extLst>
          </p:cNvPr>
          <p:cNvSpPr/>
          <p:nvPr>
            <p:custDataLst>
              <p:tags r:id="rId7"/>
            </p:custDataLst>
          </p:nvPr>
        </p:nvSpPr>
        <p:spPr>
          <a:xfrm>
            <a:off x="348615" y="1000472"/>
            <a:ext cx="11024235" cy="1082348"/>
          </a:xfrm>
          <a:prstGeom prst="rect">
            <a:avLst/>
          </a:prstGeom>
          <a:noFill/>
          <a:ln w="9525">
            <a:noFill/>
          </a:ln>
        </p:spPr>
        <p:txBody>
          <a:bodyPr wrap="square" anchor="t" anchorCtr="0">
            <a:spAutoFit/>
          </a:bodyPr>
          <a:lstStyle/>
          <a:p>
            <a:pPr fontAlgn="auto">
              <a:lnSpc>
                <a:spcPct val="120000"/>
              </a:lnSpc>
            </a:pPr>
            <a:r>
              <a:rPr 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9.</a:t>
            </a:r>
            <a:r>
              <a:rPr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抗生素、氨基酸、酶制剂等产品为什么能通过微生物发酵来生产？</a:t>
            </a:r>
            <a:endParaRPr 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a:p>
            <a:pPr fontAlgn="auto">
              <a:lnSpc>
                <a:spcPct val="120000"/>
              </a:lnSpc>
            </a:pPr>
            <a:r>
              <a:rPr 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   </a:t>
            </a:r>
            <a:r>
              <a:rPr sz="2800" b="1" err="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这与微生物的生长和代谢特点有什么关系？</a:t>
            </a:r>
          </a:p>
        </p:txBody>
      </p:sp>
      <p:sp>
        <p:nvSpPr>
          <p:cNvPr id="8" name="文本框 4" title="">
            <a:extLst>
              <a:ext uri="{FF2B5EF4-FFF2-40B4-BE49-F238E27FC236}">
                <a16:creationId xmlns:a16="http://schemas.microsoft.com/office/drawing/2014/main" id="{83639127-71EB-0409-DC31-AC9210185BFB}"/>
              </a:ext>
            </a:extLst>
          </p:cNvPr>
          <p:cNvSpPr/>
          <p:nvPr>
            <p:custDataLst>
              <p:tags r:id="rId8"/>
            </p:custDataLst>
          </p:nvPr>
        </p:nvSpPr>
        <p:spPr>
          <a:xfrm>
            <a:off x="180657" y="2248922"/>
            <a:ext cx="11830685" cy="3962361"/>
          </a:xfrm>
          <a:prstGeom prst="roundRect">
            <a:avLst/>
          </a:prstGeom>
          <a:noFill/>
          <a:ln w="9525">
            <a:noFill/>
          </a:ln>
        </p:spPr>
        <p:txBody>
          <a:bodyPr wrap="square" anchor="t" anchorCtr="0">
            <a:spAutoFit/>
          </a:bodyPr>
          <a:lstStyle/>
          <a:p>
            <a:pPr lvl="0" algn="l" fontAlgn="auto">
              <a:lnSpc>
                <a:spcPct val="120000"/>
              </a:lnSpc>
              <a:buClrTx/>
              <a:buSzTx/>
              <a:buFontTx/>
            </a:pPr>
            <a:r>
              <a:rPr lang="zh-CN" altLang="en-US"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(1)某些微生物因争夺生存环境或营养物，会产生抗生素将其他</a:t>
            </a:r>
            <a:endParaRPr lang="en-US" altLang="zh-CN"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endParaRPr>
          </a:p>
          <a:p>
            <a:pPr lvl="0" algn="l" fontAlgn="auto">
              <a:lnSpc>
                <a:spcPct val="120000"/>
              </a:lnSpc>
              <a:buClrTx/>
              <a:buSzTx/>
              <a:buFontTx/>
            </a:pPr>
            <a:r>
              <a:rPr lang="en-US" altLang="zh-CN"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     </a:t>
            </a:r>
            <a:r>
              <a:rPr lang="zh-CN" altLang="en-US"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种类的微生物杀死。</a:t>
            </a:r>
          </a:p>
          <a:p>
            <a:pPr lvl="0" algn="l" fontAlgn="auto">
              <a:lnSpc>
                <a:spcPct val="120000"/>
              </a:lnSpc>
              <a:buClrTx/>
              <a:buSzTx/>
              <a:buFontTx/>
            </a:pPr>
            <a:r>
              <a:rPr lang="zh-CN" altLang="en-US"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(2)微生物细胞会通过合成或分解代谢生产它必需的一些物质，</a:t>
            </a:r>
            <a:endParaRPr lang="en-US" altLang="zh-CN"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endParaRPr>
          </a:p>
          <a:p>
            <a:pPr lvl="0" algn="l" fontAlgn="auto">
              <a:lnSpc>
                <a:spcPct val="120000"/>
              </a:lnSpc>
              <a:buClrTx/>
              <a:buSzTx/>
              <a:buFontTx/>
            </a:pPr>
            <a:r>
              <a:rPr lang="en-US" altLang="zh-CN"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    </a:t>
            </a:r>
            <a:r>
              <a:rPr lang="zh-CN" altLang="en-US"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包括氨基酸、核苷酸等。</a:t>
            </a:r>
          </a:p>
          <a:p>
            <a:pPr lvl="0" algn="l" fontAlgn="auto">
              <a:lnSpc>
                <a:spcPct val="120000"/>
              </a:lnSpc>
              <a:buClrTx/>
              <a:buSzTx/>
              <a:buFontTx/>
            </a:pPr>
            <a:r>
              <a:rPr lang="zh-CN" altLang="en-US"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(3)微生物会产生蛋白酶、纤维素酶和淀粉酶，将营养物质水解</a:t>
            </a:r>
            <a:endParaRPr lang="en-US" altLang="zh-CN"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endParaRPr>
          </a:p>
          <a:p>
            <a:pPr lvl="0" algn="l" fontAlgn="auto">
              <a:lnSpc>
                <a:spcPct val="120000"/>
              </a:lnSpc>
              <a:buClrTx/>
              <a:buSzTx/>
              <a:buFontTx/>
            </a:pPr>
            <a:r>
              <a:rPr lang="en-US" altLang="zh-CN"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    </a:t>
            </a:r>
            <a:r>
              <a:rPr lang="zh-CN" altLang="en-US" sz="3200">
                <a:solidFill>
                  <a:srgbClr val="000000"/>
                </a:solidFill>
                <a:latin typeface="Times New Roman" panose="02020603050405020304" pitchFamily="18" charset="0"/>
                <a:ea typeface="KaiTi" panose="02010609060101010101" pitchFamily="49" charset="-122"/>
                <a:cs typeface="Times New Roman" panose="02020603050405020304" pitchFamily="18" charset="0"/>
                <a:sym typeface="+mn-ea"/>
              </a:rPr>
              <a:t>成可吸收的小分子的多肽或氨基酸、葡萄糖。</a:t>
            </a:r>
          </a:p>
        </p:txBody>
      </p:sp>
    </p:spTree>
    <p:extLst>
      <p:ext uri="{BB962C8B-B14F-4D97-AF65-F5344CB8AC3E}">
        <p14:creationId xmlns:p14="http://schemas.microsoft.com/office/powerpoint/2010/main" val="389056851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fill="hold"/>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098" name="文本框 13" title=""/>
          <p:cNvSpPr txBox="1">
            <a:spLocks noChangeArrowheads="1"/>
          </p:cNvSpPr>
          <p:nvPr>
            <p:custDataLst>
              <p:tags r:id="rId3"/>
            </p:custDataLst>
          </p:nvPr>
        </p:nvSpPr>
        <p:spPr bwMode="auto">
          <a:xfrm>
            <a:off x="1217341" y="4404514"/>
            <a:ext cx="97573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zh-CN" altLang="en-US" sz="4800" b="1">
                <a:solidFill>
                  <a:srgbClr val="007F58"/>
                </a:solidFill>
                <a:latin typeface="微软雅黑" pitchFamily="34" charset="-122"/>
              </a:rPr>
              <a:t>发酵工程的基本环节</a:t>
            </a:r>
          </a:p>
        </p:txBody>
      </p:sp>
      <p:grpSp>
        <p:nvGrpSpPr>
          <p:cNvPr id="2" name="组合 1" title=""/>
          <p:cNvGrpSpPr/>
          <p:nvPr>
            <p:custDataLst>
              <p:tags r:id="rId4"/>
            </p:custDataLst>
          </p:nvPr>
        </p:nvGrpSpPr>
        <p:grpSpPr>
          <a:xfrm>
            <a:off x="4357688" y="1117600"/>
            <a:ext cx="3155950" cy="2946400"/>
            <a:chOff x="4357688" y="1117600"/>
            <a:chExt cx="3155950" cy="2946400"/>
          </a:xfrm>
        </p:grpSpPr>
        <p:grpSp>
          <p:nvGrpSpPr>
            <p:cNvPr id="4099" name="组合 4"/>
            <p:cNvGrpSpPr>
              <a:grpSpLocks noChangeAspect="1"/>
            </p:cNvGrpSpPr>
            <p:nvPr>
              <p:custDataLst>
                <p:tags r:id="rId5"/>
              </p:custDataLst>
            </p:nvPr>
          </p:nvGrpSpPr>
          <p:grpSpPr>
            <a:xfrm>
              <a:off x="4357688" y="1117600"/>
              <a:ext cx="3155950" cy="2946400"/>
              <a:chExt cx="6822015" cy="6383223"/>
            </a:xfrm>
          </p:grpSpPr>
          <p:pic>
            <p:nvPicPr>
              <p:cNvPr id="4102" name="图片 1"/>
              <p:cNvPicPr>
                <a:picLocks noChangeAspect="1" noChangeArrowheads="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bwMode="auto">
              <a:xfrm>
                <a:off x="3573" y="0"/>
                <a:ext cx="6818442" cy="638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图片 3"/>
              <p:cNvPicPr>
                <a:picLocks noChangeAspect="1" noChangeArrowheads="1"/>
              </p:cNvPicPr>
              <p:nvPr>
                <p:custDataLst>
                  <p:tags r:id="rId9"/>
                </p:custDataLst>
              </p:nvPr>
            </p:nvPicPr>
            <p:blipFill>
              <a:blip r:embed="rId8">
                <a:extLst>
                  <a:ext uri="{28A0092B-C50C-407E-A947-70E740481C1C}">
                    <a14:useLocalDpi xmlns:a14="http://schemas.microsoft.com/office/drawing/2010/main" val="0"/>
                  </a:ext>
                </a:extLst>
              </a:blip>
              <a:stretch>
                <a:fillRect/>
              </a:stretch>
            </p:blipFill>
            <p:spPr bwMode="auto">
              <a:xfrm>
                <a:off x="0" y="0"/>
                <a:ext cx="6822015" cy="638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0" name="文本框 2"/>
            <p:cNvSpPr txBox="1">
              <a:spLocks noChangeArrowheads="1"/>
            </p:cNvSpPr>
            <p:nvPr>
              <p:custDataLst>
                <p:tags r:id="rId10"/>
              </p:custDataLst>
            </p:nvPr>
          </p:nvSpPr>
          <p:spPr bwMode="auto">
            <a:xfrm>
              <a:off x="5130800" y="1338263"/>
              <a:ext cx="1609725"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16600">
                  <a:solidFill>
                    <a:schemeClr val="bg1"/>
                  </a:solidFill>
                  <a:latin typeface="Impact" pitchFamily="34" charset="0"/>
                </a:rPr>
                <a:t>1</a:t>
              </a:r>
              <a:endParaRPr lang="zh-CN" altLang="en-US" sz="16600">
                <a:solidFill>
                  <a:schemeClr val="bg1"/>
                </a:solidFill>
                <a:latin typeface="Impact" pitchFamily="34" charset="0"/>
              </a:endParaRPr>
            </a:p>
          </p:txBody>
        </p:sp>
      </p:grpSp>
    </p:spTree>
    <p:extLst>
      <p:ext uri="{BB962C8B-B14F-4D97-AF65-F5344CB8AC3E}">
        <p14:creationId xmlns:p14="http://schemas.microsoft.com/office/powerpoint/2010/main" val="18032332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4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7" name="Picture 2" title="">
            <a:extLst>
              <a:ext uri="{FF2B5EF4-FFF2-40B4-BE49-F238E27FC236}">
                <a16:creationId xmlns:a16="http://schemas.microsoft.com/office/drawing/2014/main" id="{15041DFC-27E1-7920-E265-F6EE9C51EE8D}"/>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4392" t="5004" r="17164"/>
          <a:stretch>
            <a:fillRect/>
          </a:stretch>
        </p:blipFill>
        <p:spPr bwMode="auto">
          <a:xfrm>
            <a:off x="9566475" y="51115"/>
            <a:ext cx="2490017" cy="3456000"/>
          </a:xfrm>
          <a:prstGeom prst="rect">
            <a:avLst/>
          </a:prstGeom>
          <a:noFill/>
          <a:extLst>
            <a:ext uri="{909E8E84-426E-40DD-AFC4-6F175D3DCCD1}">
              <a14:hiddenFill xmlns:a14="http://schemas.microsoft.com/office/drawing/2010/main">
                <a:solidFill>
                  <a:srgbClr val="FFFFFF"/>
                </a:solidFill>
              </a14:hiddenFill>
            </a:ext>
          </a:extLst>
        </p:spPr>
      </p:pic>
      <p:pic>
        <p:nvPicPr>
          <p:cNvPr id="31761" name="图片 22" title=""/>
          <p:cNvPicPr>
            <a:picLocks noChangeAspect="1" noChangeArrowheads="1"/>
          </p:cNvPicPr>
          <p:nvPr>
            <p:custDataLst>
              <p:tags r:id="rId7"/>
            </p:custDataLst>
          </p:nvPr>
        </p:nvPicPr>
        <p:blipFill>
          <a:blip r:embed="rId6">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8"/>
            </p:custDataLst>
          </p:nvPr>
        </p:nvSpPr>
        <p:spPr bwMode="auto">
          <a:xfrm>
            <a:off x="987425" y="266700"/>
            <a:ext cx="31159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发酵工程的应用</a:t>
            </a:r>
          </a:p>
        </p:txBody>
      </p:sp>
      <p:sp>
        <p:nvSpPr>
          <p:cNvPr id="31763" name="文本框 24" title=""/>
          <p:cNvSpPr txBox="1">
            <a:spLocks noChangeArrowheads="1"/>
          </p:cNvSpPr>
          <p:nvPr>
            <p:custDataLst>
              <p:tags r:id="rId9"/>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3600">
                <a:solidFill>
                  <a:schemeClr val="bg1"/>
                </a:solidFill>
                <a:latin typeface="Impact" pitchFamily="34" charset="0"/>
              </a:rPr>
              <a:t>2</a:t>
            </a:r>
            <a:endParaRPr lang="zh-CN" altLang="en-US" sz="3600">
              <a:solidFill>
                <a:schemeClr val="bg1"/>
              </a:solidFill>
              <a:latin typeface="Impact" pitchFamily="34" charset="0"/>
            </a:endParaRPr>
          </a:p>
        </p:txBody>
      </p:sp>
      <p:sp>
        <p:nvSpPr>
          <p:cNvPr id="2" name="文本框 23" title="">
            <a:extLst>
              <a:ext uri="{FF2B5EF4-FFF2-40B4-BE49-F238E27FC236}">
                <a16:creationId xmlns:a16="http://schemas.microsoft.com/office/drawing/2014/main" id="{6C552B8D-93B0-B7DE-D78A-1BBF671F4027}"/>
              </a:ext>
            </a:extLst>
          </p:cNvPr>
          <p:cNvSpPr txBox="1">
            <a:spLocks noChangeArrowheads="1"/>
          </p:cNvSpPr>
          <p:nvPr>
            <p:custDataLst>
              <p:tags r:id="rId10"/>
            </p:custDataLst>
          </p:nvPr>
        </p:nvSpPr>
        <p:spPr bwMode="auto">
          <a:xfrm>
            <a:off x="1" y="1116400"/>
            <a:ext cx="4343399" cy="584775"/>
          </a:xfrm>
          <a:custGeom>
            <a:gdLst>
              <a:gd name="connsiteX0" fmla="*/ 0 w 4343399"/>
              <a:gd name="connsiteY0" fmla="*/ 0 h 584775"/>
              <a:gd name="connsiteX1" fmla="*/ 499491 w 4343399"/>
              <a:gd name="connsiteY1" fmla="*/ 0 h 584775"/>
              <a:gd name="connsiteX2" fmla="*/ 1085850 w 4343399"/>
              <a:gd name="connsiteY2" fmla="*/ 0 h 584775"/>
              <a:gd name="connsiteX3" fmla="*/ 1715643 w 4343399"/>
              <a:gd name="connsiteY3" fmla="*/ 0 h 584775"/>
              <a:gd name="connsiteX4" fmla="*/ 2215133 w 4343399"/>
              <a:gd name="connsiteY4" fmla="*/ 0 h 584775"/>
              <a:gd name="connsiteX5" fmla="*/ 2627756 w 4343399"/>
              <a:gd name="connsiteY5" fmla="*/ 0 h 584775"/>
              <a:gd name="connsiteX6" fmla="*/ 3040379 w 4343399"/>
              <a:gd name="connsiteY6" fmla="*/ 0 h 584775"/>
              <a:gd name="connsiteX7" fmla="*/ 3670172 w 4343399"/>
              <a:gd name="connsiteY7" fmla="*/ 0 h 584775"/>
              <a:gd name="connsiteX8" fmla="*/ 4343399 w 4343399"/>
              <a:gd name="connsiteY8" fmla="*/ 0 h 584775"/>
              <a:gd name="connsiteX9" fmla="*/ 4343399 w 4343399"/>
              <a:gd name="connsiteY9" fmla="*/ 584775 h 584775"/>
              <a:gd name="connsiteX10" fmla="*/ 3930776 w 4343399"/>
              <a:gd name="connsiteY10" fmla="*/ 584775 h 584775"/>
              <a:gd name="connsiteX11" fmla="*/ 3518153 w 4343399"/>
              <a:gd name="connsiteY11" fmla="*/ 584775 h 584775"/>
              <a:gd name="connsiteX12" fmla="*/ 2975228 w 4343399"/>
              <a:gd name="connsiteY12" fmla="*/ 584775 h 584775"/>
              <a:gd name="connsiteX13" fmla="*/ 2475737 w 4343399"/>
              <a:gd name="connsiteY13" fmla="*/ 584775 h 584775"/>
              <a:gd name="connsiteX14" fmla="*/ 2019681 w 4343399"/>
              <a:gd name="connsiteY14" fmla="*/ 584775 h 584775"/>
              <a:gd name="connsiteX15" fmla="*/ 1476756 w 4343399"/>
              <a:gd name="connsiteY15" fmla="*/ 584775 h 584775"/>
              <a:gd name="connsiteX16" fmla="*/ 1020699 w 4343399"/>
              <a:gd name="connsiteY16" fmla="*/ 584775 h 584775"/>
              <a:gd name="connsiteX17" fmla="*/ 608076 w 4343399"/>
              <a:gd name="connsiteY17" fmla="*/ 584775 h 584775"/>
              <a:gd name="connsiteX18" fmla="*/ 0 w 4343399"/>
              <a:gd name="connsiteY18" fmla="*/ 584775 h 584775"/>
              <a:gd name="connsiteX19" fmla="*/ 0 w 4343399"/>
              <a:gd name="connsiteY19"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43399" h="584775" extrusionOk="0">
                <a:moveTo>
                  <a:pt x="0" y="0"/>
                </a:moveTo>
                <a:cubicBezTo>
                  <a:pt x="246807" y="-4459"/>
                  <a:pt x="259003" y="2034"/>
                  <a:pt x="499491" y="0"/>
                </a:cubicBezTo>
                <a:cubicBezTo>
                  <a:pt x="739979" y="-2034"/>
                  <a:pt x="807311" y="35486"/>
                  <a:pt x="1085850" y="0"/>
                </a:cubicBezTo>
                <a:cubicBezTo>
                  <a:pt x="1364389" y="-35486"/>
                  <a:pt x="1468380" y="59141"/>
                  <a:pt x="1715643" y="0"/>
                </a:cubicBezTo>
                <a:cubicBezTo>
                  <a:pt x="1962906" y="-59141"/>
                  <a:pt x="2098973" y="9934"/>
                  <a:pt x="2215133" y="0"/>
                </a:cubicBezTo>
                <a:cubicBezTo>
                  <a:pt x="2331293" y="-9934"/>
                  <a:pt x="2540542" y="15866"/>
                  <a:pt x="2627756" y="0"/>
                </a:cubicBezTo>
                <a:cubicBezTo>
                  <a:pt x="2714970" y="-15866"/>
                  <a:pt x="2858257" y="13616"/>
                  <a:pt x="3040379" y="0"/>
                </a:cubicBezTo>
                <a:cubicBezTo>
                  <a:pt x="3222501" y="-13616"/>
                  <a:pt x="3475269" y="12939"/>
                  <a:pt x="3670172" y="0"/>
                </a:cubicBezTo>
                <a:cubicBezTo>
                  <a:pt x="3865075" y="-12939"/>
                  <a:pt x="4041051" y="67448"/>
                  <a:pt x="4343399" y="0"/>
                </a:cubicBezTo>
                <a:cubicBezTo>
                  <a:pt x="4367170" y="205869"/>
                  <a:pt x="4333858" y="381885"/>
                  <a:pt x="4343399" y="584775"/>
                </a:cubicBezTo>
                <a:cubicBezTo>
                  <a:pt x="4208647" y="626576"/>
                  <a:pt x="4072066" y="550346"/>
                  <a:pt x="3930776" y="584775"/>
                </a:cubicBezTo>
                <a:cubicBezTo>
                  <a:pt x="3789486" y="619204"/>
                  <a:pt x="3628596" y="563215"/>
                  <a:pt x="3518153" y="584775"/>
                </a:cubicBezTo>
                <a:cubicBezTo>
                  <a:pt x="3407710" y="606335"/>
                  <a:pt x="3185238" y="542470"/>
                  <a:pt x="2975228" y="584775"/>
                </a:cubicBezTo>
                <a:cubicBezTo>
                  <a:pt x="2765218" y="627080"/>
                  <a:pt x="2588084" y="556943"/>
                  <a:pt x="2475737" y="584775"/>
                </a:cubicBezTo>
                <a:cubicBezTo>
                  <a:pt x="2363390" y="612607"/>
                  <a:pt x="2238133" y="583147"/>
                  <a:pt x="2019681" y="584775"/>
                </a:cubicBezTo>
                <a:cubicBezTo>
                  <a:pt x="1801229" y="586403"/>
                  <a:pt x="1665406" y="522568"/>
                  <a:pt x="1476756" y="584775"/>
                </a:cubicBezTo>
                <a:cubicBezTo>
                  <a:pt x="1288107" y="646982"/>
                  <a:pt x="1153108" y="553123"/>
                  <a:pt x="1020699" y="584775"/>
                </a:cubicBezTo>
                <a:cubicBezTo>
                  <a:pt x="888290" y="616427"/>
                  <a:pt x="757914" y="561426"/>
                  <a:pt x="608076" y="584775"/>
                </a:cubicBezTo>
                <a:cubicBezTo>
                  <a:pt x="458238" y="608124"/>
                  <a:pt x="187864" y="566387"/>
                  <a:pt x="0" y="584775"/>
                </a:cubicBezTo>
                <a:cubicBezTo>
                  <a:pt x="-21237" y="342086"/>
                  <a:pt x="4971" y="269973"/>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三、</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在农牧业上的应用</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文本框 2" title="">
            <a:extLst>
              <a:ext uri="{FF2B5EF4-FFF2-40B4-BE49-F238E27FC236}">
                <a16:creationId xmlns:a16="http://schemas.microsoft.com/office/drawing/2014/main" id="{47DC8249-990F-90A6-CF0D-7EBB197358AE}"/>
              </a:ext>
            </a:extLst>
          </p:cNvPr>
          <p:cNvSpPr txBox="1"/>
          <p:nvPr>
            <p:custDataLst>
              <p:tags r:id="rId11"/>
            </p:custDataLst>
          </p:nvPr>
        </p:nvSpPr>
        <p:spPr>
          <a:xfrm>
            <a:off x="430670" y="1898720"/>
            <a:ext cx="2967479" cy="565283"/>
          </a:xfrm>
          <a:prstGeom prst="rect">
            <a:avLst/>
          </a:prstGeom>
          <a:noFill/>
        </p:spPr>
        <p:txBody>
          <a:bodyPr wrap="none" rtlCol="0" anchor="t">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1.</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生产微生物肥料</a:t>
            </a:r>
          </a:p>
        </p:txBody>
      </p:sp>
      <p:sp>
        <p:nvSpPr>
          <p:cNvPr id="4" name="文本框 3" title="">
            <a:extLst>
              <a:ext uri="{FF2B5EF4-FFF2-40B4-BE49-F238E27FC236}">
                <a16:creationId xmlns:a16="http://schemas.microsoft.com/office/drawing/2014/main" id="{81158A9F-B857-BB35-7024-8F898D259C56}"/>
              </a:ext>
            </a:extLst>
          </p:cNvPr>
          <p:cNvSpPr txBox="1"/>
          <p:nvPr>
            <p:custDataLst>
              <p:tags r:id="rId12"/>
            </p:custDataLst>
          </p:nvPr>
        </p:nvSpPr>
        <p:spPr>
          <a:xfrm>
            <a:off x="624681" y="2509301"/>
            <a:ext cx="6708116" cy="2399503"/>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利用微生物在</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代谢过程中</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产生的有机酸、生物活性物质等来</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增进土壤肥力</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改良土壤结构</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促进植株生长。</a:t>
            </a:r>
          </a:p>
        </p:txBody>
      </p:sp>
      <p:sp>
        <p:nvSpPr>
          <p:cNvPr id="5" name="文本框 4" title="">
            <a:extLst>
              <a:ext uri="{FF2B5EF4-FFF2-40B4-BE49-F238E27FC236}">
                <a16:creationId xmlns:a16="http://schemas.microsoft.com/office/drawing/2014/main" id="{42266C51-98AD-BEB3-A2C2-6314CB67E282}"/>
              </a:ext>
            </a:extLst>
          </p:cNvPr>
          <p:cNvSpPr txBox="1"/>
          <p:nvPr>
            <p:custDataLst>
              <p:tags r:id="rId13"/>
            </p:custDataLst>
          </p:nvPr>
        </p:nvSpPr>
        <p:spPr>
          <a:xfrm>
            <a:off x="559417" y="4913716"/>
            <a:ext cx="6708115" cy="1808572"/>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利用微生物</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代谢物</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抑制土壤中病原微生物的生长，从而</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减少病害的发生</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p>
        </p:txBody>
      </p:sp>
      <p:pic>
        <p:nvPicPr>
          <p:cNvPr id="6" name="图片 5" title="">
            <a:extLst>
              <a:ext uri="{FF2B5EF4-FFF2-40B4-BE49-F238E27FC236}">
                <a16:creationId xmlns:a16="http://schemas.microsoft.com/office/drawing/2014/main" id="{22A31A20-A84D-510B-EB80-805FD509AF11}"/>
              </a:ext>
            </a:extLst>
          </p:cNvPr>
          <p:cNvPicPr>
            <a:picLocks noChangeAspect="1"/>
          </p:cNvPicPr>
          <p:nvPr>
            <p:custDataLst>
              <p:tags r:id="rId15"/>
            </p:custDataLst>
          </p:nvPr>
        </p:nvPicPr>
        <p:blipFill>
          <a:blip r:embed="rId14"/>
          <a:stretch>
            <a:fillRect/>
          </a:stretch>
        </p:blipFill>
        <p:spPr>
          <a:xfrm>
            <a:off x="7202267" y="1898720"/>
            <a:ext cx="3317974" cy="4608000"/>
          </a:xfrm>
          <a:prstGeom prst="rect">
            <a:avLst/>
          </a:prstGeom>
          <a:noFill/>
          <a:ln w="9525">
            <a:noFill/>
          </a:ln>
        </p:spPr>
      </p:pic>
    </p:spTree>
    <p:extLst>
      <p:ext uri="{BB962C8B-B14F-4D97-AF65-F5344CB8AC3E}">
        <p14:creationId xmlns:p14="http://schemas.microsoft.com/office/powerpoint/2010/main" val="40212337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p:tgtEl>
                                          <p:spTgt spid="3"/>
                                        </p:tgtEl>
                                        <p:attrNameLst>
                                          <p:attrName>ppt_x</p:attrName>
                                        </p:attrNameLst>
                                      </p:cBhvr>
                                      <p:tavLst>
                                        <p:tav tm="0">
                                          <p:val>
                                            <p:strVal val="#ppt_x-#ppt_w*1.125000"/>
                                          </p:val>
                                        </p:tav>
                                        <p:tav tm="100000">
                                          <p:val>
                                            <p:strVal val="#ppt_x"/>
                                          </p:val>
                                        </p:tav>
                                      </p:tavLst>
                                    </p:anim>
                                    <p:animEffect transition="in" filter="wipe(right)">
                                      <p:cBhvr>
                                        <p:cTn id="13" dur="500"/>
                                        <p:tgtEl>
                                          <p:spTgt spid="3"/>
                                        </p:tgtEl>
                                      </p:cBhvr>
                                    </p:animEffect>
                                  </p:childTnLst>
                                </p:cTn>
                              </p:par>
                            </p:childTnLst>
                          </p:cTn>
                        </p:par>
                      </p:childTnLst>
                    </p:cTn>
                  </p:par>
                  <p:par>
                    <p:cTn id="14" fill="hold" nodeType="clickPar">
                      <p:stCondLst>
                        <p:cond delay="indefinite"/>
                        <p:cond evt="onBegin" delay="0">
                          <p:tn val="13"/>
                        </p:cond>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nodeType="clickPar">
                      <p:stCondLst>
                        <p:cond delay="indefinite"/>
                        <p:cond evt="onBegin" delay="0">
                          <p:tn val="24"/>
                        </p:cond>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Lst>
  </p:timing>
</p:sld>
</file>

<file path=ppt/slides/slide4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4320540" cy="584775"/>
          </a:xfrm>
          <a:custGeom>
            <a:gdLst>
              <a:gd name="connsiteX0" fmla="*/ 0 w 4320540"/>
              <a:gd name="connsiteY0" fmla="*/ 0 h 584775"/>
              <a:gd name="connsiteX1" fmla="*/ 496862 w 4320540"/>
              <a:gd name="connsiteY1" fmla="*/ 0 h 584775"/>
              <a:gd name="connsiteX2" fmla="*/ 1080135 w 4320540"/>
              <a:gd name="connsiteY2" fmla="*/ 0 h 584775"/>
              <a:gd name="connsiteX3" fmla="*/ 1706613 w 4320540"/>
              <a:gd name="connsiteY3" fmla="*/ 0 h 584775"/>
              <a:gd name="connsiteX4" fmla="*/ 2203475 w 4320540"/>
              <a:gd name="connsiteY4" fmla="*/ 0 h 584775"/>
              <a:gd name="connsiteX5" fmla="*/ 2613927 w 4320540"/>
              <a:gd name="connsiteY5" fmla="*/ 0 h 584775"/>
              <a:gd name="connsiteX6" fmla="*/ 3024378 w 4320540"/>
              <a:gd name="connsiteY6" fmla="*/ 0 h 584775"/>
              <a:gd name="connsiteX7" fmla="*/ 3650856 w 4320540"/>
              <a:gd name="connsiteY7" fmla="*/ 0 h 584775"/>
              <a:gd name="connsiteX8" fmla="*/ 4320540 w 4320540"/>
              <a:gd name="connsiteY8" fmla="*/ 0 h 584775"/>
              <a:gd name="connsiteX9" fmla="*/ 4320540 w 4320540"/>
              <a:gd name="connsiteY9" fmla="*/ 584775 h 584775"/>
              <a:gd name="connsiteX10" fmla="*/ 3910089 w 4320540"/>
              <a:gd name="connsiteY10" fmla="*/ 584775 h 584775"/>
              <a:gd name="connsiteX11" fmla="*/ 3499637 w 4320540"/>
              <a:gd name="connsiteY11" fmla="*/ 584775 h 584775"/>
              <a:gd name="connsiteX12" fmla="*/ 2959570 w 4320540"/>
              <a:gd name="connsiteY12" fmla="*/ 584775 h 584775"/>
              <a:gd name="connsiteX13" fmla="*/ 2462708 w 4320540"/>
              <a:gd name="connsiteY13" fmla="*/ 584775 h 584775"/>
              <a:gd name="connsiteX14" fmla="*/ 2009051 w 4320540"/>
              <a:gd name="connsiteY14" fmla="*/ 584775 h 584775"/>
              <a:gd name="connsiteX15" fmla="*/ 1468984 w 4320540"/>
              <a:gd name="connsiteY15" fmla="*/ 584775 h 584775"/>
              <a:gd name="connsiteX16" fmla="*/ 1015327 w 4320540"/>
              <a:gd name="connsiteY16" fmla="*/ 584775 h 584775"/>
              <a:gd name="connsiteX17" fmla="*/ 604876 w 4320540"/>
              <a:gd name="connsiteY17" fmla="*/ 584775 h 584775"/>
              <a:gd name="connsiteX18" fmla="*/ 0 w 4320540"/>
              <a:gd name="connsiteY18" fmla="*/ 584775 h 584775"/>
              <a:gd name="connsiteX19" fmla="*/ 0 w 4320540"/>
              <a:gd name="connsiteY19"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0540" h="584775" extrusionOk="0">
                <a:moveTo>
                  <a:pt x="0" y="0"/>
                </a:moveTo>
                <a:cubicBezTo>
                  <a:pt x="240032" y="-48458"/>
                  <a:pt x="308180" y="29073"/>
                  <a:pt x="496862" y="0"/>
                </a:cubicBezTo>
                <a:cubicBezTo>
                  <a:pt x="685544" y="-29073"/>
                  <a:pt x="823179" y="40056"/>
                  <a:pt x="1080135" y="0"/>
                </a:cubicBezTo>
                <a:cubicBezTo>
                  <a:pt x="1337091" y="-40056"/>
                  <a:pt x="1442180" y="36033"/>
                  <a:pt x="1706613" y="0"/>
                </a:cubicBezTo>
                <a:cubicBezTo>
                  <a:pt x="1971046" y="-36033"/>
                  <a:pt x="2021942" y="49864"/>
                  <a:pt x="2203475" y="0"/>
                </a:cubicBezTo>
                <a:cubicBezTo>
                  <a:pt x="2385008" y="-49864"/>
                  <a:pt x="2517727" y="14134"/>
                  <a:pt x="2613927" y="0"/>
                </a:cubicBezTo>
                <a:cubicBezTo>
                  <a:pt x="2710127" y="-14134"/>
                  <a:pt x="2862746" y="33485"/>
                  <a:pt x="3024378" y="0"/>
                </a:cubicBezTo>
                <a:cubicBezTo>
                  <a:pt x="3186010" y="-33485"/>
                  <a:pt x="3485798" y="51695"/>
                  <a:pt x="3650856" y="0"/>
                </a:cubicBezTo>
                <a:cubicBezTo>
                  <a:pt x="3815914" y="-51695"/>
                  <a:pt x="4005603" y="36456"/>
                  <a:pt x="4320540" y="0"/>
                </a:cubicBezTo>
                <a:cubicBezTo>
                  <a:pt x="4344311" y="205869"/>
                  <a:pt x="4310999" y="381885"/>
                  <a:pt x="4320540" y="584775"/>
                </a:cubicBezTo>
                <a:cubicBezTo>
                  <a:pt x="4185418" y="626917"/>
                  <a:pt x="4100224" y="536774"/>
                  <a:pt x="3910089" y="584775"/>
                </a:cubicBezTo>
                <a:cubicBezTo>
                  <a:pt x="3719954" y="632776"/>
                  <a:pt x="3686122" y="575231"/>
                  <a:pt x="3499637" y="584775"/>
                </a:cubicBezTo>
                <a:cubicBezTo>
                  <a:pt x="3313152" y="594319"/>
                  <a:pt x="3204024" y="537952"/>
                  <a:pt x="2959570" y="584775"/>
                </a:cubicBezTo>
                <a:cubicBezTo>
                  <a:pt x="2715116" y="631598"/>
                  <a:pt x="2603015" y="535282"/>
                  <a:pt x="2462708" y="584775"/>
                </a:cubicBezTo>
                <a:cubicBezTo>
                  <a:pt x="2322401" y="634268"/>
                  <a:pt x="2104909" y="569956"/>
                  <a:pt x="2009051" y="584775"/>
                </a:cubicBezTo>
                <a:cubicBezTo>
                  <a:pt x="1913193" y="599594"/>
                  <a:pt x="1628067" y="575980"/>
                  <a:pt x="1468984" y="584775"/>
                </a:cubicBezTo>
                <a:cubicBezTo>
                  <a:pt x="1309901" y="593570"/>
                  <a:pt x="1203131" y="580861"/>
                  <a:pt x="1015327" y="584775"/>
                </a:cubicBezTo>
                <a:cubicBezTo>
                  <a:pt x="827523" y="588689"/>
                  <a:pt x="712970" y="552514"/>
                  <a:pt x="604876" y="584775"/>
                </a:cubicBezTo>
                <a:cubicBezTo>
                  <a:pt x="496782" y="617036"/>
                  <a:pt x="217944" y="529187"/>
                  <a:pt x="0" y="584775"/>
                </a:cubicBezTo>
                <a:cubicBezTo>
                  <a:pt x="-21237" y="342086"/>
                  <a:pt x="4971" y="269973"/>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三、</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在农牧业上的应用</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 name="文本框 1" title="">
            <a:extLst>
              <a:ext uri="{FF2B5EF4-FFF2-40B4-BE49-F238E27FC236}">
                <a16:creationId xmlns:a16="http://schemas.microsoft.com/office/drawing/2014/main" id="{4CF35A65-302E-9582-D39D-4FE50FAE4A76}"/>
              </a:ext>
            </a:extLst>
          </p:cNvPr>
          <p:cNvSpPr txBox="1"/>
          <p:nvPr>
            <p:custDataLst>
              <p:tags r:id="rId5"/>
            </p:custDataLst>
          </p:nvPr>
        </p:nvSpPr>
        <p:spPr>
          <a:xfrm>
            <a:off x="562407" y="903646"/>
            <a:ext cx="2967479" cy="565283"/>
          </a:xfrm>
          <a:prstGeom prst="rect">
            <a:avLst/>
          </a:prstGeom>
          <a:noFill/>
        </p:spPr>
        <p:txBody>
          <a:bodyPr wrap="none" rtlCol="0" anchor="t">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生产微生物农药</a:t>
            </a:r>
          </a:p>
        </p:txBody>
      </p:sp>
      <p:sp>
        <p:nvSpPr>
          <p:cNvPr id="3" name="文本框 2" title="">
            <a:extLst>
              <a:ext uri="{FF2B5EF4-FFF2-40B4-BE49-F238E27FC236}">
                <a16:creationId xmlns:a16="http://schemas.microsoft.com/office/drawing/2014/main" id="{24D1C640-6147-0784-B526-4593CBCA750E}"/>
              </a:ext>
            </a:extLst>
          </p:cNvPr>
          <p:cNvSpPr txBox="1"/>
          <p:nvPr>
            <p:custDataLst>
              <p:tags r:id="rId6"/>
            </p:custDataLst>
          </p:nvPr>
        </p:nvSpPr>
        <p:spPr>
          <a:xfrm>
            <a:off x="707065" y="1958442"/>
            <a:ext cx="4406484" cy="1476173"/>
          </a:xfrm>
          <a:prstGeom prst="rect">
            <a:avLst/>
          </a:prstGeom>
          <a:noFill/>
        </p:spPr>
        <p:txBody>
          <a:bodyPr wrap="square" rtlCol="0">
            <a:spAutoFit/>
          </a:bodyPr>
          <a:lstStyle/>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利用微生物或其代谢物来繁殖病虫害。</a:t>
            </a:r>
          </a:p>
        </p:txBody>
      </p:sp>
      <p:pic>
        <p:nvPicPr>
          <p:cNvPr id="4" name="Picture 2" title="">
            <a:extLst>
              <a:ext uri="{FF2B5EF4-FFF2-40B4-BE49-F238E27FC236}">
                <a16:creationId xmlns:a16="http://schemas.microsoft.com/office/drawing/2014/main" id="{F95092EE-F74C-EEBC-B170-57B345856A65}"/>
              </a:ext>
            </a:extLst>
          </p:cNvPr>
          <p:cNvPicPr>
            <a:picLocks noChangeAspect="1" noChangeArrowheads="1"/>
          </p:cNvPicPr>
          <p:nvPr>
            <p:custDataLst>
              <p:tags r:id="rId8"/>
            </p:custDataLst>
          </p:nvPr>
        </p:nvPicPr>
        <p:blipFill>
          <a:blip r:embed="rId7">
            <a:extLst>
              <a:ext uri="{28A0092B-C50C-407E-A947-70E740481C1C}">
                <a14:useLocalDpi xmlns:a14="http://schemas.microsoft.com/office/drawing/2010/main" val="0"/>
              </a:ext>
            </a:extLst>
          </a:blip>
          <a:srcRect l="12985" r="12239"/>
          <a:stretch>
            <a:fillRect/>
          </a:stretch>
        </p:blipFill>
        <p:spPr bwMode="auto">
          <a:xfrm>
            <a:off x="5223752" y="1695568"/>
            <a:ext cx="6410133" cy="4772025"/>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title="">
            <a:extLst>
              <a:ext uri="{FF2B5EF4-FFF2-40B4-BE49-F238E27FC236}">
                <a16:creationId xmlns:a16="http://schemas.microsoft.com/office/drawing/2014/main" id="{99380EAA-5A60-2B7F-BD58-341B7B225F6E}"/>
              </a:ext>
            </a:extLst>
          </p:cNvPr>
          <p:cNvSpPr txBox="1"/>
          <p:nvPr>
            <p:custDataLst>
              <p:tags r:id="rId9"/>
            </p:custDataLst>
          </p:nvPr>
        </p:nvSpPr>
        <p:spPr>
          <a:xfrm>
            <a:off x="562407" y="4046927"/>
            <a:ext cx="4661345" cy="1217641"/>
          </a:xfrm>
          <a:prstGeom prst="rect">
            <a:avLst/>
          </a:prstGeom>
          <a:noFill/>
        </p:spPr>
        <p:txBody>
          <a:bodyPr wrap="square">
            <a:spAutoFit/>
          </a:bodyPr>
          <a:lstStyle/>
          <a:p>
            <a:pPr lvl="0" defTabSz="914400" fontAlgn="base">
              <a:lnSpc>
                <a:spcPct val="120000"/>
              </a:lnSpc>
              <a:spcBef>
                <a:spcPct val="0"/>
              </a:spcBef>
              <a:spcAft>
                <a:spcPct val="0"/>
              </a:spcAft>
              <a:tabLst>
                <a:tab pos="4800600"/>
                <a:tab pos="9601200"/>
              </a:tabLst>
            </a:pP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微生物农药作为　　　　</a:t>
            </a: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p>
          <a:p>
            <a:pPr lvl="0" defTabSz="914400" fontAlgn="base">
              <a:lnSpc>
                <a:spcPct val="120000"/>
              </a:lnSpc>
              <a:spcBef>
                <a:spcPct val="0"/>
              </a:spcBef>
              <a:spcAft>
                <a:spcPct val="0"/>
              </a:spcAft>
              <a:tabLst>
                <a:tab pos="4800600"/>
                <a:tab pos="9601200"/>
              </a:tabLst>
            </a:pPr>
            <a:r>
              <a:rPr lang="en-US" altLang="zh-CN" sz="3200" b="1"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的重要手段</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 name="矩形 5" title="">
            <a:extLst>
              <a:ext uri="{FF2B5EF4-FFF2-40B4-BE49-F238E27FC236}">
                <a16:creationId xmlns:a16="http://schemas.microsoft.com/office/drawing/2014/main" id="{3CF6DE9A-060B-5878-3FE2-5B53568E978E}"/>
              </a:ext>
            </a:extLst>
          </p:cNvPr>
          <p:cNvSpPr/>
          <p:nvPr>
            <p:custDataLst>
              <p:tags r:id="rId10"/>
            </p:custDataLst>
          </p:nvPr>
        </p:nvSpPr>
        <p:spPr>
          <a:xfrm>
            <a:off x="707065" y="4679793"/>
            <a:ext cx="1832553" cy="584775"/>
          </a:xfrm>
          <a:prstGeom prst="rect">
            <a:avLst/>
          </a:prstGeom>
        </p:spPr>
        <p:txBody>
          <a:bodyPr wrap="none">
            <a:spAutoFit/>
          </a:bodyPr>
          <a:lstStyle/>
          <a:p>
            <a:pPr defTabSz="913765"/>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生物防治</a:t>
            </a:r>
          </a:p>
        </p:txBody>
      </p:sp>
    </p:spTree>
    <p:extLst>
      <p:ext uri="{BB962C8B-B14F-4D97-AF65-F5344CB8AC3E}">
        <p14:creationId xmlns:p14="http://schemas.microsoft.com/office/powerpoint/2010/main" val="390350830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nodeType="clickPar">
                      <p:stCondLst>
                        <p:cond delay="indefinite"/>
                        <p:cond evt="onBegin" delay="0">
                          <p:tn val="20"/>
                        </p:cond>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randombar(horizont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4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4" y="266700"/>
            <a:ext cx="7037895"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nSpc>
                <a:spcPct val="120000"/>
              </a:lnSpc>
              <a:buNone/>
            </a:pPr>
            <a:r>
              <a:rPr lang="zh-CN" altLang="en-US" sz="2800" b="1">
                <a:solidFill>
                  <a:schemeClr val="accent1">
                    <a:lumMod val="75000"/>
                  </a:schemeClr>
                </a:solidFill>
                <a:latin typeface="微软雅黑" pitchFamily="34" charset="-122"/>
                <a:ea typeface="微软雅黑" pitchFamily="34" charset="-122"/>
                <a:sym typeface="+mn-ea"/>
              </a:rPr>
              <a:t>微生物农药防治和化学农药防治的比较</a:t>
            </a:r>
          </a:p>
        </p:txBody>
      </p:sp>
      <p:graphicFrame>
        <p:nvGraphicFramePr>
          <p:cNvPr id="2" name="表格 1" title="">
            <a:extLst>
              <a:ext uri="{FF2B5EF4-FFF2-40B4-BE49-F238E27FC236}">
                <a16:creationId xmlns:a16="http://schemas.microsoft.com/office/drawing/2014/main" id="{62F3D8A1-0AB7-B707-62D5-27CC326C32FE}"/>
              </a:ext>
            </a:extLst>
          </p:cNvPr>
          <p:cNvGraphicFramePr>
            <a:graphicFrameLocks noGrp="1"/>
          </p:cNvGraphicFramePr>
          <p:nvPr>
            <p:custDataLst>
              <p:tags r:id="rId7"/>
            </p:custDataLst>
            <p:extLst>
              <p:ext uri="{D42A27DB-BD31-4B8C-83A1-F6EECF244321}">
                <p14:modId xmlns:p14="http://schemas.microsoft.com/office/powerpoint/2010/main" val="2252331270"/>
              </p:ext>
            </p:extLst>
          </p:nvPr>
        </p:nvGraphicFramePr>
        <p:xfrm>
          <a:off x="536251" y="1602424"/>
          <a:ext cx="10928039" cy="4604066"/>
        </p:xfrm>
        <a:graphic>
          <a:graphicData uri="http://schemas.openxmlformats.org/drawingml/2006/table">
            <a:tbl>
              <a:tblPr firstRow="1" bandRow="1">
                <a:tableStyleId>{93296810-A885-4BE3-A3E7-6D5BEEA58F35}</a:tableStyleId>
              </a:tblPr>
              <a:tblGrid>
                <a:gridCol w="1158240">
                  <a:extLst>
                    <a:ext uri="{9D8B030D-6E8A-4147-A177-3AD203B41FA5}">
                      <a16:colId xmlns:a16="http://schemas.microsoft.com/office/drawing/2014/main" val="20000"/>
                    </a:ext>
                  </a:extLst>
                </a:gridCol>
                <a:gridCol w="4260539">
                  <a:extLst>
                    <a:ext uri="{9D8B030D-6E8A-4147-A177-3AD203B41FA5}">
                      <a16:colId xmlns:a16="http://schemas.microsoft.com/office/drawing/2014/main" val="20001"/>
                    </a:ext>
                  </a:extLst>
                </a:gridCol>
                <a:gridCol w="5509260">
                  <a:extLst>
                    <a:ext uri="{9D8B030D-6E8A-4147-A177-3AD203B41FA5}">
                      <a16:colId xmlns:a16="http://schemas.microsoft.com/office/drawing/2014/main" val="20002"/>
                    </a:ext>
                  </a:extLst>
                </a:gridCol>
              </a:tblGrid>
              <a:tr h="786765">
                <a:tc>
                  <a:txBody>
                    <a:bodyPr vert="horz" wrap="square"/>
                    <a:lstStyle/>
                    <a:p>
                      <a:pPr algn="ctr">
                        <a:lnSpc>
                          <a:spcPct val="100000"/>
                        </a:lnSpc>
                        <a:buNone/>
                      </a:pPr>
                      <a:r>
                        <a:rPr lang="zh-CN" altLang="en-US" sz="2800" b="1"/>
                        <a:t>项目</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5E78B7"/>
                    </a:solidFill>
                  </a:tcPr>
                </a:tc>
                <a:tc>
                  <a:txBody>
                    <a:bodyPr vert="horz" wrap="square"/>
                    <a:lstStyle/>
                    <a:p>
                      <a:pPr algn="ctr" fontAlgn="ctr">
                        <a:lnSpc>
                          <a:spcPct val="100000"/>
                        </a:lnSpc>
                        <a:buNone/>
                      </a:pPr>
                      <a:r>
                        <a:rPr lang="zh-CN" altLang="en-US" sz="2800" b="1"/>
                        <a:t>微生物农药防治</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5E78B7"/>
                    </a:solidFill>
                  </a:tcPr>
                </a:tc>
                <a:tc>
                  <a:txBody>
                    <a:bodyPr vert="horz" wrap="square"/>
                    <a:lstStyle/>
                    <a:p>
                      <a:pPr algn="ctr">
                        <a:lnSpc>
                          <a:spcPct val="100000"/>
                        </a:lnSpc>
                        <a:buNone/>
                      </a:pPr>
                      <a:r>
                        <a:rPr lang="zh-CN" altLang="en-US" sz="2800" b="1"/>
                        <a:t>化学农药防治</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5E78B7"/>
                    </a:solidFill>
                  </a:tcPr>
                </a:tc>
                <a:extLst>
                  <a:ext uri="{0D108BD9-81ED-4DB2-BD59-A6C34878D82A}">
                    <a16:rowId xmlns:a16="http://schemas.microsoft.com/office/drawing/2014/main" val="10000"/>
                  </a:ext>
                </a:extLst>
              </a:tr>
              <a:tr h="1350645">
                <a:tc>
                  <a:txBody>
                    <a:bodyPr vert="horz" wrap="square"/>
                    <a:lstStyle/>
                    <a:p>
                      <a:pPr algn="ctr">
                        <a:lnSpc>
                          <a:spcPct val="130000"/>
                        </a:lnSpc>
                        <a:buNone/>
                      </a:pPr>
                      <a:r>
                        <a:rPr lang="zh-CN" altLang="en-US" sz="2800" b="1">
                          <a:solidFill>
                            <a:srgbClr val="080808"/>
                          </a:solidFill>
                        </a:rPr>
                        <a:t>防治机理</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accent2">
                        <a:lumMod val="20000"/>
                        <a:lumOff val="80000"/>
                      </a:schemeClr>
                    </a:solidFill>
                  </a:tcPr>
                </a:tc>
                <a:tc>
                  <a:txBody>
                    <a:bodyPr vert="horz" wrap="square"/>
                    <a:lstStyle/>
                    <a:p>
                      <a:pPr algn="ctr">
                        <a:buNone/>
                      </a:pPr>
                      <a:endParaRPr lang="zh-CN" altLang="en-US" sz="2800" b="1"/>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vert="horz" wrap="square"/>
                    <a:lstStyle/>
                    <a:p>
                      <a:pPr algn="ctr">
                        <a:buNone/>
                      </a:pPr>
                      <a:endParaRPr lang="zh-CN" altLang="en-US" sz="2800" b="1"/>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220786">
                <a:tc>
                  <a:txBody>
                    <a:bodyPr vert="horz" wrap="square"/>
                    <a:lstStyle/>
                    <a:p>
                      <a:pPr algn="ctr">
                        <a:lnSpc>
                          <a:spcPct val="150000"/>
                        </a:lnSpc>
                        <a:buNone/>
                      </a:pPr>
                      <a:r>
                        <a:rPr lang="zh-CN" altLang="en-US" sz="2800" b="1">
                          <a:solidFill>
                            <a:srgbClr val="080808"/>
                          </a:solidFill>
                        </a:rPr>
                        <a:t>优点</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accent2">
                        <a:lumMod val="20000"/>
                        <a:lumOff val="80000"/>
                      </a:schemeClr>
                    </a:solidFill>
                  </a:tcPr>
                </a:tc>
                <a:tc>
                  <a:txBody>
                    <a:bodyPr vert="horz" wrap="square"/>
                    <a:lstStyle/>
                    <a:p>
                      <a:pPr algn="ctr">
                        <a:buNone/>
                      </a:pPr>
                      <a:endParaRPr lang="zh-CN" altLang="en-US" sz="2800" b="1"/>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vert="horz" wrap="square"/>
                    <a:lstStyle/>
                    <a:p>
                      <a:pPr algn="ctr">
                        <a:buNone/>
                      </a:pPr>
                      <a:endParaRPr lang="zh-CN" altLang="en-US" sz="2800" b="1"/>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1245870">
                <a:tc>
                  <a:txBody>
                    <a:bodyPr vert="horz" wrap="square"/>
                    <a:lstStyle/>
                    <a:p>
                      <a:pPr algn="ctr">
                        <a:lnSpc>
                          <a:spcPct val="150000"/>
                        </a:lnSpc>
                        <a:buNone/>
                      </a:pPr>
                      <a:r>
                        <a:rPr lang="zh-CN" altLang="en-US" sz="2800" b="1">
                          <a:solidFill>
                            <a:srgbClr val="080808"/>
                          </a:solidFill>
                        </a:rPr>
                        <a:t>缺点</a:t>
                      </a: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accent2">
                        <a:lumMod val="20000"/>
                        <a:lumOff val="80000"/>
                      </a:schemeClr>
                    </a:solidFill>
                  </a:tcPr>
                </a:tc>
                <a:tc>
                  <a:txBody>
                    <a:bodyPr vert="horz" wrap="square"/>
                    <a:lstStyle/>
                    <a:p>
                      <a:pPr algn="ctr">
                        <a:buNone/>
                      </a:pPr>
                      <a:endParaRPr lang="zh-CN" altLang="en-US" sz="2800" b="1"/>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vert="horz" wrap="square"/>
                    <a:lstStyle/>
                    <a:p>
                      <a:pPr algn="ctr">
                        <a:buNone/>
                      </a:pPr>
                      <a:endParaRPr lang="zh-CN" altLang="en-US" sz="2800" b="1"/>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3" name="文本框 2" title="">
            <a:extLst>
              <a:ext uri="{FF2B5EF4-FFF2-40B4-BE49-F238E27FC236}">
                <a16:creationId xmlns:a16="http://schemas.microsoft.com/office/drawing/2014/main" id="{110DAB29-9899-27E7-93CB-76D469B0A54D}"/>
              </a:ext>
            </a:extLst>
          </p:cNvPr>
          <p:cNvSpPr txBox="1"/>
          <p:nvPr>
            <p:custDataLst>
              <p:tags r:id="rId8"/>
            </p:custDataLst>
          </p:nvPr>
        </p:nvSpPr>
        <p:spPr>
          <a:xfrm>
            <a:off x="1820863" y="2448561"/>
            <a:ext cx="3955097" cy="1077218"/>
          </a:xfrm>
          <a:prstGeom prst="rect">
            <a:avLst/>
          </a:prstGeom>
          <a:noFill/>
        </p:spPr>
        <p:txBody>
          <a:bodyPr wrap="square" rtlCol="0">
            <a:spAutoFit/>
          </a:bodyPr>
          <a:lstStyle/>
          <a:p>
            <a:r>
              <a:rPr lang="zh-CN" altLang="en-US" sz="3200" b="1">
                <a:solidFill>
                  <a:srgbClr val="000000"/>
                </a:solidFill>
                <a:latin typeface="楷体" panose="02010609060101010101" pitchFamily="49" charset="-122"/>
                <a:ea typeface="楷体" panose="02010609060101010101" pitchFamily="49" charset="-122"/>
              </a:rPr>
              <a:t>利用微生物或代谢物进行防治</a:t>
            </a:r>
          </a:p>
        </p:txBody>
      </p:sp>
      <p:sp>
        <p:nvSpPr>
          <p:cNvPr id="4" name="文本框 3" title="">
            <a:extLst>
              <a:ext uri="{FF2B5EF4-FFF2-40B4-BE49-F238E27FC236}">
                <a16:creationId xmlns:a16="http://schemas.microsoft.com/office/drawing/2014/main" id="{F8428F78-6F7F-C5E9-37D6-E028B2B5F792}"/>
              </a:ext>
            </a:extLst>
          </p:cNvPr>
          <p:cNvSpPr txBox="1"/>
          <p:nvPr>
            <p:custDataLst>
              <p:tags r:id="rId9"/>
            </p:custDataLst>
          </p:nvPr>
        </p:nvSpPr>
        <p:spPr>
          <a:xfrm>
            <a:off x="1931353" y="3779044"/>
            <a:ext cx="3844607" cy="1077218"/>
          </a:xfrm>
          <a:prstGeom prst="rect">
            <a:avLst/>
          </a:prstGeom>
          <a:noFill/>
        </p:spPr>
        <p:txBody>
          <a:bodyPr wrap="square" rtlCol="0">
            <a:spAutoFit/>
          </a:bodyPr>
          <a:lstStyle/>
          <a:p>
            <a:r>
              <a:rPr lang="zh-CN" altLang="en-US" sz="3200" b="1">
                <a:solidFill>
                  <a:srgbClr val="C00000"/>
                </a:solidFill>
                <a:latin typeface="楷体" panose="02010609060101010101" pitchFamily="49" charset="-122"/>
                <a:ea typeface="楷体" panose="02010609060101010101" pitchFamily="49" charset="-122"/>
              </a:rPr>
              <a:t>成本低、无污染，可以维持生态平衡</a:t>
            </a:r>
          </a:p>
        </p:txBody>
      </p:sp>
      <p:sp>
        <p:nvSpPr>
          <p:cNvPr id="7" name="文本框 6" title="">
            <a:extLst>
              <a:ext uri="{FF2B5EF4-FFF2-40B4-BE49-F238E27FC236}">
                <a16:creationId xmlns:a16="http://schemas.microsoft.com/office/drawing/2014/main" id="{BD1BD201-51BD-8158-7572-A6C3910FBAFD}"/>
              </a:ext>
            </a:extLst>
          </p:cNvPr>
          <p:cNvSpPr txBox="1"/>
          <p:nvPr>
            <p:custDataLst>
              <p:tags r:id="rId10"/>
            </p:custDataLst>
          </p:nvPr>
        </p:nvSpPr>
        <p:spPr>
          <a:xfrm>
            <a:off x="2418391" y="5238988"/>
            <a:ext cx="2274570" cy="584775"/>
          </a:xfrm>
          <a:prstGeom prst="rect">
            <a:avLst/>
          </a:prstGeom>
          <a:noFill/>
        </p:spPr>
        <p:txBody>
          <a:bodyPr wrap="square" rtlCol="0">
            <a:spAutoFit/>
          </a:bodyPr>
          <a:lstStyle/>
          <a:p>
            <a:r>
              <a:rPr lang="zh-CN" altLang="en-US" sz="3200" b="1">
                <a:solidFill>
                  <a:srgbClr val="C00000"/>
                </a:solidFill>
                <a:latin typeface="楷体" panose="02010609060101010101" pitchFamily="49" charset="-122"/>
                <a:ea typeface="楷体" panose="02010609060101010101" pitchFamily="49" charset="-122"/>
              </a:rPr>
              <a:t>防治速度慢</a:t>
            </a:r>
          </a:p>
        </p:txBody>
      </p:sp>
      <p:sp>
        <p:nvSpPr>
          <p:cNvPr id="8" name="文本框 7" title="">
            <a:extLst>
              <a:ext uri="{FF2B5EF4-FFF2-40B4-BE49-F238E27FC236}">
                <a16:creationId xmlns:a16="http://schemas.microsoft.com/office/drawing/2014/main" id="{812E56A9-6F47-1ACB-72C8-CF6F3C0424A0}"/>
              </a:ext>
            </a:extLst>
          </p:cNvPr>
          <p:cNvSpPr txBox="1"/>
          <p:nvPr>
            <p:custDataLst>
              <p:tags r:id="rId11"/>
            </p:custDataLst>
          </p:nvPr>
        </p:nvSpPr>
        <p:spPr>
          <a:xfrm>
            <a:off x="6330781" y="2517994"/>
            <a:ext cx="5318449" cy="1077218"/>
          </a:xfrm>
          <a:prstGeom prst="rect">
            <a:avLst/>
          </a:prstGeom>
          <a:noFill/>
        </p:spPr>
        <p:txBody>
          <a:bodyPr wrap="square" rtlCol="0">
            <a:spAutoFit/>
          </a:bodyPr>
          <a:lstStyle/>
          <a:p>
            <a:r>
              <a:rPr lang="zh-CN" altLang="en-US" sz="3200" b="1">
                <a:solidFill>
                  <a:srgbClr val="000000"/>
                </a:solidFill>
                <a:latin typeface="楷体" panose="02010609060101010101" pitchFamily="49" charset="-122"/>
                <a:ea typeface="楷体" panose="02010609060101010101" pitchFamily="49" charset="-122"/>
              </a:rPr>
              <a:t>利用化学药剂（如杀虫剂、杀鼠剂）等进行防治</a:t>
            </a:r>
          </a:p>
        </p:txBody>
      </p:sp>
      <p:sp>
        <p:nvSpPr>
          <p:cNvPr id="9" name="文本框 8" title="">
            <a:extLst>
              <a:ext uri="{FF2B5EF4-FFF2-40B4-BE49-F238E27FC236}">
                <a16:creationId xmlns:a16="http://schemas.microsoft.com/office/drawing/2014/main" id="{D93405C6-D6D6-1851-54FC-3CF0E036E83D}"/>
              </a:ext>
            </a:extLst>
          </p:cNvPr>
          <p:cNvSpPr txBox="1"/>
          <p:nvPr>
            <p:custDataLst>
              <p:tags r:id="rId12"/>
            </p:custDataLst>
          </p:nvPr>
        </p:nvSpPr>
        <p:spPr>
          <a:xfrm>
            <a:off x="6659874" y="4028630"/>
            <a:ext cx="4105910" cy="584775"/>
          </a:xfrm>
          <a:prstGeom prst="rect">
            <a:avLst/>
          </a:prstGeom>
          <a:noFill/>
        </p:spPr>
        <p:txBody>
          <a:bodyPr wrap="square" rtlCol="0">
            <a:spAutoFit/>
          </a:bodyPr>
          <a:lstStyle/>
          <a:p>
            <a:r>
              <a:rPr lang="zh-CN" altLang="en-US" sz="3200" b="1">
                <a:solidFill>
                  <a:srgbClr val="C00000"/>
                </a:solidFill>
                <a:latin typeface="楷体" panose="02010609060101010101" pitchFamily="49" charset="-122"/>
                <a:ea typeface="楷体" panose="02010609060101010101" pitchFamily="49" charset="-122"/>
              </a:rPr>
              <a:t>见效快，操作简单</a:t>
            </a:r>
          </a:p>
        </p:txBody>
      </p:sp>
      <p:sp>
        <p:nvSpPr>
          <p:cNvPr id="10" name="文本框 9" title="">
            <a:extLst>
              <a:ext uri="{FF2B5EF4-FFF2-40B4-BE49-F238E27FC236}">
                <a16:creationId xmlns:a16="http://schemas.microsoft.com/office/drawing/2014/main" id="{5B856E7F-80E1-3E02-65DA-CD950E75E990}"/>
              </a:ext>
            </a:extLst>
          </p:cNvPr>
          <p:cNvSpPr txBox="1"/>
          <p:nvPr>
            <p:custDataLst>
              <p:tags r:id="rId13"/>
            </p:custDataLst>
          </p:nvPr>
        </p:nvSpPr>
        <p:spPr>
          <a:xfrm>
            <a:off x="6575101" y="5046823"/>
            <a:ext cx="4105910" cy="1077218"/>
          </a:xfrm>
          <a:prstGeom prst="rect">
            <a:avLst/>
          </a:prstGeom>
          <a:noFill/>
        </p:spPr>
        <p:txBody>
          <a:bodyPr wrap="square" rtlCol="0">
            <a:spAutoFit/>
          </a:bodyPr>
          <a:lstStyle/>
          <a:p>
            <a:r>
              <a:rPr lang="zh-CN" altLang="en-US" sz="3200" b="1">
                <a:solidFill>
                  <a:srgbClr val="C00000"/>
                </a:solidFill>
                <a:latin typeface="楷体" panose="02010609060101010101" pitchFamily="49" charset="-122"/>
                <a:ea typeface="楷体" panose="02010609060101010101" pitchFamily="49" charset="-122"/>
              </a:rPr>
              <a:t>成本高，污染环境，不利于维持生态平衡</a:t>
            </a:r>
          </a:p>
        </p:txBody>
      </p:sp>
    </p:spTree>
    <p:extLst>
      <p:ext uri="{BB962C8B-B14F-4D97-AF65-F5344CB8AC3E}">
        <p14:creationId xmlns:p14="http://schemas.microsoft.com/office/powerpoint/2010/main" val="200087227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P spid="9" grpId="0"/>
      <p:bldP spid="10" grpId="0"/>
    </p:bldLst>
  </p:timing>
</p:sld>
</file>

<file path=ppt/slides/slide4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3" title="">
            <a:extLst>
              <a:ext uri="{FF2B5EF4-FFF2-40B4-BE49-F238E27FC236}">
                <a16:creationId xmlns:a16="http://schemas.microsoft.com/office/drawing/2014/main" id="{2BBC788A-30D6-63A7-CEF7-15296E105E5D}"/>
              </a:ext>
            </a:extLst>
          </p:cNvPr>
          <p:cNvSpPr txBox="1">
            <a:spLocks noChangeArrowheads="1"/>
          </p:cNvSpPr>
          <p:nvPr>
            <p:custDataLst>
              <p:tags r:id="rId4"/>
            </p:custDataLst>
          </p:nvPr>
        </p:nvSpPr>
        <p:spPr bwMode="auto">
          <a:xfrm>
            <a:off x="0" y="0"/>
            <a:ext cx="4320540" cy="584775"/>
          </a:xfrm>
          <a:custGeom>
            <a:gdLst>
              <a:gd name="connsiteX0" fmla="*/ 0 w 4320540"/>
              <a:gd name="connsiteY0" fmla="*/ 0 h 584775"/>
              <a:gd name="connsiteX1" fmla="*/ 496862 w 4320540"/>
              <a:gd name="connsiteY1" fmla="*/ 0 h 584775"/>
              <a:gd name="connsiteX2" fmla="*/ 1080135 w 4320540"/>
              <a:gd name="connsiteY2" fmla="*/ 0 h 584775"/>
              <a:gd name="connsiteX3" fmla="*/ 1706613 w 4320540"/>
              <a:gd name="connsiteY3" fmla="*/ 0 h 584775"/>
              <a:gd name="connsiteX4" fmla="*/ 2203475 w 4320540"/>
              <a:gd name="connsiteY4" fmla="*/ 0 h 584775"/>
              <a:gd name="connsiteX5" fmla="*/ 2613927 w 4320540"/>
              <a:gd name="connsiteY5" fmla="*/ 0 h 584775"/>
              <a:gd name="connsiteX6" fmla="*/ 3024378 w 4320540"/>
              <a:gd name="connsiteY6" fmla="*/ 0 h 584775"/>
              <a:gd name="connsiteX7" fmla="*/ 3650856 w 4320540"/>
              <a:gd name="connsiteY7" fmla="*/ 0 h 584775"/>
              <a:gd name="connsiteX8" fmla="*/ 4320540 w 4320540"/>
              <a:gd name="connsiteY8" fmla="*/ 0 h 584775"/>
              <a:gd name="connsiteX9" fmla="*/ 4320540 w 4320540"/>
              <a:gd name="connsiteY9" fmla="*/ 584775 h 584775"/>
              <a:gd name="connsiteX10" fmla="*/ 3910089 w 4320540"/>
              <a:gd name="connsiteY10" fmla="*/ 584775 h 584775"/>
              <a:gd name="connsiteX11" fmla="*/ 3499637 w 4320540"/>
              <a:gd name="connsiteY11" fmla="*/ 584775 h 584775"/>
              <a:gd name="connsiteX12" fmla="*/ 2959570 w 4320540"/>
              <a:gd name="connsiteY12" fmla="*/ 584775 h 584775"/>
              <a:gd name="connsiteX13" fmla="*/ 2462708 w 4320540"/>
              <a:gd name="connsiteY13" fmla="*/ 584775 h 584775"/>
              <a:gd name="connsiteX14" fmla="*/ 2009051 w 4320540"/>
              <a:gd name="connsiteY14" fmla="*/ 584775 h 584775"/>
              <a:gd name="connsiteX15" fmla="*/ 1468984 w 4320540"/>
              <a:gd name="connsiteY15" fmla="*/ 584775 h 584775"/>
              <a:gd name="connsiteX16" fmla="*/ 1015327 w 4320540"/>
              <a:gd name="connsiteY16" fmla="*/ 584775 h 584775"/>
              <a:gd name="connsiteX17" fmla="*/ 604876 w 4320540"/>
              <a:gd name="connsiteY17" fmla="*/ 584775 h 584775"/>
              <a:gd name="connsiteX18" fmla="*/ 0 w 4320540"/>
              <a:gd name="connsiteY18" fmla="*/ 584775 h 584775"/>
              <a:gd name="connsiteX19" fmla="*/ 0 w 4320540"/>
              <a:gd name="connsiteY19"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0540" h="584775" extrusionOk="0">
                <a:moveTo>
                  <a:pt x="0" y="0"/>
                </a:moveTo>
                <a:cubicBezTo>
                  <a:pt x="240032" y="-48458"/>
                  <a:pt x="308180" y="29073"/>
                  <a:pt x="496862" y="0"/>
                </a:cubicBezTo>
                <a:cubicBezTo>
                  <a:pt x="685544" y="-29073"/>
                  <a:pt x="823179" y="40056"/>
                  <a:pt x="1080135" y="0"/>
                </a:cubicBezTo>
                <a:cubicBezTo>
                  <a:pt x="1337091" y="-40056"/>
                  <a:pt x="1442180" y="36033"/>
                  <a:pt x="1706613" y="0"/>
                </a:cubicBezTo>
                <a:cubicBezTo>
                  <a:pt x="1971046" y="-36033"/>
                  <a:pt x="2021942" y="49864"/>
                  <a:pt x="2203475" y="0"/>
                </a:cubicBezTo>
                <a:cubicBezTo>
                  <a:pt x="2385008" y="-49864"/>
                  <a:pt x="2517727" y="14134"/>
                  <a:pt x="2613927" y="0"/>
                </a:cubicBezTo>
                <a:cubicBezTo>
                  <a:pt x="2710127" y="-14134"/>
                  <a:pt x="2862746" y="33485"/>
                  <a:pt x="3024378" y="0"/>
                </a:cubicBezTo>
                <a:cubicBezTo>
                  <a:pt x="3186010" y="-33485"/>
                  <a:pt x="3485798" y="51695"/>
                  <a:pt x="3650856" y="0"/>
                </a:cubicBezTo>
                <a:cubicBezTo>
                  <a:pt x="3815914" y="-51695"/>
                  <a:pt x="4005603" y="36456"/>
                  <a:pt x="4320540" y="0"/>
                </a:cubicBezTo>
                <a:cubicBezTo>
                  <a:pt x="4344311" y="205869"/>
                  <a:pt x="4310999" y="381885"/>
                  <a:pt x="4320540" y="584775"/>
                </a:cubicBezTo>
                <a:cubicBezTo>
                  <a:pt x="4185418" y="626917"/>
                  <a:pt x="4100224" y="536774"/>
                  <a:pt x="3910089" y="584775"/>
                </a:cubicBezTo>
                <a:cubicBezTo>
                  <a:pt x="3719954" y="632776"/>
                  <a:pt x="3686122" y="575231"/>
                  <a:pt x="3499637" y="584775"/>
                </a:cubicBezTo>
                <a:cubicBezTo>
                  <a:pt x="3313152" y="594319"/>
                  <a:pt x="3204024" y="537952"/>
                  <a:pt x="2959570" y="584775"/>
                </a:cubicBezTo>
                <a:cubicBezTo>
                  <a:pt x="2715116" y="631598"/>
                  <a:pt x="2603015" y="535282"/>
                  <a:pt x="2462708" y="584775"/>
                </a:cubicBezTo>
                <a:cubicBezTo>
                  <a:pt x="2322401" y="634268"/>
                  <a:pt x="2104909" y="569956"/>
                  <a:pt x="2009051" y="584775"/>
                </a:cubicBezTo>
                <a:cubicBezTo>
                  <a:pt x="1913193" y="599594"/>
                  <a:pt x="1628067" y="575980"/>
                  <a:pt x="1468984" y="584775"/>
                </a:cubicBezTo>
                <a:cubicBezTo>
                  <a:pt x="1309901" y="593570"/>
                  <a:pt x="1203131" y="580861"/>
                  <a:pt x="1015327" y="584775"/>
                </a:cubicBezTo>
                <a:cubicBezTo>
                  <a:pt x="827523" y="588689"/>
                  <a:pt x="712970" y="552514"/>
                  <a:pt x="604876" y="584775"/>
                </a:cubicBezTo>
                <a:cubicBezTo>
                  <a:pt x="496782" y="617036"/>
                  <a:pt x="217944" y="529187"/>
                  <a:pt x="0" y="584775"/>
                </a:cubicBezTo>
                <a:cubicBezTo>
                  <a:pt x="-21237" y="342086"/>
                  <a:pt x="4971" y="269973"/>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三、</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在农牧业上的应用</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 name="文本框 1" title="">
            <a:extLst>
              <a:ext uri="{FF2B5EF4-FFF2-40B4-BE49-F238E27FC236}">
                <a16:creationId xmlns:a16="http://schemas.microsoft.com/office/drawing/2014/main" id="{74AA16B1-EA09-F35B-E1BB-A988FBAE879D}"/>
              </a:ext>
            </a:extLst>
          </p:cNvPr>
          <p:cNvSpPr txBox="1"/>
          <p:nvPr>
            <p:custDataLst>
              <p:tags r:id="rId5"/>
            </p:custDataLst>
          </p:nvPr>
        </p:nvSpPr>
        <p:spPr>
          <a:xfrm>
            <a:off x="394764" y="829706"/>
            <a:ext cx="4226560" cy="523220"/>
          </a:xfrm>
          <a:prstGeom prst="rect">
            <a:avLst/>
          </a:prstGeom>
          <a:noFill/>
        </p:spPr>
        <p:txBody>
          <a:bodyPr wrap="square" rtlCol="0" anchor="t">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3.</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生产微生物饲料</a:t>
            </a:r>
          </a:p>
        </p:txBody>
      </p:sp>
      <p:sp>
        <p:nvSpPr>
          <p:cNvPr id="3" name="文本框 2" title="">
            <a:extLst>
              <a:ext uri="{FF2B5EF4-FFF2-40B4-BE49-F238E27FC236}">
                <a16:creationId xmlns:a16="http://schemas.microsoft.com/office/drawing/2014/main" id="{E975C407-E352-2446-00E2-DD28662677DC}"/>
              </a:ext>
            </a:extLst>
          </p:cNvPr>
          <p:cNvSpPr txBox="1"/>
          <p:nvPr>
            <p:custDataLst>
              <p:tags r:id="rId6"/>
            </p:custDataLst>
          </p:nvPr>
        </p:nvSpPr>
        <p:spPr>
          <a:xfrm>
            <a:off x="725184" y="1597857"/>
            <a:ext cx="9582398"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微生物含有</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丰富的蛋白质</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，而且生长繁殖速度快。</a:t>
            </a:r>
          </a:p>
        </p:txBody>
      </p:sp>
      <p:sp>
        <p:nvSpPr>
          <p:cNvPr id="4" name="文本框 3" title="">
            <a:extLst>
              <a:ext uri="{FF2B5EF4-FFF2-40B4-BE49-F238E27FC236}">
                <a16:creationId xmlns:a16="http://schemas.microsoft.com/office/drawing/2014/main" id="{BD37BF11-DC85-02CD-EEA6-D2CD3C465BEA}"/>
              </a:ext>
            </a:extLst>
          </p:cNvPr>
          <p:cNvSpPr txBox="1"/>
          <p:nvPr>
            <p:custDataLst>
              <p:tags r:id="rId7"/>
            </p:custDataLst>
          </p:nvPr>
        </p:nvSpPr>
        <p:spPr>
          <a:xfrm>
            <a:off x="5850300" y="2427563"/>
            <a:ext cx="6108906" cy="4172296"/>
          </a:xfrm>
          <a:prstGeom prst="rect">
            <a:avLst/>
          </a:prstGeom>
          <a:noFill/>
        </p:spPr>
        <p:txBody>
          <a:bodyPr wrap="square">
            <a:spAutoFit/>
          </a:bodyPr>
          <a:lstStyle/>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以淀粉或纤维素的水解液、制糖工业的废液等为原料，通过发酵获得了大量的</a:t>
            </a:r>
            <a:r>
              <a:rPr lang="en-US" altLang="zh-CN"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即</a:t>
            </a:r>
            <a:r>
              <a:rPr lang="zh-CN" altLang="zh-CN"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单细胞蛋白</a:t>
            </a: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，用单细胞蛋白制成的微生物饲料，能使家畜、家禽增重快，产奶或产蛋量显著提高</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p>
        </p:txBody>
      </p:sp>
      <p:sp>
        <p:nvSpPr>
          <p:cNvPr id="5" name="矩形 4" title="">
            <a:extLst>
              <a:ext uri="{FF2B5EF4-FFF2-40B4-BE49-F238E27FC236}">
                <a16:creationId xmlns:a16="http://schemas.microsoft.com/office/drawing/2014/main" id="{851AC3CC-0C24-26A5-11AD-F7848E2556DE}"/>
              </a:ext>
            </a:extLst>
          </p:cNvPr>
          <p:cNvSpPr/>
          <p:nvPr>
            <p:custDataLst>
              <p:tags r:id="rId8"/>
            </p:custDataLst>
          </p:nvPr>
        </p:nvSpPr>
        <p:spPr>
          <a:xfrm>
            <a:off x="9185319" y="3622812"/>
            <a:ext cx="2244525" cy="584775"/>
          </a:xfrm>
          <a:prstGeom prst="rect">
            <a:avLst/>
          </a:prstGeom>
        </p:spPr>
        <p:txBody>
          <a:bodyPr wrap="none">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微生物菌体</a:t>
            </a:r>
          </a:p>
        </p:txBody>
      </p:sp>
      <p:pic>
        <p:nvPicPr>
          <p:cNvPr id="6" name="Picture 2" title="">
            <a:extLst>
              <a:ext uri="{FF2B5EF4-FFF2-40B4-BE49-F238E27FC236}">
                <a16:creationId xmlns:a16="http://schemas.microsoft.com/office/drawing/2014/main" id="{A71CC59E-E53F-5A5B-0D57-AA91FF123696}"/>
              </a:ext>
            </a:extLst>
          </p:cNvPr>
          <p:cNvPicPr>
            <a:picLocks noChangeAspect="1" noChangeArrowheads="1"/>
          </p:cNvPicPr>
          <p:nvPr>
            <p:custDataLst>
              <p:tags r:id="rId10"/>
            </p:custDataLst>
          </p:nvPr>
        </p:nvPicPr>
        <p:blipFill>
          <a:blip r:embed="rId9">
            <a:extLst>
              <a:ext uri="{28A0092B-C50C-407E-A947-70E740481C1C}">
                <a14:useLocalDpi xmlns:a14="http://schemas.microsoft.com/office/drawing/2010/main" val="0"/>
              </a:ext>
            </a:extLst>
          </a:blip>
          <a:stretch>
            <a:fillRect/>
          </a:stretch>
        </p:blipFill>
        <p:spPr bwMode="auto">
          <a:xfrm>
            <a:off x="140383" y="2507573"/>
            <a:ext cx="5376000" cy="403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2554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nodeType="afterGroup">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nodeType="clickPar">
                      <p:stCondLst>
                        <p:cond delay="indefinite"/>
                        <p:cond evt="onBegin" delay="0">
                          <p:tn val="19"/>
                        </p:cond>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4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31159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发酵工程的应用</a:t>
            </a:r>
          </a:p>
        </p:txBody>
      </p:sp>
      <p:sp>
        <p:nvSpPr>
          <p:cNvPr id="31763" name="文本框 24" title=""/>
          <p:cNvSpPr txBox="1">
            <a:spLocks noChangeArrowheads="1"/>
          </p:cNvSpPr>
          <p:nvPr>
            <p:custDataLst>
              <p:tags r:id="rId7"/>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3600">
                <a:solidFill>
                  <a:schemeClr val="bg1"/>
                </a:solidFill>
                <a:latin typeface="Impact" pitchFamily="34" charset="0"/>
              </a:rPr>
              <a:t>2</a:t>
            </a:r>
            <a:endParaRPr lang="zh-CN" altLang="en-US" sz="3600">
              <a:solidFill>
                <a:schemeClr val="bg1"/>
              </a:solidFill>
              <a:latin typeface="Impact" pitchFamily="34" charset="0"/>
            </a:endParaRPr>
          </a:p>
        </p:txBody>
      </p:sp>
      <p:sp>
        <p:nvSpPr>
          <p:cNvPr id="2" name="文本框 23" title="">
            <a:extLst>
              <a:ext uri="{FF2B5EF4-FFF2-40B4-BE49-F238E27FC236}">
                <a16:creationId xmlns:a16="http://schemas.microsoft.com/office/drawing/2014/main" id="{6C552B8D-93B0-B7DE-D78A-1BBF671F4027}"/>
              </a:ext>
            </a:extLst>
          </p:cNvPr>
          <p:cNvSpPr txBox="1">
            <a:spLocks noChangeArrowheads="1"/>
          </p:cNvSpPr>
          <p:nvPr>
            <p:custDataLst>
              <p:tags r:id="rId8"/>
            </p:custDataLst>
          </p:nvPr>
        </p:nvSpPr>
        <p:spPr bwMode="auto">
          <a:xfrm>
            <a:off x="1" y="1116400"/>
            <a:ext cx="4343399" cy="584775"/>
          </a:xfrm>
          <a:custGeom>
            <a:gdLst>
              <a:gd name="connsiteX0" fmla="*/ 0 w 4343399"/>
              <a:gd name="connsiteY0" fmla="*/ 0 h 584775"/>
              <a:gd name="connsiteX1" fmla="*/ 499491 w 4343399"/>
              <a:gd name="connsiteY1" fmla="*/ 0 h 584775"/>
              <a:gd name="connsiteX2" fmla="*/ 1085850 w 4343399"/>
              <a:gd name="connsiteY2" fmla="*/ 0 h 584775"/>
              <a:gd name="connsiteX3" fmla="*/ 1715643 w 4343399"/>
              <a:gd name="connsiteY3" fmla="*/ 0 h 584775"/>
              <a:gd name="connsiteX4" fmla="*/ 2215133 w 4343399"/>
              <a:gd name="connsiteY4" fmla="*/ 0 h 584775"/>
              <a:gd name="connsiteX5" fmla="*/ 2627756 w 4343399"/>
              <a:gd name="connsiteY5" fmla="*/ 0 h 584775"/>
              <a:gd name="connsiteX6" fmla="*/ 3040379 w 4343399"/>
              <a:gd name="connsiteY6" fmla="*/ 0 h 584775"/>
              <a:gd name="connsiteX7" fmla="*/ 3670172 w 4343399"/>
              <a:gd name="connsiteY7" fmla="*/ 0 h 584775"/>
              <a:gd name="connsiteX8" fmla="*/ 4343399 w 4343399"/>
              <a:gd name="connsiteY8" fmla="*/ 0 h 584775"/>
              <a:gd name="connsiteX9" fmla="*/ 4343399 w 4343399"/>
              <a:gd name="connsiteY9" fmla="*/ 584775 h 584775"/>
              <a:gd name="connsiteX10" fmla="*/ 3930776 w 4343399"/>
              <a:gd name="connsiteY10" fmla="*/ 584775 h 584775"/>
              <a:gd name="connsiteX11" fmla="*/ 3518153 w 4343399"/>
              <a:gd name="connsiteY11" fmla="*/ 584775 h 584775"/>
              <a:gd name="connsiteX12" fmla="*/ 2975228 w 4343399"/>
              <a:gd name="connsiteY12" fmla="*/ 584775 h 584775"/>
              <a:gd name="connsiteX13" fmla="*/ 2475737 w 4343399"/>
              <a:gd name="connsiteY13" fmla="*/ 584775 h 584775"/>
              <a:gd name="connsiteX14" fmla="*/ 2019681 w 4343399"/>
              <a:gd name="connsiteY14" fmla="*/ 584775 h 584775"/>
              <a:gd name="connsiteX15" fmla="*/ 1476756 w 4343399"/>
              <a:gd name="connsiteY15" fmla="*/ 584775 h 584775"/>
              <a:gd name="connsiteX16" fmla="*/ 1020699 w 4343399"/>
              <a:gd name="connsiteY16" fmla="*/ 584775 h 584775"/>
              <a:gd name="connsiteX17" fmla="*/ 608076 w 4343399"/>
              <a:gd name="connsiteY17" fmla="*/ 584775 h 584775"/>
              <a:gd name="connsiteX18" fmla="*/ 0 w 4343399"/>
              <a:gd name="connsiteY18" fmla="*/ 584775 h 584775"/>
              <a:gd name="connsiteX19" fmla="*/ 0 w 4343399"/>
              <a:gd name="connsiteY19"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43399" h="584775" extrusionOk="0">
                <a:moveTo>
                  <a:pt x="0" y="0"/>
                </a:moveTo>
                <a:cubicBezTo>
                  <a:pt x="246807" y="-4459"/>
                  <a:pt x="259003" y="2034"/>
                  <a:pt x="499491" y="0"/>
                </a:cubicBezTo>
                <a:cubicBezTo>
                  <a:pt x="739979" y="-2034"/>
                  <a:pt x="807311" y="35486"/>
                  <a:pt x="1085850" y="0"/>
                </a:cubicBezTo>
                <a:cubicBezTo>
                  <a:pt x="1364389" y="-35486"/>
                  <a:pt x="1468380" y="59141"/>
                  <a:pt x="1715643" y="0"/>
                </a:cubicBezTo>
                <a:cubicBezTo>
                  <a:pt x="1962906" y="-59141"/>
                  <a:pt x="2098973" y="9934"/>
                  <a:pt x="2215133" y="0"/>
                </a:cubicBezTo>
                <a:cubicBezTo>
                  <a:pt x="2331293" y="-9934"/>
                  <a:pt x="2540542" y="15866"/>
                  <a:pt x="2627756" y="0"/>
                </a:cubicBezTo>
                <a:cubicBezTo>
                  <a:pt x="2714970" y="-15866"/>
                  <a:pt x="2858257" y="13616"/>
                  <a:pt x="3040379" y="0"/>
                </a:cubicBezTo>
                <a:cubicBezTo>
                  <a:pt x="3222501" y="-13616"/>
                  <a:pt x="3475269" y="12939"/>
                  <a:pt x="3670172" y="0"/>
                </a:cubicBezTo>
                <a:cubicBezTo>
                  <a:pt x="3865075" y="-12939"/>
                  <a:pt x="4041051" y="67448"/>
                  <a:pt x="4343399" y="0"/>
                </a:cubicBezTo>
                <a:cubicBezTo>
                  <a:pt x="4367170" y="205869"/>
                  <a:pt x="4333858" y="381885"/>
                  <a:pt x="4343399" y="584775"/>
                </a:cubicBezTo>
                <a:cubicBezTo>
                  <a:pt x="4208647" y="626576"/>
                  <a:pt x="4072066" y="550346"/>
                  <a:pt x="3930776" y="584775"/>
                </a:cubicBezTo>
                <a:cubicBezTo>
                  <a:pt x="3789486" y="619204"/>
                  <a:pt x="3628596" y="563215"/>
                  <a:pt x="3518153" y="584775"/>
                </a:cubicBezTo>
                <a:cubicBezTo>
                  <a:pt x="3407710" y="606335"/>
                  <a:pt x="3185238" y="542470"/>
                  <a:pt x="2975228" y="584775"/>
                </a:cubicBezTo>
                <a:cubicBezTo>
                  <a:pt x="2765218" y="627080"/>
                  <a:pt x="2588084" y="556943"/>
                  <a:pt x="2475737" y="584775"/>
                </a:cubicBezTo>
                <a:cubicBezTo>
                  <a:pt x="2363390" y="612607"/>
                  <a:pt x="2238133" y="583147"/>
                  <a:pt x="2019681" y="584775"/>
                </a:cubicBezTo>
                <a:cubicBezTo>
                  <a:pt x="1801229" y="586403"/>
                  <a:pt x="1665406" y="522568"/>
                  <a:pt x="1476756" y="584775"/>
                </a:cubicBezTo>
                <a:cubicBezTo>
                  <a:pt x="1288107" y="646982"/>
                  <a:pt x="1153108" y="553123"/>
                  <a:pt x="1020699" y="584775"/>
                </a:cubicBezTo>
                <a:cubicBezTo>
                  <a:pt x="888290" y="616427"/>
                  <a:pt x="757914" y="561426"/>
                  <a:pt x="608076" y="584775"/>
                </a:cubicBezTo>
                <a:cubicBezTo>
                  <a:pt x="458238" y="608124"/>
                  <a:pt x="187864" y="566387"/>
                  <a:pt x="0" y="584775"/>
                </a:cubicBezTo>
                <a:cubicBezTo>
                  <a:pt x="-21237" y="342086"/>
                  <a:pt x="4971" y="269973"/>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四、</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在其他方面的应用</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矩形 2" title="">
            <a:extLst>
              <a:ext uri="{FF2B5EF4-FFF2-40B4-BE49-F238E27FC236}">
                <a16:creationId xmlns:a16="http://schemas.microsoft.com/office/drawing/2014/main" id="{0D618F9F-2F0F-2967-1093-4D42D98F1D1C}"/>
              </a:ext>
            </a:extLst>
          </p:cNvPr>
          <p:cNvSpPr/>
          <p:nvPr>
            <p:custDataLst>
              <p:tags r:id="rId9"/>
            </p:custDataLst>
          </p:nvPr>
        </p:nvSpPr>
        <p:spPr>
          <a:xfrm>
            <a:off x="429234" y="1992075"/>
            <a:ext cx="5121915" cy="523220"/>
          </a:xfrm>
          <a:prstGeom prst="rect">
            <a:avLst/>
          </a:prstGeom>
        </p:spPr>
        <p:txBody>
          <a:bodyPr wrap="none">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1.</a:t>
            </a:r>
            <a:r>
              <a:rPr lang="zh-CN"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解决资源短缺和环境污染问题</a:t>
            </a:r>
          </a:p>
        </p:txBody>
      </p:sp>
      <p:sp>
        <p:nvSpPr>
          <p:cNvPr id="4" name="矩形 3" title="">
            <a:extLst>
              <a:ext uri="{FF2B5EF4-FFF2-40B4-BE49-F238E27FC236}">
                <a16:creationId xmlns:a16="http://schemas.microsoft.com/office/drawing/2014/main" id="{A17D4C03-85E4-E585-D388-373BB81055AB}"/>
              </a:ext>
            </a:extLst>
          </p:cNvPr>
          <p:cNvSpPr/>
          <p:nvPr>
            <p:custDataLst>
              <p:tags r:id="rId10"/>
            </p:custDataLst>
          </p:nvPr>
        </p:nvSpPr>
        <p:spPr>
          <a:xfrm>
            <a:off x="704691" y="2755718"/>
            <a:ext cx="8802410" cy="584775"/>
          </a:xfrm>
          <a:prstGeom prst="rect">
            <a:avLst/>
          </a:prstGeom>
        </p:spPr>
        <p:txBody>
          <a:bodyPr wrap="none">
            <a:spAutoFit/>
          </a:bodyPr>
          <a:lstStyle/>
          <a:p>
            <a:pPr>
              <a:lnSpc>
                <a:spcPct val="100000"/>
              </a:lnSpc>
              <a:tabLst>
                <a:tab pos="4800600"/>
                <a:tab pos="9601200"/>
              </a:tabLst>
            </a:pP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利用纤维废料发酵生产酒精、乙烯</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等能源物质。</a:t>
            </a:r>
          </a:p>
        </p:txBody>
      </p:sp>
      <p:sp>
        <p:nvSpPr>
          <p:cNvPr id="5" name="矩形 4" title="">
            <a:extLst>
              <a:ext uri="{FF2B5EF4-FFF2-40B4-BE49-F238E27FC236}">
                <a16:creationId xmlns:a16="http://schemas.microsoft.com/office/drawing/2014/main" id="{E7E5C684-955C-0475-FB4C-1E6B5C823ADB}"/>
              </a:ext>
            </a:extLst>
          </p:cNvPr>
          <p:cNvSpPr/>
          <p:nvPr>
            <p:custDataLst>
              <p:tags r:id="rId11"/>
            </p:custDataLst>
          </p:nvPr>
        </p:nvSpPr>
        <p:spPr>
          <a:xfrm>
            <a:off x="429234" y="3809894"/>
            <a:ext cx="10059164" cy="523220"/>
          </a:xfrm>
          <a:prstGeom prst="rect">
            <a:avLst/>
          </a:prstGeom>
        </p:spPr>
        <p:txBody>
          <a:bodyPr wrap="none">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2.</a:t>
            </a:r>
            <a:r>
              <a:rPr lang="zh-CN"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对极端微生物</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（生活在高温、高压、高盐和低温环境）</a:t>
            </a:r>
            <a:r>
              <a:rPr lang="zh-CN"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的利用</a:t>
            </a:r>
          </a:p>
        </p:txBody>
      </p:sp>
      <p:sp>
        <p:nvSpPr>
          <p:cNvPr id="6" name="矩形 5" title="">
            <a:extLst>
              <a:ext uri="{FF2B5EF4-FFF2-40B4-BE49-F238E27FC236}">
                <a16:creationId xmlns:a16="http://schemas.microsoft.com/office/drawing/2014/main" id="{4F92EF87-CF9B-0F4F-667A-8E2D12B0D58E}"/>
              </a:ext>
            </a:extLst>
          </p:cNvPr>
          <p:cNvSpPr/>
          <p:nvPr>
            <p:custDataLst>
              <p:tags r:id="rId12"/>
            </p:custDataLst>
          </p:nvPr>
        </p:nvSpPr>
        <p:spPr>
          <a:xfrm>
            <a:off x="762932" y="4482899"/>
            <a:ext cx="7160935" cy="1389996"/>
          </a:xfrm>
          <a:prstGeom prst="rect">
            <a:avLst/>
          </a:prstGeom>
        </p:spPr>
        <p:txBody>
          <a:bodyPr wrap="none">
            <a:spAutoFit/>
          </a:bodyPr>
          <a:lstStyle/>
          <a:p>
            <a:pPr algn="l">
              <a:lnSpc>
                <a:spcPct val="140000"/>
              </a:lnSpc>
              <a:tabLst>
                <a:tab pos="4800600"/>
                <a:tab pos="9601200"/>
              </a:tabLst>
            </a:pP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利用嗜热菌、嗜盐菌生产洗涤剂</a:t>
            </a:r>
          </a:p>
          <a:p>
            <a:pPr algn="l">
              <a:lnSpc>
                <a:spcPct val="140000"/>
              </a:lnSpc>
              <a:tabLst>
                <a:tab pos="4800600"/>
                <a:tab pos="9601200"/>
              </a:tabLst>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嗜低温菌有助于提高</a:t>
            </a:r>
            <a:r>
              <a:rPr lang="zh-CN" altLang="en-US" sz="3200" u="sng">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热敏性产品</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的产量</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37168920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p:tgtEl>
                                          <p:spTgt spid="3"/>
                                        </p:tgtEl>
                                        <p:attrNameLst>
                                          <p:attrName>ppt_x</p:attrName>
                                        </p:attrNameLst>
                                      </p:cBhvr>
                                      <p:tavLst>
                                        <p:tav tm="0">
                                          <p:val>
                                            <p:strVal val="#ppt_x-#ppt_w*1.125000"/>
                                          </p:val>
                                        </p:tav>
                                        <p:tav tm="100000">
                                          <p:val>
                                            <p:strVal val="#ppt_x"/>
                                          </p:val>
                                        </p:tav>
                                      </p:tavLst>
                                    </p:anim>
                                    <p:animEffect transition="in" filter="wipe(right)">
                                      <p:cBhvr>
                                        <p:cTn id="13" dur="500"/>
                                        <p:tgtEl>
                                          <p:spTgt spid="3"/>
                                        </p:tgtEl>
                                      </p:cBhvr>
                                    </p:animEffect>
                                  </p:childTnLst>
                                </p:cTn>
                              </p:par>
                            </p:childTnLst>
                          </p:cTn>
                        </p:par>
                        <p:par>
                          <p:cTn id="14" fill="hold" nodeType="afterGroup">
                            <p:stCondLst>
                              <p:cond delay="1000"/>
                            </p:stCondLst>
                            <p:childTnLst>
                              <p:par>
                                <p:cTn id="15" presetID="1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p:tgtEl>
                                          <p:spTgt spid="5"/>
                                        </p:tgtEl>
                                        <p:attrNameLst>
                                          <p:attrName>ppt_x</p:attrName>
                                        </p:attrNameLst>
                                      </p:cBhvr>
                                      <p:tavLst>
                                        <p:tav tm="0">
                                          <p:val>
                                            <p:strVal val="#ppt_x-#ppt_w*1.125000"/>
                                          </p:val>
                                        </p:tav>
                                        <p:tav tm="100000">
                                          <p:val>
                                            <p:strVal val="#ppt_x"/>
                                          </p:val>
                                        </p:tav>
                                      </p:tavLst>
                                    </p:anim>
                                    <p:animEffect transition="in" filter="wipe(right)">
                                      <p:cBhvr>
                                        <p:cTn id="18" dur="500"/>
                                        <p:tgtEl>
                                          <p:spTgt spid="5"/>
                                        </p:tgtEl>
                                      </p:cBhvr>
                                    </p:animEffect>
                                  </p:childTnLst>
                                </p:cTn>
                              </p:par>
                            </p:childTnLst>
                          </p:cTn>
                        </p:par>
                      </p:childTnLst>
                    </p:cTn>
                  </p:par>
                  <p:par>
                    <p:cTn id="19" fill="hold" nodeType="clickPar">
                      <p:stCondLst>
                        <p:cond delay="indefinite"/>
                        <p:cond evt="onBegin" delay="0">
                          <p:tn val="18"/>
                        </p:cond>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nodeType="clickPar">
                      <p:stCondLst>
                        <p:cond delay="indefinite"/>
                        <p:cond evt="onBegin" delay="0">
                          <p:tn val="23"/>
                        </p:cond>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Lst>
  </p:timing>
</p:sld>
</file>

<file path=ppt/slides/slide4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31159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发酵工程的应用</a:t>
            </a:r>
          </a:p>
        </p:txBody>
      </p:sp>
      <p:sp>
        <p:nvSpPr>
          <p:cNvPr id="31763" name="文本框 24" title=""/>
          <p:cNvSpPr txBox="1">
            <a:spLocks noChangeArrowheads="1"/>
          </p:cNvSpPr>
          <p:nvPr>
            <p:custDataLst>
              <p:tags r:id="rId7"/>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3600">
                <a:solidFill>
                  <a:schemeClr val="bg1"/>
                </a:solidFill>
                <a:latin typeface="Impact" pitchFamily="34" charset="0"/>
              </a:rPr>
              <a:t>2</a:t>
            </a:r>
            <a:endParaRPr lang="zh-CN" altLang="en-US" sz="3600">
              <a:solidFill>
                <a:schemeClr val="bg1"/>
              </a:solidFill>
              <a:latin typeface="Impact" pitchFamily="34" charset="0"/>
            </a:endParaRPr>
          </a:p>
        </p:txBody>
      </p:sp>
      <p:sp>
        <p:nvSpPr>
          <p:cNvPr id="7" name="文本框 6" title="">
            <a:extLst>
              <a:ext uri="{FF2B5EF4-FFF2-40B4-BE49-F238E27FC236}">
                <a16:creationId xmlns:a16="http://schemas.microsoft.com/office/drawing/2014/main" id="{96537E04-6326-A725-6787-1DCCCEE53DAF}"/>
              </a:ext>
            </a:extLst>
          </p:cNvPr>
          <p:cNvSpPr txBox="1"/>
          <p:nvPr>
            <p:custDataLst>
              <p:tags r:id="rId8"/>
            </p:custDataLst>
          </p:nvPr>
        </p:nvSpPr>
        <p:spPr>
          <a:xfrm>
            <a:off x="6761655" y="825500"/>
            <a:ext cx="5236300" cy="5354158"/>
          </a:xfrm>
          <a:prstGeom prst="rect">
            <a:avLst/>
          </a:prstGeom>
          <a:noFill/>
        </p:spPr>
        <p:txBody>
          <a:bodyPr wrap="square" rtlCol="0">
            <a:spAutoFit/>
          </a:bodyPr>
          <a:lstStyle/>
          <a:p>
            <a:pPr>
              <a:lnSpc>
                <a:spcPct val="120000"/>
              </a:lnSpc>
            </a:pP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发酵工程正渗透到几乎所有的工农业领域，在助力解决粮食、环境、健康和能源等方面的重大问题上，作出了越来越大的贡献。截止</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2015</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年，我国生物发酵生产年总值近</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2900</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亿元，产品总量位居世界第一。</a:t>
            </a:r>
            <a:r>
              <a:rPr lang="zh-CN" altLang="en-US" sz="3200" b="1">
                <a:solidFill>
                  <a:srgbClr val="C001AF"/>
                </a:solidFill>
                <a:latin typeface="Times New Roman" panose="02020603050405020304" pitchFamily="18" charset="0"/>
                <a:ea typeface="楷体" panose="02010609060101010101" pitchFamily="49" charset="-122"/>
                <a:cs typeface="Times New Roman" panose="02020603050405020304" pitchFamily="18" charset="0"/>
              </a:rPr>
              <a:t>我国是名副其实的发酵大国</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p>
        </p:txBody>
      </p:sp>
      <p:pic>
        <p:nvPicPr>
          <p:cNvPr id="8" name="Picture 2" title="">
            <a:extLst>
              <a:ext uri="{FF2B5EF4-FFF2-40B4-BE49-F238E27FC236}">
                <a16:creationId xmlns:a16="http://schemas.microsoft.com/office/drawing/2014/main" id="{990C68AD-3D2E-2092-8BB7-E6D4FDE82416}"/>
              </a:ext>
            </a:extLst>
          </p:cNvPr>
          <p:cNvPicPr>
            <a:picLocks noChangeAspect="1" noChangeArrowheads="1"/>
          </p:cNvPicPr>
          <p:nvPr>
            <p:custDataLst>
              <p:tags r:id="rId10"/>
            </p:custDataLst>
          </p:nvPr>
        </p:nvPicPr>
        <p:blipFill>
          <a:blip r:embed="rId9">
            <a:extLst>
              <a:ext uri="{28A0092B-C50C-407E-A947-70E740481C1C}">
                <a14:useLocalDpi xmlns:a14="http://schemas.microsoft.com/office/drawing/2010/main" val="0"/>
              </a:ext>
            </a:extLst>
          </a:blip>
          <a:stretch>
            <a:fillRect/>
          </a:stretch>
        </p:blipFill>
        <p:spPr bwMode="auto">
          <a:xfrm>
            <a:off x="362631" y="1579180"/>
            <a:ext cx="5890839" cy="421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985950"/>
      </p:ext>
    </p:extLst>
  </p:cSld>
  <p:clrMapOvr>
    <a:masterClrMapping/>
  </p:clrMapOvr>
  <p:transition spd="slow"/>
  <p:timing/>
</p:sld>
</file>

<file path=ppt/slides/slide4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课堂小结</a:t>
            </a:r>
          </a:p>
        </p:txBody>
      </p:sp>
      <p:sp>
        <p:nvSpPr>
          <p:cNvPr id="2" name="文本框 1" title="">
            <a:extLst>
              <a:ext uri="{FF2B5EF4-FFF2-40B4-BE49-F238E27FC236}">
                <a16:creationId xmlns:a16="http://schemas.microsoft.com/office/drawing/2014/main" id="{E4460B25-CF2B-5A5C-7EE9-22D43A82C4B8}"/>
              </a:ext>
            </a:extLst>
          </p:cNvPr>
          <p:cNvSpPr txBox="1"/>
          <p:nvPr>
            <p:custDataLst>
              <p:tags r:id="rId7"/>
            </p:custDataLst>
          </p:nvPr>
        </p:nvSpPr>
        <p:spPr>
          <a:xfrm>
            <a:off x="322264" y="1203307"/>
            <a:ext cx="3933190" cy="521970"/>
          </a:xfrm>
          <a:prstGeom prst="rect">
            <a:avLst/>
          </a:prstGeom>
          <a:noFill/>
        </p:spPr>
        <p:txBody>
          <a:bodyPr wrap="square" rtlCol="0">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1.</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在食品工业上的应用</a:t>
            </a:r>
          </a:p>
        </p:txBody>
      </p:sp>
      <p:sp>
        <p:nvSpPr>
          <p:cNvPr id="3" name="文本框 2" title="">
            <a:extLst>
              <a:ext uri="{FF2B5EF4-FFF2-40B4-BE49-F238E27FC236}">
                <a16:creationId xmlns:a16="http://schemas.microsoft.com/office/drawing/2014/main" id="{711DF56F-0BDB-A6E9-E7F2-17977EAA8597}"/>
              </a:ext>
            </a:extLst>
          </p:cNvPr>
          <p:cNvSpPr txBox="1"/>
          <p:nvPr>
            <p:custDataLst>
              <p:tags r:id="rId8"/>
            </p:custDataLst>
          </p:nvPr>
        </p:nvSpPr>
        <p:spPr>
          <a:xfrm>
            <a:off x="4381148" y="618093"/>
            <a:ext cx="4867910"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①生产传统的发酵产品</a:t>
            </a:r>
          </a:p>
        </p:txBody>
      </p:sp>
      <p:sp>
        <p:nvSpPr>
          <p:cNvPr id="4" name="文本框 3" title="">
            <a:extLst>
              <a:ext uri="{FF2B5EF4-FFF2-40B4-BE49-F238E27FC236}">
                <a16:creationId xmlns:a16="http://schemas.microsoft.com/office/drawing/2014/main" id="{7B1A8842-6EAF-5BC3-C480-23FB514D48E1}"/>
              </a:ext>
            </a:extLst>
          </p:cNvPr>
          <p:cNvSpPr txBox="1"/>
          <p:nvPr>
            <p:custDataLst>
              <p:tags r:id="rId9"/>
            </p:custDataLst>
          </p:nvPr>
        </p:nvSpPr>
        <p:spPr>
          <a:xfrm>
            <a:off x="4413250" y="1221897"/>
            <a:ext cx="5543505" cy="584775"/>
          </a:xfrm>
          <a:prstGeom prst="rect">
            <a:avLst/>
          </a:prstGeom>
          <a:noFill/>
        </p:spPr>
        <p:txBody>
          <a:bodyPr wrap="non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②生产各种各样的食品</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添加剂</a:t>
            </a:r>
          </a:p>
        </p:txBody>
      </p:sp>
      <p:sp>
        <p:nvSpPr>
          <p:cNvPr id="7" name="文本框 6" title="">
            <a:extLst>
              <a:ext uri="{FF2B5EF4-FFF2-40B4-BE49-F238E27FC236}">
                <a16:creationId xmlns:a16="http://schemas.microsoft.com/office/drawing/2014/main" id="{E0E9A276-5D3E-97EA-69A8-6C67BA887990}"/>
              </a:ext>
            </a:extLst>
          </p:cNvPr>
          <p:cNvSpPr txBox="1"/>
          <p:nvPr>
            <p:custDataLst>
              <p:tags r:id="rId10"/>
            </p:custDataLst>
          </p:nvPr>
        </p:nvSpPr>
        <p:spPr>
          <a:xfrm>
            <a:off x="4413250" y="1815813"/>
            <a:ext cx="2793365" cy="584775"/>
          </a:xfrm>
          <a:prstGeom prst="rect">
            <a:avLst/>
          </a:prstGeom>
          <a:noFill/>
        </p:spPr>
        <p:txBody>
          <a:bodyPr wrap="squar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③生产酶制剂</a:t>
            </a:r>
          </a:p>
        </p:txBody>
      </p:sp>
      <p:sp>
        <p:nvSpPr>
          <p:cNvPr id="8" name="文本框 7" title="">
            <a:extLst>
              <a:ext uri="{FF2B5EF4-FFF2-40B4-BE49-F238E27FC236}">
                <a16:creationId xmlns:a16="http://schemas.microsoft.com/office/drawing/2014/main" id="{2DB7391D-E374-AF0E-3082-95AAC433B2DE}"/>
              </a:ext>
            </a:extLst>
          </p:cNvPr>
          <p:cNvSpPr txBox="1"/>
          <p:nvPr>
            <p:custDataLst>
              <p:tags r:id="rId11"/>
            </p:custDataLst>
          </p:nvPr>
        </p:nvSpPr>
        <p:spPr>
          <a:xfrm>
            <a:off x="322265" y="3379454"/>
            <a:ext cx="3813798" cy="521970"/>
          </a:xfrm>
          <a:prstGeom prst="rect">
            <a:avLst/>
          </a:prstGeom>
          <a:noFill/>
        </p:spPr>
        <p:txBody>
          <a:bodyPr wrap="square" rtlCol="0">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在医药工业上的应用</a:t>
            </a:r>
          </a:p>
        </p:txBody>
      </p:sp>
      <p:sp>
        <p:nvSpPr>
          <p:cNvPr id="9" name="文本框 8" title="">
            <a:extLst>
              <a:ext uri="{FF2B5EF4-FFF2-40B4-BE49-F238E27FC236}">
                <a16:creationId xmlns:a16="http://schemas.microsoft.com/office/drawing/2014/main" id="{B88C04A3-0F8F-E078-D98C-21BAC55D423A}"/>
              </a:ext>
            </a:extLst>
          </p:cNvPr>
          <p:cNvSpPr txBox="1"/>
          <p:nvPr>
            <p:custDataLst>
              <p:tags r:id="rId12"/>
            </p:custDataLst>
          </p:nvPr>
        </p:nvSpPr>
        <p:spPr>
          <a:xfrm>
            <a:off x="4413250" y="2510744"/>
            <a:ext cx="4463415"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①生产抗生素</a:t>
            </a:r>
          </a:p>
        </p:txBody>
      </p:sp>
      <p:sp>
        <p:nvSpPr>
          <p:cNvPr id="10" name="文本框 9" title="">
            <a:extLst>
              <a:ext uri="{FF2B5EF4-FFF2-40B4-BE49-F238E27FC236}">
                <a16:creationId xmlns:a16="http://schemas.microsoft.com/office/drawing/2014/main" id="{8A67DD07-9878-1E15-8E64-F457E87818FB}"/>
              </a:ext>
            </a:extLst>
          </p:cNvPr>
          <p:cNvSpPr txBox="1"/>
          <p:nvPr>
            <p:custDataLst>
              <p:tags r:id="rId13"/>
            </p:custDataLst>
          </p:nvPr>
        </p:nvSpPr>
        <p:spPr>
          <a:xfrm>
            <a:off x="4413250" y="3133311"/>
            <a:ext cx="3813798" cy="584775"/>
          </a:xfrm>
          <a:prstGeom prst="rect">
            <a:avLst/>
          </a:prstGeom>
          <a:noFill/>
        </p:spPr>
        <p:txBody>
          <a:bodyPr wrap="squar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②生产多种氨基酸</a:t>
            </a:r>
          </a:p>
        </p:txBody>
      </p:sp>
      <p:sp>
        <p:nvSpPr>
          <p:cNvPr id="11" name="文本框 10" title="">
            <a:extLst>
              <a:ext uri="{FF2B5EF4-FFF2-40B4-BE49-F238E27FC236}">
                <a16:creationId xmlns:a16="http://schemas.microsoft.com/office/drawing/2014/main" id="{C2CE81FA-6F34-261F-A3C8-BD43A8813BB8}"/>
              </a:ext>
            </a:extLst>
          </p:cNvPr>
          <p:cNvSpPr txBox="1"/>
          <p:nvPr>
            <p:custDataLst>
              <p:tags r:id="rId14"/>
            </p:custDataLst>
          </p:nvPr>
        </p:nvSpPr>
        <p:spPr>
          <a:xfrm>
            <a:off x="4441507" y="3729208"/>
            <a:ext cx="3308985" cy="584775"/>
          </a:xfrm>
          <a:prstGeom prst="rect">
            <a:avLst/>
          </a:prstGeom>
          <a:noFill/>
        </p:spPr>
        <p:txBody>
          <a:bodyPr wrap="squar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③生产激素</a:t>
            </a:r>
          </a:p>
        </p:txBody>
      </p:sp>
      <p:sp>
        <p:nvSpPr>
          <p:cNvPr id="12" name="文本框 11" title="">
            <a:extLst>
              <a:ext uri="{FF2B5EF4-FFF2-40B4-BE49-F238E27FC236}">
                <a16:creationId xmlns:a16="http://schemas.microsoft.com/office/drawing/2014/main" id="{4074D226-D3EF-7E80-DDF0-E8236E62AE01}"/>
              </a:ext>
            </a:extLst>
          </p:cNvPr>
          <p:cNvSpPr txBox="1"/>
          <p:nvPr>
            <p:custDataLst>
              <p:tags r:id="rId15"/>
            </p:custDataLst>
          </p:nvPr>
        </p:nvSpPr>
        <p:spPr>
          <a:xfrm>
            <a:off x="4451986" y="4348625"/>
            <a:ext cx="4004945" cy="584775"/>
          </a:xfrm>
          <a:prstGeom prst="rect">
            <a:avLst/>
          </a:prstGeom>
          <a:noFill/>
        </p:spPr>
        <p:txBody>
          <a:bodyPr wrap="squar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④生产免疫调节剂</a:t>
            </a:r>
          </a:p>
        </p:txBody>
      </p:sp>
      <p:sp>
        <p:nvSpPr>
          <p:cNvPr id="13" name="文本框 12" title="">
            <a:extLst>
              <a:ext uri="{FF2B5EF4-FFF2-40B4-BE49-F238E27FC236}">
                <a16:creationId xmlns:a16="http://schemas.microsoft.com/office/drawing/2014/main" id="{66E17C53-C665-C477-511C-A6BA6C591F17}"/>
              </a:ext>
            </a:extLst>
          </p:cNvPr>
          <p:cNvSpPr txBox="1"/>
          <p:nvPr>
            <p:custDataLst>
              <p:tags r:id="rId16"/>
            </p:custDataLst>
          </p:nvPr>
        </p:nvSpPr>
        <p:spPr>
          <a:xfrm>
            <a:off x="668447" y="5674553"/>
            <a:ext cx="3467616" cy="521970"/>
          </a:xfrm>
          <a:prstGeom prst="rect">
            <a:avLst/>
          </a:prstGeom>
          <a:noFill/>
        </p:spPr>
        <p:txBody>
          <a:bodyPr wrap="square" rtlCol="0">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3.</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在农牧业上的应用</a:t>
            </a:r>
          </a:p>
        </p:txBody>
      </p:sp>
      <p:sp>
        <p:nvSpPr>
          <p:cNvPr id="14" name="文本框 13" title="">
            <a:extLst>
              <a:ext uri="{FF2B5EF4-FFF2-40B4-BE49-F238E27FC236}">
                <a16:creationId xmlns:a16="http://schemas.microsoft.com/office/drawing/2014/main" id="{089ED6B7-45E2-12BB-C5DE-F9A803BD00DF}"/>
              </a:ext>
            </a:extLst>
          </p:cNvPr>
          <p:cNvSpPr txBox="1"/>
          <p:nvPr>
            <p:custDataLst>
              <p:tags r:id="rId17"/>
            </p:custDataLst>
          </p:nvPr>
        </p:nvSpPr>
        <p:spPr>
          <a:xfrm>
            <a:off x="4451986" y="5077895"/>
            <a:ext cx="3467616" cy="584775"/>
          </a:xfrm>
          <a:prstGeom prst="rect">
            <a:avLst/>
          </a:prstGeom>
          <a:noFill/>
        </p:spPr>
        <p:txBody>
          <a:bodyPr wrap="non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①生产微生物肥料</a:t>
            </a:r>
          </a:p>
        </p:txBody>
      </p:sp>
      <p:sp>
        <p:nvSpPr>
          <p:cNvPr id="15" name="文本框 14" title="">
            <a:extLst>
              <a:ext uri="{FF2B5EF4-FFF2-40B4-BE49-F238E27FC236}">
                <a16:creationId xmlns:a16="http://schemas.microsoft.com/office/drawing/2014/main" id="{5B1B79B7-35C5-689F-E4CF-24A86AD86845}"/>
              </a:ext>
            </a:extLst>
          </p:cNvPr>
          <p:cNvSpPr txBox="1"/>
          <p:nvPr>
            <p:custDataLst>
              <p:tags r:id="rId18"/>
            </p:custDataLst>
          </p:nvPr>
        </p:nvSpPr>
        <p:spPr>
          <a:xfrm>
            <a:off x="4453537" y="5674553"/>
            <a:ext cx="3467616" cy="584775"/>
          </a:xfrm>
          <a:prstGeom prst="rect">
            <a:avLst/>
          </a:prstGeom>
          <a:noFill/>
        </p:spPr>
        <p:txBody>
          <a:bodyPr wrap="non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②生产微生物农药</a:t>
            </a:r>
          </a:p>
        </p:txBody>
      </p:sp>
      <p:sp>
        <p:nvSpPr>
          <p:cNvPr id="16" name="文本框 15" title="">
            <a:extLst>
              <a:ext uri="{FF2B5EF4-FFF2-40B4-BE49-F238E27FC236}">
                <a16:creationId xmlns:a16="http://schemas.microsoft.com/office/drawing/2014/main" id="{4B902241-9F9F-46CA-0F95-FD493FF9226D}"/>
              </a:ext>
            </a:extLst>
          </p:cNvPr>
          <p:cNvSpPr txBox="1"/>
          <p:nvPr>
            <p:custDataLst>
              <p:tags r:id="rId19"/>
            </p:custDataLst>
          </p:nvPr>
        </p:nvSpPr>
        <p:spPr>
          <a:xfrm>
            <a:off x="4451986" y="6304206"/>
            <a:ext cx="4226560" cy="584775"/>
          </a:xfrm>
          <a:prstGeom prst="rect">
            <a:avLst/>
          </a:prstGeom>
          <a:noFill/>
        </p:spPr>
        <p:txBody>
          <a:bodyPr wrap="squar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③生产微生物饲料</a:t>
            </a:r>
          </a:p>
        </p:txBody>
      </p:sp>
      <p:sp>
        <p:nvSpPr>
          <p:cNvPr id="17" name="文本框 16" title="">
            <a:extLst>
              <a:ext uri="{FF2B5EF4-FFF2-40B4-BE49-F238E27FC236}">
                <a16:creationId xmlns:a16="http://schemas.microsoft.com/office/drawing/2014/main" id="{C79480BE-D4FE-4D84-90A8-C8A0C794C242}"/>
              </a:ext>
            </a:extLst>
          </p:cNvPr>
          <p:cNvSpPr txBox="1"/>
          <p:nvPr>
            <p:custDataLst>
              <p:tags r:id="rId20"/>
            </p:custDataLst>
          </p:nvPr>
        </p:nvSpPr>
        <p:spPr>
          <a:xfrm>
            <a:off x="8689025" y="6043221"/>
            <a:ext cx="3565205" cy="521970"/>
          </a:xfrm>
          <a:prstGeom prst="rect">
            <a:avLst/>
          </a:prstGeom>
          <a:noFill/>
        </p:spPr>
        <p:txBody>
          <a:bodyPr wrap="square" rtlCol="0">
            <a:spAutoFit/>
          </a:bodyPr>
          <a:lstStyle/>
          <a:p>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4.</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在其他方面的应用</a:t>
            </a:r>
          </a:p>
        </p:txBody>
      </p:sp>
      <p:sp>
        <p:nvSpPr>
          <p:cNvPr id="18" name="左大括号 17" title="">
            <a:extLst>
              <a:ext uri="{FF2B5EF4-FFF2-40B4-BE49-F238E27FC236}">
                <a16:creationId xmlns:a16="http://schemas.microsoft.com/office/drawing/2014/main" id="{6713C6B9-1159-DF69-3877-53954DDFF291}"/>
              </a:ext>
            </a:extLst>
          </p:cNvPr>
          <p:cNvSpPr/>
          <p:nvPr>
            <p:custDataLst>
              <p:tags r:id="rId21"/>
            </p:custDataLst>
          </p:nvPr>
        </p:nvSpPr>
        <p:spPr>
          <a:xfrm>
            <a:off x="3905239" y="2806353"/>
            <a:ext cx="546747" cy="1947452"/>
          </a:xfrm>
          <a:prstGeom prst="leftBrace">
            <a:avLst>
              <a:gd name="adj1" fmla="val 8333"/>
              <a:gd name="adj2" fmla="val 43837"/>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tLang="zh-CN">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9" name="左大括号 18" title="">
            <a:extLst>
              <a:ext uri="{FF2B5EF4-FFF2-40B4-BE49-F238E27FC236}">
                <a16:creationId xmlns:a16="http://schemas.microsoft.com/office/drawing/2014/main" id="{C5F11323-5913-B45A-B129-D5FEE5FF5C7D}"/>
              </a:ext>
            </a:extLst>
          </p:cNvPr>
          <p:cNvSpPr/>
          <p:nvPr>
            <p:custDataLst>
              <p:tags r:id="rId22"/>
            </p:custDataLst>
          </p:nvPr>
        </p:nvSpPr>
        <p:spPr>
          <a:xfrm>
            <a:off x="3977288" y="890711"/>
            <a:ext cx="403860" cy="1213485"/>
          </a:xfrm>
          <a:prstGeom prst="leftBrace">
            <a:avLst>
              <a:gd name="adj1" fmla="val 8333"/>
              <a:gd name="adj2" fmla="val 46991"/>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tLang="zh-CN">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0" name="左大括号 19" title="">
            <a:extLst>
              <a:ext uri="{FF2B5EF4-FFF2-40B4-BE49-F238E27FC236}">
                <a16:creationId xmlns:a16="http://schemas.microsoft.com/office/drawing/2014/main" id="{724A8292-D4D9-264B-C45B-98C3ED7B173D}"/>
              </a:ext>
            </a:extLst>
          </p:cNvPr>
          <p:cNvSpPr/>
          <p:nvPr>
            <p:custDataLst>
              <p:tags r:id="rId23"/>
            </p:custDataLst>
          </p:nvPr>
        </p:nvSpPr>
        <p:spPr>
          <a:xfrm>
            <a:off x="4087143" y="5370763"/>
            <a:ext cx="354364" cy="1224348"/>
          </a:xfrm>
          <a:prstGeom prst="leftBrace">
            <a:avLst>
              <a:gd name="adj1" fmla="val 8333"/>
              <a:gd name="adj2" fmla="val 46066"/>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tLang="zh-CN">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756298571"/>
      </p:ext>
    </p:extLst>
  </p:cSld>
  <p:clrMapOvr>
    <a:masterClrMapping/>
  </p:clrMapOvr>
  <p:transition spd="slow"/>
  <p:timing/>
</p:sld>
</file>

<file path=ppt/slides/slide4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2" name="文本框 1" title="">
            <a:extLst>
              <a:ext uri="{FF2B5EF4-FFF2-40B4-BE49-F238E27FC236}">
                <a16:creationId xmlns:a16="http://schemas.microsoft.com/office/drawing/2014/main" id="{35D20F00-B338-8718-B7B2-331F6FC24C8D}"/>
              </a:ext>
            </a:extLst>
          </p:cNvPr>
          <p:cNvSpPr txBox="1"/>
          <p:nvPr>
            <p:custDataLst>
              <p:tags r:id="rId7"/>
            </p:custDataLst>
          </p:nvPr>
        </p:nvSpPr>
        <p:spPr>
          <a:xfrm>
            <a:off x="86772" y="849949"/>
            <a:ext cx="2135433" cy="584775"/>
          </a:xfrm>
          <a:prstGeom prst="rect">
            <a:avLst/>
          </a:prstGeom>
          <a:noFill/>
        </p:spPr>
        <p:txBody>
          <a:bodyPr wrap="square">
            <a:spAutoFit/>
          </a:bodyPr>
          <a:lstStyle/>
          <a:p>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10.</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判断题</a:t>
            </a:r>
            <a:endParaRPr lang="zh-CN" altLang="en-US" sz="3200"/>
          </a:p>
        </p:txBody>
      </p:sp>
      <p:sp>
        <p:nvSpPr>
          <p:cNvPr id="3" name="文本占位符 2" title="">
            <a:extLst>
              <a:ext uri="{FF2B5EF4-FFF2-40B4-BE49-F238E27FC236}">
                <a16:creationId xmlns:a16="http://schemas.microsoft.com/office/drawing/2014/main" id="{3F68944E-D9D6-FF34-EFCA-059E0468C0B8}"/>
              </a:ext>
            </a:extLst>
          </p:cNvPr>
          <p:cNvSpPr txBox="1"/>
          <p:nvPr>
            <p:custDataLst>
              <p:tags r:id="rId8"/>
            </p:custDataLst>
          </p:nvPr>
        </p:nvSpPr>
        <p:spPr>
          <a:xfrm>
            <a:off x="86772" y="1541086"/>
            <a:ext cx="12286811" cy="5156576"/>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itchFamily="34"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9pPr>
          </a:lstStyle>
          <a:p>
            <a:pPr marL="0" indent="0" algn="just">
              <a:buNone/>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(1)</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在发酵工程中，可通过诱变育种、基因工程育种获得菌种</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endPar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endParaRPr>
          </a:p>
          <a:p>
            <a:pPr marL="0" indent="0" algn="just">
              <a:buNone/>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(2)</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发酵工程的中心环节是选育菌种</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a:t>
            </a:r>
            <a:endPar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endParaRPr>
          </a:p>
          <a:p>
            <a:pPr marL="0" indent="0" algn="just">
              <a:buNone/>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(3)</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在连续培养过程中补充的同种培养液和空气须先灭菌</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endPar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endParaRPr>
          </a:p>
          <a:p>
            <a:pPr marL="0" indent="0" algn="just">
              <a:buNone/>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(4)</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发酵工程中要对培养基进行灭菌</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发酵设备不用灭菌</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endPar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endParaRPr>
          </a:p>
          <a:p>
            <a:pPr marL="0" indent="0" algn="just">
              <a:buNone/>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(5)</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发酵罐中微生物的生长繁殖、代谢物的形成速度都与搅拌速度</a:t>
            </a:r>
            <a:endPar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endParaRPr>
          </a:p>
          <a:p>
            <a:pPr marL="0" indent="0" algn="just">
              <a:buNone/>
              <a:tabLst>
                <a:tab pos="2025015"/>
              </a:tabLst>
            </a:pP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有关</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endPar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endParaRPr>
          </a:p>
          <a:p>
            <a:pPr marL="0" indent="0" algn="just">
              <a:buNone/>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(6)</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微生物饲料主要是利用发酵工程生产的微生物的菌体</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p>
          <a:p>
            <a:pPr marL="0" indent="0" algn="just">
              <a:buNone/>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(7)</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发酵工程中所用的菌种大多是单一菌种</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p>
          <a:p>
            <a:pPr marL="0" indent="0" algn="just">
              <a:buNone/>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(8)</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发酵工程的产品主要包括微生物的代谢产物、酶及菌体本身</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p>
        </p:txBody>
      </p:sp>
      <p:sp>
        <p:nvSpPr>
          <p:cNvPr id="4" name="矩形 3" title="">
            <a:extLst>
              <a:ext uri="{FF2B5EF4-FFF2-40B4-BE49-F238E27FC236}">
                <a16:creationId xmlns:a16="http://schemas.microsoft.com/office/drawing/2014/main" id="{57E4CAE6-2BEF-ECBF-DB5D-B58EFF8E8857}"/>
              </a:ext>
            </a:extLst>
          </p:cNvPr>
          <p:cNvSpPr/>
          <p:nvPr>
            <p:custDataLst>
              <p:tags r:id="rId9"/>
            </p:custDataLst>
          </p:nvPr>
        </p:nvSpPr>
        <p:spPr>
          <a:xfrm>
            <a:off x="10882473" y="1541086"/>
            <a:ext cx="494046" cy="769441"/>
          </a:xfrm>
          <a:prstGeom prst="rect">
            <a:avLst/>
          </a:prstGeom>
        </p:spPr>
        <p:txBody>
          <a:bodyPr wrap="none">
            <a:spAutoFit/>
          </a:bodyPr>
          <a:lstStyle/>
          <a:p>
            <a:r>
              <a:rPr lang="en-US" altLang="zh-CN" sz="4400" b="1">
                <a:solidFill>
                  <a:srgbClr val="C00000"/>
                </a:solidFill>
                <a:latin typeface="Times New Roman" panose="02020603050405020304" pitchFamily="18" charset="0"/>
                <a:cs typeface="Times New Roman" panose="02020603050405020304" pitchFamily="18" charset="0"/>
              </a:rPr>
              <a:t>√</a:t>
            </a:r>
            <a:endParaRPr lang="zh-CN" altLang="en-US" sz="4400" b="1">
              <a:latin typeface="Times New Roman" panose="02020603050405020304" pitchFamily="18" charset="0"/>
              <a:cs typeface="Times New Roman" panose="02020603050405020304" pitchFamily="18" charset="0"/>
            </a:endParaRPr>
          </a:p>
        </p:txBody>
      </p:sp>
      <p:sp>
        <p:nvSpPr>
          <p:cNvPr id="7" name="矩形 6" title="">
            <a:extLst>
              <a:ext uri="{FF2B5EF4-FFF2-40B4-BE49-F238E27FC236}">
                <a16:creationId xmlns:a16="http://schemas.microsoft.com/office/drawing/2014/main" id="{CB2243A1-3A15-B4EC-30EF-58BC7D2DFBE5}"/>
              </a:ext>
            </a:extLst>
          </p:cNvPr>
          <p:cNvSpPr/>
          <p:nvPr>
            <p:custDataLst>
              <p:tags r:id="rId10"/>
            </p:custDataLst>
          </p:nvPr>
        </p:nvSpPr>
        <p:spPr>
          <a:xfrm>
            <a:off x="6467934" y="1964042"/>
            <a:ext cx="614271" cy="769441"/>
          </a:xfrm>
          <a:prstGeom prst="rect">
            <a:avLst/>
          </a:prstGeom>
        </p:spPr>
        <p:txBody>
          <a:bodyPr wrap="none">
            <a:spAutoFit/>
          </a:bodyPr>
          <a:lstStyle/>
          <a:p>
            <a:r>
              <a:rPr lang="en-US" altLang="zh-CN" sz="4400" b="1">
                <a:solidFill>
                  <a:srgbClr val="C00000"/>
                </a:solidFill>
                <a:latin typeface="Times New Roman" panose="02020603050405020304" pitchFamily="18" charset="0"/>
                <a:cs typeface="Times New Roman" panose="02020603050405020304" pitchFamily="18" charset="0"/>
              </a:rPr>
              <a:t>×</a:t>
            </a:r>
            <a:endParaRPr lang="zh-CN" altLang="en-US" sz="4400" b="1">
              <a:latin typeface="Times New Roman" panose="02020603050405020304" pitchFamily="18" charset="0"/>
              <a:cs typeface="Times New Roman" panose="02020603050405020304" pitchFamily="18" charset="0"/>
            </a:endParaRPr>
          </a:p>
        </p:txBody>
      </p:sp>
      <p:sp>
        <p:nvSpPr>
          <p:cNvPr id="8" name="矩形 7" title="">
            <a:extLst>
              <a:ext uri="{FF2B5EF4-FFF2-40B4-BE49-F238E27FC236}">
                <a16:creationId xmlns:a16="http://schemas.microsoft.com/office/drawing/2014/main" id="{F2463897-886B-1DD8-3547-D8D8F8AB9429}"/>
              </a:ext>
            </a:extLst>
          </p:cNvPr>
          <p:cNvSpPr/>
          <p:nvPr>
            <p:custDataLst>
              <p:tags r:id="rId11"/>
            </p:custDataLst>
          </p:nvPr>
        </p:nvSpPr>
        <p:spPr>
          <a:xfrm>
            <a:off x="10143455" y="2659559"/>
            <a:ext cx="494046" cy="769441"/>
          </a:xfrm>
          <a:prstGeom prst="rect">
            <a:avLst/>
          </a:prstGeom>
        </p:spPr>
        <p:txBody>
          <a:bodyPr wrap="none">
            <a:spAutoFit/>
          </a:bodyPr>
          <a:lstStyle/>
          <a:p>
            <a:r>
              <a:rPr lang="en-US" altLang="zh-CN" sz="4400" b="1">
                <a:solidFill>
                  <a:srgbClr val="C00000"/>
                </a:solidFill>
                <a:latin typeface="Times New Roman" panose="02020603050405020304" pitchFamily="18" charset="0"/>
                <a:cs typeface="Times New Roman" panose="02020603050405020304" pitchFamily="18" charset="0"/>
              </a:rPr>
              <a:t>√</a:t>
            </a:r>
            <a:endParaRPr lang="zh-CN" altLang="en-US" sz="4400" b="1">
              <a:latin typeface="Times New Roman" panose="02020603050405020304" pitchFamily="18" charset="0"/>
              <a:cs typeface="Times New Roman" panose="02020603050405020304" pitchFamily="18" charset="0"/>
            </a:endParaRPr>
          </a:p>
        </p:txBody>
      </p:sp>
      <p:sp>
        <p:nvSpPr>
          <p:cNvPr id="9" name="矩形 8" title="">
            <a:extLst>
              <a:ext uri="{FF2B5EF4-FFF2-40B4-BE49-F238E27FC236}">
                <a16:creationId xmlns:a16="http://schemas.microsoft.com/office/drawing/2014/main" id="{D8B7C76A-8FA7-3EE7-0B51-4CC9C98843D7}"/>
              </a:ext>
            </a:extLst>
          </p:cNvPr>
          <p:cNvSpPr/>
          <p:nvPr>
            <p:custDataLst>
              <p:tags r:id="rId12"/>
            </p:custDataLst>
          </p:nvPr>
        </p:nvSpPr>
        <p:spPr>
          <a:xfrm>
            <a:off x="9836319" y="3088087"/>
            <a:ext cx="614271" cy="769441"/>
          </a:xfrm>
          <a:prstGeom prst="rect">
            <a:avLst/>
          </a:prstGeom>
        </p:spPr>
        <p:txBody>
          <a:bodyPr wrap="none">
            <a:spAutoFit/>
          </a:bodyPr>
          <a:lstStyle/>
          <a:p>
            <a:r>
              <a:rPr lang="en-US" altLang="zh-CN" sz="4400" b="1">
                <a:solidFill>
                  <a:srgbClr val="C00000"/>
                </a:solidFill>
                <a:latin typeface="Times New Roman" panose="02020603050405020304" pitchFamily="18" charset="0"/>
                <a:cs typeface="Times New Roman" panose="02020603050405020304" pitchFamily="18" charset="0"/>
              </a:rPr>
              <a:t>×</a:t>
            </a:r>
            <a:endParaRPr lang="zh-CN" altLang="en-US" sz="4400" b="1">
              <a:latin typeface="Times New Roman" panose="02020603050405020304" pitchFamily="18" charset="0"/>
              <a:cs typeface="Times New Roman" panose="02020603050405020304" pitchFamily="18" charset="0"/>
            </a:endParaRPr>
          </a:p>
        </p:txBody>
      </p:sp>
      <p:sp>
        <p:nvSpPr>
          <p:cNvPr id="10" name="矩形 9" title="">
            <a:extLst>
              <a:ext uri="{FF2B5EF4-FFF2-40B4-BE49-F238E27FC236}">
                <a16:creationId xmlns:a16="http://schemas.microsoft.com/office/drawing/2014/main" id="{6D16924E-60B8-6010-903F-AA03BEDC08C3}"/>
              </a:ext>
            </a:extLst>
          </p:cNvPr>
          <p:cNvSpPr/>
          <p:nvPr>
            <p:custDataLst>
              <p:tags r:id="rId13"/>
            </p:custDataLst>
          </p:nvPr>
        </p:nvSpPr>
        <p:spPr>
          <a:xfrm>
            <a:off x="1448322" y="4315212"/>
            <a:ext cx="494046" cy="769441"/>
          </a:xfrm>
          <a:prstGeom prst="rect">
            <a:avLst/>
          </a:prstGeom>
        </p:spPr>
        <p:txBody>
          <a:bodyPr wrap="none">
            <a:spAutoFit/>
          </a:bodyPr>
          <a:lstStyle/>
          <a:p>
            <a:r>
              <a:rPr lang="en-US" altLang="zh-CN" sz="4400" b="1">
                <a:solidFill>
                  <a:srgbClr val="C00000"/>
                </a:solidFill>
                <a:latin typeface="Times New Roman" panose="02020603050405020304" pitchFamily="18" charset="0"/>
                <a:cs typeface="Times New Roman" panose="02020603050405020304" pitchFamily="18" charset="0"/>
              </a:rPr>
              <a:t>√</a:t>
            </a:r>
            <a:endParaRPr lang="zh-CN" altLang="en-US" sz="4400" b="1">
              <a:latin typeface="Times New Roman" panose="02020603050405020304" pitchFamily="18" charset="0"/>
              <a:cs typeface="Times New Roman" panose="02020603050405020304" pitchFamily="18" charset="0"/>
            </a:endParaRPr>
          </a:p>
        </p:txBody>
      </p:sp>
      <p:sp>
        <p:nvSpPr>
          <p:cNvPr id="11" name="矩形 10" title="">
            <a:extLst>
              <a:ext uri="{FF2B5EF4-FFF2-40B4-BE49-F238E27FC236}">
                <a16:creationId xmlns:a16="http://schemas.microsoft.com/office/drawing/2014/main" id="{4479FBAD-BF2B-A83D-ABCC-564AC9EC5086}"/>
              </a:ext>
            </a:extLst>
          </p:cNvPr>
          <p:cNvSpPr/>
          <p:nvPr>
            <p:custDataLst>
              <p:tags r:id="rId14"/>
            </p:custDataLst>
          </p:nvPr>
        </p:nvSpPr>
        <p:spPr>
          <a:xfrm>
            <a:off x="10269556" y="4892874"/>
            <a:ext cx="494046" cy="769441"/>
          </a:xfrm>
          <a:prstGeom prst="rect">
            <a:avLst/>
          </a:prstGeom>
        </p:spPr>
        <p:txBody>
          <a:bodyPr wrap="none">
            <a:spAutoFit/>
          </a:bodyPr>
          <a:lstStyle/>
          <a:p>
            <a:r>
              <a:rPr lang="en-US" altLang="zh-CN" sz="4400" b="1">
                <a:solidFill>
                  <a:srgbClr val="C00000"/>
                </a:solidFill>
                <a:latin typeface="Times New Roman" panose="02020603050405020304" pitchFamily="18" charset="0"/>
                <a:cs typeface="Times New Roman" panose="02020603050405020304" pitchFamily="18" charset="0"/>
              </a:rPr>
              <a:t>√</a:t>
            </a:r>
            <a:endParaRPr lang="zh-CN" altLang="en-US" sz="4400" b="1">
              <a:latin typeface="Times New Roman" panose="02020603050405020304" pitchFamily="18" charset="0"/>
              <a:cs typeface="Times New Roman" panose="02020603050405020304" pitchFamily="18" charset="0"/>
            </a:endParaRPr>
          </a:p>
        </p:txBody>
      </p:sp>
      <p:sp>
        <p:nvSpPr>
          <p:cNvPr id="12" name="矩形 11" title="">
            <a:extLst>
              <a:ext uri="{FF2B5EF4-FFF2-40B4-BE49-F238E27FC236}">
                <a16:creationId xmlns:a16="http://schemas.microsoft.com/office/drawing/2014/main" id="{97079019-0516-BF25-2BE3-0F4808074290}"/>
              </a:ext>
            </a:extLst>
          </p:cNvPr>
          <p:cNvSpPr/>
          <p:nvPr>
            <p:custDataLst>
              <p:tags r:id="rId15"/>
            </p:custDataLst>
          </p:nvPr>
        </p:nvSpPr>
        <p:spPr>
          <a:xfrm>
            <a:off x="7819908" y="5394498"/>
            <a:ext cx="494046" cy="769441"/>
          </a:xfrm>
          <a:prstGeom prst="rect">
            <a:avLst/>
          </a:prstGeom>
        </p:spPr>
        <p:txBody>
          <a:bodyPr wrap="none">
            <a:spAutoFit/>
          </a:bodyPr>
          <a:lstStyle/>
          <a:p>
            <a:r>
              <a:rPr lang="en-US" altLang="zh-CN" sz="4400" b="1">
                <a:solidFill>
                  <a:srgbClr val="C00000"/>
                </a:solidFill>
                <a:latin typeface="Times New Roman" panose="02020603050405020304" pitchFamily="18" charset="0"/>
                <a:cs typeface="Times New Roman" panose="02020603050405020304" pitchFamily="18" charset="0"/>
              </a:rPr>
              <a:t>√</a:t>
            </a:r>
            <a:endParaRPr lang="zh-CN" altLang="en-US" sz="4400" b="1">
              <a:latin typeface="Times New Roman" panose="02020603050405020304" pitchFamily="18" charset="0"/>
              <a:cs typeface="Times New Roman" panose="02020603050405020304" pitchFamily="18" charset="0"/>
            </a:endParaRPr>
          </a:p>
        </p:txBody>
      </p:sp>
      <p:sp>
        <p:nvSpPr>
          <p:cNvPr id="13" name="矩形 12" title="">
            <a:extLst>
              <a:ext uri="{FF2B5EF4-FFF2-40B4-BE49-F238E27FC236}">
                <a16:creationId xmlns:a16="http://schemas.microsoft.com/office/drawing/2014/main" id="{8C76F95A-1FDD-60C6-ACC4-E2A76F102FF4}"/>
              </a:ext>
            </a:extLst>
          </p:cNvPr>
          <p:cNvSpPr/>
          <p:nvPr>
            <p:custDataLst>
              <p:tags r:id="rId16"/>
            </p:custDataLst>
          </p:nvPr>
        </p:nvSpPr>
        <p:spPr>
          <a:xfrm>
            <a:off x="11297523" y="5928221"/>
            <a:ext cx="494046" cy="769441"/>
          </a:xfrm>
          <a:prstGeom prst="rect">
            <a:avLst/>
          </a:prstGeom>
        </p:spPr>
        <p:txBody>
          <a:bodyPr wrap="none">
            <a:spAutoFit/>
          </a:bodyPr>
          <a:lstStyle/>
          <a:p>
            <a:r>
              <a:rPr lang="en-US" altLang="zh-CN" sz="4400" b="1">
                <a:solidFill>
                  <a:srgbClr val="C00000"/>
                </a:solidFill>
                <a:latin typeface="Times New Roman" panose="02020603050405020304" pitchFamily="18" charset="0"/>
                <a:cs typeface="Times New Roman" panose="02020603050405020304" pitchFamily="18" charset="0"/>
              </a:rPr>
              <a:t>√</a:t>
            </a:r>
            <a:endParaRPr lang="zh-CN" altLang="en-US" sz="4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321928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linds(horizontal)">
                                      <p:cBhvr>
                                        <p:cTn id="37" dur="500"/>
                                        <p:tgtEl>
                                          <p:spTgt spid="12"/>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linds(horizont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p:bldP spid="11" grpId="0"/>
      <p:bldP spid="12" grpId="0"/>
      <p:bldP spid="13" grpId="0"/>
    </p:bldLst>
  </p:timing>
</p:sld>
</file>

<file path=ppt/slides/slide4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a:extLst>
              <a:ext uri="{FF2B5EF4-FFF2-40B4-BE49-F238E27FC236}">
                <a16:creationId xmlns:a16="http://schemas.microsoft.com/office/drawing/2014/main" id="{E7D43BD9-9DFF-4587-F864-C270A95785CF}"/>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a:extLst>
              <a:ext uri="{FF2B5EF4-FFF2-40B4-BE49-F238E27FC236}">
                <a16:creationId xmlns:a16="http://schemas.microsoft.com/office/drawing/2014/main" id="{9B28B4DE-3A43-ED54-F2B3-2D1A655E52D3}"/>
              </a:ext>
            </a:extLst>
          </p:cNvPr>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3" name="文本框 2" title="">
            <a:extLst>
              <a:ext uri="{FF2B5EF4-FFF2-40B4-BE49-F238E27FC236}">
                <a16:creationId xmlns:a16="http://schemas.microsoft.com/office/drawing/2014/main" id="{828967BB-6023-C4D6-08BA-11601B36DFF4}"/>
              </a:ext>
            </a:extLst>
          </p:cNvPr>
          <p:cNvSpPr txBox="1"/>
          <p:nvPr>
            <p:custDataLst>
              <p:tags r:id="rId7"/>
            </p:custDataLst>
          </p:nvPr>
        </p:nvSpPr>
        <p:spPr>
          <a:xfrm>
            <a:off x="72956" y="1033844"/>
            <a:ext cx="11711373" cy="5312223"/>
          </a:xfrm>
          <a:prstGeom prst="rect">
            <a:avLst/>
          </a:prstGeom>
          <a:noFill/>
        </p:spPr>
        <p:txBody>
          <a:bodyPr wrap="square">
            <a:spAutoFit/>
          </a:bodyPr>
          <a:lstStyle/>
          <a:p>
            <a:pPr marL="266700" indent="-266700" algn="just">
              <a:lnSpc>
                <a:spcPct val="120000"/>
              </a:lnSpc>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11.</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某高校采用如图所示的发酵罐进行葡萄酒主发酵过程的研究，下列叙述错误的是</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a:t>
            </a:r>
          </a:p>
          <a:p>
            <a:pPr marL="266700" indent="-266700" algn="just">
              <a:lnSpc>
                <a:spcPct val="120000"/>
              </a:lnSpc>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A.</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夏季生产果酒时，常需对罐体进行降温处理</a:t>
            </a:r>
          </a:p>
          <a:p>
            <a:pPr algn="just">
              <a:lnSpc>
                <a:spcPct val="120000"/>
              </a:lnSpc>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B.</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乙醇为挥发性物质，故发酵过程中空气的</a:t>
            </a:r>
            <a:endPar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endParaRPr>
          </a:p>
          <a:p>
            <a:pPr algn="just">
              <a:lnSpc>
                <a:spcPct val="120000"/>
              </a:lnSpc>
              <a:tabLst>
                <a:tab pos="2025015"/>
              </a:tabLst>
            </a:pP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进气量不宜太大</a:t>
            </a:r>
          </a:p>
          <a:p>
            <a:pPr algn="just">
              <a:lnSpc>
                <a:spcPct val="120000"/>
              </a:lnSpc>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C.</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正常发酵过程中罐内的压力不会低于大气压</a:t>
            </a:r>
          </a:p>
          <a:p>
            <a:pPr algn="just">
              <a:lnSpc>
                <a:spcPct val="120000"/>
              </a:lnSpc>
              <a:tabLst>
                <a:tab pos="2025015"/>
              </a:tabLst>
            </a:pPr>
            <a:r>
              <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D.</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可以通过监测发酵过程中残余糖的浓度</a:t>
            </a:r>
            <a:endParaRPr lang="en-US"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endParaRPr>
          </a:p>
          <a:p>
            <a:pPr algn="just">
              <a:lnSpc>
                <a:spcPct val="120000"/>
              </a:lnSpc>
              <a:tabLst>
                <a:tab pos="2025015"/>
              </a:tabLst>
            </a:pPr>
            <a:r>
              <a:rPr lang="zh-CN" altLang="en-US"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rPr>
              <a:t>来决定何时终止发酵</a:t>
            </a:r>
          </a:p>
          <a:p>
            <a:pPr marL="266700" indent="-266700" algn="just">
              <a:lnSpc>
                <a:spcPct val="100000"/>
              </a:lnSpc>
              <a:tabLst>
                <a:tab pos="2025015"/>
              </a:tabLst>
            </a:pPr>
            <a:endParaRPr lang="zh-CN" altLang="zh-CN" sz="3200" kern="100">
              <a:solidFill>
                <a:srgbClr val="080808"/>
              </a:solidFill>
              <a:latin typeface="Times New Roman" panose="02020603050405020304" pitchFamily="18" charset="0"/>
              <a:ea typeface="KaiTi" panose="02010609060101010101" pitchFamily="49" charset="-122"/>
              <a:cs typeface="Times New Roman" panose="02020603050405020304" pitchFamily="18" charset="0"/>
            </a:endParaRPr>
          </a:p>
        </p:txBody>
      </p:sp>
      <p:pic>
        <p:nvPicPr>
          <p:cNvPr id="4" name="Picture 2" title="">
            <a:extLst>
              <a:ext uri="{FF2B5EF4-FFF2-40B4-BE49-F238E27FC236}">
                <a16:creationId xmlns:a16="http://schemas.microsoft.com/office/drawing/2014/main" id="{4C992E25-B00C-7697-5058-012D30AB211F}"/>
              </a:ext>
            </a:extLst>
          </p:cNvPr>
          <p:cNvPicPr>
            <a:picLocks noChangeAspect="1" noChangeArrowheads="1"/>
          </p:cNvPicPr>
          <p:nvPr>
            <p:custDataLst>
              <p:tags r:id="rId9"/>
            </p:custDataLst>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022795" y="2881991"/>
            <a:ext cx="4010681" cy="38520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占位符 2" title="">
            <a:extLst>
              <a:ext uri="{FF2B5EF4-FFF2-40B4-BE49-F238E27FC236}">
                <a16:creationId xmlns:a16="http://schemas.microsoft.com/office/drawing/2014/main" id="{4E125D66-C7D0-0708-D9A8-086B43D870A3}"/>
              </a:ext>
            </a:extLst>
          </p:cNvPr>
          <p:cNvSpPr txBox="1"/>
          <p:nvPr>
            <p:custDataLst>
              <p:tags r:id="rId10"/>
            </p:custDataLst>
          </p:nvPr>
        </p:nvSpPr>
        <p:spPr>
          <a:xfrm>
            <a:off x="3918172" y="1653394"/>
            <a:ext cx="539528" cy="815485"/>
          </a:xfrm>
          <a:prstGeom prst="rect">
            <a:avLst/>
          </a:prstGeom>
        </p:spPr>
        <p:txBody>
          <a:bodyPr/>
          <a:lstStyle>
            <a:lvl1pPr marL="228600" indent="-228600" algn="l" rtl="0" eaLnBrk="0" fontAlgn="base" hangingPunct="0">
              <a:lnSpc>
                <a:spcPct val="90000"/>
              </a:lnSpc>
              <a:spcBef>
                <a:spcPts val="1000"/>
              </a:spcBef>
              <a:spcAft>
                <a:spcPct val="0"/>
              </a:spcAft>
              <a:buFont typeface="Arial"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itchFamily="34"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9pPr>
          </a:lstStyle>
          <a:p>
            <a:pPr marL="0" indent="0">
              <a:buNone/>
            </a:pPr>
            <a:r>
              <a:rPr lang="en-US" altLang="zh-CN" sz="4400" b="1" kern="100">
                <a:solidFill>
                  <a:srgbClr val="C00000"/>
                </a:solidFill>
                <a:latin typeface="Times New Roman" panose="02020603050405020304"/>
                <a:ea typeface="微软雅黑" charset="-122"/>
                <a:cs typeface="Courier New" panose="02070309020205020404"/>
              </a:rPr>
              <a:t>B</a:t>
            </a:r>
            <a:endParaRPr lang="zh-CN" altLang="en-US" sz="4400" b="1" kern="0">
              <a:solidFill>
                <a:srgbClr val="C00000"/>
              </a:solidFill>
            </a:endParaRPr>
          </a:p>
        </p:txBody>
      </p:sp>
    </p:spTree>
    <p:extLst>
      <p:ext uri="{BB962C8B-B14F-4D97-AF65-F5344CB8AC3E}">
        <p14:creationId xmlns:p14="http://schemas.microsoft.com/office/powerpoint/2010/main" val="32584496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C9F754DE-2CAD-44b6-B708-469DEB6407EB-1" title="">
            <a:extLst>
              <a:ext uri="{FF2B5EF4-FFF2-40B4-BE49-F238E27FC236}">
                <a16:creationId xmlns:a16="http://schemas.microsoft.com/office/drawing/2014/main" id="{AA8F03A4-8B4D-6F58-198A-2B860BCDB4E3}"/>
              </a:ext>
            </a:extLst>
          </p:cNvPr>
          <p:cNvPicPr>
            <a:picLocks noChangeAspect="1"/>
          </p:cNvPicPr>
          <p:nvPr>
            <p:custDataLst>
              <p:tags r:id="rId5"/>
            </p:custDataLst>
          </p:nvPr>
        </p:nvPicPr>
        <p:blipFill>
          <a:blip r:embed="rId4"/>
          <a:stretch>
            <a:fillRect/>
          </a:stretch>
        </p:blipFill>
        <p:spPr>
          <a:xfrm>
            <a:off x="1870392" y="160338"/>
            <a:ext cx="7855114" cy="6696000"/>
          </a:xfrm>
          <a:prstGeom prst="rect">
            <a:avLst/>
          </a:prstGeom>
        </p:spPr>
      </p:pic>
      <p:pic>
        <p:nvPicPr>
          <p:cNvPr id="31761" name="图片 22" title=""/>
          <p:cNvPicPr>
            <a:picLocks noChangeAspect="1" noChangeArrowheads="1"/>
          </p:cNvPicPr>
          <p:nvPr>
            <p:custDataLst>
              <p:tags r:id="rId7"/>
            </p:custDataLst>
          </p:nvPr>
        </p:nvPicPr>
        <p:blipFill>
          <a:blip r:embed="rId6">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8"/>
            </p:custDataLst>
          </p:nvPr>
        </p:nvSpPr>
        <p:spPr bwMode="auto">
          <a:xfrm>
            <a:off x="987425" y="203529"/>
            <a:ext cx="1765935" cy="56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lnSpc>
                <a:spcPct val="120000"/>
              </a:lnSpc>
            </a:pPr>
            <a:r>
              <a:rPr lang="zh-CN" altLang="en-US" sz="2800" b="1">
                <a:solidFill>
                  <a:srgbClr val="007F58"/>
                </a:solidFill>
                <a:latin typeface="Times New Roman" panose="02020603050405020304" pitchFamily="18" charset="0"/>
                <a:cs typeface="Times New Roman" panose="02020603050405020304" pitchFamily="18" charset="0"/>
              </a:rPr>
              <a:t>课堂总结</a:t>
            </a:r>
          </a:p>
        </p:txBody>
      </p:sp>
    </p:spTree>
    <p:extLst>
      <p:ext uri="{BB962C8B-B14F-4D97-AF65-F5344CB8AC3E}">
        <p14:creationId xmlns:p14="http://schemas.microsoft.com/office/powerpoint/2010/main" val="232203562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7227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chemeClr val="accent6">
                    <a:lumMod val="75000"/>
                  </a:schemeClr>
                </a:solidFill>
                <a:latin typeface="微软雅黑" pitchFamily="34" charset="-122"/>
              </a:rPr>
              <a:t>问题探讨</a:t>
            </a:r>
          </a:p>
        </p:txBody>
      </p:sp>
      <p:sp>
        <p:nvSpPr>
          <p:cNvPr id="2" name="文本框 1" title="">
            <a:extLst>
              <a:ext uri="{FF2B5EF4-FFF2-40B4-BE49-F238E27FC236}">
                <a16:creationId xmlns:a16="http://schemas.microsoft.com/office/drawing/2014/main" id="{96097291-69BC-8EC0-7830-4D6000528D2B}"/>
              </a:ext>
            </a:extLst>
          </p:cNvPr>
          <p:cNvSpPr txBox="1"/>
          <p:nvPr>
            <p:custDataLst>
              <p:tags r:id="rId7"/>
            </p:custDataLst>
          </p:nvPr>
        </p:nvSpPr>
        <p:spPr>
          <a:xfrm>
            <a:off x="3673565" y="1047386"/>
            <a:ext cx="7939316" cy="5354158"/>
          </a:xfrm>
          <a:prstGeom prst="rect">
            <a:avLst/>
          </a:prstGeom>
          <a:noFill/>
        </p:spPr>
        <p:txBody>
          <a:bodyPr wrap="square" rtlCol="0" anchor="t">
            <a:spAutoFit/>
          </a:bodyPr>
          <a:lstStyle/>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青霉素是世界上第一个应用于临床的抗生素。早期科学家只能从青霉菌中提取少量青霉素，它的价格贵如金。</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b="1">
                <a:solidFill>
                  <a:srgbClr val="0000FF"/>
                </a:solidFill>
                <a:latin typeface="楷体" panose="02010609060101010101" charset="-122"/>
                <a:ea typeface="楷体" panose="02010609060101010101" charset="-122"/>
              </a:rPr>
              <a:t>随着高产菌种的选育、发酵技术的发展等，青霉素步入了产业化生产的道路。</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如今，1瓶规格160万单位的青霉素注射剂的价格只要1元左右。</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那么，在工业上，青霉素究竟是怎样生产的呢？</a:t>
            </a:r>
          </a:p>
        </p:txBody>
      </p:sp>
      <p:sp>
        <p:nvSpPr>
          <p:cNvPr id="5" name="文本框 4" title="">
            <a:extLst>
              <a:ext uri="{FF2B5EF4-FFF2-40B4-BE49-F238E27FC236}">
                <a16:creationId xmlns:a16="http://schemas.microsoft.com/office/drawing/2014/main" id="{0449A14E-7064-B0D0-CEC2-16A273C4CFC0}"/>
              </a:ext>
            </a:extLst>
          </p:cNvPr>
          <p:cNvSpPr txBox="1"/>
          <p:nvPr>
            <p:custDataLst>
              <p:tags r:id="rId8"/>
            </p:custDataLst>
          </p:nvPr>
        </p:nvSpPr>
        <p:spPr>
          <a:xfrm>
            <a:off x="6615978" y="6109761"/>
            <a:ext cx="4330700" cy="583565"/>
          </a:xfrm>
          <a:prstGeom prst="rect">
            <a:avLst/>
          </a:prstGeom>
          <a:noFill/>
        </p:spPr>
        <p:txBody>
          <a:bodyPr wrap="square" rtlCol="0">
            <a:spAutoFit/>
          </a:bodyPr>
          <a:lstStyle/>
          <a:p>
            <a:pPr algn="l"/>
            <a:r>
              <a:rPr lang="zh-CN" altLang="en-US" sz="3200" b="1">
                <a:solidFill>
                  <a:srgbClr val="FF0000"/>
                </a:solidFill>
                <a:latin typeface="楷体" panose="02010609060101010101" charset="-122"/>
                <a:ea typeface="楷体" panose="02010609060101010101" charset="-122"/>
              </a:rPr>
              <a:t>通过发酵工程生产</a:t>
            </a:r>
          </a:p>
        </p:txBody>
      </p:sp>
      <p:pic>
        <p:nvPicPr>
          <p:cNvPr id="1026" name="Picture 2" title="">
            <a:extLst>
              <a:ext uri="{FF2B5EF4-FFF2-40B4-BE49-F238E27FC236}">
                <a16:creationId xmlns:a16="http://schemas.microsoft.com/office/drawing/2014/main" id="{5163118C-EFE8-B5A4-846B-6542664093BA}"/>
              </a:ext>
            </a:extLst>
          </p:cNvPr>
          <p:cNvPicPr>
            <a:picLocks noChangeAspect="1" noChangeArrowheads="1"/>
          </p:cNvPicPr>
          <p:nvPr>
            <p:custDataLst>
              <p:tags r:id="rId10"/>
            </p:custDataLst>
          </p:nvPr>
        </p:nvPicPr>
        <p:blipFill>
          <a:blip r:embed="rId9">
            <a:extLst>
              <a:ext uri="{28A0092B-C50C-407E-A947-70E740481C1C}">
                <a14:useLocalDpi xmlns:a14="http://schemas.microsoft.com/office/drawing/2010/main" val="0"/>
              </a:ext>
            </a:extLst>
          </a:blip>
          <a:srcRect l="15931" t="2106" r="18759" b="4726"/>
          <a:stretch>
            <a:fillRect/>
          </a:stretch>
        </p:blipFill>
        <p:spPr bwMode="auto">
          <a:xfrm>
            <a:off x="0" y="1134000"/>
            <a:ext cx="3410674" cy="57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63363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098" name="文本框 13" title=""/>
          <p:cNvSpPr txBox="1">
            <a:spLocks noChangeArrowheads="1"/>
          </p:cNvSpPr>
          <p:nvPr>
            <p:custDataLst>
              <p:tags r:id="rId3"/>
            </p:custDataLst>
          </p:nvPr>
        </p:nvSpPr>
        <p:spPr bwMode="auto">
          <a:xfrm>
            <a:off x="1767840" y="4448587"/>
            <a:ext cx="82600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zh-CN" altLang="en-US" sz="4800" b="1">
                <a:solidFill>
                  <a:srgbClr val="007F58"/>
                </a:solidFill>
                <a:latin typeface="微软雅黑" pitchFamily="34" charset="-122"/>
              </a:rPr>
              <a:t>习题检测</a:t>
            </a:r>
          </a:p>
        </p:txBody>
      </p:sp>
      <p:grpSp>
        <p:nvGrpSpPr>
          <p:cNvPr id="2" name="组合 1" title=""/>
          <p:cNvGrpSpPr/>
          <p:nvPr>
            <p:custDataLst>
              <p:tags r:id="rId4"/>
            </p:custDataLst>
          </p:nvPr>
        </p:nvGrpSpPr>
        <p:grpSpPr>
          <a:xfrm>
            <a:off x="4357688" y="1117600"/>
            <a:ext cx="3155950" cy="2946400"/>
            <a:chOff x="4357688" y="1117600"/>
            <a:chExt cx="3155950" cy="2946400"/>
          </a:xfrm>
        </p:grpSpPr>
        <p:grpSp>
          <p:nvGrpSpPr>
            <p:cNvPr id="4099" name="组合 4"/>
            <p:cNvGrpSpPr>
              <a:grpSpLocks noChangeAspect="1"/>
            </p:cNvGrpSpPr>
            <p:nvPr>
              <p:custDataLst>
                <p:tags r:id="rId5"/>
              </p:custDataLst>
            </p:nvPr>
          </p:nvGrpSpPr>
          <p:grpSpPr>
            <a:xfrm>
              <a:off x="4357688" y="1117600"/>
              <a:ext cx="3155950" cy="2946400"/>
              <a:chExt cx="6822015" cy="6383223"/>
            </a:xfrm>
          </p:grpSpPr>
          <p:pic>
            <p:nvPicPr>
              <p:cNvPr id="4102" name="图片 1"/>
              <p:cNvPicPr>
                <a:picLocks noChangeAspect="1" noChangeArrowheads="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bwMode="auto">
              <a:xfrm>
                <a:off x="3573" y="0"/>
                <a:ext cx="6818442" cy="638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图片 3"/>
              <p:cNvPicPr>
                <a:picLocks noChangeAspect="1" noChangeArrowheads="1"/>
              </p:cNvPicPr>
              <p:nvPr>
                <p:custDataLst>
                  <p:tags r:id="rId9"/>
                </p:custDataLst>
              </p:nvPr>
            </p:nvPicPr>
            <p:blipFill>
              <a:blip r:embed="rId8">
                <a:extLst>
                  <a:ext uri="{28A0092B-C50C-407E-A947-70E740481C1C}">
                    <a14:useLocalDpi xmlns:a14="http://schemas.microsoft.com/office/drawing/2010/main" val="0"/>
                  </a:ext>
                </a:extLst>
              </a:blip>
              <a:stretch>
                <a:fillRect/>
              </a:stretch>
            </p:blipFill>
            <p:spPr bwMode="auto">
              <a:xfrm>
                <a:off x="0" y="0"/>
                <a:ext cx="6822015" cy="638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0" name="文本框 2"/>
            <p:cNvSpPr txBox="1">
              <a:spLocks noChangeArrowheads="1"/>
            </p:cNvSpPr>
            <p:nvPr>
              <p:custDataLst>
                <p:tags r:id="rId10"/>
              </p:custDataLst>
            </p:nvPr>
          </p:nvSpPr>
          <p:spPr bwMode="auto">
            <a:xfrm>
              <a:off x="5130800" y="1338263"/>
              <a:ext cx="1609725"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16600">
                  <a:solidFill>
                    <a:schemeClr val="bg1"/>
                  </a:solidFill>
                  <a:latin typeface="Impact" pitchFamily="34" charset="0"/>
                </a:rPr>
                <a:t>3</a:t>
              </a:r>
              <a:endParaRPr lang="zh-CN" altLang="en-US" sz="16600">
                <a:solidFill>
                  <a:schemeClr val="bg1"/>
                </a:solidFill>
                <a:latin typeface="Impact" pitchFamily="34" charset="0"/>
              </a:endParaRPr>
            </a:p>
          </p:txBody>
        </p:sp>
      </p:grpSp>
    </p:spTree>
    <p:extLst>
      <p:ext uri="{BB962C8B-B14F-4D97-AF65-F5344CB8AC3E}">
        <p14:creationId xmlns:p14="http://schemas.microsoft.com/office/powerpoint/2010/main" val="193998669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5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051A7FC9-4677-F8B1-9772-5697043FF42A}"/>
              </a:ext>
            </a:extLst>
          </p:cNvPr>
          <p:cNvSpPr txBox="1"/>
          <p:nvPr>
            <p:custDataLst>
              <p:tags r:id="rId7"/>
            </p:custDataLst>
          </p:nvPr>
        </p:nvSpPr>
        <p:spPr>
          <a:xfrm>
            <a:off x="102870" y="931862"/>
            <a:ext cx="12089130" cy="5354158"/>
          </a:xfrm>
          <a:prstGeom prst="rect">
            <a:avLst/>
          </a:prstGeom>
          <a:noFill/>
        </p:spPr>
        <p:txBody>
          <a:bodyPr wrap="square">
            <a:spAutoFit/>
          </a:bodyPr>
          <a:lstStyle/>
          <a:p>
            <a:pPr>
              <a:lnSpc>
                <a:spcPct val="120000"/>
              </a:lnSpc>
            </a:pP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与传统发酵技术相比，发酵工程的产品种类更加丰富，产量和</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质量明显提高。判断下列相关表述是否正确。</a:t>
            </a: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）发酵工程与传统发酵技术最大的区别就是前者可以利用</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微生物来进行发酵。        (        )</a:t>
            </a: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）发酵工程的产品主要包括微生物的代谢物、酶及菌体本身。</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         )</a:t>
            </a: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）在发酵工程的发酵环节中，发酵条件变化不仅会影响微生物</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的生长繁殖，也会影响微生物的代谢途径。            (         )</a:t>
            </a: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）通过发酵工程可以从微生物细胞中提取单细胞蛋白。(        )</a:t>
            </a:r>
          </a:p>
        </p:txBody>
      </p:sp>
      <p:sp>
        <p:nvSpPr>
          <p:cNvPr id="3" name="文本框 2" title="">
            <a:extLst>
              <a:ext uri="{FF2B5EF4-FFF2-40B4-BE49-F238E27FC236}">
                <a16:creationId xmlns:a16="http://schemas.microsoft.com/office/drawing/2014/main" id="{D0EB13C5-842F-79E5-8E40-16796E755E1D}"/>
              </a:ext>
            </a:extLst>
          </p:cNvPr>
          <p:cNvSpPr txBox="1"/>
          <p:nvPr>
            <p:custDataLst>
              <p:tags r:id="rId8"/>
            </p:custDataLst>
          </p:nvPr>
        </p:nvSpPr>
        <p:spPr>
          <a:xfrm>
            <a:off x="6096000" y="2660650"/>
            <a:ext cx="898525" cy="768350"/>
          </a:xfrm>
          <a:prstGeom prst="rect">
            <a:avLst/>
          </a:prstGeom>
          <a:noFill/>
        </p:spPr>
        <p:txBody>
          <a:bodyPr wrap="square" rtlCol="0" anchor="t">
            <a:spAutoFit/>
          </a:bodyPr>
          <a:lstStyle/>
          <a:p>
            <a:r>
              <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a:t>
            </a:r>
          </a:p>
        </p:txBody>
      </p:sp>
      <p:sp>
        <p:nvSpPr>
          <p:cNvPr id="4" name="文本框 3" title="">
            <a:extLst>
              <a:ext uri="{FF2B5EF4-FFF2-40B4-BE49-F238E27FC236}">
                <a16:creationId xmlns:a16="http://schemas.microsoft.com/office/drawing/2014/main" id="{4C8D84E6-4285-8CCD-6485-06AF6FFA495F}"/>
              </a:ext>
            </a:extLst>
          </p:cNvPr>
          <p:cNvSpPr txBox="1"/>
          <p:nvPr>
            <p:custDataLst>
              <p:tags r:id="rId9"/>
            </p:custDataLst>
          </p:nvPr>
        </p:nvSpPr>
        <p:spPr>
          <a:xfrm>
            <a:off x="10843592" y="5624032"/>
            <a:ext cx="898525" cy="768350"/>
          </a:xfrm>
          <a:prstGeom prst="rect">
            <a:avLst/>
          </a:prstGeom>
          <a:noFill/>
        </p:spPr>
        <p:txBody>
          <a:bodyPr wrap="square" rtlCol="0" anchor="t">
            <a:spAutoFit/>
          </a:bodyPr>
          <a:lstStyle/>
          <a:p>
            <a:r>
              <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a:t>
            </a:r>
          </a:p>
        </p:txBody>
      </p:sp>
      <p:sp>
        <p:nvSpPr>
          <p:cNvPr id="5" name="文本框 4" title="">
            <a:extLst>
              <a:ext uri="{FF2B5EF4-FFF2-40B4-BE49-F238E27FC236}">
                <a16:creationId xmlns:a16="http://schemas.microsoft.com/office/drawing/2014/main" id="{7D4CA738-810B-C070-0528-4835E7CDE452}"/>
              </a:ext>
            </a:extLst>
          </p:cNvPr>
          <p:cNvSpPr txBox="1"/>
          <p:nvPr>
            <p:custDataLst>
              <p:tags r:id="rId10"/>
            </p:custDataLst>
          </p:nvPr>
        </p:nvSpPr>
        <p:spPr>
          <a:xfrm>
            <a:off x="10499422" y="5123359"/>
            <a:ext cx="688340" cy="769441"/>
          </a:xfrm>
          <a:prstGeom prst="rect">
            <a:avLst/>
          </a:prstGeom>
          <a:noFill/>
        </p:spPr>
        <p:txBody>
          <a:bodyPr wrap="square" rtlCol="0" anchor="t">
            <a:spAutoFit/>
          </a:bodyPr>
          <a:lstStyle/>
          <a:p>
            <a:r>
              <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a:t>
            </a:r>
          </a:p>
        </p:txBody>
      </p:sp>
      <p:sp>
        <p:nvSpPr>
          <p:cNvPr id="6" name="文本框 5" title="">
            <a:extLst>
              <a:ext uri="{FF2B5EF4-FFF2-40B4-BE49-F238E27FC236}">
                <a16:creationId xmlns:a16="http://schemas.microsoft.com/office/drawing/2014/main" id="{593FCF97-5536-CA75-94E1-CF7D81655ED6}"/>
              </a:ext>
            </a:extLst>
          </p:cNvPr>
          <p:cNvSpPr txBox="1"/>
          <p:nvPr>
            <p:custDataLst>
              <p:tags r:id="rId11"/>
            </p:custDataLst>
          </p:nvPr>
        </p:nvSpPr>
        <p:spPr>
          <a:xfrm>
            <a:off x="10499422" y="3878746"/>
            <a:ext cx="688340" cy="769441"/>
          </a:xfrm>
          <a:prstGeom prst="rect">
            <a:avLst/>
          </a:prstGeom>
          <a:noFill/>
        </p:spPr>
        <p:txBody>
          <a:bodyPr wrap="square" rtlCol="0" anchor="t">
            <a:spAutoFit/>
          </a:bodyPr>
          <a:lstStyle/>
          <a:p>
            <a:r>
              <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a:t>
            </a:r>
          </a:p>
        </p:txBody>
      </p:sp>
    </p:spTree>
    <p:extLst>
      <p:ext uri="{BB962C8B-B14F-4D97-AF65-F5344CB8AC3E}">
        <p14:creationId xmlns:p14="http://schemas.microsoft.com/office/powerpoint/2010/main" val="177465859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nodeType="clickPar">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p:tgtEl>
                                          <p:spTgt spid="6"/>
                                        </p:tgtEl>
                                        <p:attrNameLst>
                                          <p:attrName>ppt_y</p:attrName>
                                        </p:attrNameLst>
                                      </p:cBhvr>
                                      <p:tavLst>
                                        <p:tav tm="0">
                                          <p:val>
                                            <p:strVal val="#ppt_y+#ppt_h*1.125000"/>
                                          </p:val>
                                        </p:tav>
                                        <p:tav tm="100000">
                                          <p:val>
                                            <p:strVal val="#ppt_y"/>
                                          </p:val>
                                        </p:tav>
                                      </p:tavLst>
                                    </p:anim>
                                    <p:animEffect transition="in" filter="wipe(up)">
                                      <p:cBhvr>
                                        <p:cTn id="14" dur="500"/>
                                        <p:tgtEl>
                                          <p:spTgt spid="6"/>
                                        </p:tgtEl>
                                      </p:cBhvr>
                                    </p:animEffect>
                                  </p:childTnLst>
                                </p:cTn>
                              </p:par>
                            </p:childTnLst>
                          </p:cTn>
                        </p:par>
                      </p:childTnLst>
                    </p:cTn>
                  </p:par>
                  <p:par>
                    <p:cTn id="15" fill="hold" nodeType="clickPar">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p:tgtEl>
                                          <p:spTgt spid="5"/>
                                        </p:tgtEl>
                                        <p:attrNameLst>
                                          <p:attrName>ppt_y</p:attrName>
                                        </p:attrNameLst>
                                      </p:cBhvr>
                                      <p:tavLst>
                                        <p:tav tm="0">
                                          <p:val>
                                            <p:strVal val="#ppt_y+#ppt_h*1.125000"/>
                                          </p:val>
                                        </p:tav>
                                        <p:tav tm="100000">
                                          <p:val>
                                            <p:strVal val="#ppt_y"/>
                                          </p:val>
                                        </p:tav>
                                      </p:tavLst>
                                    </p:anim>
                                    <p:animEffect transition="in" filter="wipe(up)">
                                      <p:cBhvr>
                                        <p:cTn id="20" dur="500"/>
                                        <p:tgtEl>
                                          <p:spTgt spid="5"/>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p:tgtEl>
                                          <p:spTgt spid="4"/>
                                        </p:tgtEl>
                                        <p:attrNameLst>
                                          <p:attrName>ppt_y</p:attrName>
                                        </p:attrNameLst>
                                      </p:cBhvr>
                                      <p:tavLst>
                                        <p:tav tm="0">
                                          <p:val>
                                            <p:strVal val="#ppt_y+#ppt_h*1.125000"/>
                                          </p:val>
                                        </p:tav>
                                        <p:tav tm="100000">
                                          <p:val>
                                            <p:strVal val="#ppt_y"/>
                                          </p:val>
                                        </p:tav>
                                      </p:tavLst>
                                    </p:anim>
                                    <p:animEffect transition="in" filter="wipe(up)">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5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6B993862-69C1-580F-4519-5ED07FA3E9E2}"/>
              </a:ext>
            </a:extLst>
          </p:cNvPr>
          <p:cNvSpPr txBox="1"/>
          <p:nvPr>
            <p:custDataLst>
              <p:tags r:id="rId7"/>
            </p:custDataLst>
          </p:nvPr>
        </p:nvSpPr>
        <p:spPr>
          <a:xfrm>
            <a:off x="187640" y="1073197"/>
            <a:ext cx="12004360" cy="2399503"/>
          </a:xfrm>
          <a:prstGeom prst="rect">
            <a:avLst/>
          </a:prstGeom>
          <a:noFill/>
        </p:spPr>
        <p:txBody>
          <a:bodyPr wrap="square" rtlCol="0" anchor="t">
            <a:spAutoFit/>
          </a:bodyPr>
          <a:lstStyle/>
          <a:p>
            <a:pPr>
              <a:lnSpc>
                <a:spcPct val="120000"/>
              </a:lnSpc>
            </a:pP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在青霉素的发酵生产过程中，人们遇到了两个问题。请你运用所学知识或查阅资料，并发挥想象力，提出解决这些问题的思路。</a:t>
            </a: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(1) 青霉素发酵是高耗氧过程，如何能够保证在发酵过程中给微生物持续高效地供氧呢？(提示：血红蛋口具有携带O</a:t>
            </a:r>
            <a:r>
              <a:rPr lang="zh-CN" altLang="en-US" sz="3200" baseline="-250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的能力)</a:t>
            </a:r>
          </a:p>
        </p:txBody>
      </p:sp>
      <p:sp>
        <p:nvSpPr>
          <p:cNvPr id="3" name="文本框 2" title="">
            <a:extLst>
              <a:ext uri="{FF2B5EF4-FFF2-40B4-BE49-F238E27FC236}">
                <a16:creationId xmlns:a16="http://schemas.microsoft.com/office/drawing/2014/main" id="{822F8DB6-208C-4207-0E67-D110172F3D6E}"/>
              </a:ext>
            </a:extLst>
          </p:cNvPr>
          <p:cNvSpPr txBox="1"/>
          <p:nvPr>
            <p:custDataLst>
              <p:tags r:id="rId8"/>
            </p:custDataLst>
          </p:nvPr>
        </p:nvSpPr>
        <p:spPr>
          <a:xfrm>
            <a:off x="1411371" y="4185932"/>
            <a:ext cx="9369258" cy="1217641"/>
          </a:xfrm>
          <a:prstGeom prst="rect">
            <a:avLst/>
          </a:prstGeom>
          <a:noFill/>
        </p:spPr>
        <p:txBody>
          <a:bodyPr wrap="square">
            <a:spAutoFit/>
          </a:bodyPr>
          <a:lstStyle/>
          <a:p>
            <a:pPr>
              <a:lnSpc>
                <a:spcPct val="12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可以用基因工程的方法，将血红蛋白基因转入青霉素生产菌来提高菌体对氧的吸收和利用率。</a:t>
            </a:r>
          </a:p>
        </p:txBody>
      </p:sp>
    </p:spTree>
    <p:extLst>
      <p:ext uri="{BB962C8B-B14F-4D97-AF65-F5344CB8AC3E}">
        <p14:creationId xmlns:p14="http://schemas.microsoft.com/office/powerpoint/2010/main" val="222086995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D8B4839A-73E4-C317-976F-479C5CECB4F0}"/>
              </a:ext>
            </a:extLst>
          </p:cNvPr>
          <p:cNvSpPr txBox="1"/>
          <p:nvPr>
            <p:custDataLst>
              <p:tags r:id="rId7"/>
            </p:custDataLst>
          </p:nvPr>
        </p:nvSpPr>
        <p:spPr>
          <a:xfrm>
            <a:off x="420659" y="1116124"/>
            <a:ext cx="11432251" cy="2990434"/>
          </a:xfrm>
          <a:prstGeom prst="rect">
            <a:avLst/>
          </a:prstGeom>
          <a:noFill/>
        </p:spPr>
        <p:txBody>
          <a:bodyPr wrap="square">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(2) 在发酵过程中，总有头孢霉素产生。人们通过对青霉素生产菌代谢途径的研究发现，在青霉素与头孢霉素的合成过程中，它们有一个共同的前体，这个前体经过两种不同酶的作用分别合成两个产物。如何改造青霉素生产菌使其只生产青霉素或者只生产头孢霉素呢？</a:t>
            </a:r>
          </a:p>
        </p:txBody>
      </p:sp>
      <p:sp>
        <p:nvSpPr>
          <p:cNvPr id="3" name="文本框 2" title="">
            <a:extLst>
              <a:ext uri="{FF2B5EF4-FFF2-40B4-BE49-F238E27FC236}">
                <a16:creationId xmlns:a16="http://schemas.microsoft.com/office/drawing/2014/main" id="{41A2076D-9863-DC9D-C445-EC9F25569420}"/>
              </a:ext>
            </a:extLst>
          </p:cNvPr>
          <p:cNvSpPr txBox="1"/>
          <p:nvPr>
            <p:custDataLst>
              <p:tags r:id="rId8"/>
            </p:custDataLst>
          </p:nvPr>
        </p:nvSpPr>
        <p:spPr>
          <a:xfrm>
            <a:off x="685800" y="4397182"/>
            <a:ext cx="11167110" cy="1217641"/>
          </a:xfrm>
          <a:prstGeom prst="rect">
            <a:avLst/>
          </a:prstGeom>
          <a:noFill/>
        </p:spPr>
        <p:txBody>
          <a:bodyPr wrap="square">
            <a:spAutoFit/>
          </a:bodyPr>
          <a:lstStyle/>
          <a:p>
            <a:pPr>
              <a:lnSpc>
                <a:spcPct val="12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可以对两种酶的基因进行改造或敲除其中一种酶的基因，从而使青霉素生产菌只生产一种产物。</a:t>
            </a:r>
          </a:p>
        </p:txBody>
      </p:sp>
    </p:spTree>
    <p:extLst>
      <p:ext uri="{BB962C8B-B14F-4D97-AF65-F5344CB8AC3E}">
        <p14:creationId xmlns:p14="http://schemas.microsoft.com/office/powerpoint/2010/main" val="280198142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F9A44676-0685-7B82-96E6-A9C6F1F47F9E}"/>
              </a:ext>
            </a:extLst>
          </p:cNvPr>
          <p:cNvSpPr txBox="1"/>
          <p:nvPr>
            <p:custDataLst>
              <p:tags r:id="rId7"/>
            </p:custDataLst>
          </p:nvPr>
        </p:nvSpPr>
        <p:spPr>
          <a:xfrm>
            <a:off x="217681" y="794662"/>
            <a:ext cx="11679486" cy="3667671"/>
          </a:xfrm>
          <a:prstGeom prst="rect">
            <a:avLst/>
          </a:prstGeom>
          <a:noFill/>
        </p:spPr>
        <p:txBody>
          <a:bodyPr wrap="square">
            <a:spAutoFit/>
          </a:bodyPr>
          <a:lstStyle/>
          <a:p>
            <a:pPr>
              <a:lnSpc>
                <a:spcPct val="120000"/>
              </a:lnSpc>
            </a:pPr>
            <a:r>
              <a:rPr lang="en-US" altLang="zh-CN" sz="2800">
                <a:solidFill>
                  <a:srgbClr val="000000"/>
                </a:solidFill>
                <a:latin typeface="Times New Roman" panose="02020603050405020304" pitchFamily="18" charset="0"/>
                <a:ea typeface="Microsoft YaHei" panose="020b0503020204020204" pitchFamily="34" charset="-122"/>
                <a:cs typeface="Times New Roman" panose="02020603050405020304" pitchFamily="18" charset="0"/>
              </a:rPr>
              <a:t>3.</a:t>
            </a:r>
            <a:r>
              <a:rPr lang="zh-CN" altLang="en-US" sz="2800">
                <a:solidFill>
                  <a:srgbClr val="000000"/>
                </a:solidFill>
                <a:latin typeface="Times New Roman" panose="02020603050405020304" pitchFamily="18" charset="0"/>
                <a:ea typeface="Microsoft YaHei" panose="020b0503020204020204" pitchFamily="34" charset="-122"/>
                <a:cs typeface="Times New Roman" panose="02020603050405020304" pitchFamily="18" charset="0"/>
              </a:rPr>
              <a:t>通过微生物发酵，可以将粮食(如玉米、 小麦等)及各种植物纤维加工成燃料乙醇；将燃料乙醇和普通汽油按一定比例混配，就形成了目前在我国多地广泛使用的乙醇汽油。乙醇汽油的环保性令人称道。调査显示，使用乙醇汽油与使用普通汽油相比，排放到空气中的NO</a:t>
            </a:r>
            <a:r>
              <a:rPr lang="zh-CN" altLang="en-US" sz="2800" baseline="-25000">
                <a:solidFill>
                  <a:srgbClr val="000000"/>
                </a:solidFill>
                <a:latin typeface="Times New Roman" panose="02020603050405020304" pitchFamily="18" charset="0"/>
                <a:ea typeface="Microsoft YaHei" panose="020b0503020204020204" pitchFamily="34" charset="-122"/>
                <a:cs typeface="Times New Roman" panose="02020603050405020304" pitchFamily="18" charset="0"/>
              </a:rPr>
              <a:t>2</a:t>
            </a:r>
            <a:r>
              <a:rPr lang="zh-CN" altLang="en-US" sz="2800">
                <a:solidFill>
                  <a:srgbClr val="000000"/>
                </a:solidFill>
                <a:latin typeface="Times New Roman" panose="02020603050405020304" pitchFamily="18" charset="0"/>
                <a:ea typeface="Microsoft YaHei" panose="020b0503020204020204" pitchFamily="34" charset="-122"/>
                <a:cs typeface="Times New Roman" panose="02020603050405020304" pitchFamily="18" charset="0"/>
              </a:rPr>
              <a:t>、 CO等均有不同程度下降。有人认为燃料乙醇“可再生”；但也有人认为，生产燃料乙醇需要消耗大量粮食， 会增加粮食短缺的风险。请你尝试通过查阅资料，评估这一风险，并说明在生产时应如何规避这一风险。</a:t>
            </a:r>
          </a:p>
        </p:txBody>
      </p:sp>
      <p:sp>
        <p:nvSpPr>
          <p:cNvPr id="3" name="文本框 2" title="">
            <a:extLst>
              <a:ext uri="{FF2B5EF4-FFF2-40B4-BE49-F238E27FC236}">
                <a16:creationId xmlns:a16="http://schemas.microsoft.com/office/drawing/2014/main" id="{68E87B82-C757-44B3-D557-D2FF1D6EE5D2}"/>
              </a:ext>
            </a:extLst>
          </p:cNvPr>
          <p:cNvSpPr txBox="1"/>
          <p:nvPr>
            <p:custDataLst>
              <p:tags r:id="rId8"/>
            </p:custDataLst>
          </p:nvPr>
        </p:nvSpPr>
        <p:spPr>
          <a:xfrm>
            <a:off x="484030" y="4458497"/>
            <a:ext cx="11146788" cy="2399503"/>
          </a:xfrm>
          <a:prstGeom prst="rect">
            <a:avLst/>
          </a:prstGeom>
          <a:noFill/>
        </p:spPr>
        <p:txBody>
          <a:bodyPr wrap="square">
            <a:spAutoFit/>
          </a:bodyPr>
          <a:lstStyle/>
          <a:p>
            <a:pPr>
              <a:lnSpc>
                <a:spcPct val="12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这一风险是存在的。在生产燃料乙醇时，为了规避这一风险，应该使用陈化粮食(如陈化的稻谷等)或者非粮食生物材料(如秸秆等)。使用陈化粮食来生产燃料乙醇，还有利于防止问题粮食流入市场。</a:t>
            </a:r>
          </a:p>
        </p:txBody>
      </p:sp>
    </p:spTree>
    <p:extLst>
      <p:ext uri="{BB962C8B-B14F-4D97-AF65-F5344CB8AC3E}">
        <p14:creationId xmlns:p14="http://schemas.microsoft.com/office/powerpoint/2010/main" val="388905876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6405626F-D5B2-0C84-9F54-DB8DB40B996C}"/>
              </a:ext>
            </a:extLst>
          </p:cNvPr>
          <p:cNvSpPr txBox="1"/>
          <p:nvPr>
            <p:custDataLst>
              <p:tags r:id="rId7"/>
            </p:custDataLst>
          </p:nvPr>
        </p:nvSpPr>
        <p:spPr>
          <a:xfrm>
            <a:off x="267555" y="1160789"/>
            <a:ext cx="5424830" cy="5354158"/>
          </a:xfrm>
          <a:prstGeom prst="rect">
            <a:avLst/>
          </a:prstGeom>
          <a:noFill/>
        </p:spPr>
        <p:txBody>
          <a:bodyPr wrap="square" rtlCol="0" anchor="t">
            <a:spAutoFit/>
          </a:bodyPr>
          <a:lstStyle/>
          <a:p>
            <a:pPr>
              <a:lnSpc>
                <a:spcPct val="120000"/>
              </a:lnSpc>
            </a:pP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某化工厂为了处理排出污水中的一种有害的、难以降解的有机化合物A，其研究团队用化合物A、磷酸盐、镁盐和微量元素等配制了培养基，成功地筛选出能高效降解化合物A的细菌 (目的菌)。实验的主要步骤如下图所示，请分析冋答问题。</a:t>
            </a:r>
          </a:p>
        </p:txBody>
      </p:sp>
      <p:grpSp>
        <p:nvGrpSpPr>
          <p:cNvPr id="3" name="组合 2" title="">
            <a:extLst>
              <a:ext uri="{FF2B5EF4-FFF2-40B4-BE49-F238E27FC236}">
                <a16:creationId xmlns:a16="http://schemas.microsoft.com/office/drawing/2014/main" id="{087F708B-A0DC-4BB4-C5D5-9C6D28BA4569}"/>
              </a:ext>
            </a:extLst>
          </p:cNvPr>
          <p:cNvGrpSpPr/>
          <p:nvPr>
            <p:custDataLst>
              <p:tags r:id="rId8"/>
            </p:custDataLst>
          </p:nvPr>
        </p:nvGrpSpPr>
        <p:grpSpPr>
          <a:xfrm>
            <a:off x="6233982" y="63730"/>
            <a:ext cx="5971834" cy="6809770"/>
            <a:chOff x="6038772" y="40947"/>
            <a:chExt cx="5971834" cy="6809770"/>
          </a:xfrm>
        </p:grpSpPr>
        <p:pic>
          <p:nvPicPr>
            <p:cNvPr id="4" name="图片 3">
              <a:extLst>
                <a:ext uri="{FF2B5EF4-FFF2-40B4-BE49-F238E27FC236}">
                  <a16:creationId xmlns:a16="http://schemas.microsoft.com/office/drawing/2014/main" id="{C18C96B1-6E92-6742-495F-330F5B59D486}"/>
                </a:ext>
              </a:extLst>
            </p:cNvPr>
            <p:cNvPicPr>
              <a:picLocks noChangeAspect="1"/>
            </p:cNvPicPr>
            <p:nvPr>
              <p:custDataLst>
                <p:tags r:id="rId10"/>
              </p:custDataLst>
            </p:nvPr>
          </p:nvPicPr>
          <p:blipFill>
            <a:blip r:embed="rId9">
              <a:extLst>
                <a:ext uri="{28A0092B-C50C-407E-A947-70E740481C1C}">
                  <a14:useLocalDpi xmlns:a14="http://schemas.microsoft.com/office/drawing/2010/main" val="0"/>
                </a:ext>
              </a:extLst>
            </a:blip>
            <a:stretch>
              <a:fillRect/>
            </a:stretch>
          </p:blipFill>
          <p:spPr>
            <a:xfrm>
              <a:off x="6413635" y="802717"/>
              <a:ext cx="4922126" cy="6048000"/>
            </a:xfrm>
            <a:prstGeom prst="rect">
              <a:avLst/>
            </a:prstGeom>
          </p:spPr>
        </p:pic>
        <p:sp>
          <p:nvSpPr>
            <p:cNvPr id="5" name="文本框 4">
              <a:extLst>
                <a:ext uri="{FF2B5EF4-FFF2-40B4-BE49-F238E27FC236}">
                  <a16:creationId xmlns:a16="http://schemas.microsoft.com/office/drawing/2014/main" id="{132A0B5F-1638-7AD8-AA84-3580DDB06199}"/>
                </a:ext>
              </a:extLst>
            </p:cNvPr>
            <p:cNvSpPr txBox="1"/>
            <p:nvPr>
              <p:custDataLst>
                <p:tags r:id="rId11"/>
              </p:custDataLst>
            </p:nvPr>
          </p:nvSpPr>
          <p:spPr>
            <a:xfrm>
              <a:off x="6824878" y="40947"/>
              <a:ext cx="3240349" cy="523220"/>
            </a:xfrm>
            <a:prstGeom prst="rect">
              <a:avLst/>
            </a:prstGeom>
            <a:noFill/>
          </p:spPr>
          <p:txBody>
            <a:bodyPr wrap="square" rtlCol="0">
              <a:spAutoFit/>
            </a:bodyPr>
            <a:lstStyle/>
            <a:p>
              <a:r>
                <a:rPr lang="zh-CN" altLang="en-US" sz="2800">
                  <a:solidFill>
                    <a:srgbClr val="000000"/>
                  </a:solidFill>
                  <a:latin typeface="Microsoft YaHei" panose="020b0503020204020204" pitchFamily="34" charset="-122"/>
                  <a:ea typeface="Microsoft YaHei" panose="020b0503020204020204" pitchFamily="34" charset="-122"/>
                  <a:cs typeface="Times New Roman" panose="02020603050405020304" pitchFamily="18" charset="0"/>
                </a:rPr>
                <a:t>污水池中污泥样品</a:t>
              </a:r>
            </a:p>
          </p:txBody>
        </p:sp>
        <p:cxnSp>
          <p:nvCxnSpPr>
            <p:cNvPr id="6" name="直接箭头连接符 10">
              <a:extLst>
                <a:ext uri="{FF2B5EF4-FFF2-40B4-BE49-F238E27FC236}">
                  <a16:creationId xmlns:a16="http://schemas.microsoft.com/office/drawing/2014/main" id="{D1B6F5ED-9E91-F570-A74A-C486CE4E2C46}"/>
                </a:ext>
              </a:extLst>
            </p:cNvPr>
            <p:cNvCxnSpPr/>
            <p:nvPr>
              <p:custDataLst>
                <p:tags r:id="rId12"/>
              </p:custDataLst>
            </p:nvPr>
          </p:nvCxnSpPr>
          <p:spPr>
            <a:xfrm flipH="1">
              <a:off x="8320334" y="665825"/>
              <a:ext cx="0" cy="374382"/>
            </a:xfrm>
            <a:prstGeom prst="straightConnector1">
              <a:avLst/>
            </a:prstGeom>
            <a:ln w="15875">
              <a:solidFill>
                <a:srgbClr val="000000"/>
              </a:solidFill>
              <a:prstDash val="dash"/>
              <a:tailEnd type="triangle" w="lg" len="lg"/>
            </a:ln>
          </p:spPr>
          <p:style>
            <a:lnRef idx="1">
              <a:schemeClr val="accent1"/>
            </a:lnRef>
            <a:fillRef idx="0">
              <a:schemeClr val="accent1"/>
            </a:fillRef>
            <a:effectRef idx="0">
              <a:schemeClr val="accent1"/>
            </a:effectRef>
            <a:fontRef idx="minor">
              <a:schemeClr val="tx1"/>
            </a:fontRef>
          </p:style>
        </p:cxnSp>
        <p:sp>
          <p:nvSpPr>
            <p:cNvPr id="7" name="文本框 6">
              <a:extLst>
                <a:ext uri="{FF2B5EF4-FFF2-40B4-BE49-F238E27FC236}">
                  <a16:creationId xmlns:a16="http://schemas.microsoft.com/office/drawing/2014/main" id="{71FA1C83-E964-B995-9F06-7C962D2871F0}"/>
                </a:ext>
              </a:extLst>
            </p:cNvPr>
            <p:cNvSpPr txBox="1"/>
            <p:nvPr>
              <p:custDataLst>
                <p:tags r:id="rId13"/>
              </p:custDataLst>
            </p:nvPr>
          </p:nvSpPr>
          <p:spPr>
            <a:xfrm>
              <a:off x="7379301" y="523154"/>
              <a:ext cx="941033" cy="523220"/>
            </a:xfrm>
            <a:prstGeom prst="rect">
              <a:avLst/>
            </a:prstGeom>
            <a:noFill/>
          </p:spPr>
          <p:txBody>
            <a:bodyPr wrap="square" rtlCol="0">
              <a:spAutoFit/>
            </a:bodyPr>
            <a:lstStyle/>
            <a:p>
              <a:r>
                <a:rPr lang="zh-CN" altLang="en-US" sz="2800">
                  <a:solidFill>
                    <a:srgbClr val="000000"/>
                  </a:solidFill>
                  <a:latin typeface="KaiTi" panose="02010609060101010101" pitchFamily="49" charset="-122"/>
                  <a:ea typeface="KaiTi" panose="02010609060101010101" pitchFamily="49" charset="-122"/>
                  <a:cs typeface="Times New Roman" panose="02020603050405020304" pitchFamily="18" charset="0"/>
                </a:rPr>
                <a:t>初选</a:t>
              </a:r>
            </a:p>
          </p:txBody>
        </p:sp>
        <p:cxnSp>
          <p:nvCxnSpPr>
            <p:cNvPr id="8" name="直接箭头连接符 13">
              <a:extLst>
                <a:ext uri="{FF2B5EF4-FFF2-40B4-BE49-F238E27FC236}">
                  <a16:creationId xmlns:a16="http://schemas.microsoft.com/office/drawing/2014/main" id="{754D9A22-60A2-D167-3FF1-5FAFCA798154}"/>
                </a:ext>
              </a:extLst>
            </p:cNvPr>
            <p:cNvCxnSpPr/>
            <p:nvPr>
              <p:custDataLst>
                <p:tags r:id="rId14"/>
              </p:custDataLst>
            </p:nvPr>
          </p:nvCxnSpPr>
          <p:spPr>
            <a:xfrm flipH="1">
              <a:off x="8320334" y="1710672"/>
              <a:ext cx="0" cy="393336"/>
            </a:xfrm>
            <a:prstGeom prst="straightConnector1">
              <a:avLst/>
            </a:prstGeom>
            <a:ln w="15875">
              <a:solidFill>
                <a:srgbClr val="000000"/>
              </a:solidFill>
              <a:prstDash val="dash"/>
              <a:tailEnd type="triangle" w="lg" len="lg"/>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2621FAE9-BC15-B87A-5294-A25382CF01D1}"/>
                </a:ext>
              </a:extLst>
            </p:cNvPr>
            <p:cNvSpPr txBox="1"/>
            <p:nvPr>
              <p:custDataLst>
                <p:tags r:id="rId15"/>
              </p:custDataLst>
            </p:nvPr>
          </p:nvSpPr>
          <p:spPr>
            <a:xfrm>
              <a:off x="6038772" y="3542190"/>
              <a:ext cx="4696289" cy="954107"/>
            </a:xfrm>
            <a:prstGeom prst="rect">
              <a:avLst/>
            </a:prstGeom>
            <a:noFill/>
          </p:spPr>
          <p:txBody>
            <a:bodyPr wrap="square" rtlCol="0">
              <a:spAutoFit/>
            </a:bodyPr>
            <a:lstStyle/>
            <a:p>
              <a:pPr algn="ctr"/>
              <a:r>
                <a:rPr lang="zh-CN" altLang="en-US" sz="2800">
                  <a:solidFill>
                    <a:srgbClr val="000000"/>
                  </a:solidFill>
                  <a:latin typeface="Times New Roman" panose="02020603050405020304" pitchFamily="18" charset="0"/>
                  <a:ea typeface="Microsoft YaHei" panose="020b0503020204020204" pitchFamily="34" charset="-122"/>
                  <a:cs typeface="Times New Roman" panose="02020603050405020304" pitchFamily="18" charset="0"/>
                </a:rPr>
                <a:t>振荡培养若干天后</a:t>
              </a:r>
              <a:endParaRPr lang="en-US" altLang="zh-CN" sz="2800">
                <a:solidFill>
                  <a:srgbClr val="000000"/>
                </a:solidFill>
                <a:latin typeface="Times New Roman" panose="02020603050405020304" pitchFamily="18" charset="0"/>
                <a:ea typeface="Microsoft YaHei" panose="020b0503020204020204" pitchFamily="34" charset="-122"/>
                <a:cs typeface="Times New Roman" panose="02020603050405020304" pitchFamily="18" charset="0"/>
              </a:endParaRPr>
            </a:p>
            <a:p>
              <a:pPr algn="ctr"/>
              <a:r>
                <a:rPr lang="zh-CN" altLang="en-US" sz="2800">
                  <a:solidFill>
                    <a:srgbClr val="000000"/>
                  </a:solidFill>
                  <a:latin typeface="Times New Roman" panose="02020603050405020304" pitchFamily="18" charset="0"/>
                  <a:ea typeface="Microsoft YaHei" panose="020b0503020204020204" pitchFamily="34" charset="-122"/>
                  <a:cs typeface="Times New Roman" panose="02020603050405020304" pitchFamily="18" charset="0"/>
                </a:rPr>
                <a:t>测定各瓶中化合物</a:t>
              </a:r>
              <a:r>
                <a:rPr lang="en-US" altLang="zh-CN" sz="2800">
                  <a:solidFill>
                    <a:srgbClr val="000000"/>
                  </a:solidFill>
                  <a:latin typeface="Times New Roman" panose="02020603050405020304" pitchFamily="18" charset="0"/>
                  <a:ea typeface="Microsoft YaHei" panose="020b0503020204020204" pitchFamily="34" charset="-122"/>
                  <a:cs typeface="Times New Roman" panose="02020603050405020304" pitchFamily="18" charset="0"/>
                </a:rPr>
                <a:t>A</a:t>
              </a:r>
              <a:r>
                <a:rPr lang="zh-CN" altLang="en-US" sz="2800">
                  <a:solidFill>
                    <a:srgbClr val="000000"/>
                  </a:solidFill>
                  <a:latin typeface="Times New Roman" panose="02020603050405020304" pitchFamily="18" charset="0"/>
                  <a:ea typeface="Microsoft YaHei" panose="020b0503020204020204" pitchFamily="34" charset="-122"/>
                  <a:cs typeface="Times New Roman" panose="02020603050405020304" pitchFamily="18" charset="0"/>
                </a:rPr>
                <a:t>的含量</a:t>
              </a:r>
            </a:p>
          </p:txBody>
        </p:sp>
        <p:sp>
          <p:nvSpPr>
            <p:cNvPr id="10" name="矩形 9">
              <a:extLst>
                <a:ext uri="{FF2B5EF4-FFF2-40B4-BE49-F238E27FC236}">
                  <a16:creationId xmlns:a16="http://schemas.microsoft.com/office/drawing/2014/main" id="{F4D19139-5A9F-8806-A7E7-7D16CE4E936D}"/>
                </a:ext>
              </a:extLst>
            </p:cNvPr>
            <p:cNvSpPr/>
            <p:nvPr>
              <p:custDataLst>
                <p:tags r:id="rId16"/>
              </p:custDataLst>
            </p:nvPr>
          </p:nvSpPr>
          <p:spPr>
            <a:xfrm>
              <a:off x="6211887" y="2120513"/>
              <a:ext cx="4234649" cy="2317072"/>
            </a:xfrm>
            <a:prstGeom prst="rect">
              <a:avLst/>
            </a:prstGeom>
            <a:noFill/>
            <a:ln w="12700">
              <a:solidFill>
                <a:schemeClr val="tx1"/>
              </a:solidFill>
              <a:prstDash val="dash"/>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2800">
                <a:solidFill>
                  <a:srgbClr val="00000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11" name="文本框 10">
              <a:extLst>
                <a:ext uri="{FF2B5EF4-FFF2-40B4-BE49-F238E27FC236}">
                  <a16:creationId xmlns:a16="http://schemas.microsoft.com/office/drawing/2014/main" id="{E3B46ABD-BD7C-31F1-F0E8-1F717D8B3BB6}"/>
                </a:ext>
              </a:extLst>
            </p:cNvPr>
            <p:cNvSpPr txBox="1"/>
            <p:nvPr>
              <p:custDataLst>
                <p:tags r:id="rId17"/>
              </p:custDataLst>
            </p:nvPr>
          </p:nvSpPr>
          <p:spPr>
            <a:xfrm>
              <a:off x="7398396" y="1528847"/>
              <a:ext cx="967667" cy="523220"/>
            </a:xfrm>
            <a:prstGeom prst="rect">
              <a:avLst/>
            </a:prstGeom>
            <a:noFill/>
          </p:spPr>
          <p:txBody>
            <a:bodyPr wrap="square" rtlCol="0">
              <a:spAutoFit/>
            </a:bodyPr>
            <a:lstStyle/>
            <a:p>
              <a:r>
                <a:rPr lang="zh-CN" altLang="en-US" sz="2800">
                  <a:solidFill>
                    <a:srgbClr val="000000"/>
                  </a:solidFill>
                  <a:latin typeface="KaiTi" panose="02010609060101010101" pitchFamily="49" charset="-122"/>
                  <a:ea typeface="KaiTi" panose="02010609060101010101" pitchFamily="49" charset="-122"/>
                  <a:cs typeface="Times New Roman" panose="02020603050405020304" pitchFamily="18" charset="0"/>
                </a:rPr>
                <a:t>接种</a:t>
              </a:r>
            </a:p>
          </p:txBody>
        </p:sp>
        <p:sp>
          <p:nvSpPr>
            <p:cNvPr id="12" name="文本框 11">
              <a:extLst>
                <a:ext uri="{FF2B5EF4-FFF2-40B4-BE49-F238E27FC236}">
                  <a16:creationId xmlns:a16="http://schemas.microsoft.com/office/drawing/2014/main" id="{FA8B19AF-8BFA-61DE-C0D8-DE5B68D96733}"/>
                </a:ext>
              </a:extLst>
            </p:cNvPr>
            <p:cNvSpPr txBox="1"/>
            <p:nvPr>
              <p:custDataLst>
                <p:tags r:id="rId18"/>
              </p:custDataLst>
            </p:nvPr>
          </p:nvSpPr>
          <p:spPr>
            <a:xfrm>
              <a:off x="8950770" y="1090544"/>
              <a:ext cx="1473693" cy="523220"/>
            </a:xfrm>
            <a:prstGeom prst="rect">
              <a:avLst/>
            </a:prstGeom>
            <a:noFill/>
          </p:spPr>
          <p:txBody>
            <a:bodyPr wrap="square" rtlCol="0">
              <a:spAutoFit/>
            </a:bodyPr>
            <a:lstStyle/>
            <a:p>
              <a:r>
                <a:rPr lang="zh-CN" altLang="en-US" sz="2800">
                  <a:solidFill>
                    <a:srgbClr val="000000"/>
                  </a:solidFill>
                  <a:latin typeface="Microsoft YaHei" panose="020b0503020204020204" pitchFamily="34" charset="-122"/>
                  <a:ea typeface="Microsoft YaHei" panose="020b0503020204020204" pitchFamily="34" charset="-122"/>
                  <a:cs typeface="Times New Roman" panose="02020603050405020304" pitchFamily="18" charset="0"/>
                </a:rPr>
                <a:t>候选菌</a:t>
              </a:r>
            </a:p>
          </p:txBody>
        </p:sp>
        <p:cxnSp>
          <p:nvCxnSpPr>
            <p:cNvPr id="13" name="直接箭头连接符 18">
              <a:extLst>
                <a:ext uri="{FF2B5EF4-FFF2-40B4-BE49-F238E27FC236}">
                  <a16:creationId xmlns:a16="http://schemas.microsoft.com/office/drawing/2014/main" id="{724E0282-8FE8-60E9-1545-A4FDB081338C}"/>
                </a:ext>
              </a:extLst>
            </p:cNvPr>
            <p:cNvCxnSpPr/>
            <p:nvPr>
              <p:custDataLst>
                <p:tags r:id="rId19"/>
              </p:custDataLst>
            </p:nvPr>
          </p:nvCxnSpPr>
          <p:spPr>
            <a:xfrm flipH="1">
              <a:off x="8329212" y="4812935"/>
              <a:ext cx="0" cy="393336"/>
            </a:xfrm>
            <a:prstGeom prst="straightConnector1">
              <a:avLst/>
            </a:prstGeom>
            <a:ln w="15875">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2C822088-091B-CE4F-5D42-669F8BC55441}"/>
                </a:ext>
              </a:extLst>
            </p:cNvPr>
            <p:cNvSpPr txBox="1"/>
            <p:nvPr>
              <p:custDataLst>
                <p:tags r:id="rId20"/>
              </p:custDataLst>
            </p:nvPr>
          </p:nvSpPr>
          <p:spPr>
            <a:xfrm>
              <a:off x="7423689" y="4776187"/>
              <a:ext cx="967667" cy="523220"/>
            </a:xfrm>
            <a:prstGeom prst="rect">
              <a:avLst/>
            </a:prstGeom>
            <a:noFill/>
          </p:spPr>
          <p:txBody>
            <a:bodyPr wrap="square" rtlCol="0">
              <a:spAutoFit/>
            </a:bodyPr>
            <a:lstStyle/>
            <a:p>
              <a:r>
                <a:rPr lang="zh-CN" altLang="en-US" sz="2800">
                  <a:solidFill>
                    <a:srgbClr val="000000"/>
                  </a:solidFill>
                  <a:latin typeface="KaiTi" panose="02010609060101010101" pitchFamily="49" charset="-122"/>
                  <a:ea typeface="KaiTi" panose="02010609060101010101" pitchFamily="49" charset="-122"/>
                  <a:cs typeface="Times New Roman" panose="02020603050405020304" pitchFamily="18" charset="0"/>
                </a:rPr>
                <a:t>接种</a:t>
              </a:r>
            </a:p>
          </p:txBody>
        </p:sp>
        <p:sp>
          <p:nvSpPr>
            <p:cNvPr id="15" name="文本框 14">
              <a:extLst>
                <a:ext uri="{FF2B5EF4-FFF2-40B4-BE49-F238E27FC236}">
                  <a16:creationId xmlns:a16="http://schemas.microsoft.com/office/drawing/2014/main" id="{0B63BC19-5907-EDB7-1050-43E338D7E7E8}"/>
                </a:ext>
              </a:extLst>
            </p:cNvPr>
            <p:cNvSpPr txBox="1"/>
            <p:nvPr>
              <p:custDataLst>
                <p:tags r:id="rId21"/>
              </p:custDataLst>
            </p:nvPr>
          </p:nvSpPr>
          <p:spPr>
            <a:xfrm>
              <a:off x="7903081" y="4376690"/>
              <a:ext cx="967667" cy="523220"/>
            </a:xfrm>
            <a:prstGeom prst="rect">
              <a:avLst/>
            </a:prstGeom>
            <a:noFill/>
          </p:spPr>
          <p:txBody>
            <a:bodyPr wrap="square" rtlCol="0">
              <a:spAutoFit/>
            </a:bodyPr>
            <a:lstStyle/>
            <a:p>
              <a:r>
                <a:rPr lang="zh-CN" altLang="en-US" sz="2800">
                  <a:solidFill>
                    <a:srgbClr val="000000"/>
                  </a:solidFill>
                  <a:latin typeface="Microsoft YaHei" panose="020b0503020204020204" pitchFamily="34" charset="-122"/>
                  <a:ea typeface="Microsoft YaHei" panose="020b0503020204020204" pitchFamily="34" charset="-122"/>
                  <a:cs typeface="Times New Roman" panose="02020603050405020304" pitchFamily="18" charset="0"/>
                </a:rPr>
                <a:t>选择</a:t>
              </a:r>
            </a:p>
          </p:txBody>
        </p:sp>
        <p:sp>
          <p:nvSpPr>
            <p:cNvPr id="16" name="任意多边形: 形状 21">
              <a:extLst>
                <a:ext uri="{FF2B5EF4-FFF2-40B4-BE49-F238E27FC236}">
                  <a16:creationId xmlns:a16="http://schemas.microsoft.com/office/drawing/2014/main" id="{0A1E2173-41F6-1A1E-4562-D006C052DFE9}"/>
                </a:ext>
              </a:extLst>
            </p:cNvPr>
            <p:cNvSpPr/>
            <p:nvPr>
              <p:custDataLst>
                <p:tags r:id="rId22"/>
              </p:custDataLst>
            </p:nvPr>
          </p:nvSpPr>
          <p:spPr>
            <a:xfrm>
              <a:off x="8445053" y="4946650"/>
              <a:ext cx="704850" cy="215900"/>
            </a:xfrm>
            <a:custGeom>
              <a:gdLst>
                <a:gd name="connsiteX0" fmla="*/ 0 w 704850"/>
                <a:gd name="connsiteY0" fmla="*/ 216210 h 216210"/>
                <a:gd name="connsiteX1" fmla="*/ 355600 w 704850"/>
                <a:gd name="connsiteY1" fmla="*/ 310 h 216210"/>
                <a:gd name="connsiteX2" fmla="*/ 704850 w 704850"/>
                <a:gd name="connsiteY2" fmla="*/ 178110 h 216210"/>
                <a:gd name="connsiteX0-1" fmla="*/ 0 w 704850"/>
                <a:gd name="connsiteY0-2" fmla="*/ 215900 h 215900"/>
                <a:gd name="connsiteX1-3" fmla="*/ 355600 w 704850"/>
                <a:gd name="connsiteY1-4" fmla="*/ 0 h 215900"/>
                <a:gd name="connsiteX2-5" fmla="*/ 704850 w 704850"/>
                <a:gd name="connsiteY2-6" fmla="*/ 177800 h 215900"/>
                <a:gd name="connsiteX0-7" fmla="*/ 0 w 704850"/>
                <a:gd name="connsiteY0-8" fmla="*/ 215900 h 215900"/>
                <a:gd name="connsiteX1-9" fmla="*/ 355600 w 704850"/>
                <a:gd name="connsiteY1-10" fmla="*/ 0 h 215900"/>
                <a:gd name="connsiteX2-11" fmla="*/ 704850 w 704850"/>
                <a:gd name="connsiteY2-12" fmla="*/ 177800 h 215900"/>
                <a:gd name="connsiteX0-13" fmla="*/ 0 w 704850"/>
                <a:gd name="connsiteY0-14" fmla="*/ 215900 h 215900"/>
                <a:gd name="connsiteX1-15" fmla="*/ 355600 w 704850"/>
                <a:gd name="connsiteY1-16" fmla="*/ 0 h 215900"/>
                <a:gd name="connsiteX2-17" fmla="*/ 704850 w 704850"/>
                <a:gd name="connsiteY2-18" fmla="*/ 177800 h 215900"/>
              </a:gdLst>
              <a:cxnLst>
                <a:cxn ang="0">
                  <a:pos x="connsiteX0-1" y="connsiteY0-2"/>
                </a:cxn>
                <a:cxn ang="0">
                  <a:pos x="connsiteX1-3" y="connsiteY1-4"/>
                </a:cxn>
                <a:cxn ang="0">
                  <a:pos x="connsiteX2-5" y="connsiteY2-6"/>
                </a:cxn>
              </a:cxnLst>
              <a:rect l="l" t="t" r="r" b="b"/>
              <a:pathLst>
                <a:path w="704850" h="215900">
                  <a:moveTo>
                    <a:pt x="0" y="215900"/>
                  </a:moveTo>
                  <a:cubicBezTo>
                    <a:pt x="100012" y="104775"/>
                    <a:pt x="174625" y="0"/>
                    <a:pt x="355600" y="0"/>
                  </a:cubicBezTo>
                  <a:cubicBezTo>
                    <a:pt x="536575" y="0"/>
                    <a:pt x="595312" y="85725"/>
                    <a:pt x="704850" y="177800"/>
                  </a:cubicBezTo>
                </a:path>
              </a:pathLst>
            </a:custGeom>
            <a:noFill/>
            <a:ln w="12700">
              <a:solidFill>
                <a:schemeClr val="tx1"/>
              </a:solidFill>
              <a:tailEnd type="triangle" w="lg" len="lg"/>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solidFill>
                  <a:srgbClr val="00000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17" name="文本框 16">
              <a:extLst>
                <a:ext uri="{FF2B5EF4-FFF2-40B4-BE49-F238E27FC236}">
                  <a16:creationId xmlns:a16="http://schemas.microsoft.com/office/drawing/2014/main" id="{1013FF09-57D6-0E08-2853-1E36C317302B}"/>
                </a:ext>
              </a:extLst>
            </p:cNvPr>
            <p:cNvSpPr txBox="1"/>
            <p:nvPr>
              <p:custDataLst>
                <p:tags r:id="rId23"/>
              </p:custDataLst>
            </p:nvPr>
          </p:nvSpPr>
          <p:spPr>
            <a:xfrm>
              <a:off x="8757189" y="4496787"/>
              <a:ext cx="967667" cy="523220"/>
            </a:xfrm>
            <a:prstGeom prst="rect">
              <a:avLst/>
            </a:prstGeom>
            <a:noFill/>
          </p:spPr>
          <p:txBody>
            <a:bodyPr wrap="square" rtlCol="0">
              <a:spAutoFit/>
            </a:bodyPr>
            <a:lstStyle/>
            <a:p>
              <a:r>
                <a:rPr lang="zh-CN" altLang="en-US" sz="2800">
                  <a:solidFill>
                    <a:srgbClr val="000000"/>
                  </a:solidFill>
                  <a:latin typeface="KaiTi" panose="02010609060101010101" pitchFamily="49" charset="-122"/>
                  <a:ea typeface="KaiTi" panose="02010609060101010101" pitchFamily="49" charset="-122"/>
                  <a:cs typeface="Times New Roman" panose="02020603050405020304" pitchFamily="18" charset="0"/>
                </a:rPr>
                <a:t>接种</a:t>
              </a:r>
            </a:p>
          </p:txBody>
        </p:sp>
        <p:cxnSp>
          <p:nvCxnSpPr>
            <p:cNvPr id="18" name="直接箭头连接符 23">
              <a:extLst>
                <a:ext uri="{FF2B5EF4-FFF2-40B4-BE49-F238E27FC236}">
                  <a16:creationId xmlns:a16="http://schemas.microsoft.com/office/drawing/2014/main" id="{BEA7F7D6-8C27-D069-C181-BB1918521072}"/>
                </a:ext>
              </a:extLst>
            </p:cNvPr>
            <p:cNvCxnSpPr/>
            <p:nvPr>
              <p:custDataLst>
                <p:tags r:id="rId24"/>
              </p:custDataLst>
            </p:nvPr>
          </p:nvCxnSpPr>
          <p:spPr>
            <a:xfrm>
              <a:off x="9387134" y="5253972"/>
              <a:ext cx="600969" cy="0"/>
            </a:xfrm>
            <a:prstGeom prst="straightConnector1">
              <a:avLst/>
            </a:prstGeom>
            <a:ln w="15875">
              <a:solidFill>
                <a:srgbClr val="000000"/>
              </a:solidFill>
              <a:prstDash val="dash"/>
              <a:tailEnd type="triangle" w="lg" len="lg"/>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D93F7153-342A-CD3C-28F7-51136A7EA9BC}"/>
                </a:ext>
              </a:extLst>
            </p:cNvPr>
            <p:cNvSpPr txBox="1"/>
            <p:nvPr>
              <p:custDataLst>
                <p:tags r:id="rId25"/>
              </p:custDataLst>
            </p:nvPr>
          </p:nvSpPr>
          <p:spPr>
            <a:xfrm>
              <a:off x="9387134" y="5353042"/>
              <a:ext cx="967667" cy="523220"/>
            </a:xfrm>
            <a:prstGeom prst="rect">
              <a:avLst/>
            </a:prstGeom>
            <a:noFill/>
          </p:spPr>
          <p:txBody>
            <a:bodyPr wrap="square" rtlCol="0">
              <a:spAutoFit/>
            </a:bodyPr>
            <a:lstStyle/>
            <a:p>
              <a:r>
                <a:rPr lang="zh-CN" altLang="en-US" sz="2800">
                  <a:solidFill>
                    <a:srgbClr val="000000"/>
                  </a:solidFill>
                  <a:latin typeface="KaiTi" panose="02010609060101010101" pitchFamily="49" charset="-122"/>
                  <a:ea typeface="KaiTi" panose="02010609060101010101" pitchFamily="49" charset="-122"/>
                  <a:cs typeface="Times New Roman" panose="02020603050405020304" pitchFamily="18" charset="0"/>
                </a:rPr>
                <a:t>接种</a:t>
              </a:r>
            </a:p>
          </p:txBody>
        </p:sp>
        <p:sp>
          <p:nvSpPr>
            <p:cNvPr id="20" name="文本框 19">
              <a:extLst>
                <a:ext uri="{FF2B5EF4-FFF2-40B4-BE49-F238E27FC236}">
                  <a16:creationId xmlns:a16="http://schemas.microsoft.com/office/drawing/2014/main" id="{237BCBB5-C1D1-22E8-8DDB-4E32B3037B6C}"/>
                </a:ext>
              </a:extLst>
            </p:cNvPr>
            <p:cNvSpPr txBox="1"/>
            <p:nvPr>
              <p:custDataLst>
                <p:tags r:id="rId26"/>
              </p:custDataLst>
            </p:nvPr>
          </p:nvSpPr>
          <p:spPr>
            <a:xfrm>
              <a:off x="9983694" y="5538057"/>
              <a:ext cx="1351873" cy="954107"/>
            </a:xfrm>
            <a:prstGeom prst="rect">
              <a:avLst/>
            </a:prstGeom>
            <a:noFill/>
          </p:spPr>
          <p:txBody>
            <a:bodyPr wrap="square" rtlCol="0">
              <a:spAutoFit/>
            </a:bodyPr>
            <a:lstStyle/>
            <a:p>
              <a:pPr algn="ctr"/>
              <a:r>
                <a:rPr lang="zh-CN" altLang="en-US" sz="2800">
                  <a:solidFill>
                    <a:srgbClr val="000000"/>
                  </a:solidFill>
                  <a:latin typeface="Microsoft YaHei" panose="020b0503020204020204" pitchFamily="34" charset="-122"/>
                  <a:ea typeface="Microsoft YaHei" panose="020b0503020204020204" pitchFamily="34" charset="-122"/>
                  <a:cs typeface="Times New Roman" panose="02020603050405020304" pitchFamily="18" charset="0"/>
                </a:rPr>
                <a:t>固体</a:t>
              </a:r>
              <a:endParaRPr lang="en-US" altLang="zh-CN" sz="2800">
                <a:solidFill>
                  <a:srgbClr val="000000"/>
                </a:solidFill>
                <a:latin typeface="Microsoft YaHei" panose="020b0503020204020204" pitchFamily="34" charset="-122"/>
                <a:ea typeface="Microsoft YaHei" panose="020b0503020204020204" pitchFamily="34" charset="-122"/>
                <a:cs typeface="Times New Roman" panose="02020603050405020304" pitchFamily="18" charset="0"/>
              </a:endParaRPr>
            </a:p>
            <a:p>
              <a:pPr algn="ctr"/>
              <a:r>
                <a:rPr lang="zh-CN" altLang="en-US" sz="2800">
                  <a:solidFill>
                    <a:srgbClr val="000000"/>
                  </a:solidFill>
                  <a:latin typeface="Microsoft YaHei" panose="020b0503020204020204" pitchFamily="34" charset="-122"/>
                  <a:ea typeface="Microsoft YaHei" panose="020b0503020204020204" pitchFamily="34" charset="-122"/>
                  <a:cs typeface="Times New Roman" panose="02020603050405020304" pitchFamily="18" charset="0"/>
                </a:rPr>
                <a:t>培养基</a:t>
              </a:r>
            </a:p>
          </p:txBody>
        </p:sp>
        <p:cxnSp>
          <p:nvCxnSpPr>
            <p:cNvPr id="21" name="直接连接符 26">
              <a:extLst>
                <a:ext uri="{FF2B5EF4-FFF2-40B4-BE49-F238E27FC236}">
                  <a16:creationId xmlns:a16="http://schemas.microsoft.com/office/drawing/2014/main" id="{70DBA79C-21E2-4399-EBA9-DA9E6C19099B}"/>
                </a:ext>
              </a:extLst>
            </p:cNvPr>
            <p:cNvCxnSpPr/>
            <p:nvPr>
              <p:custDataLst>
                <p:tags r:id="rId27"/>
              </p:custDataLst>
            </p:nvPr>
          </p:nvCxnSpPr>
          <p:spPr>
            <a:xfrm flipH="1" flipV="1">
              <a:off x="10792043" y="1881963"/>
              <a:ext cx="0" cy="3189767"/>
            </a:xfrm>
            <a:prstGeom prst="line">
              <a:avLst/>
            </a:prstGeom>
            <a:ln>
              <a:solidFill>
                <a:srgbClr val="000000"/>
              </a:solidFill>
            </a:ln>
          </p:spPr>
          <p:style>
            <a:lnRef idx="1">
              <a:schemeClr val="dk1"/>
            </a:lnRef>
            <a:fillRef idx="0">
              <a:schemeClr val="dk1"/>
            </a:fillRef>
            <a:effectRef idx="0">
              <a:schemeClr val="dk1"/>
            </a:effectRef>
            <a:fontRef idx="minor">
              <a:schemeClr val="tx1"/>
            </a:fontRef>
          </p:style>
        </p:cxnSp>
        <p:cxnSp>
          <p:nvCxnSpPr>
            <p:cNvPr id="22" name="直接连接符 27">
              <a:extLst>
                <a:ext uri="{FF2B5EF4-FFF2-40B4-BE49-F238E27FC236}">
                  <a16:creationId xmlns:a16="http://schemas.microsoft.com/office/drawing/2014/main" id="{7CEC6FA9-DA05-FCD7-C9FC-52BC712655CC}"/>
                </a:ext>
              </a:extLst>
            </p:cNvPr>
            <p:cNvCxnSpPr/>
            <p:nvPr>
              <p:custDataLst>
                <p:tags r:id="rId28"/>
              </p:custDataLst>
            </p:nvPr>
          </p:nvCxnSpPr>
          <p:spPr>
            <a:xfrm flipH="1">
              <a:off x="8399717" y="1881962"/>
              <a:ext cx="2381693" cy="0"/>
            </a:xfrm>
            <a:prstGeom prst="line">
              <a:avLst/>
            </a:prstGeom>
            <a:ln w="12700">
              <a:solidFill>
                <a:srgbClr val="0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文本框 22">
              <a:extLst>
                <a:ext uri="{FF2B5EF4-FFF2-40B4-BE49-F238E27FC236}">
                  <a16:creationId xmlns:a16="http://schemas.microsoft.com/office/drawing/2014/main" id="{1429BC4B-9BD2-7960-866B-E812F2A571F3}"/>
                </a:ext>
              </a:extLst>
            </p:cNvPr>
            <p:cNvSpPr txBox="1"/>
            <p:nvPr>
              <p:custDataLst>
                <p:tags r:id="rId29"/>
              </p:custDataLst>
            </p:nvPr>
          </p:nvSpPr>
          <p:spPr>
            <a:xfrm>
              <a:off x="10863064" y="1987918"/>
              <a:ext cx="1147542" cy="3108543"/>
            </a:xfrm>
            <a:prstGeom prst="rect">
              <a:avLst/>
            </a:prstGeom>
            <a:noFill/>
          </p:spPr>
          <p:txBody>
            <a:bodyPr wrap="square" rtlCol="0">
              <a:spAutoFit/>
            </a:bodyPr>
            <a:lstStyle/>
            <a:p>
              <a:r>
                <a:rPr lang="zh-CN" altLang="en-US" sz="2800">
                  <a:solidFill>
                    <a:srgbClr val="000000"/>
                  </a:solidFill>
                  <a:latin typeface="Microsoft YaHei" panose="020b0503020204020204" pitchFamily="34" charset="-122"/>
                  <a:ea typeface="Microsoft YaHei" panose="020b0503020204020204" pitchFamily="34" charset="-122"/>
                  <a:cs typeface="Times New Roman" panose="02020603050405020304" pitchFamily="18" charset="0"/>
                </a:rPr>
                <a:t>重复多次，直至获得目的菌。</a:t>
              </a:r>
            </a:p>
          </p:txBody>
        </p:sp>
      </p:grpSp>
    </p:spTree>
    <p:extLst>
      <p:ext uri="{BB962C8B-B14F-4D97-AF65-F5344CB8AC3E}">
        <p14:creationId xmlns:p14="http://schemas.microsoft.com/office/powerpoint/2010/main" val="627638785"/>
      </p:ext>
    </p:extLst>
  </p:cSld>
  <p:clrMapOvr>
    <a:masterClrMapping/>
  </p:clrMapOvr>
  <p:transition spd="slow"/>
  <p:timing/>
</p:sld>
</file>

<file path=ppt/slides/slide5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E52FD1C9-E793-04DC-363A-C0ED52D27E80}"/>
              </a:ext>
            </a:extLst>
          </p:cNvPr>
          <p:cNvSpPr txBox="1"/>
          <p:nvPr>
            <p:custDataLst>
              <p:tags r:id="rId7"/>
            </p:custDataLst>
          </p:nvPr>
        </p:nvSpPr>
        <p:spPr>
          <a:xfrm>
            <a:off x="391118" y="985783"/>
            <a:ext cx="10463834" cy="1943994"/>
          </a:xfrm>
          <a:prstGeom prst="rect">
            <a:avLst/>
          </a:prstGeom>
          <a:noFill/>
        </p:spPr>
        <p:txBody>
          <a:bodyPr wrap="square" rtlCol="0" anchor="t">
            <a:spAutoFit/>
          </a:bodyPr>
          <a:lstStyle/>
          <a:p>
            <a:pPr marL="514350" indent="-514350">
              <a:lnSpc>
                <a:spcPct val="130000"/>
              </a:lnSpc>
              <a:buAutoNum type="arabicParenBoth"/>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在培养基中加入化合物A的目的是</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3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u="sng">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30000"/>
              </a:lnSpc>
            </a:pP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这种培养基属于</a:t>
            </a:r>
            <a:r>
              <a:rPr lang="zh-CN" altLang="en-US" sz="3200" u="sng">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培养基。</a:t>
            </a:r>
          </a:p>
        </p:txBody>
      </p:sp>
      <p:sp>
        <p:nvSpPr>
          <p:cNvPr id="3" name="文本框 2" title="">
            <a:extLst>
              <a:ext uri="{FF2B5EF4-FFF2-40B4-BE49-F238E27FC236}">
                <a16:creationId xmlns:a16="http://schemas.microsoft.com/office/drawing/2014/main" id="{8F345224-0C5A-F06F-9D90-7E51941DB272}"/>
              </a:ext>
            </a:extLst>
          </p:cNvPr>
          <p:cNvSpPr txBox="1"/>
          <p:nvPr>
            <p:custDataLst>
              <p:tags r:id="rId8"/>
            </p:custDataLst>
          </p:nvPr>
        </p:nvSpPr>
        <p:spPr>
          <a:xfrm>
            <a:off x="903799" y="1659768"/>
            <a:ext cx="6579207" cy="584775"/>
          </a:xfrm>
          <a:prstGeom prst="rect">
            <a:avLst/>
          </a:prstGeom>
          <a:noFill/>
        </p:spPr>
        <p:txBody>
          <a:bodyPr wrap="square" rtlCol="0" anchor="t">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筛选出可以降解化合物A的微生物</a:t>
            </a:r>
          </a:p>
        </p:txBody>
      </p:sp>
      <p:sp>
        <p:nvSpPr>
          <p:cNvPr id="4" name="文本框 3" title="">
            <a:extLst>
              <a:ext uri="{FF2B5EF4-FFF2-40B4-BE49-F238E27FC236}">
                <a16:creationId xmlns:a16="http://schemas.microsoft.com/office/drawing/2014/main" id="{B1082B7A-A269-D971-FCF4-05B8F70474B0}"/>
              </a:ext>
            </a:extLst>
          </p:cNvPr>
          <p:cNvSpPr txBox="1"/>
          <p:nvPr>
            <p:custDataLst>
              <p:tags r:id="rId9"/>
            </p:custDataLst>
          </p:nvPr>
        </p:nvSpPr>
        <p:spPr>
          <a:xfrm>
            <a:off x="3841225" y="2329714"/>
            <a:ext cx="1781810" cy="584775"/>
          </a:xfrm>
          <a:prstGeom prst="rect">
            <a:avLst/>
          </a:prstGeom>
          <a:noFill/>
        </p:spPr>
        <p:txBody>
          <a:bodyPr wrap="square" rtlCol="0" anchor="t">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选择</a:t>
            </a:r>
          </a:p>
        </p:txBody>
      </p:sp>
      <p:sp>
        <p:nvSpPr>
          <p:cNvPr id="5" name="文本框 4" title="">
            <a:extLst>
              <a:ext uri="{FF2B5EF4-FFF2-40B4-BE49-F238E27FC236}">
                <a16:creationId xmlns:a16="http://schemas.microsoft.com/office/drawing/2014/main" id="{1B539AC6-511D-813E-072E-B547816B8037}"/>
              </a:ext>
            </a:extLst>
          </p:cNvPr>
          <p:cNvSpPr txBox="1"/>
          <p:nvPr>
            <p:custDataLst>
              <p:tags r:id="rId10"/>
            </p:custDataLst>
          </p:nvPr>
        </p:nvSpPr>
        <p:spPr>
          <a:xfrm>
            <a:off x="391118" y="3057584"/>
            <a:ext cx="11553231" cy="1217641"/>
          </a:xfrm>
          <a:prstGeom prst="rect">
            <a:avLst/>
          </a:prstGeom>
          <a:noFill/>
        </p:spPr>
        <p:txBody>
          <a:bodyPr wrap="square" rtlCol="0" anchor="t">
            <a:spAutoFit/>
          </a:bodyPr>
          <a:lstStyle/>
          <a:p>
            <a:pPr marL="514350" indent="-514350">
              <a:lnSpc>
                <a:spcPct val="120000"/>
              </a:lnSpc>
              <a:buAutoNum type="arabicParenBoth" startAt="2"/>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培养若干天后，应选择培养瓶中化合物A含量</a:t>
            </a:r>
            <a:r>
              <a:rPr lang="zh-CN" altLang="en-US" sz="3200" u="sng">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的</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培养液，接入新的培养液中连 续培养，使目的菌的数量</a:t>
            </a:r>
            <a:r>
              <a:rPr lang="zh-CN" altLang="en-US" sz="3200" u="sng">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p>
        </p:txBody>
      </p:sp>
      <p:sp>
        <p:nvSpPr>
          <p:cNvPr id="6" name="文本框 5" title="">
            <a:extLst>
              <a:ext uri="{FF2B5EF4-FFF2-40B4-BE49-F238E27FC236}">
                <a16:creationId xmlns:a16="http://schemas.microsoft.com/office/drawing/2014/main" id="{28F77B4A-9598-D859-C953-4FE7C2C7F809}"/>
              </a:ext>
            </a:extLst>
          </p:cNvPr>
          <p:cNvSpPr txBox="1"/>
          <p:nvPr>
            <p:custDataLst>
              <p:tags r:id="rId11"/>
            </p:custDataLst>
          </p:nvPr>
        </p:nvSpPr>
        <p:spPr>
          <a:xfrm>
            <a:off x="9015578" y="3090060"/>
            <a:ext cx="2540000" cy="584775"/>
          </a:xfrm>
          <a:prstGeom prst="rect">
            <a:avLst/>
          </a:prstGeom>
          <a:noFill/>
        </p:spPr>
        <p:txBody>
          <a:bodyPr wrap="square" rtlCol="0" anchor="t">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显著降低 </a:t>
            </a:r>
          </a:p>
        </p:txBody>
      </p:sp>
      <p:sp>
        <p:nvSpPr>
          <p:cNvPr id="7" name="文本框 6" title="">
            <a:extLst>
              <a:ext uri="{FF2B5EF4-FFF2-40B4-BE49-F238E27FC236}">
                <a16:creationId xmlns:a16="http://schemas.microsoft.com/office/drawing/2014/main" id="{A6550469-9A4F-F421-A535-5479517C41AB}"/>
              </a:ext>
            </a:extLst>
          </p:cNvPr>
          <p:cNvSpPr txBox="1"/>
          <p:nvPr>
            <p:custDataLst>
              <p:tags r:id="rId12"/>
            </p:custDataLst>
          </p:nvPr>
        </p:nvSpPr>
        <p:spPr>
          <a:xfrm>
            <a:off x="10206797" y="3649480"/>
            <a:ext cx="1415415" cy="584775"/>
          </a:xfrm>
          <a:prstGeom prst="rect">
            <a:avLst/>
          </a:prstGeom>
          <a:noFill/>
        </p:spPr>
        <p:txBody>
          <a:bodyPr wrap="square" rtlCol="0" anchor="t">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扩增</a:t>
            </a:r>
          </a:p>
        </p:txBody>
      </p:sp>
      <p:sp>
        <p:nvSpPr>
          <p:cNvPr id="8" name="文本框 7" title="">
            <a:extLst>
              <a:ext uri="{FF2B5EF4-FFF2-40B4-BE49-F238E27FC236}">
                <a16:creationId xmlns:a16="http://schemas.microsoft.com/office/drawing/2014/main" id="{8F27C41D-3A93-5925-CA26-613801EAF1C4}"/>
              </a:ext>
            </a:extLst>
          </p:cNvPr>
          <p:cNvSpPr txBox="1"/>
          <p:nvPr>
            <p:custDataLst>
              <p:tags r:id="rId13"/>
            </p:custDataLst>
          </p:nvPr>
        </p:nvSpPr>
        <p:spPr>
          <a:xfrm>
            <a:off x="391118" y="4505582"/>
            <a:ext cx="11164459" cy="1673150"/>
          </a:xfrm>
          <a:prstGeom prst="rect">
            <a:avLst/>
          </a:prstGeom>
          <a:noFill/>
        </p:spPr>
        <p:txBody>
          <a:bodyPr wrap="square" rtlCol="0" anchor="t">
            <a:spAutoFit/>
          </a:bodyPr>
          <a:lstStyle/>
          <a:p>
            <a:pPr>
              <a:lnSpc>
                <a:spcPct val="11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(3)若要研究目的菌的生长规律，可挑取单个菌落进行液体培养，再采用 </a:t>
            </a:r>
            <a:r>
              <a:rPr lang="zh-CN" altLang="en-US" sz="3200" u="sng">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方法进行计数。请你预测目的菌的种群数量会发生怎样的变化。</a:t>
            </a:r>
          </a:p>
        </p:txBody>
      </p:sp>
      <p:sp>
        <p:nvSpPr>
          <p:cNvPr id="9" name="文本框 8" title="">
            <a:extLst>
              <a:ext uri="{FF2B5EF4-FFF2-40B4-BE49-F238E27FC236}">
                <a16:creationId xmlns:a16="http://schemas.microsoft.com/office/drawing/2014/main" id="{0DEAD5D6-C2C6-3E88-7B0B-682730772633}"/>
              </a:ext>
            </a:extLst>
          </p:cNvPr>
          <p:cNvSpPr txBox="1"/>
          <p:nvPr>
            <p:custDataLst>
              <p:tags r:id="rId14"/>
            </p:custDataLst>
          </p:nvPr>
        </p:nvSpPr>
        <p:spPr>
          <a:xfrm>
            <a:off x="2542527" y="5005493"/>
            <a:ext cx="3854974" cy="584775"/>
          </a:xfrm>
          <a:prstGeom prst="rect">
            <a:avLst/>
          </a:prstGeom>
          <a:noFill/>
        </p:spPr>
        <p:txBody>
          <a:bodyPr wrap="square" rtlCol="0" anchor="t">
            <a:spAutoFit/>
          </a:bodyPr>
          <a:lstStyle/>
          <a:p>
            <a:r>
              <a:rPr lang="zh-CN" altLang="en-US" sz="3200">
                <a:solidFill>
                  <a:srgbClr val="C00000"/>
                </a:solidFill>
                <a:latin typeface="楷体" panose="02010609060101010101" pitchFamily="49" charset="-122"/>
                <a:ea typeface="楷体" panose="02010609060101010101" pitchFamily="49" charset="-122"/>
              </a:rPr>
              <a:t>细菌计数板计数 </a:t>
            </a:r>
          </a:p>
        </p:txBody>
      </p:sp>
      <p:sp>
        <p:nvSpPr>
          <p:cNvPr id="10" name="文本框 9" title="">
            <a:extLst>
              <a:ext uri="{FF2B5EF4-FFF2-40B4-BE49-F238E27FC236}">
                <a16:creationId xmlns:a16="http://schemas.microsoft.com/office/drawing/2014/main" id="{BC4218F5-B4A8-264B-9C88-78CA19009C0A}"/>
              </a:ext>
            </a:extLst>
          </p:cNvPr>
          <p:cNvSpPr txBox="1"/>
          <p:nvPr>
            <p:custDataLst>
              <p:tags r:id="rId15"/>
            </p:custDataLst>
          </p:nvPr>
        </p:nvSpPr>
        <p:spPr>
          <a:xfrm>
            <a:off x="6674389" y="5886344"/>
            <a:ext cx="2540000" cy="584775"/>
          </a:xfrm>
          <a:prstGeom prst="rect">
            <a:avLst/>
          </a:prstGeom>
          <a:noFill/>
        </p:spPr>
        <p:txBody>
          <a:bodyPr wrap="square" rtlCol="0" anchor="t">
            <a:spAutoFit/>
          </a:bodyPr>
          <a:lstStyle/>
          <a:p>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S形增长</a:t>
            </a:r>
          </a:p>
        </p:txBody>
      </p:sp>
    </p:spTree>
    <p:extLst>
      <p:ext uri="{BB962C8B-B14F-4D97-AF65-F5344CB8AC3E}">
        <p14:creationId xmlns:p14="http://schemas.microsoft.com/office/powerpoint/2010/main" val="6543722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9" grpId="0"/>
      <p:bldP spid="10" grpId="0"/>
    </p:bldLst>
  </p:timing>
</p:sld>
</file>

<file path=ppt/slides/slide5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9D90B489-2A2E-4DA7-FB8C-AFC85B3A8189}"/>
              </a:ext>
            </a:extLst>
          </p:cNvPr>
          <p:cNvSpPr txBox="1"/>
          <p:nvPr>
            <p:custDataLst>
              <p:tags r:id="rId7"/>
            </p:custDataLst>
          </p:nvPr>
        </p:nvSpPr>
        <p:spPr>
          <a:xfrm>
            <a:off x="333051" y="1054083"/>
            <a:ext cx="11088687" cy="626710"/>
          </a:xfrm>
          <a:prstGeom prst="rect">
            <a:avLst/>
          </a:prstGeom>
          <a:noFill/>
        </p:spPr>
        <p:txBody>
          <a:bodyPr wrap="square" rtlCol="0" anchor="t">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(4) 将目的菌用于环境保护实践时，还有哪些问题需要解决？</a:t>
            </a:r>
          </a:p>
        </p:txBody>
      </p:sp>
      <p:sp>
        <p:nvSpPr>
          <p:cNvPr id="3" name="文本框 2" title="">
            <a:extLst>
              <a:ext uri="{FF2B5EF4-FFF2-40B4-BE49-F238E27FC236}">
                <a16:creationId xmlns:a16="http://schemas.microsoft.com/office/drawing/2014/main" id="{036C71C9-73C7-CD32-BD39-12727D0CF762}"/>
              </a:ext>
            </a:extLst>
          </p:cNvPr>
          <p:cNvSpPr txBox="1"/>
          <p:nvPr>
            <p:custDataLst>
              <p:tags r:id="rId8"/>
            </p:custDataLst>
          </p:nvPr>
        </p:nvSpPr>
        <p:spPr>
          <a:xfrm>
            <a:off x="534414" y="1909376"/>
            <a:ext cx="10758425" cy="1808572"/>
          </a:xfrm>
          <a:prstGeom prst="rect">
            <a:avLst/>
          </a:prstGeom>
          <a:noFill/>
        </p:spPr>
        <p:txBody>
          <a:bodyPr wrap="square" rtlCol="0" anchor="t">
            <a:spAutoFit/>
          </a:bodyPr>
          <a:lstStyle/>
          <a:p>
            <a:pPr>
              <a:lnSpc>
                <a:spcPct val="12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目的菌能否在自然环境中大量生长繁殖、是否会产生对环境有害的代谢物、降解化合物A后是否会产生二次污染等问题都需要研究清楚后，才能进行实践。</a:t>
            </a:r>
          </a:p>
        </p:txBody>
      </p:sp>
      <p:sp>
        <p:nvSpPr>
          <p:cNvPr id="4" name="文本框 3" title="">
            <a:extLst>
              <a:ext uri="{FF2B5EF4-FFF2-40B4-BE49-F238E27FC236}">
                <a16:creationId xmlns:a16="http://schemas.microsoft.com/office/drawing/2014/main" id="{14782709-5931-F58C-46E5-0F1F14B2E2AE}"/>
              </a:ext>
            </a:extLst>
          </p:cNvPr>
          <p:cNvSpPr txBox="1"/>
          <p:nvPr>
            <p:custDataLst>
              <p:tags r:id="rId9"/>
            </p:custDataLst>
          </p:nvPr>
        </p:nvSpPr>
        <p:spPr>
          <a:xfrm>
            <a:off x="350797" y="3857689"/>
            <a:ext cx="11419046" cy="1217641"/>
          </a:xfrm>
          <a:prstGeom prst="rect">
            <a:avLst/>
          </a:prstGeom>
          <a:noFill/>
        </p:spPr>
        <p:txBody>
          <a:bodyPr wrap="square" rtlCol="0" anchor="t">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(5) 有人提出，可以通过改造细菌的基因来获得能够降解化合物</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A的细菌，请分析这种方法是否可行。</a:t>
            </a:r>
          </a:p>
        </p:txBody>
      </p:sp>
      <p:sp>
        <p:nvSpPr>
          <p:cNvPr id="5" name="文本框 4" title="">
            <a:extLst>
              <a:ext uri="{FF2B5EF4-FFF2-40B4-BE49-F238E27FC236}">
                <a16:creationId xmlns:a16="http://schemas.microsoft.com/office/drawing/2014/main" id="{1175FEB9-CEF6-F2D4-0843-2FAB11987F87}"/>
              </a:ext>
            </a:extLst>
          </p:cNvPr>
          <p:cNvSpPr txBox="1"/>
          <p:nvPr>
            <p:custDataLst>
              <p:tags r:id="rId10"/>
            </p:custDataLst>
          </p:nvPr>
        </p:nvSpPr>
        <p:spPr>
          <a:xfrm>
            <a:off x="1163016" y="5268134"/>
            <a:ext cx="9135414" cy="626710"/>
          </a:xfrm>
          <a:prstGeom prst="rect">
            <a:avLst/>
          </a:prstGeom>
          <a:noFill/>
        </p:spPr>
        <p:txBody>
          <a:bodyPr wrap="square" rtlCol="0" anchor="t">
            <a:spAutoFit/>
          </a:bodyPr>
          <a:lstStyle/>
          <a:p>
            <a:pPr>
              <a:lnSpc>
                <a:spcPct val="12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可行。</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这是后面将要学习的基因工程的基本思路。</a:t>
            </a:r>
          </a:p>
        </p:txBody>
      </p:sp>
    </p:spTree>
    <p:extLst>
      <p:ext uri="{BB962C8B-B14F-4D97-AF65-F5344CB8AC3E}">
        <p14:creationId xmlns:p14="http://schemas.microsoft.com/office/powerpoint/2010/main" val="112432324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3" name="文本框 2" title="">
            <a:extLst>
              <a:ext uri="{FF2B5EF4-FFF2-40B4-BE49-F238E27FC236}">
                <a16:creationId xmlns:a16="http://schemas.microsoft.com/office/drawing/2014/main" id="{BC52C1CF-53CF-68D2-18B0-FE481B085FAD}"/>
              </a:ext>
            </a:extLst>
          </p:cNvPr>
          <p:cNvSpPr txBox="1"/>
          <p:nvPr>
            <p:custDataLst>
              <p:tags r:id="rId7"/>
            </p:custDataLst>
          </p:nvPr>
        </p:nvSpPr>
        <p:spPr>
          <a:xfrm>
            <a:off x="261938" y="961733"/>
            <a:ext cx="3978592" cy="5735929"/>
          </a:xfrm>
          <a:prstGeom prst="rect">
            <a:avLst/>
          </a:prstGeom>
          <a:noFill/>
        </p:spPr>
        <p:txBody>
          <a:bodyPr wrap="square">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5</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 某个高温日，某校三位高中学生相约去吃冰激凌，之后两人都出现腹泻现象，于是他们怀疑冰激凌中的大肠杆菌含量超标。老师建议他们利用学过的有关微生物培养的知识对此冰激凌进行检测。经过一番资料查阅，他们提出了如下实验设计思路。</a:t>
            </a:r>
          </a:p>
        </p:txBody>
      </p:sp>
      <p:sp>
        <p:nvSpPr>
          <p:cNvPr id="4" name="文本框 3" title="">
            <a:extLst>
              <a:ext uri="{FF2B5EF4-FFF2-40B4-BE49-F238E27FC236}">
                <a16:creationId xmlns:a16="http://schemas.microsoft.com/office/drawing/2014/main" id="{D252DB99-7816-4A31-FB87-48F2E54639C4}"/>
              </a:ext>
            </a:extLst>
          </p:cNvPr>
          <p:cNvSpPr txBox="1"/>
          <p:nvPr>
            <p:custDataLst>
              <p:tags r:id="rId8"/>
            </p:custDataLst>
          </p:nvPr>
        </p:nvSpPr>
        <p:spPr>
          <a:xfrm>
            <a:off x="4240531" y="266700"/>
            <a:ext cx="7772400" cy="6536020"/>
          </a:xfrm>
          <a:prstGeom prst="rect">
            <a:avLst/>
          </a:prstGeom>
          <a:noFill/>
        </p:spPr>
        <p:txBody>
          <a:bodyPr wrap="square" rtlCol="0" anchor="t">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立即去卖冰激凌的小店再买一个同样品牌的同种冰激凌；配制</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伊红</a:t>
            </a:r>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亚甲蓝琼脂培养基</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(该培养基可用来鉴别大肠杆菌，生长在此培养基上的大肠杆菌菌落呈深紫色，并有金属光泽)、灭菌、倒平板；取10 mL刚融化的冰激凌作为原液， 然后进行梯度稀释，稀释倍数为1 x 10〜1 X10</a:t>
            </a:r>
            <a:r>
              <a:rPr lang="zh-CN" altLang="en-US" sz="3200" baseline="300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5</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；取每个浓度的冰激凌液各0.1mL，用涂布平板法进行接种，每个浓度涂3个平板，一共培养18个平板；在适宜温度下培养48 h，统计菌落数目。</a:t>
            </a:r>
          </a:p>
        </p:txBody>
      </p:sp>
    </p:spTree>
    <p:extLst>
      <p:ext uri="{BB962C8B-B14F-4D97-AF65-F5344CB8AC3E}">
        <p14:creationId xmlns:p14="http://schemas.microsoft.com/office/powerpoint/2010/main" val="1120232240"/>
      </p:ext>
    </p:extLst>
  </p:cSld>
  <p:clrMapOvr>
    <a:masterClrMapping/>
  </p:clrMapOvr>
  <p:transition spd="slow"/>
  <p:timing/>
</p:sld>
</file>

<file path=ppt/slides/slide5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CAF58BF5-DE16-5E3C-3F0E-73B37BC3FB45}"/>
              </a:ext>
            </a:extLst>
          </p:cNvPr>
          <p:cNvSpPr txBox="1"/>
          <p:nvPr>
            <p:custDataLst>
              <p:tags r:id="rId7"/>
            </p:custDataLst>
          </p:nvPr>
        </p:nvSpPr>
        <p:spPr>
          <a:xfrm>
            <a:off x="350203" y="1080830"/>
            <a:ext cx="10561996" cy="584775"/>
          </a:xfrm>
          <a:prstGeom prst="rect">
            <a:avLst/>
          </a:prstGeom>
          <a:noFill/>
        </p:spPr>
        <p:txBody>
          <a:bodyPr wrap="square" rtlCol="0" anchor="t">
            <a:spAutoFit/>
          </a:bodyPr>
          <a:lstStyle/>
          <a:p>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(1) 请你从下面几个角度对这三位同学的思路进行评议。</a:t>
            </a:r>
          </a:p>
        </p:txBody>
      </p:sp>
      <p:sp>
        <p:nvSpPr>
          <p:cNvPr id="3" name="文本框 2" title="">
            <a:extLst>
              <a:ext uri="{FF2B5EF4-FFF2-40B4-BE49-F238E27FC236}">
                <a16:creationId xmlns:a16="http://schemas.microsoft.com/office/drawing/2014/main" id="{74B4D783-5E77-59BD-1857-025EEDCFE35C}"/>
              </a:ext>
            </a:extLst>
          </p:cNvPr>
          <p:cNvSpPr txBox="1"/>
          <p:nvPr>
            <p:custDataLst>
              <p:tags r:id="rId8"/>
            </p:custDataLst>
          </p:nvPr>
        </p:nvSpPr>
        <p:spPr>
          <a:xfrm>
            <a:off x="460734" y="1820785"/>
            <a:ext cx="11460756" cy="1808572"/>
          </a:xfrm>
          <a:prstGeom prst="rect">
            <a:avLst/>
          </a:prstGeom>
          <a:noFill/>
        </p:spPr>
        <p:txBody>
          <a:bodyPr wrap="square" rtlCol="0" anchor="t">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① 他们只打算对一个冰激凌进行检测，理由是：两个人吃过冰激凌后，都拉肚子了，所以再检测一个就足以说明问题。你同意这样的观点吗？为什么？</a:t>
            </a:r>
          </a:p>
        </p:txBody>
      </p:sp>
      <p:sp>
        <p:nvSpPr>
          <p:cNvPr id="4" name="文本框 3" title="">
            <a:extLst>
              <a:ext uri="{FF2B5EF4-FFF2-40B4-BE49-F238E27FC236}">
                <a16:creationId xmlns:a16="http://schemas.microsoft.com/office/drawing/2014/main" id="{AFCA403B-9986-D676-A30B-8957C987F087}"/>
              </a:ext>
            </a:extLst>
          </p:cNvPr>
          <p:cNvSpPr txBox="1"/>
          <p:nvPr>
            <p:custDataLst>
              <p:tags r:id="rId9"/>
            </p:custDataLst>
          </p:nvPr>
        </p:nvSpPr>
        <p:spPr>
          <a:xfrm>
            <a:off x="1244532" y="3978847"/>
            <a:ext cx="9201536" cy="1217641"/>
          </a:xfrm>
          <a:prstGeom prst="rect">
            <a:avLst/>
          </a:prstGeom>
          <a:noFill/>
        </p:spPr>
        <p:txBody>
          <a:bodyPr wrap="square">
            <a:spAutoFit/>
          </a:bodyPr>
          <a:lstStyle/>
          <a:p>
            <a:pPr>
              <a:lnSpc>
                <a:spcPct val="12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不同意。只检测一个冰激凌数据太少，不能排除偶然因素的影响。</a:t>
            </a:r>
          </a:p>
        </p:txBody>
      </p:sp>
    </p:spTree>
    <p:extLst>
      <p:ext uri="{BB962C8B-B14F-4D97-AF65-F5344CB8AC3E}">
        <p14:creationId xmlns:p14="http://schemas.microsoft.com/office/powerpoint/2010/main" val="172980067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7227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chemeClr val="accent6">
                    <a:lumMod val="75000"/>
                  </a:schemeClr>
                </a:solidFill>
                <a:latin typeface="微软雅黑" pitchFamily="34" charset="-122"/>
              </a:rPr>
              <a:t>问题探讨</a:t>
            </a:r>
          </a:p>
        </p:txBody>
      </p:sp>
      <p:sp>
        <p:nvSpPr>
          <p:cNvPr id="3" name="文本框 2" title="">
            <a:extLst>
              <a:ext uri="{FF2B5EF4-FFF2-40B4-BE49-F238E27FC236}">
                <a16:creationId xmlns:a16="http://schemas.microsoft.com/office/drawing/2014/main" id="{999C2242-974C-8BA1-0FCE-AEFFB36709DC}"/>
              </a:ext>
            </a:extLst>
          </p:cNvPr>
          <p:cNvSpPr txBox="1"/>
          <p:nvPr>
            <p:custDataLst>
              <p:tags r:id="rId7"/>
            </p:custDataLst>
          </p:nvPr>
        </p:nvSpPr>
        <p:spPr>
          <a:xfrm>
            <a:off x="261938" y="1090592"/>
            <a:ext cx="11461432" cy="5354158"/>
          </a:xfrm>
          <a:prstGeom prst="rect">
            <a:avLst/>
          </a:prstGeom>
          <a:noFill/>
          <a:ln w="19050" cap="flat" cmpd="sng">
            <a:noFill/>
            <a:prstDash val="lgDashDot"/>
            <a:round/>
            <a:headEnd type="none" w="med" len="med"/>
            <a:tailEnd type="none" w="med" len="med"/>
          </a:ln>
        </p:spPr>
        <p:txBody>
          <a:bodyPr wrap="square" anchor="t" anchorCtr="0">
            <a:spAutoFit/>
          </a:bodyPr>
          <a:lstStyle/>
          <a:p>
            <a:pPr indent="0" algn="just" fontAlgn="auto">
              <a:lnSpc>
                <a:spcPct val="120000"/>
              </a:lnSpc>
              <a:buClrTx/>
              <a:buFontTx/>
            </a:pPr>
            <a:r>
              <a:rPr lang="en-US"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       </a:t>
            </a:r>
            <a:r>
              <a:rPr lang="zh-CN"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工业上，青霉素的产生按照发酵工程的基本环节进行：首先进行青霉素生产菌高产</a:t>
            </a:r>
            <a:r>
              <a:rPr lang="zh-CN" altLang="zh-CN" sz="3200" b="1">
                <a:solidFill>
                  <a:srgbClr val="C00000"/>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菌种的选育</a:t>
            </a:r>
            <a:r>
              <a:rPr lang="zh-CN"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；然后将高产菌种进行</a:t>
            </a:r>
            <a:r>
              <a:rPr lang="zh-CN" altLang="zh-CN" sz="3200" b="1">
                <a:solidFill>
                  <a:srgbClr val="C00000"/>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扩大培养</a:t>
            </a:r>
            <a:r>
              <a:rPr lang="zh-CN"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增加菌种数量，同时</a:t>
            </a:r>
            <a:r>
              <a:rPr lang="zh-CN" altLang="zh-CN" sz="3200" b="1">
                <a:solidFill>
                  <a:srgbClr val="C00000"/>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配制</a:t>
            </a:r>
            <a:r>
              <a:rPr lang="zh-CN"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适合青霉素生产菌生长的</a:t>
            </a:r>
            <a:r>
              <a:rPr lang="zh-CN" altLang="zh-CN" sz="3200" b="1">
                <a:solidFill>
                  <a:srgbClr val="C00000"/>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培养基</a:t>
            </a:r>
            <a:r>
              <a:rPr lang="zh-CN"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进行灭菌；在</a:t>
            </a:r>
            <a:r>
              <a:rPr lang="zh-CN" altLang="zh-CN" sz="3200" b="1">
                <a:solidFill>
                  <a:srgbClr val="DA32CF"/>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无菌条件</a:t>
            </a:r>
            <a:r>
              <a:rPr lang="zh-CN"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下将大量</a:t>
            </a:r>
            <a:endParaRPr lang="en-US"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endParaRPr>
          </a:p>
          <a:p>
            <a:pPr indent="0" algn="just" fontAlgn="auto">
              <a:lnSpc>
                <a:spcPct val="120000"/>
              </a:lnSpc>
              <a:buClrTx/>
              <a:buFontTx/>
            </a:pPr>
            <a:r>
              <a:rPr lang="zh-CN"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优良高产菌种</a:t>
            </a:r>
            <a:r>
              <a:rPr lang="zh-CN" altLang="zh-CN" sz="3200" b="1">
                <a:solidFill>
                  <a:srgbClr val="C00000"/>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接种到培养液</a:t>
            </a:r>
            <a:r>
              <a:rPr lang="zh-CN"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中，</a:t>
            </a:r>
            <a:endParaRPr lang="en-US"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endParaRPr>
          </a:p>
          <a:p>
            <a:pPr indent="0" algn="just" fontAlgn="auto">
              <a:lnSpc>
                <a:spcPct val="120000"/>
              </a:lnSpc>
              <a:buClrTx/>
              <a:buFontTx/>
            </a:pPr>
            <a:r>
              <a:rPr lang="zh-CN"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控制温度、</a:t>
            </a:r>
            <a:r>
              <a:rPr lang="en-US"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pH</a:t>
            </a:r>
            <a:r>
              <a:rPr lang="zh-CN" altLang="en-US"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、溶解氧等发酵</a:t>
            </a:r>
            <a:endParaRPr lang="en-US"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endParaRPr>
          </a:p>
          <a:p>
            <a:pPr indent="0" algn="just" fontAlgn="auto">
              <a:lnSpc>
                <a:spcPct val="120000"/>
              </a:lnSpc>
              <a:buClrTx/>
              <a:buFontTx/>
            </a:pPr>
            <a:r>
              <a:rPr lang="zh-CN" altLang="en-US"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条件进行</a:t>
            </a:r>
            <a:r>
              <a:rPr lang="zh-CN" altLang="zh-CN" sz="3200" b="1">
                <a:solidFill>
                  <a:srgbClr val="C00000"/>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发酵</a:t>
            </a:r>
            <a:r>
              <a:rPr lang="zh-CN" altLang="en-US"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；发酵结束后进</a:t>
            </a:r>
            <a:endParaRPr lang="en-US"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endParaRPr>
          </a:p>
          <a:p>
            <a:pPr indent="0" algn="just" fontAlgn="auto">
              <a:lnSpc>
                <a:spcPct val="120000"/>
              </a:lnSpc>
              <a:buClrTx/>
              <a:buFontTx/>
            </a:pPr>
            <a:r>
              <a:rPr lang="zh-CN" altLang="en-US"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行青霉素的</a:t>
            </a:r>
            <a:r>
              <a:rPr lang="zh-CN" altLang="zh-CN" sz="3200" b="1">
                <a:solidFill>
                  <a:srgbClr val="C00000"/>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分离、提纯</a:t>
            </a:r>
            <a:r>
              <a:rPr lang="zh-CN" altLang="en-US"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，就可</a:t>
            </a:r>
            <a:endParaRPr lang="en-US" altLang="zh-CN"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endParaRPr>
          </a:p>
          <a:p>
            <a:pPr indent="0" algn="just" fontAlgn="auto">
              <a:lnSpc>
                <a:spcPct val="120000"/>
              </a:lnSpc>
              <a:buClrTx/>
              <a:buFontTx/>
            </a:pPr>
            <a:r>
              <a:rPr lang="zh-CN" altLang="en-US" sz="3200">
                <a:solidFill>
                  <a:srgbClr val="080808"/>
                </a:solidFill>
                <a:latin typeface="Times New Roman" panose="02020603050405020304" pitchFamily="18" charset="0"/>
                <a:ea typeface="KaiTi" panose="02010609060101010101" pitchFamily="49" charset="-122"/>
                <a:cs typeface="Times New Roman" panose="02020603050405020304" pitchFamily="18" charset="0"/>
                <a:sym typeface="宋体" panose="02010600030101010101" pitchFamily="2" charset="-122"/>
              </a:rPr>
              <a:t>以得到大量青霉素。</a:t>
            </a:r>
          </a:p>
        </p:txBody>
      </p:sp>
      <p:pic>
        <p:nvPicPr>
          <p:cNvPr id="3076" name="Picture 4" title="">
            <a:extLst>
              <a:ext uri="{FF2B5EF4-FFF2-40B4-BE49-F238E27FC236}">
                <a16:creationId xmlns:a16="http://schemas.microsoft.com/office/drawing/2014/main" id="{201095F2-11B9-B910-C9EE-02DE53CB961A}"/>
              </a:ext>
            </a:extLst>
          </p:cNvPr>
          <p:cNvPicPr>
            <a:picLocks noChangeAspect="1" noChangeArrowheads="1"/>
          </p:cNvPicPr>
          <p:nvPr>
            <p:custDataLst>
              <p:tags r:id="rId9"/>
            </p:custDataLst>
          </p:nvPr>
        </p:nvPicPr>
        <p:blipFill>
          <a:blip r:embed="rId8">
            <a:extLst>
              <a:ext uri="{28A0092B-C50C-407E-A947-70E740481C1C}">
                <a14:useLocalDpi xmlns:a14="http://schemas.microsoft.com/office/drawing/2010/main" val="0"/>
              </a:ext>
            </a:extLst>
          </a:blip>
          <a:stretch>
            <a:fillRect/>
          </a:stretch>
        </p:blipFill>
        <p:spPr bwMode="auto">
          <a:xfrm>
            <a:off x="6480000" y="3078000"/>
            <a:ext cx="5712000" cy="37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393424"/>
      </p:ext>
    </p:extLst>
  </p:cSld>
  <p:clrMapOvr>
    <a:masterClrMapping/>
  </p:clrMapOvr>
  <p:transition spd="slow"/>
  <p:timing/>
</p:sld>
</file>

<file path=ppt/slides/slide6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13C16496-D4FC-0171-28E3-9404466302B8}"/>
              </a:ext>
            </a:extLst>
          </p:cNvPr>
          <p:cNvSpPr txBox="1"/>
          <p:nvPr>
            <p:custDataLst>
              <p:tags r:id="rId7"/>
            </p:custDataLst>
          </p:nvPr>
        </p:nvSpPr>
        <p:spPr>
          <a:xfrm>
            <a:off x="169545" y="931862"/>
            <a:ext cx="11852910" cy="1599412"/>
          </a:xfrm>
          <a:prstGeom prst="rect">
            <a:avLst/>
          </a:prstGeom>
          <a:noFill/>
        </p:spPr>
        <p:txBody>
          <a:bodyPr wrap="square" rtlCol="0" anchor="t">
            <a:spAutoFit/>
          </a:bodyPr>
          <a:lstStyle/>
          <a:p>
            <a:pPr>
              <a:lnSpc>
                <a:spcPct val="120000"/>
              </a:lnSpc>
            </a:pP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② 有没有必要对冰激凌原液进行梯度稀释？为什么？【提示：我国卫生部门规定的饮用水标准是：1 mL自来水中细菌总数不可以超过100个(37℃培养24h), 1 000 mL自来水中大肠杆菌菌落数不能超过3个(37℃培养48 h)］</a:t>
            </a:r>
          </a:p>
        </p:txBody>
      </p:sp>
      <p:sp>
        <p:nvSpPr>
          <p:cNvPr id="3" name="文本框 2" title="">
            <a:extLst>
              <a:ext uri="{FF2B5EF4-FFF2-40B4-BE49-F238E27FC236}">
                <a16:creationId xmlns:a16="http://schemas.microsoft.com/office/drawing/2014/main" id="{5FBC3DBE-09A2-18B8-8341-48AFA807B678}"/>
              </a:ext>
            </a:extLst>
          </p:cNvPr>
          <p:cNvSpPr txBox="1"/>
          <p:nvPr>
            <p:custDataLst>
              <p:tags r:id="rId8"/>
            </p:custDataLst>
          </p:nvPr>
        </p:nvSpPr>
        <p:spPr>
          <a:xfrm>
            <a:off x="363855" y="2673216"/>
            <a:ext cx="11464290" cy="3581365"/>
          </a:xfrm>
          <a:prstGeom prst="rect">
            <a:avLst/>
          </a:prstGeom>
          <a:noFill/>
        </p:spPr>
        <p:txBody>
          <a:bodyPr wrap="square">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没有必要</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根据国家的标准，自来水中的大肠杆菌数目应该是非常少的。即使冰激凌中大肠杆菌数目超标了，也不可能很离谱，如果进行梯度稀释，最后培养出来的菌落数可能不在计数要求的范围内，从而导致结果误差大。解答这个问题的时候，应该让学生明白</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并不是所有的细菌检测培养都需要进行梯度稀释</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，而是要根据实际情况来确定培养方案。</a:t>
            </a:r>
          </a:p>
        </p:txBody>
      </p:sp>
    </p:spTree>
    <p:extLst>
      <p:ext uri="{BB962C8B-B14F-4D97-AF65-F5344CB8AC3E}">
        <p14:creationId xmlns:p14="http://schemas.microsoft.com/office/powerpoint/2010/main" val="75134519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B8B43F90-05F0-AA03-000D-3D530BB56988}"/>
              </a:ext>
            </a:extLst>
          </p:cNvPr>
          <p:cNvSpPr txBox="1"/>
          <p:nvPr>
            <p:custDataLst>
              <p:tags r:id="rId7"/>
            </p:custDataLst>
          </p:nvPr>
        </p:nvSpPr>
        <p:spPr>
          <a:xfrm>
            <a:off x="382794" y="1249423"/>
            <a:ext cx="11109325" cy="1082348"/>
          </a:xfrm>
          <a:prstGeom prst="rect">
            <a:avLst/>
          </a:prstGeom>
          <a:noFill/>
        </p:spPr>
        <p:txBody>
          <a:bodyPr wrap="square" rtlCol="0" anchor="t">
            <a:spAutoFit/>
          </a:bodyPr>
          <a:lstStyle/>
          <a:p>
            <a:pPr>
              <a:lnSpc>
                <a:spcPct val="120000"/>
              </a:lnSpc>
            </a:pP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③ 他们认为，在用该方法统计菌落数目时不需要设计对照组，所以只准备培养18个平板。你认为在这项检测中是否需要对照组？为什么？</a:t>
            </a:r>
          </a:p>
        </p:txBody>
      </p:sp>
      <p:sp>
        <p:nvSpPr>
          <p:cNvPr id="3" name="文本框 2" title="">
            <a:extLst>
              <a:ext uri="{FF2B5EF4-FFF2-40B4-BE49-F238E27FC236}">
                <a16:creationId xmlns:a16="http://schemas.microsoft.com/office/drawing/2014/main" id="{40E1DE4B-2531-9387-8BEB-79C2B0511377}"/>
              </a:ext>
            </a:extLst>
          </p:cNvPr>
          <p:cNvSpPr txBox="1"/>
          <p:nvPr>
            <p:custDataLst>
              <p:tags r:id="rId8"/>
            </p:custDataLst>
          </p:nvPr>
        </p:nvSpPr>
        <p:spPr>
          <a:xfrm>
            <a:off x="624681" y="2791275"/>
            <a:ext cx="11109325" cy="2399503"/>
          </a:xfrm>
          <a:prstGeom prst="rect">
            <a:avLst/>
          </a:prstGeom>
          <a:noFill/>
        </p:spPr>
        <p:txBody>
          <a:bodyPr wrap="square">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需要设置对照组</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。严格来说，应该设置两组对照组。一组为</a:t>
            </a:r>
            <a:r>
              <a:rPr lang="zh-CN" altLang="en-US" sz="3200">
                <a:solidFill>
                  <a:srgbClr val="00000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阴性对照组</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，不进行涂布或者用无菌水涂布平板；另一组为</a:t>
            </a:r>
            <a:r>
              <a:rPr lang="zh-CN" altLang="en-US" sz="3200">
                <a:solidFill>
                  <a:srgbClr val="00000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阳性对照组</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，涂布大肠杆菌。前者可以说明培养基是否被污染，后者可以说明该培养基能否培养出大肠杆菌。</a:t>
            </a:r>
          </a:p>
        </p:txBody>
      </p:sp>
      <p:pic>
        <p:nvPicPr>
          <p:cNvPr id="4" name="Picture 4"/>
          <p:cNvPicPr>
            <a:picLocks noChangeAspect="1"/>
          </p:cNvPicPr>
          <p:nvPr>
            <p:custDataLst>
              <p:tags r:id="rId10"/>
            </p:custDataLst>
          </p:nvPr>
        </p:nvPicPr>
        <p:blipFill>
          <a:blip r:embed="rId9"/>
          <a:stretch>
            <a:fillRect/>
          </a:stretch>
        </p:blipFill>
        <p:spPr>
          <a:xfrm flipH="1">
            <a:off x="12026900" y="11277600"/>
            <a:ext cx="0" cy="0"/>
          </a:xfrm>
          <a:prstGeom prst="rect">
            <a:avLst/>
          </a:prstGeom>
          <a:ln>
            <a:noFill/>
          </a:ln>
        </p:spPr>
      </p:pic>
    </p:spTree>
    <p:extLst>
      <p:ext uri="{BB962C8B-B14F-4D97-AF65-F5344CB8AC3E}">
        <p14:creationId xmlns:p14="http://schemas.microsoft.com/office/powerpoint/2010/main" val="241084817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8569D929-09F9-9FA2-C711-4889EE9467AB}"/>
              </a:ext>
            </a:extLst>
          </p:cNvPr>
          <p:cNvSpPr txBox="1"/>
          <p:nvPr>
            <p:custDataLst>
              <p:tags r:id="rId7"/>
            </p:custDataLst>
          </p:nvPr>
        </p:nvSpPr>
        <p:spPr>
          <a:xfrm>
            <a:off x="572135" y="1233817"/>
            <a:ext cx="10227310" cy="1217641"/>
          </a:xfrm>
          <a:prstGeom prst="rect">
            <a:avLst/>
          </a:prstGeom>
          <a:noFill/>
        </p:spPr>
        <p:txBody>
          <a:bodyPr wrap="square" rtlCol="0" anchor="t">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(2) 下图所示为4种菌落分布图，一般不能由涂布平板法</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得到的是</a:t>
            </a:r>
            <a:r>
              <a:rPr lang="zh-CN" altLang="en-US" sz="3200" u="sng">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p>
        </p:txBody>
      </p:sp>
      <p:sp>
        <p:nvSpPr>
          <p:cNvPr id="3" name="文本框 2" title="">
            <a:extLst>
              <a:ext uri="{FF2B5EF4-FFF2-40B4-BE49-F238E27FC236}">
                <a16:creationId xmlns:a16="http://schemas.microsoft.com/office/drawing/2014/main" id="{F9AFD240-46AD-CCC9-4DA4-71D76E5D205C}"/>
              </a:ext>
            </a:extLst>
          </p:cNvPr>
          <p:cNvSpPr txBox="1"/>
          <p:nvPr>
            <p:custDataLst>
              <p:tags r:id="rId8"/>
            </p:custDataLst>
          </p:nvPr>
        </p:nvSpPr>
        <p:spPr>
          <a:xfrm>
            <a:off x="3120708" y="1676025"/>
            <a:ext cx="1956435" cy="769441"/>
          </a:xfrm>
          <a:prstGeom prst="rect">
            <a:avLst/>
          </a:prstGeom>
          <a:noFill/>
        </p:spPr>
        <p:txBody>
          <a:bodyPr wrap="square" rtlCol="0">
            <a:spAutoFit/>
          </a:bodyPr>
          <a:lstStyle/>
          <a:p>
            <a:r>
              <a:rPr lang="en-US" altLang="zh-CN" sz="44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B</a:t>
            </a:r>
          </a:p>
        </p:txBody>
      </p:sp>
      <p:grpSp>
        <p:nvGrpSpPr>
          <p:cNvPr id="4" name="组合 3" title="">
            <a:extLst>
              <a:ext uri="{FF2B5EF4-FFF2-40B4-BE49-F238E27FC236}">
                <a16:creationId xmlns:a16="http://schemas.microsoft.com/office/drawing/2014/main" id="{CBCC9F2F-8A9F-4385-B621-6C7AFBB971EA}"/>
              </a:ext>
            </a:extLst>
          </p:cNvPr>
          <p:cNvGrpSpPr/>
          <p:nvPr>
            <p:custDataLst>
              <p:tags r:id="rId9"/>
            </p:custDataLst>
          </p:nvPr>
        </p:nvGrpSpPr>
        <p:grpSpPr>
          <a:xfrm>
            <a:off x="1256008" y="3047045"/>
            <a:ext cx="9335386" cy="2479752"/>
            <a:chOff x="988827" y="1956391"/>
            <a:chExt cx="9335386" cy="2479752"/>
          </a:xfrm>
        </p:grpSpPr>
        <p:pic>
          <p:nvPicPr>
            <p:cNvPr id="5" name="图片 4">
              <a:extLst>
                <a:ext uri="{FF2B5EF4-FFF2-40B4-BE49-F238E27FC236}">
                  <a16:creationId xmlns:a16="http://schemas.microsoft.com/office/drawing/2014/main" id="{E69E571D-98BB-E025-4B44-CE90EFB5EB94}"/>
                </a:ext>
              </a:extLst>
            </p:cNvPr>
            <p:cNvPicPr>
              <a:picLocks noChangeAspect="1"/>
            </p:cNvPicPr>
            <p:nvPr>
              <p:custDataLst>
                <p:tags r:id="rId11"/>
              </p:custDataLst>
            </p:nvPr>
          </p:nvPicPr>
          <p:blipFill>
            <a:blip r:embed="rId10"/>
            <a:srcRect l="1211" t="3270" r="80523" b="11493"/>
            <a:stretch>
              <a:fillRect/>
            </a:stretch>
          </p:blipFill>
          <p:spPr>
            <a:xfrm>
              <a:off x="988827" y="1956391"/>
              <a:ext cx="2083982" cy="1892596"/>
            </a:xfrm>
            <a:custGeom>
              <a:gdLst>
                <a:gd name="connsiteX0" fmla="*/ 1041991 w 2083982"/>
                <a:gd name="connsiteY0" fmla="*/ 0 h 1892596"/>
                <a:gd name="connsiteX1" fmla="*/ 2083982 w 2083982"/>
                <a:gd name="connsiteY1" fmla="*/ 946298 h 1892596"/>
                <a:gd name="connsiteX2" fmla="*/ 1041991 w 2083982"/>
                <a:gd name="connsiteY2" fmla="*/ 1892596 h 1892596"/>
                <a:gd name="connsiteX3" fmla="*/ 0 w 2083982"/>
                <a:gd name="connsiteY3" fmla="*/ 946298 h 1892596"/>
                <a:gd name="connsiteX4" fmla="*/ 1041991 w 2083982"/>
                <a:gd name="connsiteY4" fmla="*/ 0 h 1892596"/>
              </a:gdLst>
              <a:cxnLst>
                <a:cxn ang="0">
                  <a:pos x="connsiteX0" y="connsiteY0"/>
                </a:cxn>
                <a:cxn ang="0">
                  <a:pos x="connsiteX1" y="connsiteY1"/>
                </a:cxn>
                <a:cxn ang="0">
                  <a:pos x="connsiteX2" y="connsiteY2"/>
                </a:cxn>
                <a:cxn ang="0">
                  <a:pos x="connsiteX3" y="connsiteY3"/>
                </a:cxn>
                <a:cxn ang="0">
                  <a:pos x="connsiteX4" y="connsiteY4"/>
                </a:cxn>
              </a:cxnLst>
              <a:rect l="l" t="t" r="r" b="b"/>
              <a:pathLst>
                <a:path w="2083982" h="1892596">
                  <a:moveTo>
                    <a:pt x="1041991" y="0"/>
                  </a:moveTo>
                  <a:cubicBezTo>
                    <a:pt x="1617467" y="0"/>
                    <a:pt x="2083982" y="423672"/>
                    <a:pt x="2083982" y="946298"/>
                  </a:cubicBezTo>
                  <a:cubicBezTo>
                    <a:pt x="2083982" y="1468924"/>
                    <a:pt x="1617467" y="1892596"/>
                    <a:pt x="1041991" y="1892596"/>
                  </a:cubicBezTo>
                  <a:cubicBezTo>
                    <a:pt x="466515" y="1892596"/>
                    <a:pt x="0" y="1468924"/>
                    <a:pt x="0" y="946298"/>
                  </a:cubicBezTo>
                  <a:cubicBezTo>
                    <a:pt x="0" y="423672"/>
                    <a:pt x="466515" y="0"/>
                    <a:pt x="1041991" y="0"/>
                  </a:cubicBezTo>
                  <a:close/>
                </a:path>
              </a:pathLst>
            </a:custGeom>
          </p:spPr>
        </p:pic>
        <p:pic>
          <p:nvPicPr>
            <p:cNvPr id="6" name="图片 5">
              <a:extLst>
                <a:ext uri="{FF2B5EF4-FFF2-40B4-BE49-F238E27FC236}">
                  <a16:creationId xmlns:a16="http://schemas.microsoft.com/office/drawing/2014/main" id="{01CC6BEA-8ECD-7ADF-50DD-CA5CEC0595A6}"/>
                </a:ext>
              </a:extLst>
            </p:cNvPr>
            <p:cNvPicPr>
              <a:picLocks noChangeAspect="1"/>
            </p:cNvPicPr>
            <p:nvPr>
              <p:custDataLst>
                <p:tags r:id="rId12"/>
              </p:custDataLst>
            </p:nvPr>
          </p:nvPicPr>
          <p:blipFill>
            <a:blip r:embed="rId10"/>
            <a:srcRect l="26746" t="5185" r="54989" b="9577"/>
            <a:stretch>
              <a:fillRect/>
            </a:stretch>
          </p:blipFill>
          <p:spPr>
            <a:xfrm>
              <a:off x="3405962" y="1956391"/>
              <a:ext cx="2083982" cy="1892596"/>
            </a:xfrm>
            <a:custGeom>
              <a:gdLst>
                <a:gd name="connsiteX0" fmla="*/ 1041991 w 2083982"/>
                <a:gd name="connsiteY0" fmla="*/ 0 h 1892596"/>
                <a:gd name="connsiteX1" fmla="*/ 2083982 w 2083982"/>
                <a:gd name="connsiteY1" fmla="*/ 946298 h 1892596"/>
                <a:gd name="connsiteX2" fmla="*/ 1041991 w 2083982"/>
                <a:gd name="connsiteY2" fmla="*/ 1892596 h 1892596"/>
                <a:gd name="connsiteX3" fmla="*/ 0 w 2083982"/>
                <a:gd name="connsiteY3" fmla="*/ 946298 h 1892596"/>
                <a:gd name="connsiteX4" fmla="*/ 1041991 w 2083982"/>
                <a:gd name="connsiteY4" fmla="*/ 0 h 1892596"/>
              </a:gdLst>
              <a:cxnLst>
                <a:cxn ang="0">
                  <a:pos x="connsiteX0" y="connsiteY0"/>
                </a:cxn>
                <a:cxn ang="0">
                  <a:pos x="connsiteX1" y="connsiteY1"/>
                </a:cxn>
                <a:cxn ang="0">
                  <a:pos x="connsiteX2" y="connsiteY2"/>
                </a:cxn>
                <a:cxn ang="0">
                  <a:pos x="connsiteX3" y="connsiteY3"/>
                </a:cxn>
                <a:cxn ang="0">
                  <a:pos x="connsiteX4" y="connsiteY4"/>
                </a:cxn>
              </a:cxnLst>
              <a:rect l="l" t="t" r="r" b="b"/>
              <a:pathLst>
                <a:path w="2083982" h="1892596">
                  <a:moveTo>
                    <a:pt x="1041991" y="0"/>
                  </a:moveTo>
                  <a:cubicBezTo>
                    <a:pt x="1617467" y="0"/>
                    <a:pt x="2083982" y="423672"/>
                    <a:pt x="2083982" y="946298"/>
                  </a:cubicBezTo>
                  <a:cubicBezTo>
                    <a:pt x="2083982" y="1468924"/>
                    <a:pt x="1617467" y="1892596"/>
                    <a:pt x="1041991" y="1892596"/>
                  </a:cubicBezTo>
                  <a:cubicBezTo>
                    <a:pt x="466515" y="1892596"/>
                    <a:pt x="0" y="1468924"/>
                    <a:pt x="0" y="946298"/>
                  </a:cubicBezTo>
                  <a:cubicBezTo>
                    <a:pt x="0" y="423672"/>
                    <a:pt x="466515" y="0"/>
                    <a:pt x="1041991" y="0"/>
                  </a:cubicBezTo>
                  <a:close/>
                </a:path>
              </a:pathLst>
            </a:custGeom>
          </p:spPr>
        </p:pic>
        <p:pic>
          <p:nvPicPr>
            <p:cNvPr id="7" name="图片 6">
              <a:extLst>
                <a:ext uri="{FF2B5EF4-FFF2-40B4-BE49-F238E27FC236}">
                  <a16:creationId xmlns:a16="http://schemas.microsoft.com/office/drawing/2014/main" id="{D476AF20-FB04-DC75-7681-EE2F31B701A4}"/>
                </a:ext>
              </a:extLst>
            </p:cNvPr>
            <p:cNvPicPr>
              <a:picLocks noChangeAspect="1"/>
            </p:cNvPicPr>
            <p:nvPr>
              <p:custDataLst>
                <p:tags r:id="rId13"/>
              </p:custDataLst>
            </p:nvPr>
          </p:nvPicPr>
          <p:blipFill>
            <a:blip r:embed="rId10"/>
            <a:srcRect l="54237" t="5185" r="27498" b="9577"/>
            <a:stretch>
              <a:fillRect/>
            </a:stretch>
          </p:blipFill>
          <p:spPr>
            <a:xfrm>
              <a:off x="5823097" y="1956391"/>
              <a:ext cx="2083982" cy="1892596"/>
            </a:xfrm>
            <a:custGeom>
              <a:gdLst>
                <a:gd name="connsiteX0" fmla="*/ 1041991 w 2083982"/>
                <a:gd name="connsiteY0" fmla="*/ 0 h 1892596"/>
                <a:gd name="connsiteX1" fmla="*/ 2083982 w 2083982"/>
                <a:gd name="connsiteY1" fmla="*/ 946298 h 1892596"/>
                <a:gd name="connsiteX2" fmla="*/ 1041991 w 2083982"/>
                <a:gd name="connsiteY2" fmla="*/ 1892596 h 1892596"/>
                <a:gd name="connsiteX3" fmla="*/ 0 w 2083982"/>
                <a:gd name="connsiteY3" fmla="*/ 946298 h 1892596"/>
                <a:gd name="connsiteX4" fmla="*/ 1041991 w 2083982"/>
                <a:gd name="connsiteY4" fmla="*/ 0 h 1892596"/>
              </a:gdLst>
              <a:cxnLst>
                <a:cxn ang="0">
                  <a:pos x="connsiteX0" y="connsiteY0"/>
                </a:cxn>
                <a:cxn ang="0">
                  <a:pos x="connsiteX1" y="connsiteY1"/>
                </a:cxn>
                <a:cxn ang="0">
                  <a:pos x="connsiteX2" y="connsiteY2"/>
                </a:cxn>
                <a:cxn ang="0">
                  <a:pos x="connsiteX3" y="connsiteY3"/>
                </a:cxn>
                <a:cxn ang="0">
                  <a:pos x="connsiteX4" y="connsiteY4"/>
                </a:cxn>
              </a:cxnLst>
              <a:rect l="l" t="t" r="r" b="b"/>
              <a:pathLst>
                <a:path w="2083982" h="1892596">
                  <a:moveTo>
                    <a:pt x="1041991" y="0"/>
                  </a:moveTo>
                  <a:cubicBezTo>
                    <a:pt x="1617467" y="0"/>
                    <a:pt x="2083982" y="423672"/>
                    <a:pt x="2083982" y="946298"/>
                  </a:cubicBezTo>
                  <a:cubicBezTo>
                    <a:pt x="2083982" y="1468924"/>
                    <a:pt x="1617467" y="1892596"/>
                    <a:pt x="1041991" y="1892596"/>
                  </a:cubicBezTo>
                  <a:cubicBezTo>
                    <a:pt x="466515" y="1892596"/>
                    <a:pt x="0" y="1468924"/>
                    <a:pt x="0" y="946298"/>
                  </a:cubicBezTo>
                  <a:cubicBezTo>
                    <a:pt x="0" y="423672"/>
                    <a:pt x="466515" y="0"/>
                    <a:pt x="1041991" y="0"/>
                  </a:cubicBezTo>
                  <a:close/>
                </a:path>
              </a:pathLst>
            </a:custGeom>
          </p:spPr>
        </p:pic>
        <p:pic>
          <p:nvPicPr>
            <p:cNvPr id="8" name="图片 7">
              <a:extLst>
                <a:ext uri="{FF2B5EF4-FFF2-40B4-BE49-F238E27FC236}">
                  <a16:creationId xmlns:a16="http://schemas.microsoft.com/office/drawing/2014/main" id="{758F77A2-9A96-3B89-1971-292B5960C4A3}"/>
                </a:ext>
              </a:extLst>
            </p:cNvPr>
            <p:cNvPicPr>
              <a:picLocks noChangeAspect="1"/>
            </p:cNvPicPr>
            <p:nvPr>
              <p:custDataLst>
                <p:tags r:id="rId14"/>
              </p:custDataLst>
            </p:nvPr>
          </p:nvPicPr>
          <p:blipFill>
            <a:blip r:embed="rId10"/>
            <a:srcRect l="80330" t="6622" r="1404" b="8141"/>
            <a:stretch>
              <a:fillRect/>
            </a:stretch>
          </p:blipFill>
          <p:spPr>
            <a:xfrm>
              <a:off x="8240231" y="1956391"/>
              <a:ext cx="2083982" cy="1892596"/>
            </a:xfrm>
            <a:custGeom>
              <a:gdLst>
                <a:gd name="connsiteX0" fmla="*/ 1041991 w 2083982"/>
                <a:gd name="connsiteY0" fmla="*/ 0 h 1892596"/>
                <a:gd name="connsiteX1" fmla="*/ 2083982 w 2083982"/>
                <a:gd name="connsiteY1" fmla="*/ 946298 h 1892596"/>
                <a:gd name="connsiteX2" fmla="*/ 1041991 w 2083982"/>
                <a:gd name="connsiteY2" fmla="*/ 1892596 h 1892596"/>
                <a:gd name="connsiteX3" fmla="*/ 0 w 2083982"/>
                <a:gd name="connsiteY3" fmla="*/ 946298 h 1892596"/>
                <a:gd name="connsiteX4" fmla="*/ 1041991 w 2083982"/>
                <a:gd name="connsiteY4" fmla="*/ 0 h 1892596"/>
              </a:gdLst>
              <a:cxnLst>
                <a:cxn ang="0">
                  <a:pos x="connsiteX0" y="connsiteY0"/>
                </a:cxn>
                <a:cxn ang="0">
                  <a:pos x="connsiteX1" y="connsiteY1"/>
                </a:cxn>
                <a:cxn ang="0">
                  <a:pos x="connsiteX2" y="connsiteY2"/>
                </a:cxn>
                <a:cxn ang="0">
                  <a:pos x="connsiteX3" y="connsiteY3"/>
                </a:cxn>
                <a:cxn ang="0">
                  <a:pos x="connsiteX4" y="connsiteY4"/>
                </a:cxn>
              </a:cxnLst>
              <a:rect l="l" t="t" r="r" b="b"/>
              <a:pathLst>
                <a:path w="2083982" h="1892596">
                  <a:moveTo>
                    <a:pt x="1041991" y="0"/>
                  </a:moveTo>
                  <a:cubicBezTo>
                    <a:pt x="1617467" y="0"/>
                    <a:pt x="2083982" y="423672"/>
                    <a:pt x="2083982" y="946298"/>
                  </a:cubicBezTo>
                  <a:cubicBezTo>
                    <a:pt x="2083982" y="1468924"/>
                    <a:pt x="1617467" y="1892596"/>
                    <a:pt x="1041991" y="1892596"/>
                  </a:cubicBezTo>
                  <a:cubicBezTo>
                    <a:pt x="466515" y="1892596"/>
                    <a:pt x="0" y="1468924"/>
                    <a:pt x="0" y="946298"/>
                  </a:cubicBezTo>
                  <a:cubicBezTo>
                    <a:pt x="0" y="423672"/>
                    <a:pt x="466515" y="0"/>
                    <a:pt x="1041991" y="0"/>
                  </a:cubicBezTo>
                  <a:close/>
                </a:path>
              </a:pathLst>
            </a:custGeom>
          </p:spPr>
        </p:pic>
        <p:sp>
          <p:nvSpPr>
            <p:cNvPr id="9" name="文本框 8">
              <a:extLst>
                <a:ext uri="{FF2B5EF4-FFF2-40B4-BE49-F238E27FC236}">
                  <a16:creationId xmlns:a16="http://schemas.microsoft.com/office/drawing/2014/main" id="{A5EECCB1-E149-EC1A-4CBB-B0187E59B09B}"/>
                </a:ext>
              </a:extLst>
            </p:cNvPr>
            <p:cNvSpPr txBox="1"/>
            <p:nvPr>
              <p:custDataLst>
                <p:tags r:id="rId15"/>
              </p:custDataLst>
            </p:nvPr>
          </p:nvSpPr>
          <p:spPr>
            <a:xfrm>
              <a:off x="1656020" y="3851368"/>
              <a:ext cx="789468" cy="584775"/>
            </a:xfrm>
            <a:prstGeom prst="rect">
              <a:avLst/>
            </a:prstGeom>
            <a:noFill/>
          </p:spPr>
          <p:txBody>
            <a:bodyPr wrap="square">
              <a:spAutoFit/>
            </a:bodyPr>
            <a:lstStyle/>
            <a:p>
              <a:r>
                <a:rPr lang="en-US" altLang="zh-CN" sz="3200">
                  <a:solidFill>
                    <a:srgbClr val="000000"/>
                  </a:solidFill>
                  <a:latin typeface="Times New Roman" panose="02020603050405020304" pitchFamily="18" charset="0"/>
                  <a:cs typeface="Times New Roman" panose="02020603050405020304" pitchFamily="18" charset="0"/>
                </a:rPr>
                <a:t>A</a:t>
              </a:r>
              <a:endParaRPr lang="zh-CN" altLang="en-US" sz="3200">
                <a:solidFill>
                  <a:srgbClr val="000000"/>
                </a:solidFill>
                <a:latin typeface="Times New Roman" panose="02020603050405020304" pitchFamily="18" charset="0"/>
                <a:cs typeface="Times New Roman" panose="02020603050405020304" pitchFamily="18" charset="0"/>
              </a:endParaRPr>
            </a:p>
          </p:txBody>
        </p:sp>
        <p:sp>
          <p:nvSpPr>
            <p:cNvPr id="10" name="文本框 9">
              <a:extLst>
                <a:ext uri="{FF2B5EF4-FFF2-40B4-BE49-F238E27FC236}">
                  <a16:creationId xmlns:a16="http://schemas.microsoft.com/office/drawing/2014/main" id="{DF5BAD06-7908-8CB6-0C1D-79104DD69243}"/>
                </a:ext>
              </a:extLst>
            </p:cNvPr>
            <p:cNvSpPr txBox="1"/>
            <p:nvPr>
              <p:custDataLst>
                <p:tags r:id="rId16"/>
              </p:custDataLst>
            </p:nvPr>
          </p:nvSpPr>
          <p:spPr>
            <a:xfrm>
              <a:off x="4295800" y="3851368"/>
              <a:ext cx="789468" cy="584775"/>
            </a:xfrm>
            <a:prstGeom prst="rect">
              <a:avLst/>
            </a:prstGeom>
            <a:noFill/>
          </p:spPr>
          <p:txBody>
            <a:bodyPr wrap="square">
              <a:spAutoFit/>
            </a:bodyPr>
            <a:lstStyle/>
            <a:p>
              <a:r>
                <a:rPr lang="en-US" altLang="zh-CN" sz="3200">
                  <a:solidFill>
                    <a:srgbClr val="000000"/>
                  </a:solidFill>
                  <a:latin typeface="Times New Roman" panose="02020603050405020304" pitchFamily="18" charset="0"/>
                  <a:cs typeface="Times New Roman" panose="02020603050405020304" pitchFamily="18" charset="0"/>
                </a:rPr>
                <a:t>B</a:t>
              </a:r>
              <a:endParaRPr lang="zh-CN" altLang="en-US" sz="3200">
                <a:solidFill>
                  <a:srgbClr val="000000"/>
                </a:solidFill>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841E2C16-0600-CB94-734E-1048074D68AA}"/>
                </a:ext>
              </a:extLst>
            </p:cNvPr>
            <p:cNvSpPr txBox="1"/>
            <p:nvPr>
              <p:custDataLst>
                <p:tags r:id="rId17"/>
              </p:custDataLst>
            </p:nvPr>
          </p:nvSpPr>
          <p:spPr>
            <a:xfrm>
              <a:off x="6744072" y="3851368"/>
              <a:ext cx="789468" cy="584775"/>
            </a:xfrm>
            <a:prstGeom prst="rect">
              <a:avLst/>
            </a:prstGeom>
            <a:noFill/>
          </p:spPr>
          <p:txBody>
            <a:bodyPr wrap="square">
              <a:spAutoFit/>
            </a:bodyPr>
            <a:lstStyle/>
            <a:p>
              <a:r>
                <a:rPr lang="en-US" altLang="zh-CN" sz="3200">
                  <a:solidFill>
                    <a:srgbClr val="000000"/>
                  </a:solidFill>
                  <a:latin typeface="Times New Roman" panose="02020603050405020304" pitchFamily="18" charset="0"/>
                  <a:cs typeface="Times New Roman" panose="02020603050405020304" pitchFamily="18" charset="0"/>
                </a:rPr>
                <a:t>C</a:t>
              </a:r>
              <a:endParaRPr lang="zh-CN" altLang="en-US" sz="3200">
                <a:solidFill>
                  <a:srgbClr val="000000"/>
                </a:solidFill>
                <a:latin typeface="Times New Roman" panose="02020603050405020304" pitchFamily="18" charset="0"/>
                <a:cs typeface="Times New Roman" panose="02020603050405020304" pitchFamily="18" charset="0"/>
              </a:endParaRPr>
            </a:p>
          </p:txBody>
        </p:sp>
        <p:sp>
          <p:nvSpPr>
            <p:cNvPr id="12" name="文本框 11">
              <a:extLst>
                <a:ext uri="{FF2B5EF4-FFF2-40B4-BE49-F238E27FC236}">
                  <a16:creationId xmlns:a16="http://schemas.microsoft.com/office/drawing/2014/main" id="{CC8E6E6C-FB3A-BD1C-A093-526086EA9086}"/>
                </a:ext>
              </a:extLst>
            </p:cNvPr>
            <p:cNvSpPr txBox="1"/>
            <p:nvPr>
              <p:custDataLst>
                <p:tags r:id="rId18"/>
              </p:custDataLst>
            </p:nvPr>
          </p:nvSpPr>
          <p:spPr>
            <a:xfrm>
              <a:off x="9192344" y="3851368"/>
              <a:ext cx="789468" cy="584775"/>
            </a:xfrm>
            <a:prstGeom prst="rect">
              <a:avLst/>
            </a:prstGeom>
            <a:noFill/>
          </p:spPr>
          <p:txBody>
            <a:bodyPr wrap="square">
              <a:spAutoFit/>
            </a:bodyPr>
            <a:lstStyle/>
            <a:p>
              <a:r>
                <a:rPr lang="en-US" altLang="zh-CN" sz="3200">
                  <a:solidFill>
                    <a:srgbClr val="000000"/>
                  </a:solidFill>
                  <a:latin typeface="Times New Roman" panose="02020603050405020304" pitchFamily="18" charset="0"/>
                  <a:cs typeface="Times New Roman" panose="02020603050405020304" pitchFamily="18" charset="0"/>
                </a:rPr>
                <a:t>D</a:t>
              </a:r>
              <a:endParaRPr lang="zh-CN" altLang="en-US" sz="3200">
                <a:solidFill>
                  <a:srgbClr val="00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86029613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172E0F7F-5B0A-D069-9537-F08B491CB571}"/>
              </a:ext>
            </a:extLst>
          </p:cNvPr>
          <p:cNvSpPr txBox="1"/>
          <p:nvPr>
            <p:custDataLst>
              <p:tags r:id="rId7"/>
            </p:custDataLst>
          </p:nvPr>
        </p:nvSpPr>
        <p:spPr>
          <a:xfrm>
            <a:off x="243353" y="1216132"/>
            <a:ext cx="11394770" cy="1599412"/>
          </a:xfrm>
          <a:prstGeom prst="rect">
            <a:avLst/>
          </a:prstGeom>
          <a:noFill/>
        </p:spPr>
        <p:txBody>
          <a:bodyPr wrap="square">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(3)</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在完善实验设计思路后，三位同学进行了实验。培养结果显示，除了深紫色菌落，还有其他菌落存在，这说明了什么？如果以菌落数代表样品中的大肠杆菌数量，则统计结果比实际值是偏多还是偏少？为什么？</a:t>
            </a:r>
          </a:p>
        </p:txBody>
      </p:sp>
      <p:sp>
        <p:nvSpPr>
          <p:cNvPr id="3" name="文本框 2" title="">
            <a:extLst>
              <a:ext uri="{FF2B5EF4-FFF2-40B4-BE49-F238E27FC236}">
                <a16:creationId xmlns:a16="http://schemas.microsoft.com/office/drawing/2014/main" id="{828AFCF6-26F6-1A30-07C1-815782B8D741}"/>
              </a:ext>
            </a:extLst>
          </p:cNvPr>
          <p:cNvSpPr txBox="1"/>
          <p:nvPr>
            <p:custDataLst>
              <p:tags r:id="rId8"/>
            </p:custDataLst>
          </p:nvPr>
        </p:nvSpPr>
        <p:spPr>
          <a:xfrm>
            <a:off x="354330" y="3429000"/>
            <a:ext cx="11283793" cy="2399503"/>
          </a:xfrm>
          <a:prstGeom prst="rect">
            <a:avLst/>
          </a:prstGeom>
          <a:noFill/>
        </p:spPr>
        <p:txBody>
          <a:bodyPr wrap="square">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说明冰激凌中</a:t>
            </a:r>
            <a:r>
              <a:rPr lang="zh-CN" altLang="en-US" sz="3200" b="1">
                <a:solidFill>
                  <a:srgbClr val="C001AF"/>
                </a:solidFill>
                <a:latin typeface="Times New Roman" panose="02020603050405020304" pitchFamily="18" charset="0"/>
                <a:ea typeface="楷体" panose="02010609060101010101" pitchFamily="49" charset="-122"/>
                <a:cs typeface="Times New Roman" panose="02020603050405020304" pitchFamily="18" charset="0"/>
              </a:rPr>
              <a:t>不仅有大肠杆菌，还有其他细菌或真菌等</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统计结果比实际值偏少</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。因为有些菌落可能会重叠，统计时容易将其误认为是一个菌落，并且这种计数方法统计的是菌落的数目。</a:t>
            </a:r>
          </a:p>
        </p:txBody>
      </p:sp>
    </p:spTree>
    <p:extLst>
      <p:ext uri="{BB962C8B-B14F-4D97-AF65-F5344CB8AC3E}">
        <p14:creationId xmlns:p14="http://schemas.microsoft.com/office/powerpoint/2010/main" val="420442021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习题检测</a:t>
            </a:r>
          </a:p>
        </p:txBody>
      </p:sp>
      <p:sp>
        <p:nvSpPr>
          <p:cNvPr id="2" name="文本框 1" title="">
            <a:extLst>
              <a:ext uri="{FF2B5EF4-FFF2-40B4-BE49-F238E27FC236}">
                <a16:creationId xmlns:a16="http://schemas.microsoft.com/office/drawing/2014/main" id="{746FE615-0CA0-A37D-DCE9-E71DCF687A6B}"/>
              </a:ext>
            </a:extLst>
          </p:cNvPr>
          <p:cNvSpPr txBox="1"/>
          <p:nvPr>
            <p:custDataLst>
              <p:tags r:id="rId7"/>
            </p:custDataLst>
          </p:nvPr>
        </p:nvSpPr>
        <p:spPr>
          <a:xfrm>
            <a:off x="406252" y="1374718"/>
            <a:ext cx="11677208" cy="1082348"/>
          </a:xfrm>
          <a:prstGeom prst="rect">
            <a:avLst/>
          </a:prstGeom>
          <a:noFill/>
        </p:spPr>
        <p:txBody>
          <a:bodyPr wrap="square">
            <a:spAutoFit/>
          </a:bodyPr>
          <a:lstStyle/>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(4)</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如果实验结果显示，检测的冰激凌中大肠杆菌含量超标了。</a:t>
            </a:r>
            <a:endPar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a:p>
            <a:pPr>
              <a:lnSpc>
                <a:spcPct val="120000"/>
              </a:lnSpc>
            </a:pP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     </a:t>
            </a:r>
            <a:r>
              <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接下来他们应该做什么</a:t>
            </a:r>
            <a:r>
              <a:rPr lang="en-US" altLang="zh-CN"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rPr>
              <a:t>?</a:t>
            </a:r>
            <a:endParaRPr lang="zh-CN" altLang="en-US" sz="2800" b="1">
              <a:solidFill>
                <a:srgbClr val="0070C0"/>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3" name="文本框 2" title="">
            <a:extLst>
              <a:ext uri="{FF2B5EF4-FFF2-40B4-BE49-F238E27FC236}">
                <a16:creationId xmlns:a16="http://schemas.microsoft.com/office/drawing/2014/main" id="{97DF7742-11CC-0306-1F30-83EE1CF6F0D0}"/>
              </a:ext>
            </a:extLst>
          </p:cNvPr>
          <p:cNvSpPr txBox="1"/>
          <p:nvPr>
            <p:custDataLst>
              <p:tags r:id="rId8"/>
            </p:custDataLst>
          </p:nvPr>
        </p:nvSpPr>
        <p:spPr>
          <a:xfrm>
            <a:off x="869315" y="2751641"/>
            <a:ext cx="10155731" cy="1808572"/>
          </a:xfrm>
          <a:prstGeom prst="rect">
            <a:avLst/>
          </a:prstGeom>
          <a:noFill/>
        </p:spPr>
        <p:txBody>
          <a:bodyPr wrap="square">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应该马上去小店告知店主这批冰激凌不能再卖了；还要告知卫生管理部门，以对这批冰激凌的来源进行追踪调查。</a:t>
            </a:r>
          </a:p>
        </p:txBody>
      </p:sp>
    </p:spTree>
    <p:extLst>
      <p:ext uri="{BB962C8B-B14F-4D97-AF65-F5344CB8AC3E}">
        <p14:creationId xmlns:p14="http://schemas.microsoft.com/office/powerpoint/2010/main" val="9182433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 name="组合 1" title=""/>
          <p:cNvGrpSpPr/>
          <p:nvPr>
            <p:custDataLst>
              <p:tags r:id="rId3"/>
            </p:custDataLst>
          </p:nvPr>
        </p:nvGrpSpPr>
        <p:grpSpPr>
          <a:xfrm>
            <a:off x="1617663" y="688975"/>
            <a:ext cx="8763000" cy="5205413"/>
            <a:chOff x="1617663" y="688975"/>
            <a:chExt cx="8763000" cy="5205413"/>
          </a:xfrm>
        </p:grpSpPr>
        <p:pic>
          <p:nvPicPr>
            <p:cNvPr id="32770" name="图片 1"/>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bwMode="auto">
            <a:xfrm rot="-624423">
              <a:off x="1617663" y="688975"/>
              <a:ext cx="8763000" cy="520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文本框 6"/>
            <p:cNvSpPr txBox="1">
              <a:spLocks noChangeArrowheads="1"/>
            </p:cNvSpPr>
            <p:nvPr>
              <p:custDataLst>
                <p:tags r:id="rId6"/>
              </p:custDataLst>
            </p:nvPr>
          </p:nvSpPr>
          <p:spPr bwMode="auto">
            <a:xfrm>
              <a:off x="2759075" y="2014538"/>
              <a:ext cx="6748463"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16600">
                  <a:solidFill>
                    <a:schemeClr val="bg1"/>
                  </a:solidFill>
                  <a:latin typeface="Impact" pitchFamily="34" charset="0"/>
                </a:rPr>
                <a:t>THANKS</a:t>
              </a:r>
              <a:endParaRPr lang="zh-CN" altLang="en-US" sz="16600">
                <a:solidFill>
                  <a:schemeClr val="bg1"/>
                </a:solidFill>
                <a:latin typeface="Impact" pitchFamily="34" charset="0"/>
              </a:endParaRPr>
            </a:p>
          </p:txBody>
        </p:sp>
      </p:grpSp>
      <p:pic>
        <p:nvPicPr>
          <p:cNvPr id="32772" name="New picture" title=""/>
          <p:cNvPicPr/>
          <p:nvPr>
            <p:custDataLst>
              <p:tags r:id="rId8"/>
            </p:custDataLst>
          </p:nvPr>
        </p:nvPicPr>
        <p:blipFill>
          <a:blip r:embed="rId7"/>
          <a:stretch>
            <a:fillRect/>
          </a:stretch>
        </p:blipFill>
        <p:spPr>
          <a:xfrm>
            <a:off x="10274300" y="11645900"/>
            <a:ext cx="317500" cy="2413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5" y="259961"/>
            <a:ext cx="3629507"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lnSpc>
                <a:spcPct val="120000"/>
              </a:lnSpc>
            </a:pPr>
            <a:r>
              <a:rPr lang="zh-CN" altLang="en-US" sz="2800" b="1">
                <a:solidFill>
                  <a:srgbClr val="007F58"/>
                </a:solidFill>
                <a:latin typeface="Times New Roman" panose="02020603050405020304" pitchFamily="18" charset="0"/>
                <a:cs typeface="Times New Roman" panose="02020603050405020304" pitchFamily="18" charset="0"/>
              </a:rPr>
              <a:t>发酵工程的基本环节</a:t>
            </a:r>
            <a:endParaRPr lang="zh-CN" altLang="en-US" sz="2400" b="1">
              <a:solidFill>
                <a:srgbClr val="007F58"/>
              </a:solidFill>
              <a:latin typeface="微软雅黑" pitchFamily="34" charset="-122"/>
            </a:endParaRPr>
          </a:p>
        </p:txBody>
      </p:sp>
      <p:sp>
        <p:nvSpPr>
          <p:cNvPr id="31763" name="文本框 24" title=""/>
          <p:cNvSpPr txBox="1">
            <a:spLocks noChangeArrowheads="1"/>
          </p:cNvSpPr>
          <p:nvPr>
            <p:custDataLst>
              <p:tags r:id="rId7"/>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3600">
                <a:solidFill>
                  <a:schemeClr val="bg1"/>
                </a:solidFill>
                <a:latin typeface="Impact" pitchFamily="34" charset="0"/>
              </a:rPr>
              <a:t>1</a:t>
            </a:r>
            <a:endParaRPr lang="zh-CN" altLang="en-US" sz="3600">
              <a:solidFill>
                <a:schemeClr val="bg1"/>
              </a:solidFill>
              <a:latin typeface="Impact" pitchFamily="34" charset="0"/>
            </a:endParaRPr>
          </a:p>
        </p:txBody>
      </p:sp>
      <p:sp>
        <p:nvSpPr>
          <p:cNvPr id="2" name="文本框 23" title="">
            <a:extLst>
              <a:ext uri="{FF2B5EF4-FFF2-40B4-BE49-F238E27FC236}">
                <a16:creationId xmlns:a16="http://schemas.microsoft.com/office/drawing/2014/main" id="{65C4AEDD-6A66-03F9-118E-83A974B7DB00}"/>
              </a:ext>
            </a:extLst>
          </p:cNvPr>
          <p:cNvSpPr txBox="1">
            <a:spLocks noChangeArrowheads="1"/>
          </p:cNvSpPr>
          <p:nvPr>
            <p:custDataLst>
              <p:tags r:id="rId8"/>
            </p:custDataLst>
          </p:nvPr>
        </p:nvSpPr>
        <p:spPr bwMode="auto">
          <a:xfrm>
            <a:off x="0" y="1040383"/>
            <a:ext cx="3923070" cy="584775"/>
          </a:xfrm>
          <a:custGeom>
            <a:gdLst>
              <a:gd name="connsiteX0" fmla="*/ 0 w 3923070"/>
              <a:gd name="connsiteY0" fmla="*/ 0 h 584775"/>
              <a:gd name="connsiteX1" fmla="*/ 521208 w 3923070"/>
              <a:gd name="connsiteY1" fmla="*/ 0 h 584775"/>
              <a:gd name="connsiteX2" fmla="*/ 1120877 w 3923070"/>
              <a:gd name="connsiteY2" fmla="*/ 0 h 584775"/>
              <a:gd name="connsiteX3" fmla="*/ 1759777 w 3923070"/>
              <a:gd name="connsiteY3" fmla="*/ 0 h 584775"/>
              <a:gd name="connsiteX4" fmla="*/ 2280985 w 3923070"/>
              <a:gd name="connsiteY4" fmla="*/ 0 h 584775"/>
              <a:gd name="connsiteX5" fmla="*/ 2723731 w 3923070"/>
              <a:gd name="connsiteY5" fmla="*/ 0 h 584775"/>
              <a:gd name="connsiteX6" fmla="*/ 3166478 w 3923070"/>
              <a:gd name="connsiteY6" fmla="*/ 0 h 584775"/>
              <a:gd name="connsiteX7" fmla="*/ 3923070 w 3923070"/>
              <a:gd name="connsiteY7" fmla="*/ 0 h 584775"/>
              <a:gd name="connsiteX8" fmla="*/ 3923070 w 3923070"/>
              <a:gd name="connsiteY8" fmla="*/ 584775 h 584775"/>
              <a:gd name="connsiteX9" fmla="*/ 3441093 w 3923070"/>
              <a:gd name="connsiteY9" fmla="*/ 584775 h 584775"/>
              <a:gd name="connsiteX10" fmla="*/ 2959116 w 3923070"/>
              <a:gd name="connsiteY10" fmla="*/ 584775 h 584775"/>
              <a:gd name="connsiteX11" fmla="*/ 2516369 w 3923070"/>
              <a:gd name="connsiteY11" fmla="*/ 584775 h 584775"/>
              <a:gd name="connsiteX12" fmla="*/ 1955931 w 3923070"/>
              <a:gd name="connsiteY12" fmla="*/ 584775 h 584775"/>
              <a:gd name="connsiteX13" fmla="*/ 1434723 w 3923070"/>
              <a:gd name="connsiteY13" fmla="*/ 584775 h 584775"/>
              <a:gd name="connsiteX14" fmla="*/ 952746 w 3923070"/>
              <a:gd name="connsiteY14" fmla="*/ 584775 h 584775"/>
              <a:gd name="connsiteX15" fmla="*/ 0 w 3923070"/>
              <a:gd name="connsiteY15" fmla="*/ 584775 h 584775"/>
              <a:gd name="connsiteX16" fmla="*/ 0 w 3923070"/>
              <a:gd name="connsiteY16"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23070" h="584775" extrusionOk="0">
                <a:moveTo>
                  <a:pt x="0" y="0"/>
                </a:moveTo>
                <a:cubicBezTo>
                  <a:pt x="244737" y="-61792"/>
                  <a:pt x="380645" y="28094"/>
                  <a:pt x="521208" y="0"/>
                </a:cubicBezTo>
                <a:cubicBezTo>
                  <a:pt x="661771" y="-28094"/>
                  <a:pt x="828415" y="24713"/>
                  <a:pt x="1120877" y="0"/>
                </a:cubicBezTo>
                <a:cubicBezTo>
                  <a:pt x="1413339" y="-24713"/>
                  <a:pt x="1599825" y="63496"/>
                  <a:pt x="1759777" y="0"/>
                </a:cubicBezTo>
                <a:cubicBezTo>
                  <a:pt x="1919729" y="-63496"/>
                  <a:pt x="2083220" y="21562"/>
                  <a:pt x="2280985" y="0"/>
                </a:cubicBezTo>
                <a:cubicBezTo>
                  <a:pt x="2478750" y="-21562"/>
                  <a:pt x="2616204" y="31281"/>
                  <a:pt x="2723731" y="0"/>
                </a:cubicBezTo>
                <a:cubicBezTo>
                  <a:pt x="2831258" y="-31281"/>
                  <a:pt x="2999728" y="40601"/>
                  <a:pt x="3166478" y="0"/>
                </a:cubicBezTo>
                <a:cubicBezTo>
                  <a:pt x="3333228" y="-40601"/>
                  <a:pt x="3770554" y="3005"/>
                  <a:pt x="3923070" y="0"/>
                </a:cubicBezTo>
                <a:cubicBezTo>
                  <a:pt x="3980875" y="267467"/>
                  <a:pt x="3903223" y="357860"/>
                  <a:pt x="3923070" y="584775"/>
                </a:cubicBezTo>
                <a:cubicBezTo>
                  <a:pt x="3703230" y="624726"/>
                  <a:pt x="3631556" y="552909"/>
                  <a:pt x="3441093" y="584775"/>
                </a:cubicBezTo>
                <a:cubicBezTo>
                  <a:pt x="3250630" y="616641"/>
                  <a:pt x="3114725" y="530901"/>
                  <a:pt x="2959116" y="584775"/>
                </a:cubicBezTo>
                <a:cubicBezTo>
                  <a:pt x="2803507" y="638649"/>
                  <a:pt x="2704422" y="557949"/>
                  <a:pt x="2516369" y="584775"/>
                </a:cubicBezTo>
                <a:cubicBezTo>
                  <a:pt x="2328316" y="611601"/>
                  <a:pt x="2211262" y="554979"/>
                  <a:pt x="1955931" y="584775"/>
                </a:cubicBezTo>
                <a:cubicBezTo>
                  <a:pt x="1700600" y="614571"/>
                  <a:pt x="1543734" y="541306"/>
                  <a:pt x="1434723" y="584775"/>
                </a:cubicBezTo>
                <a:cubicBezTo>
                  <a:pt x="1325712" y="628244"/>
                  <a:pt x="1113721" y="567857"/>
                  <a:pt x="952746" y="584775"/>
                </a:cubicBezTo>
                <a:cubicBezTo>
                  <a:pt x="791771" y="601693"/>
                  <a:pt x="359398" y="555522"/>
                  <a:pt x="0" y="584775"/>
                </a:cubicBezTo>
                <a:cubicBezTo>
                  <a:pt x="-57150" y="419391"/>
                  <a:pt x="54160" y="276838"/>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一、发酵工程的概念</a:t>
            </a:r>
          </a:p>
        </p:txBody>
      </p:sp>
      <p:sp>
        <p:nvSpPr>
          <p:cNvPr id="3" name="文本框 2" title="">
            <a:extLst>
              <a:ext uri="{FF2B5EF4-FFF2-40B4-BE49-F238E27FC236}">
                <a16:creationId xmlns:a16="http://schemas.microsoft.com/office/drawing/2014/main" id="{DCC512D3-8713-8093-9252-CB32DF2BD8E0}"/>
              </a:ext>
            </a:extLst>
          </p:cNvPr>
          <p:cNvSpPr txBox="1"/>
          <p:nvPr>
            <p:custDataLst>
              <p:tags r:id="rId9"/>
            </p:custDataLst>
          </p:nvPr>
        </p:nvSpPr>
        <p:spPr>
          <a:xfrm>
            <a:off x="485318" y="1875919"/>
            <a:ext cx="11074797" cy="1786643"/>
          </a:xfrm>
          <a:prstGeom prst="rect">
            <a:avLst/>
          </a:prstGeom>
          <a:noFill/>
        </p:spPr>
        <p:txBody>
          <a:bodyPr wrap="square">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     是指</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利用</a:t>
            </a:r>
            <a:r>
              <a:rPr lang="zh-CN" altLang="en-US" sz="3200" u="sng">
                <a:solidFill>
                  <a:srgbClr val="080808"/>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       </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的特定功能，通过</a:t>
            </a:r>
            <a:r>
              <a:rPr lang="zh-CN" altLang="en-US" sz="3200">
                <a:solidFill>
                  <a:srgbClr val="080808"/>
                </a:solidFill>
                <a:latin typeface="楷体" panose="02010609060101010101" pitchFamily="49" charset="-122"/>
                <a:ea typeface="楷体" panose="02010609060101010101" pitchFamily="49" charset="-122"/>
                <a:sym typeface="宋体" panose="02010600030101010101" pitchFamily="2" charset="-122"/>
              </a:rPr>
              <a:t>现代工程技术，</a:t>
            </a:r>
            <a:r>
              <a:rPr lang="zh-CN" altLang="en-US" sz="3200" u="sng">
                <a:solidFill>
                  <a:srgbClr val="080808"/>
                </a:solidFill>
                <a:latin typeface="楷体" panose="02010609060101010101" pitchFamily="49" charset="-122"/>
                <a:ea typeface="楷体" panose="02010609060101010101" pitchFamily="49" charset="-122"/>
                <a:sym typeface="宋体" panose="02010600030101010101" pitchFamily="2" charset="-122"/>
              </a:rPr>
              <a:t>          </a:t>
            </a:r>
            <a:endParaRPr lang="en-US" altLang="zh-CN" sz="3200" u="sng">
              <a:solidFill>
                <a:srgbClr val="080808"/>
              </a:solidFill>
              <a:latin typeface="楷体" panose="02010609060101010101" pitchFamily="49" charset="-122"/>
              <a:ea typeface="楷体" panose="02010609060101010101" pitchFamily="49" charset="-122"/>
              <a:sym typeface="宋体" panose="02010600030101010101" pitchFamily="2" charset="-122"/>
            </a:endParaRPr>
          </a:p>
          <a:p>
            <a:pPr>
              <a:lnSpc>
                <a:spcPct val="120000"/>
              </a:lnSpc>
            </a:pPr>
            <a:r>
              <a:rPr lang="en-US" altLang="zh-CN" sz="3200" u="sng">
                <a:solidFill>
                  <a:srgbClr val="080808"/>
                </a:solidFill>
                <a:latin typeface="楷体" panose="02010609060101010101" pitchFamily="49" charset="-122"/>
                <a:ea typeface="楷体" panose="02010609060101010101" pitchFamily="49" charset="-122"/>
                <a:sym typeface="宋体" panose="02010600030101010101" pitchFamily="2" charset="-122"/>
              </a:rPr>
              <a:t>       </a:t>
            </a:r>
            <a:r>
              <a:rPr lang="zh-CN" altLang="en-US" sz="3200">
                <a:solidFill>
                  <a:srgbClr val="080808"/>
                </a:solidFill>
                <a:latin typeface="楷体" panose="02010609060101010101" pitchFamily="49" charset="-122"/>
                <a:ea typeface="楷体" panose="02010609060101010101" pitchFamily="49" charset="-122"/>
                <a:sym typeface="宋体" panose="02010600030101010101" pitchFamily="2" charset="-122"/>
              </a:rPr>
              <a:t>生产对人类有用的产品。它</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涉及</a:t>
            </a:r>
            <a:r>
              <a:rPr lang="zh-CN" altLang="en-US" sz="3200" u="sng">
                <a:solidFill>
                  <a:srgbClr val="080808"/>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                </a:t>
            </a:r>
            <a:r>
              <a:rPr lang="zh-CN" altLang="en-US" sz="3200">
                <a:solidFill>
                  <a:srgbClr val="080808"/>
                </a:solidFill>
                <a:latin typeface="楷体" panose="02010609060101010101" pitchFamily="49" charset="-122"/>
                <a:ea typeface="楷体" panose="02010609060101010101" pitchFamily="49" charset="-122"/>
                <a:sym typeface="宋体" panose="02010600030101010101" pitchFamily="2" charset="-122"/>
              </a:rPr>
              <a:t>、       </a:t>
            </a:r>
            <a:endParaRPr lang="en-US" altLang="zh-CN" sz="3200">
              <a:solidFill>
                <a:srgbClr val="080808"/>
              </a:solidFill>
              <a:latin typeface="楷体" panose="02010609060101010101" pitchFamily="49" charset="-122"/>
              <a:ea typeface="楷体" panose="02010609060101010101" pitchFamily="49" charset="-122"/>
              <a:sym typeface="宋体" panose="02010600030101010101" pitchFamily="2" charset="-122"/>
            </a:endParaRPr>
          </a:p>
          <a:p>
            <a:pPr>
              <a:lnSpc>
                <a:spcPct val="120000"/>
              </a:lnSpc>
            </a:pPr>
            <a:r>
              <a:rPr lang="en-US" altLang="zh-CN" sz="3200" u="sng">
                <a:solidFill>
                  <a:srgbClr val="080808"/>
                </a:solidFill>
                <a:latin typeface="楷体" panose="02010609060101010101" pitchFamily="49" charset="-122"/>
                <a:ea typeface="楷体" panose="02010609060101010101" pitchFamily="49" charset="-122"/>
                <a:sym typeface="宋体" panose="02010600030101010101" pitchFamily="2" charset="-122"/>
              </a:rPr>
              <a:t>                 </a:t>
            </a:r>
            <a:r>
              <a:rPr lang="zh-CN" altLang="en-US" sz="3200">
                <a:solidFill>
                  <a:srgbClr val="080808"/>
                </a:solidFill>
                <a:latin typeface="楷体" panose="02010609060101010101" pitchFamily="49" charset="-122"/>
                <a:ea typeface="楷体" panose="02010609060101010101" pitchFamily="49" charset="-122"/>
                <a:sym typeface="宋体" panose="02010600030101010101" pitchFamily="2" charset="-122"/>
              </a:rPr>
              <a:t>等方面。</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4" name="文本框 3" title="">
            <a:extLst>
              <a:ext uri="{FF2B5EF4-FFF2-40B4-BE49-F238E27FC236}">
                <a16:creationId xmlns:a16="http://schemas.microsoft.com/office/drawing/2014/main" id="{C2EC78AA-A916-17DA-F88F-9504E28E86F1}"/>
              </a:ext>
            </a:extLst>
          </p:cNvPr>
          <p:cNvSpPr txBox="1"/>
          <p:nvPr>
            <p:custDataLst>
              <p:tags r:id="rId10"/>
            </p:custDataLst>
          </p:nvPr>
        </p:nvSpPr>
        <p:spPr>
          <a:xfrm>
            <a:off x="3219601" y="1918854"/>
            <a:ext cx="1639957" cy="584775"/>
          </a:xfrm>
          <a:prstGeom prst="rect">
            <a:avLst/>
          </a:prstGeom>
          <a:noFill/>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微生物</a:t>
            </a:r>
            <a:endParaRPr lang="zh-CN" altLang="en-US" sz="3200" b="1">
              <a:solidFill>
                <a:srgbClr val="C00000"/>
              </a:solidFill>
            </a:endParaRPr>
          </a:p>
        </p:txBody>
      </p:sp>
      <p:sp>
        <p:nvSpPr>
          <p:cNvPr id="5" name="文本框 4" title="">
            <a:extLst>
              <a:ext uri="{FF2B5EF4-FFF2-40B4-BE49-F238E27FC236}">
                <a16:creationId xmlns:a16="http://schemas.microsoft.com/office/drawing/2014/main" id="{C3F9F851-6C2B-243C-1198-176E130F4EFA}"/>
              </a:ext>
            </a:extLst>
          </p:cNvPr>
          <p:cNvSpPr txBox="1"/>
          <p:nvPr>
            <p:custDataLst>
              <p:tags r:id="rId11"/>
            </p:custDataLst>
          </p:nvPr>
        </p:nvSpPr>
        <p:spPr>
          <a:xfrm>
            <a:off x="637748" y="2476852"/>
            <a:ext cx="1514060" cy="584775"/>
          </a:xfrm>
          <a:prstGeom prst="rect">
            <a:avLst/>
          </a:prstGeom>
          <a:noFill/>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rPr>
              <a:t>规模化</a:t>
            </a:r>
            <a:endParaRPr lang="zh-CN" altLang="en-US" sz="3200" b="1">
              <a:solidFill>
                <a:srgbClr val="C00000"/>
              </a:solidFill>
              <a:latin typeface="楷体" panose="02010609060101010101" pitchFamily="49" charset="-122"/>
              <a:ea typeface="楷体" panose="02010609060101010101" pitchFamily="49" charset="-122"/>
            </a:endParaRPr>
          </a:p>
        </p:txBody>
      </p:sp>
      <p:sp>
        <p:nvSpPr>
          <p:cNvPr id="6" name="文本框 5" title="">
            <a:extLst>
              <a:ext uri="{FF2B5EF4-FFF2-40B4-BE49-F238E27FC236}">
                <a16:creationId xmlns:a16="http://schemas.microsoft.com/office/drawing/2014/main" id="{88D659BA-249D-EF71-2E26-7DCBB43A2E0B}"/>
              </a:ext>
            </a:extLst>
          </p:cNvPr>
          <p:cNvSpPr txBox="1"/>
          <p:nvPr>
            <p:custDataLst>
              <p:tags r:id="rId12"/>
            </p:custDataLst>
          </p:nvPr>
        </p:nvSpPr>
        <p:spPr>
          <a:xfrm>
            <a:off x="7611801" y="2476851"/>
            <a:ext cx="3919329" cy="584775"/>
          </a:xfrm>
          <a:prstGeom prst="rect">
            <a:avLst/>
          </a:prstGeom>
          <a:noFill/>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rPr>
              <a:t>菌种的选育和培养</a:t>
            </a:r>
            <a:endParaRPr lang="zh-CN" altLang="en-US" sz="3200" b="1">
              <a:solidFill>
                <a:srgbClr val="C00000"/>
              </a:solidFill>
              <a:latin typeface="楷体" panose="02010609060101010101" pitchFamily="49" charset="-122"/>
              <a:ea typeface="楷体" panose="02010609060101010101" pitchFamily="49" charset="-122"/>
            </a:endParaRPr>
          </a:p>
        </p:txBody>
      </p:sp>
      <p:sp>
        <p:nvSpPr>
          <p:cNvPr id="7" name="文本框 6" title="">
            <a:extLst>
              <a:ext uri="{FF2B5EF4-FFF2-40B4-BE49-F238E27FC236}">
                <a16:creationId xmlns:a16="http://schemas.microsoft.com/office/drawing/2014/main" id="{4B0E840B-50A2-7888-357F-75699F048803}"/>
              </a:ext>
            </a:extLst>
          </p:cNvPr>
          <p:cNvSpPr txBox="1"/>
          <p:nvPr>
            <p:custDataLst>
              <p:tags r:id="rId13"/>
            </p:custDataLst>
          </p:nvPr>
        </p:nvSpPr>
        <p:spPr>
          <a:xfrm>
            <a:off x="485318" y="3069707"/>
            <a:ext cx="3641034" cy="584775"/>
          </a:xfrm>
          <a:prstGeom prst="rect">
            <a:avLst/>
          </a:prstGeom>
          <a:noFill/>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rPr>
              <a:t>产物的分离和提纯</a:t>
            </a:r>
            <a:endParaRPr lang="zh-CN" altLang="en-US" sz="3200" b="1">
              <a:solidFill>
                <a:srgbClr val="C00000"/>
              </a:solidFill>
              <a:latin typeface="楷体" panose="02010609060101010101" pitchFamily="49" charset="-122"/>
              <a:ea typeface="楷体" panose="02010609060101010101" pitchFamily="49" charset="-122"/>
            </a:endParaRPr>
          </a:p>
        </p:txBody>
      </p:sp>
      <p:sp>
        <p:nvSpPr>
          <p:cNvPr id="9" name="文本框 8" title="">
            <a:extLst>
              <a:ext uri="{FF2B5EF4-FFF2-40B4-BE49-F238E27FC236}">
                <a16:creationId xmlns:a16="http://schemas.microsoft.com/office/drawing/2014/main" id="{C064DF6C-9FC3-CE44-D100-3CAB67E75B78}"/>
              </a:ext>
            </a:extLst>
          </p:cNvPr>
          <p:cNvSpPr txBox="1"/>
          <p:nvPr>
            <p:custDataLst>
              <p:tags r:id="rId14"/>
            </p:custDataLst>
          </p:nvPr>
        </p:nvSpPr>
        <p:spPr>
          <a:xfrm>
            <a:off x="346821" y="4028748"/>
            <a:ext cx="1864757" cy="1077218"/>
          </a:xfrm>
          <a:prstGeom prst="rect">
            <a:avLst/>
          </a:prstGeom>
          <a:solidFill>
            <a:schemeClr val="accent2">
              <a:lumMod val="20000"/>
              <a:lumOff val="80000"/>
            </a:schemeClr>
          </a:solidFill>
          <a:ln w="38100">
            <a:solidFill>
              <a:srgbClr val="92D050"/>
            </a:solidFill>
          </a:ln>
        </p:spPr>
        <p:txBody>
          <a:bodyPr wrap="square" rtlCol="0">
            <a:spAutoFit/>
          </a:bodyPr>
          <a:lstStyle/>
          <a:p>
            <a:pPr algn="ctr">
              <a:lnSpc>
                <a:spcPct val="100000"/>
              </a:lnSpc>
              <a:spcBef>
                <a:spcPct val="3000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选育</a:t>
            </a:r>
            <a:endParaRPr lang="en-US" alt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endParaRPr>
          </a:p>
          <a:p>
            <a:pPr algn="ctr">
              <a:lnSpc>
                <a:spcPct val="100000"/>
              </a:lnSpc>
              <a:spcBef>
                <a:spcPct val="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高产菌种</a:t>
            </a:r>
          </a:p>
        </p:txBody>
      </p:sp>
      <p:cxnSp>
        <p:nvCxnSpPr>
          <p:cNvPr id="10" name="直接箭头连接符 19" title="">
            <a:extLst>
              <a:ext uri="{FF2B5EF4-FFF2-40B4-BE49-F238E27FC236}">
                <a16:creationId xmlns:a16="http://schemas.microsoft.com/office/drawing/2014/main" id="{073CAB60-B596-9262-E36F-DC467CDBB7BF}"/>
              </a:ext>
            </a:extLst>
          </p:cNvPr>
          <p:cNvCxnSpPr/>
          <p:nvPr>
            <p:custDataLst>
              <p:tags r:id="rId15"/>
            </p:custDataLst>
          </p:nvPr>
        </p:nvCxnSpPr>
        <p:spPr>
          <a:xfrm>
            <a:off x="2228723" y="4539220"/>
            <a:ext cx="579766" cy="0"/>
          </a:xfrm>
          <a:prstGeom prst="straightConnector1">
            <a:avLst/>
          </a:prstGeom>
          <a:solidFill>
            <a:schemeClr val="accent4">
              <a:lumMod val="60000"/>
              <a:lumOff val="40000"/>
            </a:schemeClr>
          </a:solidFill>
          <a:ln w="38100" cmpd="sng">
            <a:solidFill>
              <a:schemeClr val="accent1">
                <a:lumMod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1" name="文本框 10" title="">
            <a:extLst>
              <a:ext uri="{FF2B5EF4-FFF2-40B4-BE49-F238E27FC236}">
                <a16:creationId xmlns:a16="http://schemas.microsoft.com/office/drawing/2014/main" id="{1F70B175-AD92-A37D-4D99-066FA4B6E426}"/>
              </a:ext>
            </a:extLst>
          </p:cNvPr>
          <p:cNvSpPr txBox="1"/>
          <p:nvPr>
            <p:custDataLst>
              <p:tags r:id="rId16"/>
            </p:custDataLst>
          </p:nvPr>
        </p:nvSpPr>
        <p:spPr>
          <a:xfrm>
            <a:off x="2808489" y="3956133"/>
            <a:ext cx="1022933" cy="1077218"/>
          </a:xfrm>
          <a:prstGeom prst="rect">
            <a:avLst/>
          </a:prstGeom>
          <a:solidFill>
            <a:schemeClr val="accent2">
              <a:lumMod val="20000"/>
              <a:lumOff val="80000"/>
            </a:schemeClr>
          </a:solidFill>
          <a:ln w="38100">
            <a:solidFill>
              <a:srgbClr val="92D050"/>
            </a:solidFill>
          </a:ln>
        </p:spPr>
        <p:txBody>
          <a:bodyPr wrap="square" rtlCol="0">
            <a:spAutoFit/>
          </a:bodyPr>
          <a:lstStyle/>
          <a:p>
            <a:pPr algn="l">
              <a:lnSpc>
                <a:spcPct val="100000"/>
              </a:lnSpc>
              <a:spcBef>
                <a:spcPct val="3000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扩大培养</a:t>
            </a:r>
          </a:p>
        </p:txBody>
      </p:sp>
      <p:sp>
        <p:nvSpPr>
          <p:cNvPr id="12" name="文本框 11" title="">
            <a:extLst>
              <a:ext uri="{FF2B5EF4-FFF2-40B4-BE49-F238E27FC236}">
                <a16:creationId xmlns:a16="http://schemas.microsoft.com/office/drawing/2014/main" id="{51BBB1E0-A811-CD96-462E-20A7AD064264}"/>
              </a:ext>
            </a:extLst>
          </p:cNvPr>
          <p:cNvSpPr txBox="1"/>
          <p:nvPr>
            <p:custDataLst>
              <p:tags r:id="rId17"/>
            </p:custDataLst>
          </p:nvPr>
        </p:nvSpPr>
        <p:spPr>
          <a:xfrm>
            <a:off x="633908" y="5600578"/>
            <a:ext cx="1549981" cy="1077218"/>
          </a:xfrm>
          <a:prstGeom prst="rect">
            <a:avLst/>
          </a:prstGeom>
          <a:solidFill>
            <a:schemeClr val="accent2">
              <a:lumMod val="20000"/>
              <a:lumOff val="80000"/>
            </a:schemeClr>
          </a:solidFill>
          <a:ln w="38100">
            <a:solidFill>
              <a:srgbClr val="92D050"/>
            </a:solidFill>
          </a:ln>
        </p:spPr>
        <p:txBody>
          <a:bodyPr wrap="square" rtlCol="0">
            <a:spAutoFit/>
          </a:bodyPr>
          <a:lstStyle/>
          <a:p>
            <a:pPr algn="ctr">
              <a:lnSpc>
                <a:spcPct val="100000"/>
              </a:lnSpc>
              <a:spcBef>
                <a:spcPct val="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配制</a:t>
            </a:r>
            <a:endParaRPr lang="en-US" alt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endParaRPr>
          </a:p>
          <a:p>
            <a:pPr algn="ctr">
              <a:lnSpc>
                <a:spcPct val="100000"/>
              </a:lnSpc>
              <a:spcBef>
                <a:spcPct val="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培养基</a:t>
            </a:r>
          </a:p>
        </p:txBody>
      </p:sp>
      <p:cxnSp>
        <p:nvCxnSpPr>
          <p:cNvPr id="13" name="直接箭头连接符 22" title="">
            <a:extLst>
              <a:ext uri="{FF2B5EF4-FFF2-40B4-BE49-F238E27FC236}">
                <a16:creationId xmlns:a16="http://schemas.microsoft.com/office/drawing/2014/main" id="{B51B587E-A92B-A4C9-045A-82660DE3AA4A}"/>
              </a:ext>
            </a:extLst>
          </p:cNvPr>
          <p:cNvCxnSpPr/>
          <p:nvPr>
            <p:custDataLst>
              <p:tags r:id="rId18"/>
            </p:custDataLst>
          </p:nvPr>
        </p:nvCxnSpPr>
        <p:spPr>
          <a:xfrm>
            <a:off x="2200756" y="6142000"/>
            <a:ext cx="607733" cy="0"/>
          </a:xfrm>
          <a:prstGeom prst="straightConnector1">
            <a:avLst/>
          </a:prstGeom>
          <a:solidFill>
            <a:schemeClr val="accent4">
              <a:lumMod val="60000"/>
              <a:lumOff val="40000"/>
            </a:schemeClr>
          </a:solidFill>
          <a:ln w="381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文本框 13" title="">
            <a:extLst>
              <a:ext uri="{FF2B5EF4-FFF2-40B4-BE49-F238E27FC236}">
                <a16:creationId xmlns:a16="http://schemas.microsoft.com/office/drawing/2014/main" id="{824E1725-D357-EBA2-F537-8EEBF71D468C}"/>
              </a:ext>
            </a:extLst>
          </p:cNvPr>
          <p:cNvSpPr txBox="1"/>
          <p:nvPr>
            <p:custDataLst>
              <p:tags r:id="rId19"/>
            </p:custDataLst>
          </p:nvPr>
        </p:nvSpPr>
        <p:spPr>
          <a:xfrm>
            <a:off x="2841915" y="5846799"/>
            <a:ext cx="1131252" cy="584775"/>
          </a:xfrm>
          <a:prstGeom prst="rect">
            <a:avLst/>
          </a:prstGeom>
          <a:solidFill>
            <a:schemeClr val="accent2">
              <a:lumMod val="20000"/>
              <a:lumOff val="80000"/>
            </a:schemeClr>
          </a:solidFill>
          <a:ln w="38100">
            <a:solidFill>
              <a:srgbClr val="92D050"/>
            </a:solidFill>
          </a:ln>
        </p:spPr>
        <p:txBody>
          <a:bodyPr wrap="square" rtlCol="0">
            <a:spAutoFit/>
          </a:bodyPr>
          <a:lstStyle/>
          <a:p>
            <a:pPr algn="l">
              <a:lnSpc>
                <a:spcPct val="100000"/>
              </a:lnSpc>
              <a:spcBef>
                <a:spcPct val="3000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灭菌</a:t>
            </a:r>
          </a:p>
        </p:txBody>
      </p:sp>
      <p:grpSp>
        <p:nvGrpSpPr>
          <p:cNvPr id="15" name="组合 14" title="">
            <a:extLst>
              <a:ext uri="{FF2B5EF4-FFF2-40B4-BE49-F238E27FC236}">
                <a16:creationId xmlns:a16="http://schemas.microsoft.com/office/drawing/2014/main" id="{9CF27039-A381-1435-045C-E9EDCA204620}"/>
              </a:ext>
            </a:extLst>
          </p:cNvPr>
          <p:cNvGrpSpPr/>
          <p:nvPr>
            <p:custDataLst>
              <p:tags r:id="rId20"/>
            </p:custDataLst>
          </p:nvPr>
        </p:nvGrpSpPr>
        <p:grpSpPr>
          <a:xfrm>
            <a:off x="3841087" y="4494778"/>
            <a:ext cx="924436" cy="1652905"/>
            <a:chOff x="4854" y="7180"/>
            <a:chExt cx="2270" cy="2603"/>
          </a:xfrm>
          <a:solidFill>
            <a:schemeClr val="accent4">
              <a:lumMod val="60000"/>
              <a:lumOff val="40000"/>
            </a:schemeClr>
          </a:solidFill>
        </p:grpSpPr>
        <p:cxnSp>
          <p:nvCxnSpPr>
            <p:cNvPr id="16" name="直接连接符 32">
              <a:extLst>
                <a:ext uri="{FF2B5EF4-FFF2-40B4-BE49-F238E27FC236}">
                  <a16:creationId xmlns:a16="http://schemas.microsoft.com/office/drawing/2014/main" id="{DDB3EB6A-862A-F56B-35C1-0F9ADA56E9C6}"/>
                </a:ext>
              </a:extLst>
            </p:cNvPr>
            <p:cNvCxnSpPr/>
            <p:nvPr>
              <p:custDataLst>
                <p:tags r:id="rId21"/>
              </p:custDataLst>
            </p:nvPr>
          </p:nvCxnSpPr>
          <p:spPr>
            <a:xfrm>
              <a:off x="4854" y="7180"/>
              <a:ext cx="1297" cy="0"/>
            </a:xfrm>
            <a:prstGeom prst="line">
              <a:avLst/>
            </a:prstGeom>
            <a:grpFill/>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33">
              <a:extLst>
                <a:ext uri="{FF2B5EF4-FFF2-40B4-BE49-F238E27FC236}">
                  <a16:creationId xmlns:a16="http://schemas.microsoft.com/office/drawing/2014/main" id="{6BAD296D-21CB-9CF4-1374-03EBB7304687}"/>
                </a:ext>
              </a:extLst>
            </p:cNvPr>
            <p:cNvCxnSpPr/>
            <p:nvPr>
              <p:custDataLst>
                <p:tags r:id="rId22"/>
              </p:custDataLst>
            </p:nvPr>
          </p:nvCxnSpPr>
          <p:spPr>
            <a:xfrm>
              <a:off x="5287" y="9783"/>
              <a:ext cx="864" cy="0"/>
            </a:xfrm>
            <a:prstGeom prst="line">
              <a:avLst/>
            </a:prstGeom>
            <a:grpFill/>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34">
              <a:extLst>
                <a:ext uri="{FF2B5EF4-FFF2-40B4-BE49-F238E27FC236}">
                  <a16:creationId xmlns:a16="http://schemas.microsoft.com/office/drawing/2014/main" id="{9F2C30D0-A71A-2DC5-015F-35A5BF56C3F8}"/>
                </a:ext>
              </a:extLst>
            </p:cNvPr>
            <p:cNvCxnSpPr/>
            <p:nvPr>
              <p:custDataLst>
                <p:tags r:id="rId23"/>
              </p:custDataLst>
            </p:nvPr>
          </p:nvCxnSpPr>
          <p:spPr>
            <a:xfrm flipH="1">
              <a:off x="6151" y="7180"/>
              <a:ext cx="0" cy="2590"/>
            </a:xfrm>
            <a:prstGeom prst="line">
              <a:avLst/>
            </a:prstGeom>
            <a:grpFill/>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接箭头连接符 35">
              <a:extLst>
                <a:ext uri="{FF2B5EF4-FFF2-40B4-BE49-F238E27FC236}">
                  <a16:creationId xmlns:a16="http://schemas.microsoft.com/office/drawing/2014/main" id="{1C3AC0F4-56A1-4142-4E32-2047BFF83471}"/>
                </a:ext>
              </a:extLst>
            </p:cNvPr>
            <p:cNvCxnSpPr/>
            <p:nvPr>
              <p:custDataLst>
                <p:tags r:id="rId24"/>
              </p:custDataLst>
            </p:nvPr>
          </p:nvCxnSpPr>
          <p:spPr>
            <a:xfrm>
              <a:off x="6151" y="8379"/>
              <a:ext cx="973" cy="0"/>
            </a:xfrm>
            <a:prstGeom prst="straightConnector1">
              <a:avLst/>
            </a:prstGeom>
            <a:grpFill/>
            <a:ln w="381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20" name="文本框 19" title="">
            <a:extLst>
              <a:ext uri="{FF2B5EF4-FFF2-40B4-BE49-F238E27FC236}">
                <a16:creationId xmlns:a16="http://schemas.microsoft.com/office/drawing/2014/main" id="{5F2E32BA-774A-4EAD-BE47-DE08406840B5}"/>
              </a:ext>
            </a:extLst>
          </p:cNvPr>
          <p:cNvSpPr txBox="1"/>
          <p:nvPr>
            <p:custDataLst>
              <p:tags r:id="rId25"/>
            </p:custDataLst>
          </p:nvPr>
        </p:nvSpPr>
        <p:spPr>
          <a:xfrm>
            <a:off x="4792270" y="4926770"/>
            <a:ext cx="1131251" cy="584775"/>
          </a:xfrm>
          <a:prstGeom prst="rect">
            <a:avLst/>
          </a:prstGeom>
          <a:solidFill>
            <a:schemeClr val="accent2">
              <a:lumMod val="20000"/>
              <a:lumOff val="80000"/>
            </a:schemeClr>
          </a:solidFill>
          <a:ln w="38100">
            <a:solidFill>
              <a:srgbClr val="92D050"/>
            </a:solidFill>
          </a:ln>
        </p:spPr>
        <p:txBody>
          <a:bodyPr wrap="square" rtlCol="0">
            <a:spAutoFit/>
          </a:bodyPr>
          <a:lstStyle/>
          <a:p>
            <a:pPr algn="l">
              <a:lnSpc>
                <a:spcPct val="100000"/>
              </a:lnSpc>
              <a:spcBef>
                <a:spcPct val="3000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接种</a:t>
            </a:r>
          </a:p>
        </p:txBody>
      </p:sp>
      <p:cxnSp>
        <p:nvCxnSpPr>
          <p:cNvPr id="21" name="直接箭头连接符 26" title="">
            <a:extLst>
              <a:ext uri="{FF2B5EF4-FFF2-40B4-BE49-F238E27FC236}">
                <a16:creationId xmlns:a16="http://schemas.microsoft.com/office/drawing/2014/main" id="{926FA4BD-7EF8-1D57-DFD1-BF209AA18227}"/>
              </a:ext>
            </a:extLst>
          </p:cNvPr>
          <p:cNvCxnSpPr/>
          <p:nvPr>
            <p:custDataLst>
              <p:tags r:id="rId26"/>
            </p:custDataLst>
          </p:nvPr>
        </p:nvCxnSpPr>
        <p:spPr>
          <a:xfrm>
            <a:off x="5923521" y="5258818"/>
            <a:ext cx="306070" cy="0"/>
          </a:xfrm>
          <a:prstGeom prst="straightConnector1">
            <a:avLst/>
          </a:prstGeom>
          <a:solidFill>
            <a:schemeClr val="accent4">
              <a:lumMod val="60000"/>
              <a:lumOff val="40000"/>
            </a:schemeClr>
          </a:solidFill>
          <a:ln w="381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文本框 21" title="">
            <a:extLst>
              <a:ext uri="{FF2B5EF4-FFF2-40B4-BE49-F238E27FC236}">
                <a16:creationId xmlns:a16="http://schemas.microsoft.com/office/drawing/2014/main" id="{10B63E0B-6FFF-D467-6161-899B70FFEAB5}"/>
              </a:ext>
            </a:extLst>
          </p:cNvPr>
          <p:cNvSpPr txBox="1"/>
          <p:nvPr>
            <p:custDataLst>
              <p:tags r:id="rId27"/>
            </p:custDataLst>
          </p:nvPr>
        </p:nvSpPr>
        <p:spPr>
          <a:xfrm>
            <a:off x="6251181" y="4720209"/>
            <a:ext cx="1533874" cy="1077218"/>
          </a:xfrm>
          <a:prstGeom prst="rect">
            <a:avLst/>
          </a:prstGeom>
          <a:solidFill>
            <a:schemeClr val="accent2">
              <a:lumMod val="20000"/>
              <a:lumOff val="80000"/>
            </a:schemeClr>
          </a:solidFill>
          <a:ln w="38100">
            <a:solidFill>
              <a:srgbClr val="92D050"/>
            </a:solidFill>
          </a:ln>
        </p:spPr>
        <p:txBody>
          <a:bodyPr wrap="square" rtlCol="0">
            <a:spAutoFit/>
          </a:bodyPr>
          <a:lstStyle/>
          <a:p>
            <a:pPr algn="l">
              <a:lnSpc>
                <a:spcPct val="100000"/>
              </a:lnSpc>
              <a:spcBef>
                <a:spcPct val="3000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发酵罐内发酵</a:t>
            </a:r>
          </a:p>
        </p:txBody>
      </p:sp>
      <p:cxnSp>
        <p:nvCxnSpPr>
          <p:cNvPr id="23" name="直接箭头连接符 28" title="">
            <a:extLst>
              <a:ext uri="{FF2B5EF4-FFF2-40B4-BE49-F238E27FC236}">
                <a16:creationId xmlns:a16="http://schemas.microsoft.com/office/drawing/2014/main" id="{C00879A3-A259-61E9-DD7B-C8DA81E369DF}"/>
              </a:ext>
            </a:extLst>
          </p:cNvPr>
          <p:cNvCxnSpPr/>
          <p:nvPr>
            <p:custDataLst>
              <p:tags r:id="rId28"/>
            </p:custDataLst>
          </p:nvPr>
        </p:nvCxnSpPr>
        <p:spPr>
          <a:xfrm>
            <a:off x="7791983" y="5317103"/>
            <a:ext cx="372110" cy="5715"/>
          </a:xfrm>
          <a:prstGeom prst="straightConnector1">
            <a:avLst/>
          </a:prstGeom>
          <a:solidFill>
            <a:schemeClr val="accent4">
              <a:lumMod val="60000"/>
              <a:lumOff val="40000"/>
            </a:schemeClr>
          </a:solidFill>
          <a:ln w="381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文本框 23" title="">
            <a:extLst>
              <a:ext uri="{FF2B5EF4-FFF2-40B4-BE49-F238E27FC236}">
                <a16:creationId xmlns:a16="http://schemas.microsoft.com/office/drawing/2014/main" id="{21726235-E1AC-0D0F-CDFE-1A482968BE52}"/>
              </a:ext>
            </a:extLst>
          </p:cNvPr>
          <p:cNvSpPr txBox="1"/>
          <p:nvPr>
            <p:custDataLst>
              <p:tags r:id="rId29"/>
            </p:custDataLst>
          </p:nvPr>
        </p:nvSpPr>
        <p:spPr>
          <a:xfrm>
            <a:off x="8202814" y="4769581"/>
            <a:ext cx="1969886" cy="1077218"/>
          </a:xfrm>
          <a:prstGeom prst="rect">
            <a:avLst/>
          </a:prstGeom>
          <a:solidFill>
            <a:schemeClr val="accent2">
              <a:lumMod val="20000"/>
              <a:lumOff val="80000"/>
            </a:schemeClr>
          </a:solidFill>
          <a:ln w="38100">
            <a:solidFill>
              <a:srgbClr val="92D050"/>
            </a:solidFill>
          </a:ln>
        </p:spPr>
        <p:txBody>
          <a:bodyPr wrap="square" rtlCol="0">
            <a:spAutoFit/>
          </a:bodyPr>
          <a:lstStyle/>
          <a:p>
            <a:pPr algn="l">
              <a:lnSpc>
                <a:spcPct val="100000"/>
              </a:lnSpc>
              <a:spcBef>
                <a:spcPct val="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分离、</a:t>
            </a:r>
            <a:endParaRPr lang="en-US" alt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endParaRPr>
          </a:p>
          <a:p>
            <a:pPr algn="l">
              <a:lnSpc>
                <a:spcPct val="100000"/>
              </a:lnSpc>
              <a:spcBef>
                <a:spcPct val="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提纯产物</a:t>
            </a:r>
          </a:p>
        </p:txBody>
      </p:sp>
      <p:cxnSp>
        <p:nvCxnSpPr>
          <p:cNvPr id="25" name="直接箭头连接符 30" title="">
            <a:extLst>
              <a:ext uri="{FF2B5EF4-FFF2-40B4-BE49-F238E27FC236}">
                <a16:creationId xmlns:a16="http://schemas.microsoft.com/office/drawing/2014/main" id="{39ACBCBC-60B6-B07A-09F1-406EE33FCD74}"/>
              </a:ext>
            </a:extLst>
          </p:cNvPr>
          <p:cNvCxnSpPr/>
          <p:nvPr>
            <p:custDataLst>
              <p:tags r:id="rId30"/>
            </p:custDataLst>
          </p:nvPr>
        </p:nvCxnSpPr>
        <p:spPr>
          <a:xfrm>
            <a:off x="10171458" y="5319361"/>
            <a:ext cx="405624" cy="0"/>
          </a:xfrm>
          <a:prstGeom prst="straightConnector1">
            <a:avLst/>
          </a:prstGeom>
          <a:solidFill>
            <a:schemeClr val="accent4">
              <a:lumMod val="60000"/>
              <a:lumOff val="40000"/>
            </a:schemeClr>
          </a:solidFill>
          <a:ln w="381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文本框 25" title="">
            <a:extLst>
              <a:ext uri="{FF2B5EF4-FFF2-40B4-BE49-F238E27FC236}">
                <a16:creationId xmlns:a16="http://schemas.microsoft.com/office/drawing/2014/main" id="{5365700D-AEC6-D905-BB8E-80751304CF11}"/>
              </a:ext>
            </a:extLst>
          </p:cNvPr>
          <p:cNvSpPr txBox="1"/>
          <p:nvPr>
            <p:custDataLst>
              <p:tags r:id="rId31"/>
            </p:custDataLst>
          </p:nvPr>
        </p:nvSpPr>
        <p:spPr>
          <a:xfrm>
            <a:off x="10590459" y="4780752"/>
            <a:ext cx="1131252" cy="1077218"/>
          </a:xfrm>
          <a:prstGeom prst="rect">
            <a:avLst/>
          </a:prstGeom>
          <a:solidFill>
            <a:schemeClr val="accent2">
              <a:lumMod val="20000"/>
              <a:lumOff val="80000"/>
            </a:schemeClr>
          </a:solidFill>
          <a:ln w="38100">
            <a:solidFill>
              <a:srgbClr val="92D050"/>
            </a:solidFill>
          </a:ln>
        </p:spPr>
        <p:txBody>
          <a:bodyPr wrap="square" rtlCol="0">
            <a:spAutoFit/>
          </a:bodyPr>
          <a:lstStyle/>
          <a:p>
            <a:pPr algn="l">
              <a:lnSpc>
                <a:spcPct val="100000"/>
              </a:lnSpc>
              <a:spcBef>
                <a:spcPct val="30000"/>
              </a:spcBef>
            </a:pPr>
            <a:r>
              <a:rPr lang="zh-CN" sz="3200" b="1">
                <a:solidFill>
                  <a:srgbClr val="003300"/>
                </a:solidFill>
                <a:latin typeface="楷体" panose="02010609060101010101" pitchFamily="49" charset="-122"/>
                <a:ea typeface="楷体" panose="02010609060101010101" pitchFamily="49" charset="-122"/>
                <a:cs typeface="宋体" panose="02010600030101010101" pitchFamily="2" charset="-122"/>
                <a:sym typeface="+mn-ea"/>
              </a:rPr>
              <a:t>获得产品</a:t>
            </a:r>
          </a:p>
        </p:txBody>
      </p:sp>
    </p:spTree>
    <p:extLst>
      <p:ext uri="{BB962C8B-B14F-4D97-AF65-F5344CB8AC3E}">
        <p14:creationId xmlns:p14="http://schemas.microsoft.com/office/powerpoint/2010/main" val="403660651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nodeType="clickPar">
                      <p:stCondLst>
                        <p:cond delay="indefinite"/>
                        <p:cond evt="onBegin" delay="0">
                          <p:tn val="12"/>
                        </p:cond>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cond evt="onBegin" delay="0">
                          <p:tn val="17"/>
                        </p:cond>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nodeType="clickPar">
                      <p:stCondLst>
                        <p:cond delay="indefinite"/>
                        <p:cond evt="onBegin" delay="0">
                          <p:tn val="22"/>
                        </p:cond>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cond evt="onBegin" delay="0">
                          <p:tn val="27"/>
                        </p:cond>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nodeType="clickPar">
                      <p:stCondLst>
                        <p:cond delay="indefinite"/>
                        <p:cond evt="onBegin" delay="0">
                          <p:tn val="32"/>
                        </p:cond>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nodeType="clickPar">
                      <p:stCondLst>
                        <p:cond delay="indefinite"/>
                        <p:cond evt="onBegin" delay="0">
                          <p:tn val="37"/>
                        </p:cond>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childTnLst>
                    </p:cTn>
                  </p:par>
                  <p:par>
                    <p:cTn id="46" fill="hold" nodeType="clickPar">
                      <p:stCondLst>
                        <p:cond delay="indefinite"/>
                        <p:cond evt="onBegin" delay="0">
                          <p:tn val="45"/>
                        </p:cond>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childTnLst>
                          </p:cTn>
                        </p:par>
                      </p:childTnLst>
                    </p:cTn>
                  </p:par>
                  <p:par>
                    <p:cTn id="51" fill="hold" nodeType="clickPar">
                      <p:stCondLst>
                        <p:cond delay="indefinite"/>
                        <p:cond evt="onBegin" delay="0">
                          <p:tn val="50"/>
                        </p:cond>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left)">
                                      <p:cBhvr>
                                        <p:cTn id="55" dur="500"/>
                                        <p:tgtEl>
                                          <p:spTgt spid="13"/>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ipe(left)">
                                      <p:cBhvr>
                                        <p:cTn id="58" dur="500"/>
                                        <p:tgtEl>
                                          <p:spTgt spid="14"/>
                                        </p:tgtEl>
                                      </p:cBhvr>
                                    </p:animEffect>
                                  </p:childTnLst>
                                </p:cTn>
                              </p:par>
                            </p:childTnLst>
                          </p:cTn>
                        </p:par>
                      </p:childTnLst>
                    </p:cTn>
                  </p:par>
                  <p:par>
                    <p:cTn id="59" fill="hold" nodeType="clickPar">
                      <p:stCondLst>
                        <p:cond delay="indefinite"/>
                        <p:cond evt="onBegin" delay="0">
                          <p:tn val="58"/>
                        </p:cond>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wipe(left)">
                                      <p:cBhvr>
                                        <p:cTn id="66" dur="500"/>
                                        <p:tgtEl>
                                          <p:spTgt spid="20"/>
                                        </p:tgtEl>
                                      </p:cBhvr>
                                    </p:animEffect>
                                  </p:childTnLst>
                                </p:cTn>
                              </p:par>
                            </p:childTnLst>
                          </p:cTn>
                        </p:par>
                      </p:childTnLst>
                    </p:cTn>
                  </p:par>
                  <p:par>
                    <p:cTn id="67" fill="hold" nodeType="clickPar">
                      <p:stCondLst>
                        <p:cond delay="indefinite"/>
                        <p:cond evt="onBegin" delay="0">
                          <p:tn val="66"/>
                        </p:cond>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left)">
                                      <p:cBhvr>
                                        <p:cTn id="71" dur="500"/>
                                        <p:tgtEl>
                                          <p:spTgt spid="21"/>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wipe(left)">
                                      <p:cBhvr>
                                        <p:cTn id="74" dur="500"/>
                                        <p:tgtEl>
                                          <p:spTgt spid="22"/>
                                        </p:tgtEl>
                                      </p:cBhvr>
                                    </p:animEffect>
                                  </p:childTnLst>
                                </p:cTn>
                              </p:par>
                            </p:childTnLst>
                          </p:cTn>
                        </p:par>
                      </p:childTnLst>
                    </p:cTn>
                  </p:par>
                  <p:par>
                    <p:cTn id="75" fill="hold" nodeType="clickPar">
                      <p:stCondLst>
                        <p:cond delay="indefinite"/>
                        <p:cond evt="onBegin" delay="0">
                          <p:tn val="74"/>
                        </p:cond>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wipe(left)">
                                      <p:cBhvr>
                                        <p:cTn id="79" dur="500"/>
                                        <p:tgtEl>
                                          <p:spTgt spid="23"/>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wipe(left)">
                                      <p:cBhvr>
                                        <p:cTn id="82" dur="500"/>
                                        <p:tgtEl>
                                          <p:spTgt spid="24"/>
                                        </p:tgtEl>
                                      </p:cBhvr>
                                    </p:animEffect>
                                  </p:childTnLst>
                                </p:cTn>
                              </p:par>
                            </p:childTnLst>
                          </p:cTn>
                        </p:par>
                      </p:childTnLst>
                    </p:cTn>
                  </p:par>
                  <p:par>
                    <p:cTn id="83" fill="hold" nodeType="clickPar">
                      <p:stCondLst>
                        <p:cond delay="indefinite"/>
                        <p:cond evt="onBegin" delay="0">
                          <p:tn val="82"/>
                        </p:cond>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wipe(left)">
                                      <p:cBhvr>
                                        <p:cTn id="87" dur="500"/>
                                        <p:tgtEl>
                                          <p:spTgt spid="25"/>
                                        </p:tgtEl>
                                      </p:cBhvr>
                                    </p:animEffect>
                                  </p:childTnLst>
                                </p:cTn>
                              </p:par>
                              <p:par>
                                <p:cTn id="88" presetID="22" presetClass="entr" presetSubtype="8" fill="hold" grpId="0" nodeType="withEffect">
                                  <p:stCondLst>
                                    <p:cond delay="0"/>
                                  </p:stCondLst>
                                  <p:childTnLst>
                                    <p:set>
                                      <p:cBhvr>
                                        <p:cTn id="89" dur="1" fill="hold">
                                          <p:stCondLst>
                                            <p:cond delay="0"/>
                                          </p:stCondLst>
                                        </p:cTn>
                                        <p:tgtEl>
                                          <p:spTgt spid="26"/>
                                        </p:tgtEl>
                                        <p:attrNameLst>
                                          <p:attrName>style.visibility</p:attrName>
                                        </p:attrNameLst>
                                      </p:cBhvr>
                                      <p:to>
                                        <p:strVal val="visible"/>
                                      </p:to>
                                    </p:set>
                                    <p:animEffect transition="in" filter="wipe(left)">
                                      <p:cBhvr>
                                        <p:cTn id="9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9" grpId="0" animBg="1"/>
      <p:bldP spid="11" grpId="0" animBg="1"/>
      <p:bldP spid="12" grpId="0" animBg="1"/>
      <p:bldP spid="14" grpId="0" animBg="1"/>
      <p:bldP spid="20" grpId="0" animBg="1"/>
      <p:bldP spid="22" grpId="0" animBg="1"/>
      <p:bldP spid="24" grpId="0" animBg="1"/>
      <p:bldP spid="26" grpId="0" animBg="1"/>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5"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title=""/>
          <p:cNvSpPr txBox="1">
            <a:spLocks noChangeArrowheads="1"/>
          </p:cNvSpPr>
          <p:nvPr>
            <p:custDataLst>
              <p:tags r:id="rId6"/>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2800" b="1">
                <a:solidFill>
                  <a:srgbClr val="117A68"/>
                </a:solidFill>
                <a:latin typeface="微软雅黑" pitchFamily="34" charset="-122"/>
              </a:rPr>
              <a:t>习题巩固</a:t>
            </a:r>
          </a:p>
        </p:txBody>
      </p:sp>
      <p:sp>
        <p:nvSpPr>
          <p:cNvPr id="2" name="Title 6" title="">
            <a:extLst>
              <a:ext uri="{FF2B5EF4-FFF2-40B4-BE49-F238E27FC236}">
                <a16:creationId xmlns:a16="http://schemas.microsoft.com/office/drawing/2014/main" id="{FCB71FE8-A69F-1174-F56B-E13E6F173BC5}"/>
              </a:ext>
            </a:extLst>
          </p:cNvPr>
          <p:cNvSpPr txBox="1"/>
          <p:nvPr>
            <p:custDataLst>
              <p:tags r:id="rId7"/>
            </p:custDataLst>
          </p:nvPr>
        </p:nvSpPr>
        <p:spPr>
          <a:xfrm>
            <a:off x="261938" y="881490"/>
            <a:ext cx="11716701" cy="2654300"/>
          </a:xfrm>
          <a:prstGeom prst="rect">
            <a:avLst/>
          </a:prstGeom>
          <a:noFill/>
          <a:ln w="3175">
            <a:noFill/>
            <a:prstDash val="dash"/>
          </a:ln>
        </p:spPr>
        <p:txBody>
          <a:bodyPr wrap="square" lIns="91440" tIns="45720" rIns="91440" bIns="4572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3200" spc="100">
                <a:ln w="3175">
                  <a:noFill/>
                  <a:prstDash val="dash"/>
                </a:ln>
                <a:solidFill>
                  <a:srgbClr val="080808"/>
                </a:solidFill>
                <a:uFillTx/>
                <a:latin typeface="楷体" panose="02010609060101010101" pitchFamily="49" charset="-122"/>
                <a:ea typeface="楷体" panose="02010609060101010101" pitchFamily="49" charset="-122"/>
                <a:cs typeface="微软雅黑" panose="020b0503020204020204" charset="-122"/>
              </a:rPr>
              <a:t>    某镇特产一种美酒，以下是对该镇环境的描述：四面环山，地势低洼，气候炎热，具有独特的微生物种群，因为与外界的空气对流循环较缓慢，所以微生物种群较稳定。这对你理解发酵工程中菌种选育的重要性有什么启示？</a:t>
            </a:r>
          </a:p>
        </p:txBody>
      </p:sp>
      <p:sp>
        <p:nvSpPr>
          <p:cNvPr id="3" name="文本框 2" title="">
            <a:extLst>
              <a:ext uri="{FF2B5EF4-FFF2-40B4-BE49-F238E27FC236}">
                <a16:creationId xmlns:a16="http://schemas.microsoft.com/office/drawing/2014/main" id="{4B3365C0-B2DD-8DDD-8BC8-77050BFD5004}"/>
              </a:ext>
            </a:extLst>
          </p:cNvPr>
          <p:cNvSpPr txBox="1"/>
          <p:nvPr>
            <p:custDataLst>
              <p:tags r:id="rId8"/>
            </p:custDataLst>
          </p:nvPr>
        </p:nvSpPr>
        <p:spPr>
          <a:xfrm>
            <a:off x="130968" y="3622795"/>
            <a:ext cx="11978639" cy="2968505"/>
          </a:xfrm>
          <a:prstGeom prst="rect">
            <a:avLst/>
          </a:prstGeom>
          <a:solidFill>
            <a:srgbClr val="DC4856">
              <a:alpha val="20000"/>
            </a:srgbClr>
          </a:solidFill>
        </p:spPr>
        <p:txBody>
          <a:bodyPr wrap="square" rtlCol="0" anchor="t">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rPr>
              <a:t>    我国幅员辽阔，地理生态环境多样，为各种微生物的生长繁殖提供了条件，这有利于发酵工程</a:t>
            </a:r>
            <a:r>
              <a:rPr lang="zh-CN" altLang="en-US" sz="3200" b="1">
                <a:solidFill>
                  <a:srgbClr val="C00000"/>
                </a:solidFill>
                <a:latin typeface="楷体" panose="02010609060101010101" pitchFamily="49" charset="-122"/>
                <a:ea typeface="楷体" panose="02010609060101010101" pitchFamily="49" charset="-122"/>
              </a:rPr>
              <a:t>选育菌种</a:t>
            </a:r>
            <a:r>
              <a:rPr lang="zh-CN" altLang="en-US" sz="3200">
                <a:solidFill>
                  <a:srgbClr val="080808"/>
                </a:solidFill>
                <a:latin typeface="楷体" panose="02010609060101010101" pitchFamily="49" charset="-122"/>
                <a:ea typeface="楷体" panose="02010609060101010101" pitchFamily="49" charset="-122"/>
              </a:rPr>
              <a:t>。</a:t>
            </a:r>
            <a:r>
              <a:rPr lang="zh-CN" altLang="en-US" sz="3200" b="1">
                <a:solidFill>
                  <a:srgbClr val="080808"/>
                </a:solidFill>
                <a:latin typeface="楷体" panose="02010609060101010101" pitchFamily="49" charset="-122"/>
                <a:ea typeface="楷体" panose="02010609060101010101" pitchFamily="49" charset="-122"/>
              </a:rPr>
              <a:t>优良的菌种不仅具有健壮，不易退化，其发酵产品的产量高、质量稳定等优点</a:t>
            </a:r>
            <a:r>
              <a:rPr lang="zh-CN" altLang="en-US" sz="3200">
                <a:solidFill>
                  <a:srgbClr val="080808"/>
                </a:solidFill>
                <a:latin typeface="楷体" panose="02010609060101010101" pitchFamily="49" charset="-122"/>
                <a:ea typeface="楷体" panose="02010609060101010101" pitchFamily="49" charset="-122"/>
              </a:rPr>
              <a:t>，它往往还会赋予发酵产品独特的风味，因此菌种选育环节很大程度上決定了生产发酵产品的成败。</a:t>
            </a:r>
          </a:p>
        </p:txBody>
      </p:sp>
    </p:spTree>
    <p:extLst>
      <p:ext uri="{BB962C8B-B14F-4D97-AF65-F5344CB8AC3E}">
        <p14:creationId xmlns:p14="http://schemas.microsoft.com/office/powerpoint/2010/main" val="341958094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1761" name="图片 2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title=""/>
          <p:cNvSpPr txBox="1">
            <a:spLocks noChangeArrowheads="1"/>
          </p:cNvSpPr>
          <p:nvPr>
            <p:custDataLst>
              <p:tags r:id="rId6"/>
            </p:custDataLst>
          </p:nvPr>
        </p:nvSpPr>
        <p:spPr bwMode="auto">
          <a:xfrm>
            <a:off x="987426" y="259961"/>
            <a:ext cx="3156930"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lnSpc>
                <a:spcPct val="120000"/>
              </a:lnSpc>
            </a:pPr>
            <a:r>
              <a:rPr lang="zh-CN" altLang="en-US" sz="2800" b="1">
                <a:solidFill>
                  <a:srgbClr val="007F58"/>
                </a:solidFill>
                <a:latin typeface="Times New Roman" panose="02020603050405020304" pitchFamily="18" charset="0"/>
                <a:cs typeface="Times New Roman" panose="02020603050405020304" pitchFamily="18" charset="0"/>
              </a:rPr>
              <a:t>发酵工程及其应用</a:t>
            </a:r>
            <a:endParaRPr lang="zh-CN" altLang="en-US" sz="2400" b="1">
              <a:solidFill>
                <a:srgbClr val="007F58"/>
              </a:solidFill>
              <a:latin typeface="微软雅黑" pitchFamily="34" charset="-122"/>
            </a:endParaRPr>
          </a:p>
        </p:txBody>
      </p:sp>
      <p:sp>
        <p:nvSpPr>
          <p:cNvPr id="31763" name="文本框 24" title=""/>
          <p:cNvSpPr txBox="1">
            <a:spLocks noChangeArrowheads="1"/>
          </p:cNvSpPr>
          <p:nvPr>
            <p:custDataLst>
              <p:tags r:id="rId7"/>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algn="ctr" eaLnBrk="1" hangingPunct="1"/>
            <a:r>
              <a:rPr lang="en-US" altLang="zh-CN" sz="3600">
                <a:solidFill>
                  <a:schemeClr val="bg1"/>
                </a:solidFill>
                <a:latin typeface="Impact" pitchFamily="34" charset="0"/>
              </a:rPr>
              <a:t>2</a:t>
            </a:r>
            <a:endParaRPr lang="zh-CN" altLang="en-US" sz="3600">
              <a:solidFill>
                <a:schemeClr val="bg1"/>
              </a:solidFill>
              <a:latin typeface="Impact" pitchFamily="34" charset="0"/>
            </a:endParaRPr>
          </a:p>
        </p:txBody>
      </p:sp>
      <p:sp>
        <p:nvSpPr>
          <p:cNvPr id="2" name="文本框 23" title="">
            <a:extLst>
              <a:ext uri="{FF2B5EF4-FFF2-40B4-BE49-F238E27FC236}">
                <a16:creationId xmlns:a16="http://schemas.microsoft.com/office/drawing/2014/main" id="{65C4AEDD-6A66-03F9-118E-83A974B7DB00}"/>
              </a:ext>
            </a:extLst>
          </p:cNvPr>
          <p:cNvSpPr txBox="1">
            <a:spLocks noChangeArrowheads="1"/>
          </p:cNvSpPr>
          <p:nvPr>
            <p:custDataLst>
              <p:tags r:id="rId8"/>
            </p:custDataLst>
          </p:nvPr>
        </p:nvSpPr>
        <p:spPr bwMode="auto">
          <a:xfrm>
            <a:off x="0" y="937780"/>
            <a:ext cx="5093109" cy="584775"/>
          </a:xfrm>
          <a:custGeom>
            <a:gdLst>
              <a:gd name="connsiteX0" fmla="*/ 0 w 5093109"/>
              <a:gd name="connsiteY0" fmla="*/ 0 h 584775"/>
              <a:gd name="connsiteX1" fmla="*/ 514970 w 5093109"/>
              <a:gd name="connsiteY1" fmla="*/ 0 h 584775"/>
              <a:gd name="connsiteX2" fmla="*/ 1131802 w 5093109"/>
              <a:gd name="connsiteY2" fmla="*/ 0 h 584775"/>
              <a:gd name="connsiteX3" fmla="*/ 1799565 w 5093109"/>
              <a:gd name="connsiteY3" fmla="*/ 0 h 584775"/>
              <a:gd name="connsiteX4" fmla="*/ 2314535 w 5093109"/>
              <a:gd name="connsiteY4" fmla="*/ 0 h 584775"/>
              <a:gd name="connsiteX5" fmla="*/ 2727643 w 5093109"/>
              <a:gd name="connsiteY5" fmla="*/ 0 h 584775"/>
              <a:gd name="connsiteX6" fmla="*/ 3140751 w 5093109"/>
              <a:gd name="connsiteY6" fmla="*/ 0 h 584775"/>
              <a:gd name="connsiteX7" fmla="*/ 3808514 w 5093109"/>
              <a:gd name="connsiteY7" fmla="*/ 0 h 584775"/>
              <a:gd name="connsiteX8" fmla="*/ 4272553 w 5093109"/>
              <a:gd name="connsiteY8" fmla="*/ 0 h 584775"/>
              <a:gd name="connsiteX9" fmla="*/ 5093109 w 5093109"/>
              <a:gd name="connsiteY9" fmla="*/ 0 h 584775"/>
              <a:gd name="connsiteX10" fmla="*/ 5093109 w 5093109"/>
              <a:gd name="connsiteY10" fmla="*/ 584775 h 584775"/>
              <a:gd name="connsiteX11" fmla="*/ 4578139 w 5093109"/>
              <a:gd name="connsiteY11" fmla="*/ 584775 h 584775"/>
              <a:gd name="connsiteX12" fmla="*/ 4012238 w 5093109"/>
              <a:gd name="connsiteY12" fmla="*/ 584775 h 584775"/>
              <a:gd name="connsiteX13" fmla="*/ 3497268 w 5093109"/>
              <a:gd name="connsiteY13" fmla="*/ 584775 h 584775"/>
              <a:gd name="connsiteX14" fmla="*/ 3033229 w 5093109"/>
              <a:gd name="connsiteY14" fmla="*/ 584775 h 584775"/>
              <a:gd name="connsiteX15" fmla="*/ 2467328 w 5093109"/>
              <a:gd name="connsiteY15" fmla="*/ 584775 h 584775"/>
              <a:gd name="connsiteX16" fmla="*/ 2003290 w 5093109"/>
              <a:gd name="connsiteY16" fmla="*/ 584775 h 584775"/>
              <a:gd name="connsiteX17" fmla="*/ 1590182 w 5093109"/>
              <a:gd name="connsiteY17" fmla="*/ 584775 h 584775"/>
              <a:gd name="connsiteX18" fmla="*/ 922419 w 5093109"/>
              <a:gd name="connsiteY18" fmla="*/ 584775 h 584775"/>
              <a:gd name="connsiteX19" fmla="*/ 509311 w 5093109"/>
              <a:gd name="connsiteY19" fmla="*/ 584775 h 584775"/>
              <a:gd name="connsiteX20" fmla="*/ 0 w 5093109"/>
              <a:gd name="connsiteY20" fmla="*/ 584775 h 584775"/>
              <a:gd name="connsiteX21" fmla="*/ 0 w 5093109"/>
              <a:gd name="connsiteY21" fmla="*/ 0 h 5847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093109" h="584775" extrusionOk="0">
                <a:moveTo>
                  <a:pt x="0" y="0"/>
                </a:moveTo>
                <a:cubicBezTo>
                  <a:pt x="155397" y="-15825"/>
                  <a:pt x="271916" y="10689"/>
                  <a:pt x="514970" y="0"/>
                </a:cubicBezTo>
                <a:cubicBezTo>
                  <a:pt x="758024" y="-10689"/>
                  <a:pt x="911995" y="57131"/>
                  <a:pt x="1131802" y="0"/>
                </a:cubicBezTo>
                <a:cubicBezTo>
                  <a:pt x="1351609" y="-57131"/>
                  <a:pt x="1503372" y="40972"/>
                  <a:pt x="1799565" y="0"/>
                </a:cubicBezTo>
                <a:cubicBezTo>
                  <a:pt x="2095758" y="-40972"/>
                  <a:pt x="2185175" y="5965"/>
                  <a:pt x="2314535" y="0"/>
                </a:cubicBezTo>
                <a:cubicBezTo>
                  <a:pt x="2443895" y="-5965"/>
                  <a:pt x="2603919" y="32228"/>
                  <a:pt x="2727643" y="0"/>
                </a:cubicBezTo>
                <a:cubicBezTo>
                  <a:pt x="2851367" y="-32228"/>
                  <a:pt x="2957283" y="37563"/>
                  <a:pt x="3140751" y="0"/>
                </a:cubicBezTo>
                <a:cubicBezTo>
                  <a:pt x="3324219" y="-37563"/>
                  <a:pt x="3491053" y="57418"/>
                  <a:pt x="3808514" y="0"/>
                </a:cubicBezTo>
                <a:cubicBezTo>
                  <a:pt x="4125975" y="-57418"/>
                  <a:pt x="4095369" y="45333"/>
                  <a:pt x="4272553" y="0"/>
                </a:cubicBezTo>
                <a:cubicBezTo>
                  <a:pt x="4449737" y="-45333"/>
                  <a:pt x="4820970" y="53270"/>
                  <a:pt x="5093109" y="0"/>
                </a:cubicBezTo>
                <a:cubicBezTo>
                  <a:pt x="5153082" y="157020"/>
                  <a:pt x="5049170" y="349692"/>
                  <a:pt x="5093109" y="584775"/>
                </a:cubicBezTo>
                <a:cubicBezTo>
                  <a:pt x="4860253" y="628853"/>
                  <a:pt x="4690648" y="572098"/>
                  <a:pt x="4578139" y="584775"/>
                </a:cubicBezTo>
                <a:cubicBezTo>
                  <a:pt x="4465630" y="597452"/>
                  <a:pt x="4176396" y="546508"/>
                  <a:pt x="4012238" y="584775"/>
                </a:cubicBezTo>
                <a:cubicBezTo>
                  <a:pt x="3848080" y="623042"/>
                  <a:pt x="3715682" y="531120"/>
                  <a:pt x="3497268" y="584775"/>
                </a:cubicBezTo>
                <a:cubicBezTo>
                  <a:pt x="3278854" y="638430"/>
                  <a:pt x="3256192" y="562937"/>
                  <a:pt x="3033229" y="584775"/>
                </a:cubicBezTo>
                <a:cubicBezTo>
                  <a:pt x="2810266" y="606613"/>
                  <a:pt x="2722353" y="548767"/>
                  <a:pt x="2467328" y="584775"/>
                </a:cubicBezTo>
                <a:cubicBezTo>
                  <a:pt x="2212303" y="620783"/>
                  <a:pt x="2233337" y="564362"/>
                  <a:pt x="2003290" y="584775"/>
                </a:cubicBezTo>
                <a:cubicBezTo>
                  <a:pt x="1773243" y="605188"/>
                  <a:pt x="1689909" y="581215"/>
                  <a:pt x="1590182" y="584775"/>
                </a:cubicBezTo>
                <a:cubicBezTo>
                  <a:pt x="1490455" y="588335"/>
                  <a:pt x="1224219" y="513568"/>
                  <a:pt x="922419" y="584775"/>
                </a:cubicBezTo>
                <a:cubicBezTo>
                  <a:pt x="620619" y="655982"/>
                  <a:pt x="667208" y="556299"/>
                  <a:pt x="509311" y="584775"/>
                </a:cubicBezTo>
                <a:cubicBezTo>
                  <a:pt x="351414" y="613251"/>
                  <a:pt x="120432" y="577808"/>
                  <a:pt x="0" y="584775"/>
                </a:cubicBezTo>
                <a:cubicBezTo>
                  <a:pt x="-23681" y="424834"/>
                  <a:pt x="44726" y="133852"/>
                  <a:pt x="0" y="0"/>
                </a:cubicBezTo>
                <a:close/>
              </a:path>
            </a:pathLst>
          </a:custGeom>
          <a:noFill/>
          <a:ln w="38100">
            <a:solidFill>
              <a:schemeClr val="accent2"/>
            </a:solidFill>
            <a:miter lim="800000"/>
            <a:extLst>
              <a:ext uri="{C807C97D-BFC1-408E-A445-0C87EB9F89A2}">
                <ask:lineSketchStyleProps xmlns:ask="http://schemas.microsoft.com/office/drawing/2018/sketchyshapes" sd="120999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微软雅黑" pitchFamily="34" charset="-122"/>
              </a:defRPr>
            </a:lvl9pPr>
          </a:lstStyle>
          <a:p>
            <a:pPr eaLnBrk="1" hangingPunct="1"/>
            <a:r>
              <a:rPr lang="zh-CN" altLang="en-US" sz="3200" b="1">
                <a:solidFill>
                  <a:schemeClr val="accent1">
                    <a:lumMod val="50000"/>
                  </a:schemeClr>
                </a:solidFill>
                <a:latin typeface="微软雅黑" pitchFamily="34" charset="-122"/>
              </a:rPr>
              <a:t>二、发酵工程基本环节分析</a:t>
            </a:r>
          </a:p>
        </p:txBody>
      </p:sp>
      <p:sp>
        <p:nvSpPr>
          <p:cNvPr id="3" name="矩形: 圆角 4" title="">
            <a:extLst>
              <a:ext uri="{FF2B5EF4-FFF2-40B4-BE49-F238E27FC236}">
                <a16:creationId xmlns:a16="http://schemas.microsoft.com/office/drawing/2014/main" id="{F751DCCE-4E49-C3F5-08F2-1A87D7F3453D}"/>
              </a:ext>
            </a:extLst>
          </p:cNvPr>
          <p:cNvSpPr/>
          <p:nvPr>
            <p:custDataLst>
              <p:tags r:id="rId9"/>
            </p:custDataLst>
          </p:nvPr>
        </p:nvSpPr>
        <p:spPr>
          <a:xfrm>
            <a:off x="546321" y="1719290"/>
            <a:ext cx="1919274" cy="634265"/>
          </a:xfrm>
          <a:prstGeom prst="roundRect">
            <a:avLst>
              <a:gd name="adj" fmla="val 17040"/>
            </a:avLst>
          </a:prstGeom>
          <a:solidFill>
            <a:srgbClr val="FFCCB8"/>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选育菌种</a:t>
            </a:r>
          </a:p>
        </p:txBody>
      </p:sp>
      <p:grpSp>
        <p:nvGrpSpPr>
          <p:cNvPr id="4" name="组合 3" title="">
            <a:extLst>
              <a:ext uri="{FF2B5EF4-FFF2-40B4-BE49-F238E27FC236}">
                <a16:creationId xmlns:a16="http://schemas.microsoft.com/office/drawing/2014/main" id="{244D2788-EB4E-FA23-44FE-4485FE82F8D6}"/>
              </a:ext>
            </a:extLst>
          </p:cNvPr>
          <p:cNvGrpSpPr/>
          <p:nvPr>
            <p:custDataLst>
              <p:tags r:id="rId10"/>
            </p:custDataLst>
          </p:nvPr>
        </p:nvGrpSpPr>
        <p:grpSpPr>
          <a:xfrm>
            <a:off x="4406623" y="3506932"/>
            <a:ext cx="7374893" cy="2136140"/>
            <a:chOff x="1586" y="4644"/>
            <a:chExt cx="5839" cy="3364"/>
          </a:xfrm>
        </p:grpSpPr>
        <p:sp>
          <p:nvSpPr>
            <p:cNvPr id="5" name="矩形: 对角圆角 13">
              <a:extLst>
                <a:ext uri="{FF2B5EF4-FFF2-40B4-BE49-F238E27FC236}">
                  <a16:creationId xmlns:a16="http://schemas.microsoft.com/office/drawing/2014/main" id="{07E25421-6A53-BA92-8C55-D7BE2F081EB1}"/>
                </a:ext>
              </a:extLst>
            </p:cNvPr>
            <p:cNvSpPr/>
            <p:nvPr>
              <p:custDataLst>
                <p:tags r:id="rId11"/>
              </p:custDataLst>
            </p:nvPr>
          </p:nvSpPr>
          <p:spPr>
            <a:xfrm>
              <a:off x="1586" y="4644"/>
              <a:ext cx="2038" cy="1021"/>
            </a:xfrm>
            <a:prstGeom prst="round2DiagRect">
              <a:avLst>
                <a:gd name="adj1" fmla="val 20776"/>
                <a:gd name="adj2" fmla="val 0"/>
              </a:avLst>
            </a:prstGeom>
            <a:ln>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3200" b="1">
                  <a:solidFill>
                    <a:srgbClr val="080808"/>
                  </a:solidFill>
                  <a:latin typeface="楷体" panose="02010609060101010101" pitchFamily="49" charset="-122"/>
                  <a:ea typeface="楷体" panose="02010609060101010101" pitchFamily="49" charset="-122"/>
                </a:rPr>
                <a:t>生产柠檬酸</a:t>
              </a:r>
            </a:p>
          </p:txBody>
        </p:sp>
        <p:sp>
          <p:nvSpPr>
            <p:cNvPr id="6" name="矩形: 对角圆角 15">
              <a:extLst>
                <a:ext uri="{FF2B5EF4-FFF2-40B4-BE49-F238E27FC236}">
                  <a16:creationId xmlns:a16="http://schemas.microsoft.com/office/drawing/2014/main" id="{0AB1FEC8-B8B1-A418-3B34-C06383D1AD45}"/>
                </a:ext>
              </a:extLst>
            </p:cNvPr>
            <p:cNvSpPr/>
            <p:nvPr>
              <p:custDataLst>
                <p:tags r:id="rId12"/>
              </p:custDataLst>
            </p:nvPr>
          </p:nvSpPr>
          <p:spPr>
            <a:xfrm>
              <a:off x="1586" y="5769"/>
              <a:ext cx="2062" cy="1021"/>
            </a:xfrm>
            <a:prstGeom prst="round2DiagRect">
              <a:avLst>
                <a:gd name="adj1" fmla="val 20776"/>
                <a:gd name="adj2" fmla="val 0"/>
              </a:avLst>
            </a:prstGeom>
            <a:ln>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3200" b="1">
                  <a:solidFill>
                    <a:srgbClr val="080808"/>
                  </a:solidFill>
                  <a:latin typeface="楷体" panose="02010609060101010101" pitchFamily="49" charset="-122"/>
                  <a:ea typeface="楷体" panose="02010609060101010101" pitchFamily="49" charset="-122"/>
                </a:rPr>
                <a:t>生产啤酒</a:t>
              </a:r>
            </a:p>
          </p:txBody>
        </p:sp>
        <p:sp>
          <p:nvSpPr>
            <p:cNvPr id="7" name="矩形: 对角圆角 19">
              <a:extLst>
                <a:ext uri="{FF2B5EF4-FFF2-40B4-BE49-F238E27FC236}">
                  <a16:creationId xmlns:a16="http://schemas.microsoft.com/office/drawing/2014/main" id="{2AEEFFA5-5B5B-EEDA-C85B-0952005E82D8}"/>
                </a:ext>
              </a:extLst>
            </p:cNvPr>
            <p:cNvSpPr/>
            <p:nvPr>
              <p:custDataLst>
                <p:tags r:id="rId13"/>
              </p:custDataLst>
            </p:nvPr>
          </p:nvSpPr>
          <p:spPr>
            <a:xfrm>
              <a:off x="1586" y="6987"/>
              <a:ext cx="2062" cy="1021"/>
            </a:xfrm>
            <a:prstGeom prst="round2DiagRect">
              <a:avLst>
                <a:gd name="adj1" fmla="val 20776"/>
                <a:gd name="adj2" fmla="val 0"/>
              </a:avLst>
            </a:prstGeom>
            <a:ln>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3200" b="1">
                  <a:solidFill>
                    <a:srgbClr val="080808"/>
                  </a:solidFill>
                  <a:latin typeface="楷体" panose="02010609060101010101" pitchFamily="49" charset="-122"/>
                  <a:ea typeface="楷体" panose="02010609060101010101" pitchFamily="49" charset="-122"/>
                </a:rPr>
                <a:t>生产味精</a:t>
              </a:r>
            </a:p>
          </p:txBody>
        </p:sp>
        <p:cxnSp>
          <p:nvCxnSpPr>
            <p:cNvPr id="9" name="直接连接符 9">
              <a:extLst>
                <a:ext uri="{FF2B5EF4-FFF2-40B4-BE49-F238E27FC236}">
                  <a16:creationId xmlns:a16="http://schemas.microsoft.com/office/drawing/2014/main" id="{F3EA0BFD-B0F3-A337-8F87-C07F744DBB03}"/>
                </a:ext>
              </a:extLst>
            </p:cNvPr>
            <p:cNvCxnSpPr>
              <a:stCxn id="5" idx="0"/>
              <a:endCxn id="12" idx="1"/>
            </p:cNvCxnSpPr>
            <p:nvPr>
              <p:custDataLst>
                <p:tags r:id="rId14"/>
              </p:custDataLst>
            </p:nvPr>
          </p:nvCxnSpPr>
          <p:spPr>
            <a:xfrm>
              <a:off x="3624" y="5155"/>
              <a:ext cx="616" cy="18"/>
            </a:xfrm>
            <a:prstGeom prst="line">
              <a:avLst/>
            </a:prstGeom>
            <a:ln>
              <a:solidFill>
                <a:srgbClr val="00B0F0"/>
              </a:solidFill>
            </a:ln>
          </p:spPr>
          <p:style>
            <a:lnRef idx="2">
              <a:schemeClr val="accent2"/>
            </a:lnRef>
            <a:fillRef idx="1">
              <a:schemeClr val="lt1"/>
            </a:fillRef>
            <a:effectRef idx="0">
              <a:schemeClr val="accent2"/>
            </a:effectRef>
            <a:fontRef idx="minor">
              <a:schemeClr val="dk1"/>
            </a:fontRef>
          </p:style>
        </p:cxnSp>
        <p:cxnSp>
          <p:nvCxnSpPr>
            <p:cNvPr id="10" name="直接连接符 10">
              <a:extLst>
                <a:ext uri="{FF2B5EF4-FFF2-40B4-BE49-F238E27FC236}">
                  <a16:creationId xmlns:a16="http://schemas.microsoft.com/office/drawing/2014/main" id="{15B80745-5A04-0806-FC79-1720A16CEE59}"/>
                </a:ext>
              </a:extLst>
            </p:cNvPr>
            <p:cNvCxnSpPr/>
            <p:nvPr>
              <p:custDataLst>
                <p:tags r:id="rId15"/>
              </p:custDataLst>
            </p:nvPr>
          </p:nvCxnSpPr>
          <p:spPr>
            <a:xfrm>
              <a:off x="3659" y="6298"/>
              <a:ext cx="539" cy="0"/>
            </a:xfrm>
            <a:prstGeom prst="line">
              <a:avLst/>
            </a:prstGeom>
            <a:ln>
              <a:solidFill>
                <a:srgbClr val="00B0F0"/>
              </a:solidFill>
            </a:ln>
          </p:spPr>
          <p:style>
            <a:lnRef idx="2">
              <a:schemeClr val="accent2"/>
            </a:lnRef>
            <a:fillRef idx="1">
              <a:schemeClr val="lt1"/>
            </a:fillRef>
            <a:effectRef idx="0">
              <a:schemeClr val="accent2"/>
            </a:effectRef>
            <a:fontRef idx="minor">
              <a:schemeClr val="dk1"/>
            </a:fontRef>
          </p:style>
        </p:cxnSp>
        <p:cxnSp>
          <p:nvCxnSpPr>
            <p:cNvPr id="11" name="直接连接符 11">
              <a:extLst>
                <a:ext uri="{FF2B5EF4-FFF2-40B4-BE49-F238E27FC236}">
                  <a16:creationId xmlns:a16="http://schemas.microsoft.com/office/drawing/2014/main" id="{EE8B2667-A0D2-9100-F3E0-F9FE01FE69E5}"/>
                </a:ext>
              </a:extLst>
            </p:cNvPr>
            <p:cNvCxnSpPr>
              <a:endCxn id="14" idx="1"/>
            </p:cNvCxnSpPr>
            <p:nvPr>
              <p:custDataLst>
                <p:tags r:id="rId16"/>
              </p:custDataLst>
            </p:nvPr>
          </p:nvCxnSpPr>
          <p:spPr>
            <a:xfrm flipV="1">
              <a:off x="3664" y="7405"/>
              <a:ext cx="610" cy="0"/>
            </a:xfrm>
            <a:prstGeom prst="line">
              <a:avLst/>
            </a:prstGeom>
            <a:ln>
              <a:solidFill>
                <a:srgbClr val="00B0F0"/>
              </a:solidFill>
            </a:ln>
          </p:spPr>
          <p:style>
            <a:lnRef idx="2">
              <a:schemeClr val="accent2"/>
            </a:lnRef>
            <a:fillRef idx="1">
              <a:schemeClr val="lt1"/>
            </a:fillRef>
            <a:effectRef idx="0">
              <a:schemeClr val="accent2"/>
            </a:effectRef>
            <a:fontRef idx="minor">
              <a:schemeClr val="dk1"/>
            </a:fontRef>
          </p:style>
        </p:cxnSp>
        <p:sp>
          <p:nvSpPr>
            <p:cNvPr id="12" name="文本框 11">
              <a:extLst>
                <a:ext uri="{FF2B5EF4-FFF2-40B4-BE49-F238E27FC236}">
                  <a16:creationId xmlns:a16="http://schemas.microsoft.com/office/drawing/2014/main" id="{FCC2D3C8-B03B-E131-AFFF-06DB1B968062}"/>
                </a:ext>
              </a:extLst>
            </p:cNvPr>
            <p:cNvSpPr txBox="1"/>
            <p:nvPr>
              <p:custDataLst>
                <p:tags r:id="rId17"/>
              </p:custDataLst>
            </p:nvPr>
          </p:nvSpPr>
          <p:spPr>
            <a:xfrm>
              <a:off x="4240" y="4712"/>
              <a:ext cx="1262" cy="921"/>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rPr>
                <a:t>黑曲霉</a:t>
              </a:r>
            </a:p>
          </p:txBody>
        </p:sp>
        <p:sp>
          <p:nvSpPr>
            <p:cNvPr id="13" name="文本框 12">
              <a:extLst>
                <a:ext uri="{FF2B5EF4-FFF2-40B4-BE49-F238E27FC236}">
                  <a16:creationId xmlns:a16="http://schemas.microsoft.com/office/drawing/2014/main" id="{61BDA0EE-98D3-EB16-7443-C8E9486C2F1D}"/>
                </a:ext>
              </a:extLst>
            </p:cNvPr>
            <p:cNvSpPr txBox="1"/>
            <p:nvPr>
              <p:custDataLst>
                <p:tags r:id="rId18"/>
              </p:custDataLst>
            </p:nvPr>
          </p:nvSpPr>
          <p:spPr>
            <a:xfrm>
              <a:off x="4240" y="5837"/>
              <a:ext cx="1610" cy="921"/>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rPr>
                <a:t>啤酒酵母</a:t>
              </a:r>
            </a:p>
          </p:txBody>
        </p:sp>
        <p:sp>
          <p:nvSpPr>
            <p:cNvPr id="14" name="文本框 13">
              <a:extLst>
                <a:ext uri="{FF2B5EF4-FFF2-40B4-BE49-F238E27FC236}">
                  <a16:creationId xmlns:a16="http://schemas.microsoft.com/office/drawing/2014/main" id="{D523412F-9A78-8E82-1DCA-5790423A1E9D}"/>
                </a:ext>
              </a:extLst>
            </p:cNvPr>
            <p:cNvSpPr txBox="1"/>
            <p:nvPr>
              <p:custDataLst>
                <p:tags r:id="rId19"/>
              </p:custDataLst>
            </p:nvPr>
          </p:nvSpPr>
          <p:spPr>
            <a:xfrm>
              <a:off x="4274" y="6944"/>
              <a:ext cx="3151" cy="921"/>
            </a:xfrm>
            <a:prstGeom prst="rect">
              <a:avLst/>
            </a:prstGeom>
            <a:ln>
              <a:solidFill>
                <a:srgbClr val="00B0F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rPr>
                <a:t>谷氨酸</a:t>
              </a:r>
              <a:r>
                <a:rPr lang="en-US" altLang="zh-CN" sz="3200" b="1">
                  <a:solidFill>
                    <a:srgbClr val="080808"/>
                  </a:solidFill>
                  <a:latin typeface="楷体" panose="02010609060101010101" pitchFamily="49" charset="-122"/>
                  <a:ea typeface="楷体" panose="02010609060101010101" pitchFamily="49" charset="-122"/>
                </a:rPr>
                <a:t>——</a:t>
              </a:r>
              <a:r>
                <a:rPr lang="zh-CN" altLang="en-US" sz="3200" b="1">
                  <a:solidFill>
                    <a:srgbClr val="080808"/>
                  </a:solidFill>
                  <a:latin typeface="楷体" panose="02010609060101010101" pitchFamily="49" charset="-122"/>
                  <a:ea typeface="楷体" panose="02010609060101010101" pitchFamily="49" charset="-122"/>
                </a:rPr>
                <a:t>棒状杆菌</a:t>
              </a:r>
            </a:p>
          </p:txBody>
        </p:sp>
      </p:grpSp>
      <p:sp>
        <p:nvSpPr>
          <p:cNvPr id="15" name="圆角矩形 20" title="">
            <a:hlinkClick action="ppaction://noaction"/>
            <a:extLst>
              <a:ext uri="{FF2B5EF4-FFF2-40B4-BE49-F238E27FC236}">
                <a16:creationId xmlns:a16="http://schemas.microsoft.com/office/drawing/2014/main" id="{B0EA2850-C0E8-0804-45A3-83A9B1F9742F}"/>
              </a:ext>
            </a:extLst>
          </p:cNvPr>
          <p:cNvSpPr/>
          <p:nvPr>
            <p:custDataLst>
              <p:tags r:id="rId20"/>
            </p:custDataLst>
          </p:nvPr>
        </p:nvSpPr>
        <p:spPr>
          <a:xfrm>
            <a:off x="2854360" y="1657895"/>
            <a:ext cx="8358461" cy="1603442"/>
          </a:xfrm>
          <a:prstGeom prst="roundRect">
            <a:avLst>
              <a:gd name="adj" fmla="val 7091"/>
            </a:avLst>
          </a:prstGeom>
          <a:ln>
            <a:solidFill>
              <a:srgbClr val="009900"/>
            </a:solidFill>
          </a:ln>
        </p:spPr>
        <p:style>
          <a:lnRef idx="2">
            <a:schemeClr val="accent2"/>
          </a:lnRef>
          <a:fillRef idx="1">
            <a:schemeClr val="lt1"/>
          </a:fillRef>
          <a:effectRef idx="0">
            <a:schemeClr val="accent2"/>
          </a:effectRef>
          <a:fontRef idx="minor">
            <a:schemeClr val="dk1"/>
          </a:fontRef>
        </p:style>
        <p:txBody>
          <a:bodyPr rtlCol="0" anchor="ctr"/>
          <a:lstStyle/>
          <a:p>
            <a:pPr algn="just">
              <a:lnSpc>
                <a:spcPct val="120000"/>
              </a:lnSpc>
            </a:pPr>
            <a:r>
              <a:rPr lang="zh-CN" altLang="en-US" sz="3200" b="1">
                <a:solidFill>
                  <a:srgbClr val="080808"/>
                </a:solidFill>
                <a:latin typeface="楷体" panose="02010609060101010101" pitchFamily="49" charset="-122"/>
                <a:ea typeface="楷体" panose="02010609060101010101" pitchFamily="49" charset="-122"/>
              </a:rPr>
              <a:t>性状优良的菌种可以</a:t>
            </a:r>
            <a:r>
              <a:rPr lang="zh-CN" altLang="en-US" sz="3200" b="1">
                <a:solidFill>
                  <a:srgbClr val="FF0000"/>
                </a:solidFill>
                <a:latin typeface="楷体" panose="02010609060101010101" pitchFamily="49" charset="-122"/>
                <a:ea typeface="楷体" panose="02010609060101010101" pitchFamily="49" charset="-122"/>
              </a:rPr>
              <a:t>从自然界中筛选</a:t>
            </a:r>
            <a:r>
              <a:rPr lang="zh-CN" altLang="en-US" sz="3200" b="1">
                <a:solidFill>
                  <a:srgbClr val="080808"/>
                </a:solidFill>
                <a:latin typeface="楷体" panose="02010609060101010101" pitchFamily="49" charset="-122"/>
                <a:ea typeface="楷体" panose="02010609060101010101" pitchFamily="49" charset="-122"/>
              </a:rPr>
              <a:t>出来，也可以通过</a:t>
            </a:r>
            <a:r>
              <a:rPr lang="zh-CN" altLang="en-US" sz="3200" b="1">
                <a:solidFill>
                  <a:srgbClr val="FF0000"/>
                </a:solidFill>
                <a:latin typeface="楷体" panose="02010609060101010101" pitchFamily="49" charset="-122"/>
                <a:ea typeface="楷体" panose="02010609060101010101" pitchFamily="49" charset="-122"/>
              </a:rPr>
              <a:t>诱变育种</a:t>
            </a:r>
            <a:r>
              <a:rPr lang="zh-CN" altLang="en-US" sz="3200" b="1">
                <a:solidFill>
                  <a:srgbClr val="080808"/>
                </a:solidFill>
                <a:latin typeface="楷体" panose="02010609060101010101" pitchFamily="49" charset="-122"/>
                <a:ea typeface="楷体" panose="02010609060101010101" pitchFamily="49" charset="-122"/>
              </a:rPr>
              <a:t>或</a:t>
            </a:r>
            <a:r>
              <a:rPr lang="zh-CN" altLang="en-US" sz="3200" b="1">
                <a:solidFill>
                  <a:srgbClr val="FF0000"/>
                </a:solidFill>
                <a:latin typeface="楷体" panose="02010609060101010101" pitchFamily="49" charset="-122"/>
                <a:ea typeface="楷体" panose="02010609060101010101" pitchFamily="49" charset="-122"/>
              </a:rPr>
              <a:t>基因工程育种</a:t>
            </a:r>
            <a:r>
              <a:rPr lang="zh-CN" altLang="en-US" sz="3200" b="1">
                <a:solidFill>
                  <a:srgbClr val="080808"/>
                </a:solidFill>
                <a:latin typeface="楷体" panose="02010609060101010101" pitchFamily="49" charset="-122"/>
                <a:ea typeface="楷体" panose="02010609060101010101" pitchFamily="49" charset="-122"/>
              </a:rPr>
              <a:t>获得。</a:t>
            </a:r>
          </a:p>
        </p:txBody>
      </p:sp>
      <p:sp>
        <p:nvSpPr>
          <p:cNvPr id="16" name="矩形: 圆角 23" title="">
            <a:extLst>
              <a:ext uri="{FF2B5EF4-FFF2-40B4-BE49-F238E27FC236}">
                <a16:creationId xmlns:a16="http://schemas.microsoft.com/office/drawing/2014/main" id="{6A8FE30A-2E6F-F278-880F-7F406FBC19A0}"/>
              </a:ext>
            </a:extLst>
          </p:cNvPr>
          <p:cNvSpPr/>
          <p:nvPr>
            <p:custDataLst>
              <p:tags r:id="rId21"/>
            </p:custDataLst>
          </p:nvPr>
        </p:nvSpPr>
        <p:spPr>
          <a:xfrm>
            <a:off x="546321" y="2782085"/>
            <a:ext cx="1964326"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扩大培养</a:t>
            </a:r>
          </a:p>
        </p:txBody>
      </p:sp>
      <p:sp>
        <p:nvSpPr>
          <p:cNvPr id="17" name="箭头: 右 24" title="">
            <a:extLst>
              <a:ext uri="{FF2B5EF4-FFF2-40B4-BE49-F238E27FC236}">
                <a16:creationId xmlns:a16="http://schemas.microsoft.com/office/drawing/2014/main" id="{EE57750D-0074-4D88-9ED3-5213E15F5FBC}"/>
              </a:ext>
            </a:extLst>
          </p:cNvPr>
          <p:cNvSpPr/>
          <p:nvPr>
            <p:custDataLst>
              <p:tags r:id="rId22"/>
            </p:custDataLst>
          </p:nvPr>
        </p:nvSpPr>
        <p:spPr>
          <a:xfrm rot="5400000">
            <a:off x="1292745" y="2444329"/>
            <a:ext cx="426426" cy="200820"/>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18" name="矩形: 圆角 25" title="">
            <a:extLst>
              <a:ext uri="{FF2B5EF4-FFF2-40B4-BE49-F238E27FC236}">
                <a16:creationId xmlns:a16="http://schemas.microsoft.com/office/drawing/2014/main" id="{B00C73FB-1D2C-CF40-B19D-9244A6C4B3FE}"/>
              </a:ext>
            </a:extLst>
          </p:cNvPr>
          <p:cNvSpPr/>
          <p:nvPr>
            <p:custDataLst>
              <p:tags r:id="rId23"/>
            </p:custDataLst>
          </p:nvPr>
        </p:nvSpPr>
        <p:spPr>
          <a:xfrm>
            <a:off x="927081" y="6223735"/>
            <a:ext cx="1170052"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灭菌</a:t>
            </a:r>
          </a:p>
        </p:txBody>
      </p:sp>
      <p:sp>
        <p:nvSpPr>
          <p:cNvPr id="19" name="矩形: 圆角 26" title="">
            <a:extLst>
              <a:ext uri="{FF2B5EF4-FFF2-40B4-BE49-F238E27FC236}">
                <a16:creationId xmlns:a16="http://schemas.microsoft.com/office/drawing/2014/main" id="{DC78966F-E5D0-501B-A7D0-48760D9E9357}"/>
              </a:ext>
            </a:extLst>
          </p:cNvPr>
          <p:cNvSpPr/>
          <p:nvPr>
            <p:custDataLst>
              <p:tags r:id="rId24"/>
            </p:custDataLst>
          </p:nvPr>
        </p:nvSpPr>
        <p:spPr>
          <a:xfrm>
            <a:off x="410484" y="5138911"/>
            <a:ext cx="2328919"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配制培养基</a:t>
            </a:r>
          </a:p>
        </p:txBody>
      </p:sp>
      <p:sp>
        <p:nvSpPr>
          <p:cNvPr id="20" name="箭头: 右 28" title="">
            <a:extLst>
              <a:ext uri="{FF2B5EF4-FFF2-40B4-BE49-F238E27FC236}">
                <a16:creationId xmlns:a16="http://schemas.microsoft.com/office/drawing/2014/main" id="{D90DAA14-F779-3FDA-C029-69D28820BDE1}"/>
              </a:ext>
            </a:extLst>
          </p:cNvPr>
          <p:cNvSpPr/>
          <p:nvPr>
            <p:custDataLst>
              <p:tags r:id="rId25"/>
            </p:custDataLst>
          </p:nvPr>
        </p:nvSpPr>
        <p:spPr>
          <a:xfrm rot="5400000">
            <a:off x="1287106" y="5894902"/>
            <a:ext cx="439579" cy="233418"/>
          </a:xfrm>
          <a:prstGeom prst="rightArrow">
            <a:avLst>
              <a:gd name="adj1" fmla="val 43750"/>
              <a:gd name="adj2" fmla="val 50000"/>
            </a:avLst>
          </a:prstGeom>
          <a:solidFill>
            <a:srgbClr val="92D050"/>
          </a:solidFill>
          <a:ln>
            <a:solidFill>
              <a:srgbClr val="92D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3200">
              <a:latin typeface="楷体" panose="02010609060101010101" pitchFamily="49" charset="-122"/>
              <a:ea typeface="楷体" panose="02010609060101010101" pitchFamily="49" charset="-122"/>
            </a:endParaRPr>
          </a:p>
        </p:txBody>
      </p:sp>
      <p:sp>
        <p:nvSpPr>
          <p:cNvPr id="21" name="矩形: 圆角 29" title="">
            <a:extLst>
              <a:ext uri="{FF2B5EF4-FFF2-40B4-BE49-F238E27FC236}">
                <a16:creationId xmlns:a16="http://schemas.microsoft.com/office/drawing/2014/main" id="{6C0B6B60-7EF2-32D6-ECAF-E8F61C0595B9}"/>
              </a:ext>
            </a:extLst>
          </p:cNvPr>
          <p:cNvSpPr/>
          <p:nvPr>
            <p:custDataLst>
              <p:tags r:id="rId26"/>
            </p:custDataLst>
          </p:nvPr>
        </p:nvSpPr>
        <p:spPr>
          <a:xfrm>
            <a:off x="2627568" y="6223734"/>
            <a:ext cx="1240140" cy="634265"/>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接种</a:t>
            </a:r>
          </a:p>
        </p:txBody>
      </p:sp>
      <p:grpSp>
        <p:nvGrpSpPr>
          <p:cNvPr id="22" name="组合 21" title="">
            <a:extLst>
              <a:ext uri="{FF2B5EF4-FFF2-40B4-BE49-F238E27FC236}">
                <a16:creationId xmlns:a16="http://schemas.microsoft.com/office/drawing/2014/main" id="{B31CCD80-1712-1349-18FF-4772CDE5979E}"/>
              </a:ext>
            </a:extLst>
          </p:cNvPr>
          <p:cNvGrpSpPr/>
          <p:nvPr>
            <p:custDataLst>
              <p:tags r:id="rId27"/>
            </p:custDataLst>
          </p:nvPr>
        </p:nvGrpSpPr>
        <p:grpSpPr>
          <a:xfrm>
            <a:off x="1488518" y="3416350"/>
            <a:ext cx="1759120" cy="2807384"/>
            <a:chOff x="1508183" y="3148032"/>
            <a:chExt cx="1759120" cy="2807384"/>
          </a:xfrm>
        </p:grpSpPr>
        <p:cxnSp>
          <p:nvCxnSpPr>
            <p:cNvPr id="23" name="直接连接符 33">
              <a:extLst>
                <a:ext uri="{FF2B5EF4-FFF2-40B4-BE49-F238E27FC236}">
                  <a16:creationId xmlns:a16="http://schemas.microsoft.com/office/drawing/2014/main" id="{D5B05A9C-AB85-413E-150C-F7BC311A25DB}"/>
                </a:ext>
              </a:extLst>
            </p:cNvPr>
            <p:cNvCxnSpPr/>
            <p:nvPr>
              <p:custDataLst>
                <p:tags r:id="rId28"/>
              </p:custDataLst>
            </p:nvPr>
          </p:nvCxnSpPr>
          <p:spPr>
            <a:xfrm flipH="1">
              <a:off x="1508183" y="3148032"/>
              <a:ext cx="0" cy="1198681"/>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24" name="直接连接符 35">
              <a:extLst>
                <a:ext uri="{FF2B5EF4-FFF2-40B4-BE49-F238E27FC236}">
                  <a16:creationId xmlns:a16="http://schemas.microsoft.com/office/drawing/2014/main" id="{0CC5094B-CDBF-5A96-816C-6B5B9DA56835}"/>
                </a:ext>
              </a:extLst>
            </p:cNvPr>
            <p:cNvCxnSpPr/>
            <p:nvPr>
              <p:custDataLst>
                <p:tags r:id="rId29"/>
              </p:custDataLst>
            </p:nvPr>
          </p:nvCxnSpPr>
          <p:spPr>
            <a:xfrm>
              <a:off x="1508183" y="4346713"/>
              <a:ext cx="1739455" cy="0"/>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25" name="直接箭头连接符 37">
              <a:extLst>
                <a:ext uri="{FF2B5EF4-FFF2-40B4-BE49-F238E27FC236}">
                  <a16:creationId xmlns:a16="http://schemas.microsoft.com/office/drawing/2014/main" id="{1E89B423-E114-E24E-5CB0-0018B3CA1965}"/>
                </a:ext>
              </a:extLst>
            </p:cNvPr>
            <p:cNvCxnSpPr>
              <a:endCxn id="21" idx="0"/>
            </p:cNvCxnSpPr>
            <p:nvPr>
              <p:custDataLst>
                <p:tags r:id="rId30"/>
              </p:custDataLst>
            </p:nvPr>
          </p:nvCxnSpPr>
          <p:spPr>
            <a:xfrm>
              <a:off x="3267302" y="4346713"/>
              <a:ext cx="1" cy="160870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6" name="直接箭头连接符 42" title="">
            <a:extLst>
              <a:ext uri="{FF2B5EF4-FFF2-40B4-BE49-F238E27FC236}">
                <a16:creationId xmlns:a16="http://schemas.microsoft.com/office/drawing/2014/main" id="{780F6531-F646-FA3A-DE90-83719D7F7CA4}"/>
              </a:ext>
            </a:extLst>
          </p:cNvPr>
          <p:cNvCxnSpPr>
            <a:stCxn id="18" idx="3"/>
            <a:endCxn id="21" idx="1"/>
          </p:cNvCxnSpPr>
          <p:nvPr>
            <p:custDataLst>
              <p:tags r:id="rId31"/>
            </p:custDataLst>
          </p:nvPr>
        </p:nvCxnSpPr>
        <p:spPr>
          <a:xfrm flipV="1">
            <a:off x="2097133" y="6540867"/>
            <a:ext cx="530435" cy="1"/>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
        <p:nvSpPr>
          <p:cNvPr id="27" name="矩形: 圆角 43" title="">
            <a:extLst>
              <a:ext uri="{FF2B5EF4-FFF2-40B4-BE49-F238E27FC236}">
                <a16:creationId xmlns:a16="http://schemas.microsoft.com/office/drawing/2014/main" id="{FD980B92-12E8-7079-83CB-8981D5BAD8DA}"/>
              </a:ext>
            </a:extLst>
          </p:cNvPr>
          <p:cNvSpPr/>
          <p:nvPr>
            <p:custDataLst>
              <p:tags r:id="rId32"/>
            </p:custDataLst>
          </p:nvPr>
        </p:nvSpPr>
        <p:spPr>
          <a:xfrm>
            <a:off x="4511414" y="5867996"/>
            <a:ext cx="2134382"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发酵罐内发酵</a:t>
            </a:r>
          </a:p>
        </p:txBody>
      </p:sp>
      <p:sp>
        <p:nvSpPr>
          <p:cNvPr id="28" name="矩形: 圆角 44" title="">
            <a:extLst>
              <a:ext uri="{FF2B5EF4-FFF2-40B4-BE49-F238E27FC236}">
                <a16:creationId xmlns:a16="http://schemas.microsoft.com/office/drawing/2014/main" id="{C971899E-A605-A1F6-2D72-AEDD70E5F172}"/>
              </a:ext>
            </a:extLst>
          </p:cNvPr>
          <p:cNvSpPr/>
          <p:nvPr>
            <p:custDataLst>
              <p:tags r:id="rId33"/>
            </p:custDataLst>
          </p:nvPr>
        </p:nvSpPr>
        <p:spPr>
          <a:xfrm>
            <a:off x="7298370" y="5865034"/>
            <a:ext cx="2094633" cy="923041"/>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分离提纯产物</a:t>
            </a:r>
          </a:p>
        </p:txBody>
      </p:sp>
      <p:sp>
        <p:nvSpPr>
          <p:cNvPr id="29" name="矩形: 圆角 45" title="">
            <a:extLst>
              <a:ext uri="{FF2B5EF4-FFF2-40B4-BE49-F238E27FC236}">
                <a16:creationId xmlns:a16="http://schemas.microsoft.com/office/drawing/2014/main" id="{BCF91888-C9A0-8D53-A264-33ACEE3DFB51}"/>
              </a:ext>
            </a:extLst>
          </p:cNvPr>
          <p:cNvSpPr/>
          <p:nvPr>
            <p:custDataLst>
              <p:tags r:id="rId34"/>
            </p:custDataLst>
          </p:nvPr>
        </p:nvSpPr>
        <p:spPr>
          <a:xfrm>
            <a:off x="10099281" y="5873689"/>
            <a:ext cx="1360997" cy="920079"/>
          </a:xfrm>
          <a:prstGeom prst="roundRect">
            <a:avLst>
              <a:gd name="adj" fmla="val 17040"/>
            </a:avLst>
          </a:prstGeom>
          <a:solidFill>
            <a:schemeClr val="accent2">
              <a:lumMod val="40000"/>
              <a:lumOff val="60000"/>
            </a:schemeClr>
          </a:soli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3200">
                <a:solidFill>
                  <a:srgbClr val="080808"/>
                </a:solidFill>
                <a:latin typeface="楷体" panose="02010609060101010101" pitchFamily="49" charset="-122"/>
                <a:ea typeface="楷体" panose="02010609060101010101" pitchFamily="49" charset="-122"/>
              </a:rPr>
              <a:t>获得产品</a:t>
            </a:r>
          </a:p>
        </p:txBody>
      </p:sp>
      <p:cxnSp>
        <p:nvCxnSpPr>
          <p:cNvPr id="30" name="直接箭头连接符 47" title="">
            <a:extLst>
              <a:ext uri="{FF2B5EF4-FFF2-40B4-BE49-F238E27FC236}">
                <a16:creationId xmlns:a16="http://schemas.microsoft.com/office/drawing/2014/main" id="{3F98B938-9B69-BB4F-49D6-3D6EF5781218}"/>
              </a:ext>
            </a:extLst>
          </p:cNvPr>
          <p:cNvCxnSpPr/>
          <p:nvPr>
            <p:custDataLst>
              <p:tags r:id="rId35"/>
            </p:custDataLst>
          </p:nvPr>
        </p:nvCxnSpPr>
        <p:spPr>
          <a:xfrm>
            <a:off x="3867708" y="6537333"/>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49" title="">
            <a:extLst>
              <a:ext uri="{FF2B5EF4-FFF2-40B4-BE49-F238E27FC236}">
                <a16:creationId xmlns:a16="http://schemas.microsoft.com/office/drawing/2014/main" id="{B8D35144-B09C-A0BE-4F3D-BA7CFC00472E}"/>
              </a:ext>
            </a:extLst>
          </p:cNvPr>
          <p:cNvCxnSpPr/>
          <p:nvPr>
            <p:custDataLst>
              <p:tags r:id="rId36"/>
            </p:custDataLst>
          </p:nvPr>
        </p:nvCxnSpPr>
        <p:spPr>
          <a:xfrm>
            <a:off x="6654664" y="632626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50" title="">
            <a:extLst>
              <a:ext uri="{FF2B5EF4-FFF2-40B4-BE49-F238E27FC236}">
                <a16:creationId xmlns:a16="http://schemas.microsoft.com/office/drawing/2014/main" id="{98B9CE61-FBBA-BD5E-A394-92AE2C741933}"/>
              </a:ext>
            </a:extLst>
          </p:cNvPr>
          <p:cNvCxnSpPr/>
          <p:nvPr>
            <p:custDataLst>
              <p:tags r:id="rId37"/>
            </p:custDataLst>
          </p:nvPr>
        </p:nvCxnSpPr>
        <p:spPr>
          <a:xfrm>
            <a:off x="9401871" y="6333729"/>
            <a:ext cx="643706" cy="3533"/>
          </a:xfrm>
          <a:prstGeom prst="straightConnector1">
            <a:avLst/>
          </a:prstGeom>
          <a:ln w="38100">
            <a:solidFill>
              <a:srgbClr val="0033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564839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linds(horizontal)">
                                      <p:cBhvr>
                                        <p:cTn id="15" dur="500"/>
                                        <p:tgtEl>
                                          <p:spTgt spid="1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linds(horizontal)">
                                      <p:cBhvr>
                                        <p:cTn id="18" dur="500"/>
                                        <p:tgtEl>
                                          <p:spTgt spid="17"/>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linds(horizontal)">
                                      <p:cBhvr>
                                        <p:cTn id="21" dur="500"/>
                                        <p:tgtEl>
                                          <p:spTgt spid="18"/>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linds(horizontal)">
                                      <p:cBhvr>
                                        <p:cTn id="24" dur="500"/>
                                        <p:tgtEl>
                                          <p:spTgt spid="1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linds(horizontal)">
                                      <p:cBhvr>
                                        <p:cTn id="27" dur="500"/>
                                        <p:tgtEl>
                                          <p:spTgt spid="2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linds(horizontal)">
                                      <p:cBhvr>
                                        <p:cTn id="30" dur="500"/>
                                        <p:tgtEl>
                                          <p:spTgt spid="21"/>
                                        </p:tgtEl>
                                      </p:cBhvr>
                                    </p:animEffect>
                                  </p:childTnLst>
                                </p:cTn>
                              </p:par>
                              <p:par>
                                <p:cTn id="31" presetID="3" presetClass="entr" presetSubtype="1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blinds(horizontal)">
                                      <p:cBhvr>
                                        <p:cTn id="33" dur="500"/>
                                        <p:tgtEl>
                                          <p:spTgt spid="22"/>
                                        </p:tgtEl>
                                      </p:cBhvr>
                                    </p:animEffect>
                                  </p:childTnLst>
                                </p:cTn>
                              </p:par>
                              <p:par>
                                <p:cTn id="34" presetID="3" presetClass="entr" presetSubtype="1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blinds(horizontal)">
                                      <p:cBhvr>
                                        <p:cTn id="36" dur="500"/>
                                        <p:tgtEl>
                                          <p:spTgt spid="26"/>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blinds(horizontal)">
                                      <p:cBhvr>
                                        <p:cTn id="39" dur="500"/>
                                        <p:tgtEl>
                                          <p:spTgt spid="27"/>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linds(horizontal)">
                                      <p:cBhvr>
                                        <p:cTn id="42" dur="500"/>
                                        <p:tgtEl>
                                          <p:spTgt spid="28"/>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blinds(horizontal)">
                                      <p:cBhvr>
                                        <p:cTn id="45" dur="500"/>
                                        <p:tgtEl>
                                          <p:spTgt spid="29"/>
                                        </p:tgtEl>
                                      </p:cBhvr>
                                    </p:animEffect>
                                  </p:childTnLst>
                                </p:cTn>
                              </p:par>
                              <p:par>
                                <p:cTn id="46" presetID="3" presetClass="entr" presetSubtype="10" fill="hold"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blinds(horizontal)">
                                      <p:cBhvr>
                                        <p:cTn id="48" dur="500"/>
                                        <p:tgtEl>
                                          <p:spTgt spid="30"/>
                                        </p:tgtEl>
                                      </p:cBhvr>
                                    </p:animEffect>
                                  </p:childTnLst>
                                </p:cTn>
                              </p:par>
                              <p:par>
                                <p:cTn id="49" presetID="3" presetClass="entr" presetSubtype="10" fill="hold"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blinds(horizontal)">
                                      <p:cBhvr>
                                        <p:cTn id="51" dur="500"/>
                                        <p:tgtEl>
                                          <p:spTgt spid="31"/>
                                        </p:tgtEl>
                                      </p:cBhvr>
                                    </p:animEffect>
                                  </p:childTnLst>
                                </p:cTn>
                              </p:par>
                              <p:par>
                                <p:cTn id="52" presetID="3" presetClass="entr" presetSubtype="10" fill="hold"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blinds(horizontal)">
                                      <p:cBhvr>
                                        <p:cTn id="54" dur="500"/>
                                        <p:tgtEl>
                                          <p:spTgt spid="32"/>
                                        </p:tgtEl>
                                      </p:cBhvr>
                                    </p:animEffect>
                                  </p:childTnLst>
                                </p:cTn>
                              </p:par>
                            </p:childTnLst>
                          </p:cTn>
                        </p:par>
                      </p:childTnLst>
                    </p:cTn>
                  </p:par>
                  <p:par>
                    <p:cTn id="55" fill="hold" nodeType="clickPar">
                      <p:stCondLst>
                        <p:cond delay="indefinite"/>
                        <p:cond evt="onBegin" delay="0">
                          <p:tn val="54"/>
                        </p:cond>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barn(inVertical)">
                                      <p:cBhvr>
                                        <p:cTn id="59" dur="500"/>
                                        <p:tgtEl>
                                          <p:spTgt spid="15"/>
                                        </p:tgtEl>
                                      </p:cBhvr>
                                    </p:animEffect>
                                  </p:childTnLst>
                                </p:cTn>
                              </p:par>
                            </p:childTnLst>
                          </p:cTn>
                        </p:par>
                        <p:par>
                          <p:cTn id="60" fill="hold" nodeType="afterGroup">
                            <p:stCondLst>
                              <p:cond delay="500"/>
                            </p:stCondLst>
                            <p:childTnLst>
                              <p:par>
                                <p:cTn id="61" presetID="3" presetClass="entr" presetSubtype="10" fill="hold"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blinds(horizontal)">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5" grpId="0" animBg="1"/>
      <p:bldP spid="16" grpId="0" animBg="1"/>
      <p:bldP spid="17" grpId="0" animBg="1"/>
      <p:bldP spid="18" grpId="0" animBg="1"/>
      <p:bldP spid="19" grpId="0" animBg="1"/>
      <p:bldP spid="20" grpId="0" animBg="1"/>
      <p:bldP spid="21" grpId="0" animBg="1"/>
      <p:bldP spid="27" grpId="0" animBg="1"/>
      <p:bldP spid="28" grpId="0" animBg="1"/>
      <p:bldP spid="29" grpId="0" animBg="1"/>
    </p:bldLst>
  </p:timing>
</p:sld>
</file>

<file path=ppt/tags/tag1.xml><?xml version="1.0" encoding="utf-8"?>
<p:tagLst xmlns:p="http://schemas.openxmlformats.org/presentationml/2006/main">
  <p:tag name="AS_UNIQUEID" val="5808"/>
</p:tagLst>
</file>

<file path=ppt/tags/tag10.xml><?xml version="1.0" encoding="utf-8"?>
<p:tagLst xmlns:p="http://schemas.openxmlformats.org/presentationml/2006/main">
  <p:tag name="AS_UNIQUEID" val="5811"/>
</p:tagLst>
</file>

<file path=ppt/tags/tag100.xml><?xml version="1.0" encoding="utf-8"?>
<p:tagLst xmlns:p="http://schemas.openxmlformats.org/presentationml/2006/main">
  <p:tag name="AS_UNIQUEID" val="2567"/>
</p:tagLst>
</file>

<file path=ppt/tags/tag1000.xml><?xml version="1.0" encoding="utf-8"?>
<p:tagLst xmlns:p="http://schemas.openxmlformats.org/presentationml/2006/main">
  <p:tag name="AS_UNIQUEID" val="184"/>
</p:tagLst>
</file>

<file path=ppt/tags/tag1001.xml><?xml version="1.0" encoding="utf-8"?>
<p:tagLst xmlns:p="http://schemas.openxmlformats.org/presentationml/2006/main">
  <p:tag name="AS_UNIQUEID" val="185"/>
</p:tagLst>
</file>

<file path=ppt/tags/tag1002.xml><?xml version="1.0" encoding="utf-8"?>
<p:tagLst xmlns:p="http://schemas.openxmlformats.org/presentationml/2006/main">
  <p:tag name="AS_UNIQUEID" val="186"/>
</p:tagLst>
</file>

<file path=ppt/tags/tag1003.xml><?xml version="1.0" encoding="utf-8"?>
<p:tagLst xmlns:p="http://schemas.openxmlformats.org/presentationml/2006/main">
  <p:tag name="AS_UNIQUEID" val="187"/>
</p:tagLst>
</file>

<file path=ppt/tags/tag1004.xml><?xml version="1.0" encoding="utf-8"?>
<p:tagLst xmlns:p="http://schemas.openxmlformats.org/presentationml/2006/main">
  <p:tag name="AS_UNIQUEID" val="188"/>
</p:tagLst>
</file>

<file path=ppt/tags/tag1005.xml><?xml version="1.0" encoding="utf-8"?>
<p:tagLst xmlns:p="http://schemas.openxmlformats.org/presentationml/2006/main">
  <p:tag name="AS_UNIQUEID" val="189"/>
</p:tagLst>
</file>

<file path=ppt/tags/tag1006.xml><?xml version="1.0" encoding="utf-8"?>
<p:tagLst xmlns:p="http://schemas.openxmlformats.org/presentationml/2006/main">
  <p:tag name="AS_UNIQUEID" val="190"/>
</p:tagLst>
</file>

<file path=ppt/tags/tag1007.xml><?xml version="1.0" encoding="utf-8"?>
<p:tagLst xmlns:p="http://schemas.openxmlformats.org/presentationml/2006/main">
  <p:tag name="AS_UNIQUEID" val="191"/>
</p:tagLst>
</file>

<file path=ppt/tags/tag1008.xml><?xml version="1.0" encoding="utf-8"?>
<p:tagLst xmlns:p="http://schemas.openxmlformats.org/presentationml/2006/main">
  <p:tag name="AS_UNIQUEID" val="192"/>
</p:tagLst>
</file>

<file path=ppt/tags/tag1009.xml><?xml version="1.0" encoding="utf-8"?>
<p:tagLst xmlns:p="http://schemas.openxmlformats.org/presentationml/2006/main">
  <p:tag name="AS_UNIQUEID" val="193"/>
</p:tagLst>
</file>

<file path=ppt/tags/tag101.xml><?xml version="1.0" encoding="utf-8"?>
<p:tagLst xmlns:p="http://schemas.openxmlformats.org/presentationml/2006/main">
  <p:tag name="AS_UNIQUEID" val="2568"/>
</p:tagLst>
</file>

<file path=ppt/tags/tag1010.xml><?xml version="1.0" encoding="utf-8"?>
<p:tagLst xmlns:p="http://schemas.openxmlformats.org/presentationml/2006/main">
  <p:tag name="AS_UNIQUEID" val="194"/>
</p:tagLst>
</file>

<file path=ppt/tags/tag1011.xml><?xml version="1.0" encoding="utf-8"?>
<p:tagLst xmlns:p="http://schemas.openxmlformats.org/presentationml/2006/main">
  <p:tag name="AS_UNIQUEID" val="195"/>
</p:tagLst>
</file>

<file path=ppt/tags/tag1012.xml><?xml version="1.0" encoding="utf-8"?>
<p:tagLst xmlns:p="http://schemas.openxmlformats.org/presentationml/2006/main">
  <p:tag name="AS_UNIQUEID" val="196"/>
</p:tagLst>
</file>

<file path=ppt/tags/tag1013.xml><?xml version="1.0" encoding="utf-8"?>
<p:tagLst xmlns:p="http://schemas.openxmlformats.org/presentationml/2006/main">
  <p:tag name="AS_UNIQUEID" val="197"/>
</p:tagLst>
</file>

<file path=ppt/tags/tag1014.xml><?xml version="1.0" encoding="utf-8"?>
<p:tagLst xmlns:p="http://schemas.openxmlformats.org/presentationml/2006/main">
  <p:tag name="AS_UNIQUEID" val="198"/>
</p:tagLst>
</file>

<file path=ppt/tags/tag1015.xml><?xml version="1.0" encoding="utf-8"?>
<p:tagLst xmlns:p="http://schemas.openxmlformats.org/presentationml/2006/main">
  <p:tag name="AS_UNIQUEID" val="199"/>
</p:tagLst>
</file>

<file path=ppt/tags/tag1016.xml><?xml version="1.0" encoding="utf-8"?>
<p:tagLst xmlns:p="http://schemas.openxmlformats.org/presentationml/2006/main">
  <p:tag name="AS_UNIQUEID" val="6292"/>
</p:tagLst>
</file>

<file path=ppt/tags/tag1017.xml><?xml version="1.0" encoding="utf-8"?>
<p:tagLst xmlns:p="http://schemas.openxmlformats.org/presentationml/2006/main">
  <p:tag name="AS_UNIQUEID" val="2639"/>
</p:tagLst>
</file>

<file path=ppt/tags/tag1018.xml><?xml version="1.0" encoding="utf-8"?>
<p:tagLst xmlns:p="http://schemas.openxmlformats.org/presentationml/2006/main">
  <p:tag name="AS_UNIQUEID" val="2640"/>
</p:tagLst>
</file>

<file path=ppt/tags/tag1019.xml><?xml version="1.0" encoding="utf-8"?>
<p:tagLst xmlns:p="http://schemas.openxmlformats.org/presentationml/2006/main">
  <p:tag name="AS_UNIQUEID" val="2641"/>
</p:tagLst>
</file>

<file path=ppt/tags/tag102.xml><?xml version="1.0" encoding="utf-8"?>
<p:tagLst xmlns:p="http://schemas.openxmlformats.org/presentationml/2006/main">
  <p:tag name="AS_UNIQUEID" val="5831"/>
</p:tagLst>
</file>

<file path=ppt/tags/tag1020.xml><?xml version="1.0" encoding="utf-8"?>
<p:tagLst xmlns:p="http://schemas.openxmlformats.org/presentationml/2006/main">
  <p:tag name="AS_UNIQUEID" val="6293"/>
</p:tagLst>
</file>

<file path=ppt/tags/tag1021.xml><?xml version="1.0" encoding="utf-8"?>
<p:tagLst xmlns:p="http://schemas.openxmlformats.org/presentationml/2006/main">
  <p:tag name="AS_UNIQUEID" val="2643"/>
</p:tagLst>
</file>

<file path=ppt/tags/tag1022.xml><?xml version="1.0" encoding="utf-8"?>
<p:tagLst xmlns:p="http://schemas.openxmlformats.org/presentationml/2006/main">
  <p:tag name="AS_UNIQUEID" val="2644"/>
</p:tagLst>
</file>

<file path=ppt/tags/tag1023.xml><?xml version="1.0" encoding="utf-8"?>
<p:tagLst xmlns:p="http://schemas.openxmlformats.org/presentationml/2006/main">
  <p:tag name="AS_UNIQUEID" val="6294"/>
</p:tagLst>
</file>

<file path=ppt/tags/tag1024.xml><?xml version="1.0" encoding="utf-8"?>
<p:tagLst xmlns:p="http://schemas.openxmlformats.org/presentationml/2006/main">
  <p:tag name="AS_UNIQUEID" val="6295"/>
</p:tagLst>
</file>

<file path=ppt/tags/tag1025.xml><?xml version="1.0" encoding="utf-8"?>
<p:tagLst xmlns:p="http://schemas.openxmlformats.org/presentationml/2006/main">
  <p:tag name="AS_UNIQUEID" val="6296"/>
</p:tagLst>
</file>

<file path=ppt/tags/tag1026.xml><?xml version="1.0" encoding="utf-8"?>
<p:tagLst xmlns:p="http://schemas.openxmlformats.org/presentationml/2006/main">
  <p:tag name="AS_UNIQUEID" val="6297"/>
</p:tagLst>
</file>

<file path=ppt/tags/tag1027.xml><?xml version="1.0" encoding="utf-8"?>
<p:tagLst xmlns:p="http://schemas.openxmlformats.org/presentationml/2006/main">
  <p:tag name="AS_UNIQUEID" val="6298"/>
</p:tagLst>
</file>

<file path=ppt/tags/tag1028.xml><?xml version="1.0" encoding="utf-8"?>
<p:tagLst xmlns:p="http://schemas.openxmlformats.org/presentationml/2006/main">
  <p:tag name="AS_UNIQUEID" val="6299"/>
</p:tagLst>
</file>

<file path=ppt/tags/tag1029.xml><?xml version="1.0" encoding="utf-8"?>
<p:tagLst xmlns:p="http://schemas.openxmlformats.org/presentationml/2006/main">
  <p:tag name="AS_UNIQUEID" val="6300"/>
</p:tagLst>
</file>

<file path=ppt/tags/tag103.xml><?xml version="1.0" encoding="utf-8"?>
<p:tagLst xmlns:p="http://schemas.openxmlformats.org/presentationml/2006/main">
  <p:tag name="AS_UNIQUEID" val="2570"/>
</p:tagLst>
</file>

<file path=ppt/tags/tag1030.xml><?xml version="1.0" encoding="utf-8"?>
<p:tagLst xmlns:p="http://schemas.openxmlformats.org/presentationml/2006/main">
  <p:tag name="AS_UNIQUEID" val="6301"/>
</p:tagLst>
</file>

<file path=ppt/tags/tag1031.xml><?xml version="1.0" encoding="utf-8"?>
<p:tagLst xmlns:p="http://schemas.openxmlformats.org/presentationml/2006/main">
  <p:tag name="AS_UNIQUEID" val="6302"/>
</p:tagLst>
</file>

<file path=ppt/tags/tag1032.xml><?xml version="1.0" encoding="utf-8"?>
<p:tagLst xmlns:p="http://schemas.openxmlformats.org/presentationml/2006/main">
  <p:tag name="AS_UNIQUEID" val="6303"/>
</p:tagLst>
</file>

<file path=ppt/tags/tag1033.xml><?xml version="1.0" encoding="utf-8"?>
<p:tagLst xmlns:p="http://schemas.openxmlformats.org/presentationml/2006/main">
  <p:tag name="AS_UNIQUEID" val="6304"/>
</p:tagLst>
</file>

<file path=ppt/tags/tag1034.xml><?xml version="1.0" encoding="utf-8"?>
<p:tagLst xmlns:p="http://schemas.openxmlformats.org/presentationml/2006/main">
  <p:tag name="AS_UNIQUEID" val="2639"/>
</p:tagLst>
</file>

<file path=ppt/tags/tag1035.xml><?xml version="1.0" encoding="utf-8"?>
<p:tagLst xmlns:p="http://schemas.openxmlformats.org/presentationml/2006/main">
  <p:tag name="AS_UNIQUEID" val="2640"/>
</p:tagLst>
</file>

<file path=ppt/tags/tag1036.xml><?xml version="1.0" encoding="utf-8"?>
<p:tagLst xmlns:p="http://schemas.openxmlformats.org/presentationml/2006/main">
  <p:tag name="AS_UNIQUEID" val="2641"/>
</p:tagLst>
</file>

<file path=ppt/tags/tag1037.xml><?xml version="1.0" encoding="utf-8"?>
<p:tagLst xmlns:p="http://schemas.openxmlformats.org/presentationml/2006/main">
  <p:tag name="AS_UNIQUEID" val="6305"/>
</p:tagLst>
</file>

<file path=ppt/tags/tag1038.xml><?xml version="1.0" encoding="utf-8"?>
<p:tagLst xmlns:p="http://schemas.openxmlformats.org/presentationml/2006/main">
  <p:tag name="AS_UNIQUEID" val="2643"/>
</p:tagLst>
</file>

<file path=ppt/tags/tag1039.xml><?xml version="1.0" encoding="utf-8"?>
<p:tagLst xmlns:p="http://schemas.openxmlformats.org/presentationml/2006/main">
  <p:tag name="AS_UNIQUEID" val="2644"/>
</p:tagLst>
</file>

<file path=ppt/tags/tag104.xml><?xml version="1.0" encoding="utf-8"?>
<p:tagLst xmlns:p="http://schemas.openxmlformats.org/presentationml/2006/main">
  <p:tag name="AS_UNIQUEID" val="2571"/>
</p:tagLst>
</file>

<file path=ppt/tags/tag1040.xml><?xml version="1.0" encoding="utf-8"?>
<p:tagLst xmlns:p="http://schemas.openxmlformats.org/presentationml/2006/main">
  <p:tag name="AS_UNIQUEID" val="6306"/>
</p:tagLst>
</file>

<file path=ppt/tags/tag1041.xml><?xml version="1.0" encoding="utf-8"?>
<p:tagLst xmlns:p="http://schemas.openxmlformats.org/presentationml/2006/main">
  <p:tag name="AS_UNIQUEID" val="6307"/>
</p:tagLst>
</file>

<file path=ppt/tags/tag1042.xml><?xml version="1.0" encoding="utf-8"?>
<p:tagLst xmlns:p="http://schemas.openxmlformats.org/presentationml/2006/main">
  <p:tag name="AS_UNIQUEID" val="6308"/>
</p:tagLst>
</file>

<file path=ppt/tags/tag1043.xml><?xml version="1.0" encoding="utf-8"?>
<p:tagLst xmlns:p="http://schemas.openxmlformats.org/presentationml/2006/main">
  <p:tag name="AS_UNIQUEID" val="6309"/>
</p:tagLst>
</file>

<file path=ppt/tags/tag1044.xml><?xml version="1.0" encoding="utf-8"?>
<p:tagLst xmlns:p="http://schemas.openxmlformats.org/presentationml/2006/main">
  <p:tag name="AS_UNIQUEID" val="2639"/>
</p:tagLst>
</file>

<file path=ppt/tags/tag1045.xml><?xml version="1.0" encoding="utf-8"?>
<p:tagLst xmlns:p="http://schemas.openxmlformats.org/presentationml/2006/main">
  <p:tag name="AS_UNIQUEID" val="2640"/>
</p:tagLst>
</file>

<file path=ppt/tags/tag1046.xml><?xml version="1.0" encoding="utf-8"?>
<p:tagLst xmlns:p="http://schemas.openxmlformats.org/presentationml/2006/main">
  <p:tag name="AS_UNIQUEID" val="2641"/>
</p:tagLst>
</file>

<file path=ppt/tags/tag1047.xml><?xml version="1.0" encoding="utf-8"?>
<p:tagLst xmlns:p="http://schemas.openxmlformats.org/presentationml/2006/main">
  <p:tag name="AS_UNIQUEID" val="6310"/>
</p:tagLst>
</file>

<file path=ppt/tags/tag1048.xml><?xml version="1.0" encoding="utf-8"?>
<p:tagLst xmlns:p="http://schemas.openxmlformats.org/presentationml/2006/main">
  <p:tag name="AS_UNIQUEID" val="6311"/>
  <p:tag name="KSO_WM_UNIT_PLACING_PICTURE_USER_VIEWPORT" val="{&quot;height&quot;:10800,&quot;width&quot;:12670}"/>
</p:tagLst>
</file>

<file path=ppt/tags/tag1049.xml><?xml version="1.0" encoding="utf-8"?>
<p:tagLst xmlns:p="http://schemas.openxmlformats.org/presentationml/2006/main">
  <p:tag name="AS_UNIQUEID" val="2643"/>
</p:tagLst>
</file>

<file path=ppt/tags/tag105.xml><?xml version="1.0" encoding="utf-8"?>
<p:tagLst xmlns:p="http://schemas.openxmlformats.org/presentationml/2006/main">
  <p:tag name="AS_UNIQUEID" val="2572"/>
</p:tagLst>
</file>

<file path=ppt/tags/tag1050.xml><?xml version="1.0" encoding="utf-8"?>
<p:tagLst xmlns:p="http://schemas.openxmlformats.org/presentationml/2006/main">
  <p:tag name="AS_UNIQUEID" val="2644"/>
</p:tagLst>
</file>

<file path=ppt/tags/tag1051.xml><?xml version="1.0" encoding="utf-8"?>
<p:tagLst xmlns:p="http://schemas.openxmlformats.org/presentationml/2006/main">
  <p:tag name="AS_UNIQUEID" val="6312"/>
</p:tagLst>
</file>

<file path=ppt/tags/tag1052.xml><?xml version="1.0" encoding="utf-8"?>
<p:tagLst xmlns:p="http://schemas.openxmlformats.org/presentationml/2006/main">
  <p:tag name="AS_UNIQUEID" val="2613"/>
</p:tagLst>
</file>

<file path=ppt/tags/tag1053.xml><?xml version="1.0" encoding="utf-8"?>
<p:tagLst xmlns:p="http://schemas.openxmlformats.org/presentationml/2006/main">
  <p:tag name="AS_UNIQUEID" val="2614"/>
</p:tagLst>
</file>

<file path=ppt/tags/tag1054.xml><?xml version="1.0" encoding="utf-8"?>
<p:tagLst xmlns:p="http://schemas.openxmlformats.org/presentationml/2006/main">
  <p:tag name="AS_UNIQUEID" val="2615"/>
</p:tagLst>
</file>

<file path=ppt/tags/tag1055.xml><?xml version="1.0" encoding="utf-8"?>
<p:tagLst xmlns:p="http://schemas.openxmlformats.org/presentationml/2006/main">
  <p:tag name="AS_UNIQUEID" val="2616"/>
</p:tagLst>
</file>

<file path=ppt/tags/tag1056.xml><?xml version="1.0" encoding="utf-8"?>
<p:tagLst xmlns:p="http://schemas.openxmlformats.org/presentationml/2006/main">
  <p:tag name="AS_UNIQUEID" val="2617"/>
</p:tagLst>
</file>

<file path=ppt/tags/tag1057.xml><?xml version="1.0" encoding="utf-8"?>
<p:tagLst xmlns:p="http://schemas.openxmlformats.org/presentationml/2006/main">
  <p:tag name="AS_UNIQUEID" val="2618"/>
</p:tagLst>
</file>

<file path=ppt/tags/tag1058.xml><?xml version="1.0" encoding="utf-8"?>
<p:tagLst xmlns:p="http://schemas.openxmlformats.org/presentationml/2006/main">
  <p:tag name="AS_UNIQUEID" val="6313"/>
</p:tagLst>
</file>

<file path=ppt/tags/tag1059.xml><?xml version="1.0" encoding="utf-8"?>
<p:tagLst xmlns:p="http://schemas.openxmlformats.org/presentationml/2006/main">
  <p:tag name="AS_UNIQUEID" val="2639"/>
</p:tagLst>
</file>

<file path=ppt/tags/tag106.xml><?xml version="1.0" encoding="utf-8"?>
<p:tagLst xmlns:p="http://schemas.openxmlformats.org/presentationml/2006/main">
  <p:tag name="AS_UNIQUEID" val="2573"/>
</p:tagLst>
</file>

<file path=ppt/tags/tag1060.xml><?xml version="1.0" encoding="utf-8"?>
<p:tagLst xmlns:p="http://schemas.openxmlformats.org/presentationml/2006/main">
  <p:tag name="AS_UNIQUEID" val="2640"/>
</p:tagLst>
</file>

<file path=ppt/tags/tag1061.xml><?xml version="1.0" encoding="utf-8"?>
<p:tagLst xmlns:p="http://schemas.openxmlformats.org/presentationml/2006/main">
  <p:tag name="AS_UNIQUEID" val="2641"/>
</p:tagLst>
</file>

<file path=ppt/tags/tag1062.xml><?xml version="1.0" encoding="utf-8"?>
<p:tagLst xmlns:p="http://schemas.openxmlformats.org/presentationml/2006/main">
  <p:tag name="AS_UNIQUEID" val="6314"/>
</p:tagLst>
</file>

<file path=ppt/tags/tag1063.xml><?xml version="1.0" encoding="utf-8"?>
<p:tagLst xmlns:p="http://schemas.openxmlformats.org/presentationml/2006/main">
  <p:tag name="AS_UNIQUEID" val="2643"/>
</p:tagLst>
</file>

<file path=ppt/tags/tag1064.xml><?xml version="1.0" encoding="utf-8"?>
<p:tagLst xmlns:p="http://schemas.openxmlformats.org/presentationml/2006/main">
  <p:tag name="AS_UNIQUEID" val="2644"/>
</p:tagLst>
</file>

<file path=ppt/tags/tag1065.xml><?xml version="1.0" encoding="utf-8"?>
<p:tagLst xmlns:p="http://schemas.openxmlformats.org/presentationml/2006/main">
  <p:tag name="AS_UNIQUEID" val="6315"/>
</p:tagLst>
</file>

<file path=ppt/tags/tag1066.xml><?xml version="1.0" encoding="utf-8"?>
<p:tagLst xmlns:p="http://schemas.openxmlformats.org/presentationml/2006/main">
  <p:tag name="AS_UNIQUEID" val="207"/>
</p:tagLst>
</file>

<file path=ppt/tags/tag1067.xml><?xml version="1.0" encoding="utf-8"?>
<p:tagLst xmlns:p="http://schemas.openxmlformats.org/presentationml/2006/main">
  <p:tag name="AS_UNIQUEID" val="208"/>
</p:tagLst>
</file>

<file path=ppt/tags/tag1068.xml><?xml version="1.0" encoding="utf-8"?>
<p:tagLst xmlns:p="http://schemas.openxmlformats.org/presentationml/2006/main">
  <p:tag name="AS_UNIQUEID" val="209"/>
</p:tagLst>
</file>

<file path=ppt/tags/tag1069.xml><?xml version="1.0" encoding="utf-8"?>
<p:tagLst xmlns:p="http://schemas.openxmlformats.org/presentationml/2006/main">
  <p:tag name="AS_UNIQUEID" val="210"/>
</p:tagLst>
</file>

<file path=ppt/tags/tag107.xml><?xml version="1.0" encoding="utf-8"?>
<p:tagLst xmlns:p="http://schemas.openxmlformats.org/presentationml/2006/main">
  <p:tag name="AS_UNIQUEID" val="2574"/>
</p:tagLst>
</file>

<file path=ppt/tags/tag1070.xml><?xml version="1.0" encoding="utf-8"?>
<p:tagLst xmlns:p="http://schemas.openxmlformats.org/presentationml/2006/main">
  <p:tag name="AS_UNIQUEID" val="6316"/>
</p:tagLst>
</file>

<file path=ppt/tags/tag1071.xml><?xml version="1.0" encoding="utf-8"?>
<p:tagLst xmlns:p="http://schemas.openxmlformats.org/presentationml/2006/main">
  <p:tag name="AS_UNIQUEID" val="2639"/>
</p:tagLst>
</file>

<file path=ppt/tags/tag1072.xml><?xml version="1.0" encoding="utf-8"?>
<p:tagLst xmlns:p="http://schemas.openxmlformats.org/presentationml/2006/main">
  <p:tag name="AS_UNIQUEID" val="2640"/>
</p:tagLst>
</file>

<file path=ppt/tags/tag1073.xml><?xml version="1.0" encoding="utf-8"?>
<p:tagLst xmlns:p="http://schemas.openxmlformats.org/presentationml/2006/main">
  <p:tag name="AS_UNIQUEID" val="2641"/>
</p:tagLst>
</file>

<file path=ppt/tags/tag1074.xml><?xml version="1.0" encoding="utf-8"?>
<p:tagLst xmlns:p="http://schemas.openxmlformats.org/presentationml/2006/main">
  <p:tag name="AS_UNIQUEID" val="6317"/>
</p:tagLst>
</file>

<file path=ppt/tags/tag1075.xml><?xml version="1.0" encoding="utf-8"?>
<p:tagLst xmlns:p="http://schemas.openxmlformats.org/presentationml/2006/main">
  <p:tag name="AS_UNIQUEID" val="2643"/>
</p:tagLst>
</file>

<file path=ppt/tags/tag1076.xml><?xml version="1.0" encoding="utf-8"?>
<p:tagLst xmlns:p="http://schemas.openxmlformats.org/presentationml/2006/main">
  <p:tag name="AS_UNIQUEID" val="2644"/>
</p:tagLst>
</file>

<file path=ppt/tags/tag1077.xml><?xml version="1.0" encoding="utf-8"?>
<p:tagLst xmlns:p="http://schemas.openxmlformats.org/presentationml/2006/main">
  <p:tag name="AS_UNIQUEID" val="218"/>
</p:tagLst>
</file>

<file path=ppt/tags/tag1078.xml><?xml version="1.0" encoding="utf-8"?>
<p:tagLst xmlns:p="http://schemas.openxmlformats.org/presentationml/2006/main">
  <p:tag name="AS_UNIQUEID" val="6318"/>
</p:tagLst>
</file>

<file path=ppt/tags/tag1079.xml><?xml version="1.0" encoding="utf-8"?>
<p:tagLst xmlns:p="http://schemas.openxmlformats.org/presentationml/2006/main">
  <p:tag name="AS_UNIQUEID" val="6319"/>
</p:tagLst>
</file>

<file path=ppt/tags/tag108.xml><?xml version="1.0" encoding="utf-8"?>
<p:tagLst xmlns:p="http://schemas.openxmlformats.org/presentationml/2006/main">
  <p:tag name="AS_UNIQUEID" val="5832"/>
</p:tagLst>
</file>

<file path=ppt/tags/tag1080.xml><?xml version="1.0" encoding="utf-8"?>
<p:tagLst xmlns:p="http://schemas.openxmlformats.org/presentationml/2006/main">
  <p:tag name="AS_UNIQUEID" val="2639"/>
</p:tagLst>
</file>

<file path=ppt/tags/tag1081.xml><?xml version="1.0" encoding="utf-8"?>
<p:tagLst xmlns:p="http://schemas.openxmlformats.org/presentationml/2006/main">
  <p:tag name="AS_UNIQUEID" val="2640"/>
</p:tagLst>
</file>

<file path=ppt/tags/tag1082.xml><?xml version="1.0" encoding="utf-8"?>
<p:tagLst xmlns:p="http://schemas.openxmlformats.org/presentationml/2006/main">
  <p:tag name="AS_UNIQUEID" val="2641"/>
</p:tagLst>
</file>

<file path=ppt/tags/tag1083.xml><?xml version="1.0" encoding="utf-8"?>
<p:tagLst xmlns:p="http://schemas.openxmlformats.org/presentationml/2006/main">
  <p:tag name="AS_UNIQUEID" val="6320"/>
</p:tagLst>
</file>

<file path=ppt/tags/tag1084.xml><?xml version="1.0" encoding="utf-8"?>
<p:tagLst xmlns:p="http://schemas.openxmlformats.org/presentationml/2006/main">
  <p:tag name="AS_UNIQUEID" val="2643"/>
</p:tagLst>
</file>

<file path=ppt/tags/tag1085.xml><?xml version="1.0" encoding="utf-8"?>
<p:tagLst xmlns:p="http://schemas.openxmlformats.org/presentationml/2006/main">
  <p:tag name="AS_UNIQUEID" val="2644"/>
</p:tagLst>
</file>

<file path=ppt/tags/tag1086.xml><?xml version="1.0" encoding="utf-8"?>
<p:tagLst xmlns:p="http://schemas.openxmlformats.org/presentationml/2006/main">
  <p:tag name="AS_UNIQUEID" val="6321"/>
</p:tagLst>
</file>

<file path=ppt/tags/tag1087.xml><?xml version="1.0" encoding="utf-8"?>
<p:tagLst xmlns:p="http://schemas.openxmlformats.org/presentationml/2006/main">
  <p:tag name="AS_UNIQUEID" val="6322"/>
</p:tagLst>
</file>

<file path=ppt/tags/tag1088.xml><?xml version="1.0" encoding="utf-8"?>
<p:tagLst xmlns:p="http://schemas.openxmlformats.org/presentationml/2006/main">
  <p:tag name="AS_UNIQUEID" val="6323"/>
</p:tagLst>
</file>

<file path=ppt/tags/tag1089.xml><?xml version="1.0" encoding="utf-8"?>
<p:tagLst xmlns:p="http://schemas.openxmlformats.org/presentationml/2006/main">
  <p:tag name="AS_UNIQUEID" val="2639"/>
</p:tagLst>
</file>

<file path=ppt/tags/tag109.xml><?xml version="1.0" encoding="utf-8"?>
<p:tagLst xmlns:p="http://schemas.openxmlformats.org/presentationml/2006/main">
  <p:tag name="AS_UNIQUEID" val="2576"/>
</p:tagLst>
</file>

<file path=ppt/tags/tag1090.xml><?xml version="1.0" encoding="utf-8"?>
<p:tagLst xmlns:p="http://schemas.openxmlformats.org/presentationml/2006/main">
  <p:tag name="AS_UNIQUEID" val="2640"/>
</p:tagLst>
</file>

<file path=ppt/tags/tag1091.xml><?xml version="1.0" encoding="utf-8"?>
<p:tagLst xmlns:p="http://schemas.openxmlformats.org/presentationml/2006/main">
  <p:tag name="AS_UNIQUEID" val="2641"/>
</p:tagLst>
</file>

<file path=ppt/tags/tag1092.xml><?xml version="1.0" encoding="utf-8"?>
<p:tagLst xmlns:p="http://schemas.openxmlformats.org/presentationml/2006/main">
  <p:tag name="AS_UNIQUEID" val="6324"/>
</p:tagLst>
</file>

<file path=ppt/tags/tag1093.xml><?xml version="1.0" encoding="utf-8"?>
<p:tagLst xmlns:p="http://schemas.openxmlformats.org/presentationml/2006/main">
  <p:tag name="AS_UNIQUEID" val="2643"/>
</p:tagLst>
</file>

<file path=ppt/tags/tag1094.xml><?xml version="1.0" encoding="utf-8"?>
<p:tagLst xmlns:p="http://schemas.openxmlformats.org/presentationml/2006/main">
  <p:tag name="AS_UNIQUEID" val="2644"/>
</p:tagLst>
</file>

<file path=ppt/tags/tag1095.xml><?xml version="1.0" encoding="utf-8"?>
<p:tagLst xmlns:p="http://schemas.openxmlformats.org/presentationml/2006/main">
  <p:tag name="AS_UNIQUEID" val="6325"/>
</p:tagLst>
</file>

<file path=ppt/tags/tag1096.xml><?xml version="1.0" encoding="utf-8"?>
<p:tagLst xmlns:p="http://schemas.openxmlformats.org/presentationml/2006/main">
  <p:tag name="AS_UNIQUEID" val="6326"/>
</p:tagLst>
</file>

<file path=ppt/tags/tag1097.xml><?xml version="1.0" encoding="utf-8"?>
<p:tagLst xmlns:p="http://schemas.openxmlformats.org/presentationml/2006/main">
  <p:tag name="AS_UNIQUEID" val="6327"/>
</p:tagLst>
</file>

<file path=ppt/tags/tag1098.xml><?xml version="1.0" encoding="utf-8"?>
<p:tagLst xmlns:p="http://schemas.openxmlformats.org/presentationml/2006/main">
  <p:tag name="AS_UNIQUEID" val="2639"/>
</p:tagLst>
</file>

<file path=ppt/tags/tag1099.xml><?xml version="1.0" encoding="utf-8"?>
<p:tagLst xmlns:p="http://schemas.openxmlformats.org/presentationml/2006/main">
  <p:tag name="AS_UNIQUEID" val="2640"/>
</p:tagLst>
</file>

<file path=ppt/tags/tag11.xml><?xml version="1.0" encoding="utf-8"?>
<p:tagLst xmlns:p="http://schemas.openxmlformats.org/presentationml/2006/main">
  <p:tag name="AS_UNIQUEID" val="2479"/>
</p:tagLst>
</file>

<file path=ppt/tags/tag110.xml><?xml version="1.0" encoding="utf-8"?>
<p:tagLst xmlns:p="http://schemas.openxmlformats.org/presentationml/2006/main">
  <p:tag name="AS_UNIQUEID" val="2577"/>
</p:tagLst>
</file>

<file path=ppt/tags/tag1100.xml><?xml version="1.0" encoding="utf-8"?>
<p:tagLst xmlns:p="http://schemas.openxmlformats.org/presentationml/2006/main">
  <p:tag name="AS_UNIQUEID" val="2641"/>
</p:tagLst>
</file>

<file path=ppt/tags/tag1101.xml><?xml version="1.0" encoding="utf-8"?>
<p:tagLst xmlns:p="http://schemas.openxmlformats.org/presentationml/2006/main">
  <p:tag name="AS_UNIQUEID" val="6328"/>
</p:tagLst>
</file>

<file path=ppt/tags/tag1102.xml><?xml version="1.0" encoding="utf-8"?>
<p:tagLst xmlns:p="http://schemas.openxmlformats.org/presentationml/2006/main">
  <p:tag name="AS_UNIQUEID" val="2643"/>
</p:tagLst>
</file>

<file path=ppt/tags/tag1103.xml><?xml version="1.0" encoding="utf-8"?>
<p:tagLst xmlns:p="http://schemas.openxmlformats.org/presentationml/2006/main">
  <p:tag name="AS_UNIQUEID" val="2644"/>
</p:tagLst>
</file>

<file path=ppt/tags/tag1104.xml><?xml version="1.0" encoding="utf-8"?>
<p:tagLst xmlns:p="http://schemas.openxmlformats.org/presentationml/2006/main">
  <p:tag name="AS_UNIQUEID" val="244"/>
</p:tagLst>
</file>

<file path=ppt/tags/tag1105.xml><?xml version="1.0" encoding="utf-8"?>
<p:tagLst xmlns:p="http://schemas.openxmlformats.org/presentationml/2006/main">
  <p:tag name="AS_UNIQUEID" val="6329"/>
</p:tagLst>
</file>

<file path=ppt/tags/tag1106.xml><?xml version="1.0" encoding="utf-8"?>
<p:tagLst xmlns:p="http://schemas.openxmlformats.org/presentationml/2006/main">
  <p:tag name="AS_UNIQUEID" val="6330"/>
</p:tagLst>
</file>

<file path=ppt/tags/tag1107.xml><?xml version="1.0" encoding="utf-8"?>
<p:tagLst xmlns:p="http://schemas.openxmlformats.org/presentationml/2006/main">
  <p:tag name="AS_UNIQUEID" val="6331"/>
</p:tagLst>
</file>

<file path=ppt/tags/tag1108.xml><?xml version="1.0" encoding="utf-8"?>
<p:tagLst xmlns:p="http://schemas.openxmlformats.org/presentationml/2006/main">
  <p:tag name="AS_UNIQUEID" val="6332"/>
</p:tagLst>
</file>

<file path=ppt/tags/tag1109.xml><?xml version="1.0" encoding="utf-8"?>
<p:tagLst xmlns:p="http://schemas.openxmlformats.org/presentationml/2006/main">
  <p:tag name="AS_UNIQUEID" val="6333"/>
</p:tagLst>
</file>

<file path=ppt/tags/tag111.xml><?xml version="1.0" encoding="utf-8"?>
<p:tagLst xmlns:p="http://schemas.openxmlformats.org/presentationml/2006/main">
  <p:tag name="AS_UNIQUEID" val="2578"/>
</p:tagLst>
</file>

<file path=ppt/tags/tag1110.xml><?xml version="1.0" encoding="utf-8"?>
<p:tagLst xmlns:p="http://schemas.openxmlformats.org/presentationml/2006/main">
  <p:tag name="AS_UNIQUEID" val="6334"/>
</p:tagLst>
</file>

<file path=ppt/tags/tag1111.xml><?xml version="1.0" encoding="utf-8"?>
<p:tagLst xmlns:p="http://schemas.openxmlformats.org/presentationml/2006/main">
  <p:tag name="AS_UNIQUEID" val="6335"/>
</p:tagLst>
</file>

<file path=ppt/tags/tag1112.xml><?xml version="1.0" encoding="utf-8"?>
<p:tagLst xmlns:p="http://schemas.openxmlformats.org/presentationml/2006/main">
  <p:tag name="AS_UNIQUEID" val="6336"/>
</p:tagLst>
</file>

<file path=ppt/tags/tag1113.xml><?xml version="1.0" encoding="utf-8"?>
<p:tagLst xmlns:p="http://schemas.openxmlformats.org/presentationml/2006/main">
  <p:tag name="AS_UNIQUEID" val="6337"/>
</p:tagLst>
</file>

<file path=ppt/tags/tag1114.xml><?xml version="1.0" encoding="utf-8"?>
<p:tagLst xmlns:p="http://schemas.openxmlformats.org/presentationml/2006/main">
  <p:tag name="AS_UNIQUEID" val="6338"/>
</p:tagLst>
</file>

<file path=ppt/tags/tag1115.xml><?xml version="1.0" encoding="utf-8"?>
<p:tagLst xmlns:p="http://schemas.openxmlformats.org/presentationml/2006/main">
  <p:tag name="AS_UNIQUEID" val="6339"/>
</p:tagLst>
</file>

<file path=ppt/tags/tag1116.xml><?xml version="1.0" encoding="utf-8"?>
<p:tagLst xmlns:p="http://schemas.openxmlformats.org/presentationml/2006/main">
  <p:tag name="AS_UNIQUEID" val="6340"/>
</p:tagLst>
</file>

<file path=ppt/tags/tag1117.xml><?xml version="1.0" encoding="utf-8"?>
<p:tagLst xmlns:p="http://schemas.openxmlformats.org/presentationml/2006/main">
  <p:tag name="AS_UNIQUEID" val="6341"/>
</p:tagLst>
</file>

<file path=ppt/tags/tag1118.xml><?xml version="1.0" encoding="utf-8"?>
<p:tagLst xmlns:p="http://schemas.openxmlformats.org/presentationml/2006/main">
  <p:tag name="AS_UNIQUEID" val="6342"/>
</p:tagLst>
</file>

<file path=ppt/tags/tag1119.xml><?xml version="1.0" encoding="utf-8"?>
<p:tagLst xmlns:p="http://schemas.openxmlformats.org/presentationml/2006/main">
  <p:tag name="AS_UNIQUEID" val="6343"/>
</p:tagLst>
</file>

<file path=ppt/tags/tag112.xml><?xml version="1.0" encoding="utf-8"?>
<p:tagLst xmlns:p="http://schemas.openxmlformats.org/presentationml/2006/main">
  <p:tag name="AS_UNIQUEID" val="5833"/>
</p:tagLst>
</file>

<file path=ppt/tags/tag1120.xml><?xml version="1.0" encoding="utf-8"?>
<p:tagLst xmlns:p="http://schemas.openxmlformats.org/presentationml/2006/main">
  <p:tag name="AS_UNIQUEID" val="6344"/>
</p:tagLst>
</file>

<file path=ppt/tags/tag1121.xml><?xml version="1.0" encoding="utf-8"?>
<p:tagLst xmlns:p="http://schemas.openxmlformats.org/presentationml/2006/main">
  <p:tag name="AS_UNIQUEID" val="6345"/>
</p:tagLst>
</file>

<file path=ppt/tags/tag1122.xml><?xml version="1.0" encoding="utf-8"?>
<p:tagLst xmlns:p="http://schemas.openxmlformats.org/presentationml/2006/main">
  <p:tag name="AS_UNIQUEID" val="6346"/>
</p:tagLst>
</file>

<file path=ppt/tags/tag1123.xml><?xml version="1.0" encoding="utf-8"?>
<p:tagLst xmlns:p="http://schemas.openxmlformats.org/presentationml/2006/main">
  <p:tag name="AS_UNIQUEID" val="6347"/>
</p:tagLst>
</file>

<file path=ppt/tags/tag1124.xml><?xml version="1.0" encoding="utf-8"?>
<p:tagLst xmlns:p="http://schemas.openxmlformats.org/presentationml/2006/main">
  <p:tag name="AS_UNIQUEID" val="6348"/>
</p:tagLst>
</file>

<file path=ppt/tags/tag1125.xml><?xml version="1.0" encoding="utf-8"?>
<p:tagLst xmlns:p="http://schemas.openxmlformats.org/presentationml/2006/main">
  <p:tag name="AS_UNIQUEID" val="6349"/>
</p:tagLst>
</file>

<file path=ppt/tags/tag1126.xml><?xml version="1.0" encoding="utf-8"?>
<p:tagLst xmlns:p="http://schemas.openxmlformats.org/presentationml/2006/main">
  <p:tag name="AS_UNIQUEID" val="6350"/>
</p:tagLst>
</file>

<file path=ppt/tags/tag1127.xml><?xml version="1.0" encoding="utf-8"?>
<p:tagLst xmlns:p="http://schemas.openxmlformats.org/presentationml/2006/main">
  <p:tag name="AS_UNIQUEID" val="2639"/>
</p:tagLst>
</file>

<file path=ppt/tags/tag1128.xml><?xml version="1.0" encoding="utf-8"?>
<p:tagLst xmlns:p="http://schemas.openxmlformats.org/presentationml/2006/main">
  <p:tag name="AS_UNIQUEID" val="2640"/>
</p:tagLst>
</file>

<file path=ppt/tags/tag1129.xml><?xml version="1.0" encoding="utf-8"?>
<p:tagLst xmlns:p="http://schemas.openxmlformats.org/presentationml/2006/main">
  <p:tag name="AS_UNIQUEID" val="2641"/>
</p:tagLst>
</file>

<file path=ppt/tags/tag113.xml><?xml version="1.0" encoding="utf-8"?>
<p:tagLst xmlns:p="http://schemas.openxmlformats.org/presentationml/2006/main">
  <p:tag name="AS_UNIQUEID" val="5834"/>
</p:tagLst>
</file>

<file path=ppt/tags/tag1130.xml><?xml version="1.0" encoding="utf-8"?>
<p:tagLst xmlns:p="http://schemas.openxmlformats.org/presentationml/2006/main">
  <p:tag name="AS_UNIQUEID" val="6351"/>
</p:tagLst>
</file>

<file path=ppt/tags/tag1131.xml><?xml version="1.0" encoding="utf-8"?>
<p:tagLst xmlns:p="http://schemas.openxmlformats.org/presentationml/2006/main">
  <p:tag name="AS_UNIQUEID" val="2643"/>
</p:tagLst>
</file>

<file path=ppt/tags/tag1132.xml><?xml version="1.0" encoding="utf-8"?>
<p:tagLst xmlns:p="http://schemas.openxmlformats.org/presentationml/2006/main">
  <p:tag name="AS_UNIQUEID" val="2644"/>
</p:tagLst>
</file>

<file path=ppt/tags/tag1133.xml><?xml version="1.0" encoding="utf-8"?>
<p:tagLst xmlns:p="http://schemas.openxmlformats.org/presentationml/2006/main">
  <p:tag name="AS_UNIQUEID" val="246"/>
</p:tagLst>
</file>

<file path=ppt/tags/tag1134.xml><?xml version="1.0" encoding="utf-8"?>
<p:tagLst xmlns:p="http://schemas.openxmlformats.org/presentationml/2006/main">
  <p:tag name="AS_UNIQUEID" val="247"/>
</p:tagLst>
</file>

<file path=ppt/tags/tag1135.xml><?xml version="1.0" encoding="utf-8"?>
<p:tagLst xmlns:p="http://schemas.openxmlformats.org/presentationml/2006/main">
  <p:tag name="AS_UNIQUEID" val="248"/>
</p:tagLst>
</file>

<file path=ppt/tags/tag1136.xml><?xml version="1.0" encoding="utf-8"?>
<p:tagLst xmlns:p="http://schemas.openxmlformats.org/presentationml/2006/main">
  <p:tag name="AS_UNIQUEID" val="249"/>
</p:tagLst>
</file>

<file path=ppt/tags/tag1137.xml><?xml version="1.0" encoding="utf-8"?>
<p:tagLst xmlns:p="http://schemas.openxmlformats.org/presentationml/2006/main">
  <p:tag name="AS_UNIQUEID" val="250"/>
</p:tagLst>
</file>

<file path=ppt/tags/tag1138.xml><?xml version="1.0" encoding="utf-8"?>
<p:tagLst xmlns:p="http://schemas.openxmlformats.org/presentationml/2006/main">
  <p:tag name="AS_UNIQUEID" val="251"/>
</p:tagLst>
</file>

<file path=ppt/tags/tag1139.xml><?xml version="1.0" encoding="utf-8"?>
<p:tagLst xmlns:p="http://schemas.openxmlformats.org/presentationml/2006/main">
  <p:tag name="AS_UNIQUEID" val="259"/>
</p:tagLst>
</file>

<file path=ppt/tags/tag114.xml><?xml version="1.0" encoding="utf-8"?>
<p:tagLst xmlns:p="http://schemas.openxmlformats.org/presentationml/2006/main">
  <p:tag name="AS_UNIQUEID" val="2580"/>
</p:tagLst>
</file>

<file path=ppt/tags/tag1140.xml><?xml version="1.0" encoding="utf-8"?>
<p:tagLst xmlns:p="http://schemas.openxmlformats.org/presentationml/2006/main">
  <p:tag name="AS_UNIQUEID" val="260"/>
</p:tagLst>
</file>

<file path=ppt/tags/tag1141.xml><?xml version="1.0" encoding="utf-8"?>
<p:tagLst xmlns:p="http://schemas.openxmlformats.org/presentationml/2006/main">
  <p:tag name="AS_UNIQUEID" val="261"/>
</p:tagLst>
</file>

<file path=ppt/tags/tag1142.xml><?xml version="1.0" encoding="utf-8"?>
<p:tagLst xmlns:p="http://schemas.openxmlformats.org/presentationml/2006/main">
  <p:tag name="AS_UNIQUEID" val="6352"/>
</p:tagLst>
</file>

<file path=ppt/tags/tag1143.xml><?xml version="1.0" encoding="utf-8"?>
<p:tagLst xmlns:p="http://schemas.openxmlformats.org/presentationml/2006/main">
  <p:tag name="AS_UNIQUEID" val="2639"/>
</p:tagLst>
</file>

<file path=ppt/tags/tag1144.xml><?xml version="1.0" encoding="utf-8"?>
<p:tagLst xmlns:p="http://schemas.openxmlformats.org/presentationml/2006/main">
  <p:tag name="AS_UNIQUEID" val="2640"/>
</p:tagLst>
</file>

<file path=ppt/tags/tag1145.xml><?xml version="1.0" encoding="utf-8"?>
<p:tagLst xmlns:p="http://schemas.openxmlformats.org/presentationml/2006/main">
  <p:tag name="AS_UNIQUEID" val="2641"/>
</p:tagLst>
</file>

<file path=ppt/tags/tag1146.xml><?xml version="1.0" encoding="utf-8"?>
<p:tagLst xmlns:p="http://schemas.openxmlformats.org/presentationml/2006/main">
  <p:tag name="AS_UNIQUEID" val="6353"/>
</p:tagLst>
</file>

<file path=ppt/tags/tag1147.xml><?xml version="1.0" encoding="utf-8"?>
<p:tagLst xmlns:p="http://schemas.openxmlformats.org/presentationml/2006/main">
  <p:tag name="AS_UNIQUEID" val="2643"/>
</p:tagLst>
</file>

<file path=ppt/tags/tag1148.xml><?xml version="1.0" encoding="utf-8"?>
<p:tagLst xmlns:p="http://schemas.openxmlformats.org/presentationml/2006/main">
  <p:tag name="AS_UNIQUEID" val="2644"/>
</p:tagLst>
</file>

<file path=ppt/tags/tag1149.xml><?xml version="1.0" encoding="utf-8"?>
<p:tagLst xmlns:p="http://schemas.openxmlformats.org/presentationml/2006/main">
  <p:tag name="AS_UNIQUEID" val="262"/>
</p:tagLst>
</file>

<file path=ppt/tags/tag115.xml><?xml version="1.0" encoding="utf-8"?>
<p:tagLst xmlns:p="http://schemas.openxmlformats.org/presentationml/2006/main">
  <p:tag name="AS_UNIQUEID" val="2581"/>
</p:tagLst>
</file>

<file path=ppt/tags/tag1150.xml><?xml version="1.0" encoding="utf-8"?>
<p:tagLst xmlns:p="http://schemas.openxmlformats.org/presentationml/2006/main">
  <p:tag name="AS_UNIQUEID" val="263"/>
</p:tagLst>
</file>

<file path=ppt/tags/tag1151.xml><?xml version="1.0" encoding="utf-8"?>
<p:tagLst xmlns:p="http://schemas.openxmlformats.org/presentationml/2006/main">
  <p:tag name="AS_UNIQUEID" val="264"/>
</p:tagLst>
</file>

<file path=ppt/tags/tag1152.xml><?xml version="1.0" encoding="utf-8"?>
<p:tagLst xmlns:p="http://schemas.openxmlformats.org/presentationml/2006/main">
  <p:tag name="AS_UNIQUEID" val="265"/>
</p:tagLst>
</file>

<file path=ppt/tags/tag1153.xml><?xml version="1.0" encoding="utf-8"?>
<p:tagLst xmlns:p="http://schemas.openxmlformats.org/presentationml/2006/main">
  <p:tag name="AS_UNIQUEID" val="6354"/>
</p:tagLst>
</file>

<file path=ppt/tags/tag1154.xml><?xml version="1.0" encoding="utf-8"?>
<p:tagLst xmlns:p="http://schemas.openxmlformats.org/presentationml/2006/main">
  <p:tag name="AS_UNIQUEID" val="2639"/>
</p:tagLst>
</file>

<file path=ppt/tags/tag1155.xml><?xml version="1.0" encoding="utf-8"?>
<p:tagLst xmlns:p="http://schemas.openxmlformats.org/presentationml/2006/main">
  <p:tag name="AS_UNIQUEID" val="2640"/>
</p:tagLst>
</file>

<file path=ppt/tags/tag1156.xml><?xml version="1.0" encoding="utf-8"?>
<p:tagLst xmlns:p="http://schemas.openxmlformats.org/presentationml/2006/main">
  <p:tag name="AS_UNIQUEID" val="2641"/>
</p:tagLst>
</file>

<file path=ppt/tags/tag1157.xml><?xml version="1.0" encoding="utf-8"?>
<p:tagLst xmlns:p="http://schemas.openxmlformats.org/presentationml/2006/main">
  <p:tag name="AS_UNIQUEID" val="6355"/>
</p:tagLst>
</file>

<file path=ppt/tags/tag1158.xml><?xml version="1.0" encoding="utf-8"?>
<p:tagLst xmlns:p="http://schemas.openxmlformats.org/presentationml/2006/main">
  <p:tag name="AS_UNIQUEID" val="2643"/>
</p:tagLst>
</file>

<file path=ppt/tags/tag1159.xml><?xml version="1.0" encoding="utf-8"?>
<p:tagLst xmlns:p="http://schemas.openxmlformats.org/presentationml/2006/main">
  <p:tag name="AS_UNIQUEID" val="2644"/>
</p:tagLst>
</file>

<file path=ppt/tags/tag116.xml><?xml version="1.0" encoding="utf-8"?>
<p:tagLst xmlns:p="http://schemas.openxmlformats.org/presentationml/2006/main">
  <p:tag name="AS_UNIQUEID" val="2582"/>
</p:tagLst>
</file>

<file path=ppt/tags/tag1160.xml><?xml version="1.0" encoding="utf-8"?>
<p:tagLst xmlns:p="http://schemas.openxmlformats.org/presentationml/2006/main">
  <p:tag name="AS_UNIQUEID" val="6356"/>
</p:tagLst>
</file>

<file path=ppt/tags/tag1161.xml><?xml version="1.0" encoding="utf-8"?>
<p:tagLst xmlns:p="http://schemas.openxmlformats.org/presentationml/2006/main">
  <p:tag name="AS_UNIQUEID" val="272"/>
</p:tagLst>
</file>

<file path=ppt/tags/tag1162.xml><?xml version="1.0" encoding="utf-8"?>
<p:tagLst xmlns:p="http://schemas.openxmlformats.org/presentationml/2006/main">
  <p:tag name="AS_UNIQUEID" val="6357"/>
</p:tagLst>
</file>

<file path=ppt/tags/tag1163.xml><?xml version="1.0" encoding="utf-8"?>
<p:tagLst xmlns:p="http://schemas.openxmlformats.org/presentationml/2006/main">
  <p:tag name="AS_UNIQUEID" val="2639"/>
</p:tagLst>
</file>

<file path=ppt/tags/tag1164.xml><?xml version="1.0" encoding="utf-8"?>
<p:tagLst xmlns:p="http://schemas.openxmlformats.org/presentationml/2006/main">
  <p:tag name="AS_UNIQUEID" val="2640"/>
</p:tagLst>
</file>

<file path=ppt/tags/tag1165.xml><?xml version="1.0" encoding="utf-8"?>
<p:tagLst xmlns:p="http://schemas.openxmlformats.org/presentationml/2006/main">
  <p:tag name="AS_UNIQUEID" val="2641"/>
</p:tagLst>
</file>

<file path=ppt/tags/tag1166.xml><?xml version="1.0" encoding="utf-8"?>
<p:tagLst xmlns:p="http://schemas.openxmlformats.org/presentationml/2006/main">
  <p:tag name="AS_UNIQUEID" val="6358"/>
</p:tagLst>
</file>

<file path=ppt/tags/tag1167.xml><?xml version="1.0" encoding="utf-8"?>
<p:tagLst xmlns:p="http://schemas.openxmlformats.org/presentationml/2006/main">
  <p:tag name="AS_UNIQUEID" val="2643"/>
</p:tagLst>
</file>

<file path=ppt/tags/tag1168.xml><?xml version="1.0" encoding="utf-8"?>
<p:tagLst xmlns:p="http://schemas.openxmlformats.org/presentationml/2006/main">
  <p:tag name="AS_UNIQUEID" val="2644"/>
</p:tagLst>
</file>

<file path=ppt/tags/tag1169.xml><?xml version="1.0" encoding="utf-8"?>
<p:tagLst xmlns:p="http://schemas.openxmlformats.org/presentationml/2006/main">
  <p:tag name="AS_UNIQUEID" val="279"/>
</p:tagLst>
</file>

<file path=ppt/tags/tag117.xml><?xml version="1.0" encoding="utf-8"?>
<p:tagLst xmlns:p="http://schemas.openxmlformats.org/presentationml/2006/main">
  <p:tag name="AS_UNIQUEID" val="2583"/>
</p:tagLst>
</file>

<file path=ppt/tags/tag1170.xml><?xml version="1.0" encoding="utf-8"?>
<p:tagLst xmlns:p="http://schemas.openxmlformats.org/presentationml/2006/main">
  <p:tag name="AS_UNIQUEID" val="280"/>
</p:tagLst>
</file>

<file path=ppt/tags/tag1171.xml><?xml version="1.0" encoding="utf-8"?>
<p:tagLst xmlns:p="http://schemas.openxmlformats.org/presentationml/2006/main">
  <p:tag name="AS_UNIQUEID" val="6359"/>
</p:tagLst>
</file>

<file path=ppt/tags/tag1172.xml><?xml version="1.0" encoding="utf-8"?>
<p:tagLst xmlns:p="http://schemas.openxmlformats.org/presentationml/2006/main">
  <p:tag name="AS_UNIQUEID" val="6360"/>
</p:tagLst>
</file>

<file path=ppt/tags/tag1173.xml><?xml version="1.0" encoding="utf-8"?>
<p:tagLst xmlns:p="http://schemas.openxmlformats.org/presentationml/2006/main">
  <p:tag name="AS_UNIQUEID" val="2639"/>
</p:tagLst>
</file>

<file path=ppt/tags/tag1174.xml><?xml version="1.0" encoding="utf-8"?>
<p:tagLst xmlns:p="http://schemas.openxmlformats.org/presentationml/2006/main">
  <p:tag name="AS_UNIQUEID" val="2640"/>
</p:tagLst>
</file>

<file path=ppt/tags/tag1175.xml><?xml version="1.0" encoding="utf-8"?>
<p:tagLst xmlns:p="http://schemas.openxmlformats.org/presentationml/2006/main">
  <p:tag name="AS_UNIQUEID" val="2641"/>
</p:tagLst>
</file>

<file path=ppt/tags/tag1176.xml><?xml version="1.0" encoding="utf-8"?>
<p:tagLst xmlns:p="http://schemas.openxmlformats.org/presentationml/2006/main">
  <p:tag name="AS_UNIQUEID" val="6361"/>
</p:tagLst>
</file>

<file path=ppt/tags/tag1177.xml><?xml version="1.0" encoding="utf-8"?>
<p:tagLst xmlns:p="http://schemas.openxmlformats.org/presentationml/2006/main">
  <p:tag name="AS_UNIQUEID" val="2643"/>
</p:tagLst>
</file>

<file path=ppt/tags/tag1178.xml><?xml version="1.0" encoding="utf-8"?>
<p:tagLst xmlns:p="http://schemas.openxmlformats.org/presentationml/2006/main">
  <p:tag name="AS_UNIQUEID" val="2644"/>
</p:tagLst>
</file>

<file path=ppt/tags/tag1179.xml><?xml version="1.0" encoding="utf-8"?>
<p:tagLst xmlns:p="http://schemas.openxmlformats.org/presentationml/2006/main">
  <p:tag name="AS_UNIQUEID" val="288"/>
</p:tagLst>
</file>

<file path=ppt/tags/tag118.xml><?xml version="1.0" encoding="utf-8"?>
<p:tagLst xmlns:p="http://schemas.openxmlformats.org/presentationml/2006/main">
  <p:tag name="AS_UNIQUEID" val="2584"/>
</p:tagLst>
</file>

<file path=ppt/tags/tag1180.xml><?xml version="1.0" encoding="utf-8"?>
<p:tagLst xmlns:p="http://schemas.openxmlformats.org/presentationml/2006/main">
  <p:tag name="AS_UNIQUEID" val="6362"/>
</p:tagLst>
</file>

<file path=ppt/tags/tag1181.xml><?xml version="1.0" encoding="utf-8"?>
<p:tagLst xmlns:p="http://schemas.openxmlformats.org/presentationml/2006/main">
  <p:tag name="AS_UNIQUEID" val="6363"/>
</p:tagLst>
</file>

<file path=ppt/tags/tag1182.xml><?xml version="1.0" encoding="utf-8"?>
<p:tagLst xmlns:p="http://schemas.openxmlformats.org/presentationml/2006/main">
  <p:tag name="AS_UNIQUEID" val="2639"/>
</p:tagLst>
</file>

<file path=ppt/tags/tag1183.xml><?xml version="1.0" encoding="utf-8"?>
<p:tagLst xmlns:p="http://schemas.openxmlformats.org/presentationml/2006/main">
  <p:tag name="AS_UNIQUEID" val="2640"/>
</p:tagLst>
</file>

<file path=ppt/tags/tag1184.xml><?xml version="1.0" encoding="utf-8"?>
<p:tagLst xmlns:p="http://schemas.openxmlformats.org/presentationml/2006/main">
  <p:tag name="AS_UNIQUEID" val="2641"/>
</p:tagLst>
</file>

<file path=ppt/tags/tag1185.xml><?xml version="1.0" encoding="utf-8"?>
<p:tagLst xmlns:p="http://schemas.openxmlformats.org/presentationml/2006/main">
  <p:tag name="AS_UNIQUEID" val="6364"/>
</p:tagLst>
</file>

<file path=ppt/tags/tag1186.xml><?xml version="1.0" encoding="utf-8"?>
<p:tagLst xmlns:p="http://schemas.openxmlformats.org/presentationml/2006/main">
  <p:tag name="AS_UNIQUEID" val="2643"/>
</p:tagLst>
</file>

<file path=ppt/tags/tag1187.xml><?xml version="1.0" encoding="utf-8"?>
<p:tagLst xmlns:p="http://schemas.openxmlformats.org/presentationml/2006/main">
  <p:tag name="AS_UNIQUEID" val="2644"/>
</p:tagLst>
</file>

<file path=ppt/tags/tag1188.xml><?xml version="1.0" encoding="utf-8"?>
<p:tagLst xmlns:p="http://schemas.openxmlformats.org/presentationml/2006/main">
  <p:tag name="AS_UNIQUEID" val="297"/>
</p:tagLst>
</file>

<file path=ppt/tags/tag1189.xml><?xml version="1.0" encoding="utf-8"?>
<p:tagLst xmlns:p="http://schemas.openxmlformats.org/presentationml/2006/main">
  <p:tag name="AS_UNIQUEID" val="6365"/>
</p:tagLst>
</file>

<file path=ppt/tags/tag119.xml><?xml version="1.0" encoding="utf-8"?>
<p:tagLst xmlns:p="http://schemas.openxmlformats.org/presentationml/2006/main">
  <p:tag name="AS_UNIQUEID" val="2585"/>
</p:tagLst>
</file>

<file path=ppt/tags/tag1190.xml><?xml version="1.0" encoding="utf-8"?>
<p:tagLst xmlns:p="http://schemas.openxmlformats.org/presentationml/2006/main">
  <p:tag name="AS_UNIQUEID" val="6386"/>
</p:tagLst>
</file>

<file path=ppt/tags/tag1191.xml><?xml version="1.0" encoding="utf-8"?>
<p:tagLst xmlns:p="http://schemas.openxmlformats.org/presentationml/2006/main">
  <p:tag name="AS_UNIQUEID" val="6366"/>
</p:tagLst>
</file>

<file path=ppt/tags/tag1192.xml><?xml version="1.0" encoding="utf-8"?>
<p:tagLst xmlns:p="http://schemas.openxmlformats.org/presentationml/2006/main">
  <p:tag name="AS_UNIQUEID" val="2639"/>
</p:tagLst>
</file>

<file path=ppt/tags/tag1193.xml><?xml version="1.0" encoding="utf-8"?>
<p:tagLst xmlns:p="http://schemas.openxmlformats.org/presentationml/2006/main">
  <p:tag name="AS_UNIQUEID" val="2640"/>
</p:tagLst>
</file>

<file path=ppt/tags/tag1194.xml><?xml version="1.0" encoding="utf-8"?>
<p:tagLst xmlns:p="http://schemas.openxmlformats.org/presentationml/2006/main">
  <p:tag name="AS_UNIQUEID" val="2641"/>
</p:tagLst>
</file>

<file path=ppt/tags/tag1195.xml><?xml version="1.0" encoding="utf-8"?>
<p:tagLst xmlns:p="http://schemas.openxmlformats.org/presentationml/2006/main">
  <p:tag name="AS_UNIQUEID" val="6367"/>
</p:tagLst>
</file>

<file path=ppt/tags/tag1196.xml><?xml version="1.0" encoding="utf-8"?>
<p:tagLst xmlns:p="http://schemas.openxmlformats.org/presentationml/2006/main">
  <p:tag name="AS_UNIQUEID" val="2643"/>
</p:tagLst>
</file>

<file path=ppt/tags/tag1197.xml><?xml version="1.0" encoding="utf-8"?>
<p:tagLst xmlns:p="http://schemas.openxmlformats.org/presentationml/2006/main">
  <p:tag name="AS_UNIQUEID" val="2644"/>
</p:tagLst>
</file>

<file path=ppt/tags/tag1198.xml><?xml version="1.0" encoding="utf-8"?>
<p:tagLst xmlns:p="http://schemas.openxmlformats.org/presentationml/2006/main">
  <p:tag name="AS_UNIQUEID" val="306"/>
</p:tagLst>
</file>

<file path=ppt/tags/tag1199.xml><?xml version="1.0" encoding="utf-8"?>
<p:tagLst xmlns:p="http://schemas.openxmlformats.org/presentationml/2006/main">
  <p:tag name="AS_UNIQUEID" val="308"/>
</p:tagLst>
</file>

<file path=ppt/tags/tag12.xml><?xml version="1.0" encoding="utf-8"?>
<p:tagLst xmlns:p="http://schemas.openxmlformats.org/presentationml/2006/main">
  <p:tag name="AS_UNIQUEID" val="2480"/>
</p:tagLst>
</file>

<file path=ppt/tags/tag120.xml><?xml version="1.0" encoding="utf-8"?>
<p:tagLst xmlns:p="http://schemas.openxmlformats.org/presentationml/2006/main">
  <p:tag name="AS_UNIQUEID" val="5835"/>
</p:tagLst>
</file>

<file path=ppt/tags/tag1200.xml><?xml version="1.0" encoding="utf-8"?>
<p:tagLst xmlns:p="http://schemas.openxmlformats.org/presentationml/2006/main">
  <p:tag name="AS_UNIQUEID" val="6368"/>
</p:tagLst>
</file>

<file path=ppt/tags/tag1201.xml><?xml version="1.0" encoding="utf-8"?>
<p:tagLst xmlns:p="http://schemas.openxmlformats.org/presentationml/2006/main">
  <p:tag name="AS_UNIQUEID" val="6369"/>
</p:tagLst>
</file>

<file path=ppt/tags/tag1202.xml><?xml version="1.0" encoding="utf-8"?>
<p:tagLst xmlns:p="http://schemas.openxmlformats.org/presentationml/2006/main">
  <p:tag name="AS_UNIQUEID" val="6370"/>
</p:tagLst>
</file>

<file path=ppt/tags/tag1203.xml><?xml version="1.0" encoding="utf-8"?>
<p:tagLst xmlns:p="http://schemas.openxmlformats.org/presentationml/2006/main">
  <p:tag name="AS_UNIQUEID" val="6371"/>
</p:tagLst>
</file>

<file path=ppt/tags/tag1204.xml><?xml version="1.0" encoding="utf-8"?>
<p:tagLst xmlns:p="http://schemas.openxmlformats.org/presentationml/2006/main">
  <p:tag name="AS_UNIQUEID" val="6372"/>
</p:tagLst>
</file>

<file path=ppt/tags/tag1205.xml><?xml version="1.0" encoding="utf-8"?>
<p:tagLst xmlns:p="http://schemas.openxmlformats.org/presentationml/2006/main">
  <p:tag name="AS_UNIQUEID" val="6373"/>
</p:tagLst>
</file>

<file path=ppt/tags/tag1206.xml><?xml version="1.0" encoding="utf-8"?>
<p:tagLst xmlns:p="http://schemas.openxmlformats.org/presentationml/2006/main">
  <p:tag name="AS_UNIQUEID" val="6374"/>
</p:tagLst>
</file>

<file path=ppt/tags/tag1207.xml><?xml version="1.0" encoding="utf-8"?>
<p:tagLst xmlns:p="http://schemas.openxmlformats.org/presentationml/2006/main">
  <p:tag name="AS_UNIQUEID" val="6375"/>
</p:tagLst>
</file>

<file path=ppt/tags/tag1208.xml><?xml version="1.0" encoding="utf-8"?>
<p:tagLst xmlns:p="http://schemas.openxmlformats.org/presentationml/2006/main">
  <p:tag name="AS_UNIQUEID" val="6376"/>
</p:tagLst>
</file>

<file path=ppt/tags/tag1209.xml><?xml version="1.0" encoding="utf-8"?>
<p:tagLst xmlns:p="http://schemas.openxmlformats.org/presentationml/2006/main">
  <p:tag name="AS_UNIQUEID" val="6377"/>
</p:tagLst>
</file>

<file path=ppt/tags/tag121.xml><?xml version="1.0" encoding="utf-8"?>
<p:tagLst xmlns:p="http://schemas.openxmlformats.org/presentationml/2006/main">
  <p:tag name="AS_UNIQUEID" val="5836"/>
</p:tagLst>
</file>

<file path=ppt/tags/tag1210.xml><?xml version="1.0" encoding="utf-8"?>
<p:tagLst xmlns:p="http://schemas.openxmlformats.org/presentationml/2006/main">
  <p:tag name="AS_UNIQUEID" val="2639"/>
</p:tagLst>
</file>

<file path=ppt/tags/tag1211.xml><?xml version="1.0" encoding="utf-8"?>
<p:tagLst xmlns:p="http://schemas.openxmlformats.org/presentationml/2006/main">
  <p:tag name="AS_UNIQUEID" val="2640"/>
</p:tagLst>
</file>

<file path=ppt/tags/tag1212.xml><?xml version="1.0" encoding="utf-8"?>
<p:tagLst xmlns:p="http://schemas.openxmlformats.org/presentationml/2006/main">
  <p:tag name="AS_UNIQUEID" val="2641"/>
</p:tagLst>
</file>

<file path=ppt/tags/tag1213.xml><?xml version="1.0" encoding="utf-8"?>
<p:tagLst xmlns:p="http://schemas.openxmlformats.org/presentationml/2006/main">
  <p:tag name="AS_UNIQUEID" val="6378"/>
</p:tagLst>
</file>

<file path=ppt/tags/tag1214.xml><?xml version="1.0" encoding="utf-8"?>
<p:tagLst xmlns:p="http://schemas.openxmlformats.org/presentationml/2006/main">
  <p:tag name="AS_UNIQUEID" val="2643"/>
</p:tagLst>
</file>

<file path=ppt/tags/tag1215.xml><?xml version="1.0" encoding="utf-8"?>
<p:tagLst xmlns:p="http://schemas.openxmlformats.org/presentationml/2006/main">
  <p:tag name="AS_UNIQUEID" val="2644"/>
</p:tagLst>
</file>

<file path=ppt/tags/tag1216.xml><?xml version="1.0" encoding="utf-8"?>
<p:tagLst xmlns:p="http://schemas.openxmlformats.org/presentationml/2006/main">
  <p:tag name="AS_UNIQUEID" val="6379"/>
</p:tagLst>
</file>

<file path=ppt/tags/tag1217.xml><?xml version="1.0" encoding="utf-8"?>
<p:tagLst xmlns:p="http://schemas.openxmlformats.org/presentationml/2006/main">
  <p:tag name="AS_UNIQUEID" val="6380"/>
</p:tagLst>
</file>

<file path=ppt/tags/tag1218.xml><?xml version="1.0" encoding="utf-8"?>
<p:tagLst xmlns:p="http://schemas.openxmlformats.org/presentationml/2006/main">
  <p:tag name="AS_UNIQUEID" val="6381"/>
</p:tagLst>
</file>

<file path=ppt/tags/tag1219.xml><?xml version="1.0" encoding="utf-8"?>
<p:tagLst xmlns:p="http://schemas.openxmlformats.org/presentationml/2006/main">
  <p:tag name="AS_UNIQUEID" val="2639"/>
</p:tagLst>
</file>

<file path=ppt/tags/tag122.xml><?xml version="1.0" encoding="utf-8"?>
<p:tagLst xmlns:p="http://schemas.openxmlformats.org/presentationml/2006/main">
  <p:tag name="AS_UNIQUEID" val="2587"/>
</p:tagLst>
</file>

<file path=ppt/tags/tag1220.xml><?xml version="1.0" encoding="utf-8"?>
<p:tagLst xmlns:p="http://schemas.openxmlformats.org/presentationml/2006/main">
  <p:tag name="AS_UNIQUEID" val="2640"/>
</p:tagLst>
</file>

<file path=ppt/tags/tag1221.xml><?xml version="1.0" encoding="utf-8"?>
<p:tagLst xmlns:p="http://schemas.openxmlformats.org/presentationml/2006/main">
  <p:tag name="AS_UNIQUEID" val="2641"/>
</p:tagLst>
</file>

<file path=ppt/tags/tag1222.xml><?xml version="1.0" encoding="utf-8"?>
<p:tagLst xmlns:p="http://schemas.openxmlformats.org/presentationml/2006/main">
  <p:tag name="AS_UNIQUEID" val="6382"/>
</p:tagLst>
</file>

<file path=ppt/tags/tag1223.xml><?xml version="1.0" encoding="utf-8"?>
<p:tagLst xmlns:p="http://schemas.openxmlformats.org/presentationml/2006/main">
  <p:tag name="AS_UNIQUEID" val="2643"/>
</p:tagLst>
</file>

<file path=ppt/tags/tag1224.xml><?xml version="1.0" encoding="utf-8"?>
<p:tagLst xmlns:p="http://schemas.openxmlformats.org/presentationml/2006/main">
  <p:tag name="AS_UNIQUEID" val="2644"/>
</p:tagLst>
</file>

<file path=ppt/tags/tag1225.xml><?xml version="1.0" encoding="utf-8"?>
<p:tagLst xmlns:p="http://schemas.openxmlformats.org/presentationml/2006/main">
  <p:tag name="AS_UNIQUEID" val="6383"/>
</p:tagLst>
</file>

<file path=ppt/tags/tag1226.xml><?xml version="1.0" encoding="utf-8"?>
<p:tagLst xmlns:p="http://schemas.openxmlformats.org/presentationml/2006/main">
  <p:tag name="AS_UNIQUEID" val="6384"/>
</p:tagLst>
</file>

<file path=ppt/tags/tag1227.xml><?xml version="1.0" encoding="utf-8"?>
<p:tagLst xmlns:p="http://schemas.openxmlformats.org/presentationml/2006/main">
  <p:tag name="AS_UNIQUEID" val="6385"/>
</p:tagLst>
</file>

<file path=ppt/tags/tag1228.xml><?xml version="1.0" encoding="utf-8"?>
<p:tagLst xmlns:p="http://schemas.openxmlformats.org/presentationml/2006/main">
  <p:tag name="AS_UNIQUEID" val="3939"/>
</p:tagLst>
</file>

<file path=ppt/tags/tag1229.xml><?xml version="1.0" encoding="utf-8"?>
<p:tagLst xmlns:p="http://schemas.openxmlformats.org/presentationml/2006/main">
  <p:tag name="AS_UNIQUEID" val="3940"/>
</p:tagLst>
</file>

<file path=ppt/tags/tag123.xml><?xml version="1.0" encoding="utf-8"?>
<p:tagLst xmlns:p="http://schemas.openxmlformats.org/presentationml/2006/main">
  <p:tag name="AS_UNIQUEID" val="2588"/>
</p:tagLst>
</file>

<file path=ppt/tags/tag1230.xml><?xml version="1.0" encoding="utf-8"?>
<p:tagLst xmlns:p="http://schemas.openxmlformats.org/presentationml/2006/main">
  <p:tag name="AS_UNIQUEID" val="3941"/>
</p:tagLst>
</file>

<file path=ppt/tags/tag1231.xml><?xml version="1.0" encoding="utf-8"?>
<p:tagLst xmlns:p="http://schemas.openxmlformats.org/presentationml/2006/main">
  <p:tag name="AS_UNIQUEID" val="3942"/>
</p:tagLst>
</file>

<file path=ppt/tags/tag1232.xml><?xml version="1.0" encoding="utf-8"?>
<p:tagLst xmlns:p="http://schemas.openxmlformats.org/presentationml/2006/main">
  <p:tag name="AS_OS" val="Unix 3.10 unknown"/>
  <p:tag name="AS_RELEASE_DATE" val="2023.03.31"/>
  <p:tag name="AS_TITLE" val="Aspose.Slides for Java"/>
  <p:tag name="AS_VERSION" val="23.3"/>
</p:tagLst>
</file>

<file path=ppt/tags/tag124.xml><?xml version="1.0" encoding="utf-8"?>
<p:tagLst xmlns:p="http://schemas.openxmlformats.org/presentationml/2006/main">
  <p:tag name="AS_UNIQUEID" val="2589"/>
</p:tagLst>
</file>

<file path=ppt/tags/tag125.xml><?xml version="1.0" encoding="utf-8"?>
<p:tagLst xmlns:p="http://schemas.openxmlformats.org/presentationml/2006/main">
  <p:tag name="AS_UNIQUEID" val="2590"/>
</p:tagLst>
</file>

<file path=ppt/tags/tag126.xml><?xml version="1.0" encoding="utf-8"?>
<p:tagLst xmlns:p="http://schemas.openxmlformats.org/presentationml/2006/main">
  <p:tag name="AS_UNIQUEID" val="2590"/>
</p:tagLst>
</file>

<file path=ppt/tags/tag127.xml><?xml version="1.0" encoding="utf-8"?>
<p:tagLst xmlns:p="http://schemas.openxmlformats.org/presentationml/2006/main">
  <p:tag name="AS_UNIQUEID" val="5837"/>
</p:tagLst>
</file>

<file path=ppt/tags/tag128.xml><?xml version="1.0" encoding="utf-8"?>
<p:tagLst xmlns:p="http://schemas.openxmlformats.org/presentationml/2006/main">
  <p:tag name="AS_UNIQUEID" val="2593"/>
</p:tagLst>
</file>

<file path=ppt/tags/tag129.xml><?xml version="1.0" encoding="utf-8"?>
<p:tagLst xmlns:p="http://schemas.openxmlformats.org/presentationml/2006/main">
  <p:tag name="AS_UNIQUEID" val="2594"/>
</p:tagLst>
</file>

<file path=ppt/tags/tag13.xml><?xml version="1.0" encoding="utf-8"?>
<p:tagLst xmlns:p="http://schemas.openxmlformats.org/presentationml/2006/main">
  <p:tag name="AS_UNIQUEID" val="2481"/>
</p:tagLst>
</file>

<file path=ppt/tags/tag130.xml><?xml version="1.0" encoding="utf-8"?>
<p:tagLst xmlns:p="http://schemas.openxmlformats.org/presentationml/2006/main">
  <p:tag name="AS_UNIQUEID" val="2595"/>
</p:tagLst>
</file>

<file path=ppt/tags/tag131.xml><?xml version="1.0" encoding="utf-8"?>
<p:tagLst xmlns:p="http://schemas.openxmlformats.org/presentationml/2006/main">
  <p:tag name="AS_UNIQUEID" val="2596"/>
</p:tagLst>
</file>

<file path=ppt/tags/tag132.xml><?xml version="1.0" encoding="utf-8"?>
<p:tagLst xmlns:p="http://schemas.openxmlformats.org/presentationml/2006/main">
  <p:tag name="AS_UNIQUEID" val="2597"/>
</p:tagLst>
</file>

<file path=ppt/tags/tag133.xml><?xml version="1.0" encoding="utf-8"?>
<p:tagLst xmlns:p="http://schemas.openxmlformats.org/presentationml/2006/main">
  <p:tag name="AS_UNIQUEID" val="2598"/>
</p:tagLst>
</file>

<file path=ppt/tags/tag134.xml><?xml version="1.0" encoding="utf-8"?>
<p:tagLst xmlns:p="http://schemas.openxmlformats.org/presentationml/2006/main">
  <p:tag name="AS_UNIQUEID" val="2599"/>
</p:tagLst>
</file>

<file path=ppt/tags/tag135.xml><?xml version="1.0" encoding="utf-8"?>
<p:tagLst xmlns:p="http://schemas.openxmlformats.org/presentationml/2006/main">
  <p:tag name="AS_UNIQUEID" val="2600"/>
</p:tagLst>
</file>

<file path=ppt/tags/tag136.xml><?xml version="1.0" encoding="utf-8"?>
<p:tagLst xmlns:p="http://schemas.openxmlformats.org/presentationml/2006/main">
  <p:tag name="AS_UNIQUEID" val="2609"/>
</p:tagLst>
</file>

<file path=ppt/tags/tag137.xml><?xml version="1.0" encoding="utf-8"?>
<p:tagLst xmlns:p="http://schemas.openxmlformats.org/presentationml/2006/main">
  <p:tag name="AS_UNIQUEID" val="2610"/>
</p:tagLst>
</file>

<file path=ppt/tags/tag138.xml><?xml version="1.0" encoding="utf-8"?>
<p:tagLst xmlns:p="http://schemas.openxmlformats.org/presentationml/2006/main">
  <p:tag name="AS_UNIQUEID" val="2611"/>
</p:tagLst>
</file>

<file path=ppt/tags/tag139.xml><?xml version="1.0" encoding="utf-8"?>
<p:tagLst xmlns:p="http://schemas.openxmlformats.org/presentationml/2006/main">
  <p:tag name="AS_UNIQUEID" val="2601"/>
</p:tagLst>
</file>

<file path=ppt/tags/tag14.xml><?xml version="1.0" encoding="utf-8"?>
<p:tagLst xmlns:p="http://schemas.openxmlformats.org/presentationml/2006/main">
  <p:tag name="AS_UNIQUEID" val="5812"/>
</p:tagLst>
</file>

<file path=ppt/tags/tag140.xml><?xml version="1.0" encoding="utf-8"?>
<p:tagLst xmlns:p="http://schemas.openxmlformats.org/presentationml/2006/main">
  <p:tag name="AS_UNIQUEID" val="2602"/>
</p:tagLst>
</file>

<file path=ppt/tags/tag141.xml><?xml version="1.0" encoding="utf-8"?>
<p:tagLst xmlns:p="http://schemas.openxmlformats.org/presentationml/2006/main">
  <p:tag name="AS_UNIQUEID" val="2603"/>
</p:tagLst>
</file>

<file path=ppt/tags/tag142.xml><?xml version="1.0" encoding="utf-8"?>
<p:tagLst xmlns:p="http://schemas.openxmlformats.org/presentationml/2006/main">
  <p:tag name="AS_UNIQUEID" val="2604"/>
</p:tagLst>
</file>

<file path=ppt/tags/tag143.xml><?xml version="1.0" encoding="utf-8"?>
<p:tagLst xmlns:p="http://schemas.openxmlformats.org/presentationml/2006/main">
  <p:tag name="AS_UNIQUEID" val="5838"/>
</p:tagLst>
</file>

<file path=ppt/tags/tag144.xml><?xml version="1.0" encoding="utf-8"?>
<p:tagLst xmlns:p="http://schemas.openxmlformats.org/presentationml/2006/main">
  <p:tag name="AS_UNIQUEID" val="2593"/>
</p:tagLst>
</file>

<file path=ppt/tags/tag145.xml><?xml version="1.0" encoding="utf-8"?>
<p:tagLst xmlns:p="http://schemas.openxmlformats.org/presentationml/2006/main">
  <p:tag name="AS_UNIQUEID" val="2593"/>
</p:tagLst>
</file>

<file path=ppt/tags/tag146.xml><?xml version="1.0" encoding="utf-8"?>
<p:tagLst xmlns:p="http://schemas.openxmlformats.org/presentationml/2006/main">
  <p:tag name="AS_UNIQUEID" val="2624"/>
</p:tagLst>
</file>

<file path=ppt/tags/tag147.xml><?xml version="1.0" encoding="utf-8"?>
<p:tagLst xmlns:p="http://schemas.openxmlformats.org/presentationml/2006/main">
  <p:tag name="AS_UNIQUEID" val="2624"/>
</p:tagLst>
</file>

<file path=ppt/tags/tag148.xml><?xml version="1.0" encoding="utf-8"?>
<p:tagLst xmlns:p="http://schemas.openxmlformats.org/presentationml/2006/main">
  <p:tag name="AS_UNIQUEID" val="2593"/>
</p:tagLst>
</file>

<file path=ppt/tags/tag149.xml><?xml version="1.0" encoding="utf-8"?>
<p:tagLst xmlns:p="http://schemas.openxmlformats.org/presentationml/2006/main">
  <p:tag name="AS_UNIQUEID" val="2593"/>
</p:tagLst>
</file>

<file path=ppt/tags/tag15.xml><?xml version="1.0" encoding="utf-8"?>
<p:tagLst xmlns:p="http://schemas.openxmlformats.org/presentationml/2006/main">
  <p:tag name="AS_UNIQUEID" val="2483"/>
</p:tagLst>
</file>

<file path=ppt/tags/tag150.xml><?xml version="1.0" encoding="utf-8"?>
<p:tagLst xmlns:p="http://schemas.openxmlformats.org/presentationml/2006/main">
  <p:tag name="AS_UNIQUEID" val="2624"/>
</p:tagLst>
</file>

<file path=ppt/tags/tag151.xml><?xml version="1.0" encoding="utf-8"?>
<p:tagLst xmlns:p="http://schemas.openxmlformats.org/presentationml/2006/main">
  <p:tag name="AS_UNIQUEID" val="5839"/>
</p:tagLst>
</file>

<file path=ppt/tags/tag152.xml><?xml version="1.0" encoding="utf-8"?>
<p:tagLst xmlns:p="http://schemas.openxmlformats.org/presentationml/2006/main">
  <p:tag name="AS_UNIQUEID" val="2613"/>
</p:tagLst>
</file>

<file path=ppt/tags/tag153.xml><?xml version="1.0" encoding="utf-8"?>
<p:tagLst xmlns:p="http://schemas.openxmlformats.org/presentationml/2006/main">
  <p:tag name="AS_UNIQUEID" val="2614"/>
</p:tagLst>
</file>

<file path=ppt/tags/tag154.xml><?xml version="1.0" encoding="utf-8"?>
<p:tagLst xmlns:p="http://schemas.openxmlformats.org/presentationml/2006/main">
  <p:tag name="AS_UNIQUEID" val="2615"/>
</p:tagLst>
</file>

<file path=ppt/tags/tag155.xml><?xml version="1.0" encoding="utf-8"?>
<p:tagLst xmlns:p="http://schemas.openxmlformats.org/presentationml/2006/main">
  <p:tag name="AS_UNIQUEID" val="2616"/>
</p:tagLst>
</file>

<file path=ppt/tags/tag156.xml><?xml version="1.0" encoding="utf-8"?>
<p:tagLst xmlns:p="http://schemas.openxmlformats.org/presentationml/2006/main">
  <p:tag name="AS_UNIQUEID" val="2617"/>
</p:tagLst>
</file>

<file path=ppt/tags/tag157.xml><?xml version="1.0" encoding="utf-8"?>
<p:tagLst xmlns:p="http://schemas.openxmlformats.org/presentationml/2006/main">
  <p:tag name="AS_UNIQUEID" val="2618"/>
</p:tagLst>
</file>

<file path=ppt/tags/tag158.xml><?xml version="1.0" encoding="utf-8"?>
<p:tagLst xmlns:p="http://schemas.openxmlformats.org/presentationml/2006/main">
  <p:tag name="AS_UNIQUEID" val="5840"/>
</p:tagLst>
</file>

<file path=ppt/tags/tag159.xml><?xml version="1.0" encoding="utf-8"?>
<p:tagLst xmlns:p="http://schemas.openxmlformats.org/presentationml/2006/main">
  <p:tag name="AS_UNIQUEID" val="2639"/>
</p:tagLst>
</file>

<file path=ppt/tags/tag16.xml><?xml version="1.0" encoding="utf-8"?>
<p:tagLst xmlns:p="http://schemas.openxmlformats.org/presentationml/2006/main">
  <p:tag name="AS_UNIQUEID" val="2484"/>
</p:tagLst>
</file>

<file path=ppt/tags/tag160.xml><?xml version="1.0" encoding="utf-8"?>
<p:tagLst xmlns:p="http://schemas.openxmlformats.org/presentationml/2006/main">
  <p:tag name="AS_UNIQUEID" val="2640"/>
</p:tagLst>
</file>

<file path=ppt/tags/tag161.xml><?xml version="1.0" encoding="utf-8"?>
<p:tagLst xmlns:p="http://schemas.openxmlformats.org/presentationml/2006/main">
  <p:tag name="AS_UNIQUEID" val="2641"/>
</p:tagLst>
</file>

<file path=ppt/tags/tag162.xml><?xml version="1.0" encoding="utf-8"?>
<p:tagLst xmlns:p="http://schemas.openxmlformats.org/presentationml/2006/main">
  <p:tag name="AS_UNIQUEID" val="5841"/>
</p:tagLst>
</file>

<file path=ppt/tags/tag163.xml><?xml version="1.0" encoding="utf-8"?>
<p:tagLst xmlns:p="http://schemas.openxmlformats.org/presentationml/2006/main">
  <p:tag name="AS_UNIQUEID" val="2643"/>
</p:tagLst>
</file>

<file path=ppt/tags/tag164.xml><?xml version="1.0" encoding="utf-8"?>
<p:tagLst xmlns:p="http://schemas.openxmlformats.org/presentationml/2006/main">
  <p:tag name="AS_UNIQUEID" val="2644"/>
</p:tagLst>
</file>

<file path=ppt/tags/tag165.xml><?xml version="1.0" encoding="utf-8"?>
<p:tagLst xmlns:p="http://schemas.openxmlformats.org/presentationml/2006/main">
  <p:tag name="AS_UNIQUEID" val="5842"/>
</p:tagLst>
</file>

<file path=ppt/tags/tag166.xml><?xml version="1.0" encoding="utf-8"?>
<p:tagLst xmlns:p="http://schemas.openxmlformats.org/presentationml/2006/main">
  <p:tag name="AS_UNIQUEID" val="5408"/>
</p:tagLst>
</file>

<file path=ppt/tags/tag167.xml><?xml version="1.0" encoding="utf-8"?>
<p:tagLst xmlns:p="http://schemas.openxmlformats.org/presentationml/2006/main">
  <p:tag name="AS_UNIQUEID" val="5843"/>
</p:tagLst>
</file>

<file path=ppt/tags/tag168.xml><?xml version="1.0" encoding="utf-8"?>
<p:tagLst xmlns:p="http://schemas.openxmlformats.org/presentationml/2006/main">
  <p:tag name="AS_UNIQUEID" val="5844"/>
</p:tagLst>
</file>

<file path=ppt/tags/tag169.xml><?xml version="1.0" encoding="utf-8"?>
<p:tagLst xmlns:p="http://schemas.openxmlformats.org/presentationml/2006/main">
  <p:tag name="AS_UNIQUEID" val="2639"/>
</p:tagLst>
</file>

<file path=ppt/tags/tag17.xml><?xml version="1.0" encoding="utf-8"?>
<p:tagLst xmlns:p="http://schemas.openxmlformats.org/presentationml/2006/main">
  <p:tag name="AS_UNIQUEID" val="2485"/>
</p:tagLst>
</file>

<file path=ppt/tags/tag170.xml><?xml version="1.0" encoding="utf-8"?>
<p:tagLst xmlns:p="http://schemas.openxmlformats.org/presentationml/2006/main">
  <p:tag name="AS_UNIQUEID" val="2640"/>
</p:tagLst>
</file>

<file path=ppt/tags/tag171.xml><?xml version="1.0" encoding="utf-8"?>
<p:tagLst xmlns:p="http://schemas.openxmlformats.org/presentationml/2006/main">
  <p:tag name="AS_UNIQUEID" val="2641"/>
</p:tagLst>
</file>

<file path=ppt/tags/tag172.xml><?xml version="1.0" encoding="utf-8"?>
<p:tagLst xmlns:p="http://schemas.openxmlformats.org/presentationml/2006/main">
  <p:tag name="AS_UNIQUEID" val="5845"/>
</p:tagLst>
</file>

<file path=ppt/tags/tag173.xml><?xml version="1.0" encoding="utf-8"?>
<p:tagLst xmlns:p="http://schemas.openxmlformats.org/presentationml/2006/main">
  <p:tag name="AS_UNIQUEID" val="2643"/>
</p:tagLst>
</file>

<file path=ppt/tags/tag174.xml><?xml version="1.0" encoding="utf-8"?>
<p:tagLst xmlns:p="http://schemas.openxmlformats.org/presentationml/2006/main">
  <p:tag name="AS_UNIQUEID" val="2644"/>
</p:tagLst>
</file>

<file path=ppt/tags/tag175.xml><?xml version="1.0" encoding="utf-8"?>
<p:tagLst xmlns:p="http://schemas.openxmlformats.org/presentationml/2006/main">
  <p:tag name="AS_UNIQUEID" val="5724"/>
</p:tagLst>
</file>

<file path=ppt/tags/tag176.xml><?xml version="1.0" encoding="utf-8"?>
<p:tagLst xmlns:p="http://schemas.openxmlformats.org/presentationml/2006/main">
  <p:tag name="AS_UNIQUEID" val="5846"/>
</p:tagLst>
</file>

<file path=ppt/tags/tag177.xml><?xml version="1.0" encoding="utf-8"?>
<p:tagLst xmlns:p="http://schemas.openxmlformats.org/presentationml/2006/main">
  <p:tag name="AS_UNIQUEID" val="5847"/>
</p:tagLst>
</file>

<file path=ppt/tags/tag178.xml><?xml version="1.0" encoding="utf-8"?>
<p:tagLst xmlns:p="http://schemas.openxmlformats.org/presentationml/2006/main">
  <p:tag name="AS_UNIQUEID" val="2639"/>
</p:tagLst>
</file>

<file path=ppt/tags/tag179.xml><?xml version="1.0" encoding="utf-8"?>
<p:tagLst xmlns:p="http://schemas.openxmlformats.org/presentationml/2006/main">
  <p:tag name="AS_UNIQUEID" val="2640"/>
</p:tagLst>
</file>

<file path=ppt/tags/tag18.xml><?xml version="1.0" encoding="utf-8"?>
<p:tagLst xmlns:p="http://schemas.openxmlformats.org/presentationml/2006/main">
  <p:tag name="AS_UNIQUEID" val="2486"/>
</p:tagLst>
</file>

<file path=ppt/tags/tag180.xml><?xml version="1.0" encoding="utf-8"?>
<p:tagLst xmlns:p="http://schemas.openxmlformats.org/presentationml/2006/main">
  <p:tag name="AS_UNIQUEID" val="2641"/>
</p:tagLst>
</file>

<file path=ppt/tags/tag181.xml><?xml version="1.0" encoding="utf-8"?>
<p:tagLst xmlns:p="http://schemas.openxmlformats.org/presentationml/2006/main">
  <p:tag name="AS_UNIQUEID" val="5848"/>
</p:tagLst>
</file>

<file path=ppt/tags/tag182.xml><?xml version="1.0" encoding="utf-8"?>
<p:tagLst xmlns:p="http://schemas.openxmlformats.org/presentationml/2006/main">
  <p:tag name="AS_UNIQUEID" val="2643"/>
</p:tagLst>
</file>

<file path=ppt/tags/tag183.xml><?xml version="1.0" encoding="utf-8"?>
<p:tagLst xmlns:p="http://schemas.openxmlformats.org/presentationml/2006/main">
  <p:tag name="AS_UNIQUEID" val="2644"/>
</p:tagLst>
</file>

<file path=ppt/tags/tag184.xml><?xml version="1.0" encoding="utf-8"?>
<p:tagLst xmlns:p="http://schemas.openxmlformats.org/presentationml/2006/main">
  <p:tag name="AS_UNIQUEID" val="2645"/>
</p:tagLst>
</file>

<file path=ppt/tags/tag185.xml><?xml version="1.0" encoding="utf-8"?>
<p:tagLst xmlns:p="http://schemas.openxmlformats.org/presentationml/2006/main">
  <p:tag name="AS_UNIQUEID" val="2624"/>
</p:tagLst>
</file>

<file path=ppt/tags/tag186.xml><?xml version="1.0" encoding="utf-8"?>
<p:tagLst xmlns:p="http://schemas.openxmlformats.org/presentationml/2006/main">
  <p:tag name="AS_UNIQUEID" val="5849"/>
</p:tagLst>
</file>

<file path=ppt/tags/tag187.xml><?xml version="1.0" encoding="utf-8"?>
<p:tagLst xmlns:p="http://schemas.openxmlformats.org/presentationml/2006/main">
  <p:tag name="AS_UNIQUEID" val="5850"/>
</p:tagLst>
</file>

<file path=ppt/tags/tag188.xml><?xml version="1.0" encoding="utf-8"?>
<p:tagLst xmlns:p="http://schemas.openxmlformats.org/presentationml/2006/main">
  <p:tag name="AS_UNIQUEID" val="5851"/>
</p:tagLst>
</file>

<file path=ppt/tags/tag189.xml><?xml version="1.0" encoding="utf-8"?>
<p:tagLst xmlns:p="http://schemas.openxmlformats.org/presentationml/2006/main">
  <p:tag name="AS_UNIQUEID" val="5852"/>
</p:tagLst>
</file>

<file path=ppt/tags/tag19.xml><?xml version="1.0" encoding="utf-8"?>
<p:tagLst xmlns:p="http://schemas.openxmlformats.org/presentationml/2006/main">
  <p:tag name="AS_UNIQUEID" val="2487"/>
</p:tagLst>
</file>

<file path=ppt/tags/tag190.xml><?xml version="1.0" encoding="utf-8"?>
<p:tagLst xmlns:p="http://schemas.openxmlformats.org/presentationml/2006/main">
  <p:tag name="AS_UNIQUEID" val="5853"/>
</p:tagLst>
</file>

<file path=ppt/tags/tag191.xml><?xml version="1.0" encoding="utf-8"?>
<p:tagLst xmlns:p="http://schemas.openxmlformats.org/presentationml/2006/main">
  <p:tag name="AS_UNIQUEID" val="389"/>
</p:tagLst>
</file>

<file path=ppt/tags/tag192.xml><?xml version="1.0" encoding="utf-8"?>
<p:tagLst xmlns:p="http://schemas.openxmlformats.org/presentationml/2006/main">
  <p:tag name="AS_UNIQUEID" val="1276"/>
</p:tagLst>
</file>

<file path=ppt/tags/tag193.xml><?xml version="1.0" encoding="utf-8"?>
<p:tagLst xmlns:p="http://schemas.openxmlformats.org/presentationml/2006/main">
  <p:tag name="AS_UNIQUEID" val="389"/>
</p:tagLst>
</file>

<file path=ppt/tags/tag194.xml><?xml version="1.0" encoding="utf-8"?>
<p:tagLst xmlns:p="http://schemas.openxmlformats.org/presentationml/2006/main">
  <p:tag name="AS_UNIQUEID" val="389"/>
</p:tagLst>
</file>

<file path=ppt/tags/tag195.xml><?xml version="1.0" encoding="utf-8"?>
<p:tagLst xmlns:p="http://schemas.openxmlformats.org/presentationml/2006/main">
  <p:tag name="AS_UNIQUEID" val="1277"/>
</p:tagLst>
</file>

<file path=ppt/tags/tag196.xml><?xml version="1.0" encoding="utf-8"?>
<p:tagLst xmlns:p="http://schemas.openxmlformats.org/presentationml/2006/main">
  <p:tag name="AS_UNIQUEID" val="389"/>
</p:tagLst>
</file>

<file path=ppt/tags/tag197.xml><?xml version="1.0" encoding="utf-8"?>
<p:tagLst xmlns:p="http://schemas.openxmlformats.org/presentationml/2006/main">
  <p:tag name="AS_UNIQUEID" val="1466"/>
</p:tagLst>
</file>

<file path=ppt/tags/tag198.xml><?xml version="1.0" encoding="utf-8"?>
<p:tagLst xmlns:p="http://schemas.openxmlformats.org/presentationml/2006/main">
  <p:tag name="AS_UNIQUEID" val="1278"/>
</p:tagLst>
</file>

<file path=ppt/tags/tag199.xml><?xml version="1.0" encoding="utf-8"?>
<p:tagLst xmlns:p="http://schemas.openxmlformats.org/presentationml/2006/main">
  <p:tag name="AS_UNIQUEID" val="1279"/>
</p:tagLst>
</file>

<file path=ppt/tags/tag2.xml><?xml version="1.0" encoding="utf-8"?>
<p:tagLst xmlns:p="http://schemas.openxmlformats.org/presentationml/2006/main">
  <p:tag name="AS_UNIQUEID" val="2470"/>
</p:tagLst>
</file>

<file path=ppt/tags/tag20.xml><?xml version="1.0" encoding="utf-8"?>
<p:tagLst xmlns:p="http://schemas.openxmlformats.org/presentationml/2006/main">
  <p:tag name="AS_UNIQUEID" val="5813"/>
</p:tagLst>
</file>

<file path=ppt/tags/tag200.xml><?xml version="1.0" encoding="utf-8"?>
<p:tagLst xmlns:p="http://schemas.openxmlformats.org/presentationml/2006/main">
  <p:tag name="AS_UNIQUEID" val="1280"/>
</p:tagLst>
</file>

<file path=ppt/tags/tag201.xml><?xml version="1.0" encoding="utf-8"?>
<p:tagLst xmlns:p="http://schemas.openxmlformats.org/presentationml/2006/main">
  <p:tag name="AS_UNIQUEID" val="1281"/>
</p:tagLst>
</file>

<file path=ppt/tags/tag202.xml><?xml version="1.0" encoding="utf-8"?>
<p:tagLst xmlns:p="http://schemas.openxmlformats.org/presentationml/2006/main">
  <p:tag name="AS_UNIQUEID" val="389"/>
</p:tagLst>
</file>

<file path=ppt/tags/tag203.xml><?xml version="1.0" encoding="utf-8"?>
<p:tagLst xmlns:p="http://schemas.openxmlformats.org/presentationml/2006/main">
  <p:tag name="AS_UNIQUEID" val="1282"/>
</p:tagLst>
</file>

<file path=ppt/tags/tag204.xml><?xml version="1.0" encoding="utf-8"?>
<p:tagLst xmlns:p="http://schemas.openxmlformats.org/presentationml/2006/main">
  <p:tag name="AS_UNIQUEID" val="389"/>
</p:tagLst>
</file>

<file path=ppt/tags/tag205.xml><?xml version="1.0" encoding="utf-8"?>
<p:tagLst xmlns:p="http://schemas.openxmlformats.org/presentationml/2006/main">
  <p:tag name="AS_UNIQUEID" val="1283"/>
</p:tagLst>
</file>

<file path=ppt/tags/tag206.xml><?xml version="1.0" encoding="utf-8"?>
<p:tagLst xmlns:p="http://schemas.openxmlformats.org/presentationml/2006/main">
  <p:tag name="AS_UNIQUEID" val="389"/>
</p:tagLst>
</file>

<file path=ppt/tags/tag207.xml><?xml version="1.0" encoding="utf-8"?>
<p:tagLst xmlns:p="http://schemas.openxmlformats.org/presentationml/2006/main">
  <p:tag name="AS_UNIQUEID" val="1284"/>
</p:tagLst>
</file>

<file path=ppt/tags/tag208.xml><?xml version="1.0" encoding="utf-8"?>
<p:tagLst xmlns:p="http://schemas.openxmlformats.org/presentationml/2006/main">
  <p:tag name="AS_UNIQUEID" val="389"/>
</p:tagLst>
</file>

<file path=ppt/tags/tag209.xml><?xml version="1.0" encoding="utf-8"?>
<p:tagLst xmlns:p="http://schemas.openxmlformats.org/presentationml/2006/main">
  <p:tag name="AS_UNIQUEID" val="5854"/>
</p:tagLst>
</file>

<file path=ppt/tags/tag21.xml><?xml version="1.0" encoding="utf-8"?>
<p:tagLst xmlns:p="http://schemas.openxmlformats.org/presentationml/2006/main">
  <p:tag name="AS_UNIQUEID" val="2489"/>
</p:tagLst>
</file>

<file path=ppt/tags/tag210.xml><?xml version="1.0" encoding="utf-8"?>
<p:tagLst xmlns:p="http://schemas.openxmlformats.org/presentationml/2006/main">
  <p:tag name="AS_UNIQUEID" val="2639"/>
</p:tagLst>
</file>

<file path=ppt/tags/tag211.xml><?xml version="1.0" encoding="utf-8"?>
<p:tagLst xmlns:p="http://schemas.openxmlformats.org/presentationml/2006/main">
  <p:tag name="AS_UNIQUEID" val="2640"/>
</p:tagLst>
</file>

<file path=ppt/tags/tag212.xml><?xml version="1.0" encoding="utf-8"?>
<p:tagLst xmlns:p="http://schemas.openxmlformats.org/presentationml/2006/main">
  <p:tag name="AS_UNIQUEID" val="2641"/>
</p:tagLst>
</file>

<file path=ppt/tags/tag213.xml><?xml version="1.0" encoding="utf-8"?>
<p:tagLst xmlns:p="http://schemas.openxmlformats.org/presentationml/2006/main">
  <p:tag name="AS_UNIQUEID" val="5855"/>
</p:tagLst>
</file>

<file path=ppt/tags/tag214.xml><?xml version="1.0" encoding="utf-8"?>
<p:tagLst xmlns:p="http://schemas.openxmlformats.org/presentationml/2006/main">
  <p:tag name="AS_UNIQUEID" val="2643"/>
</p:tagLst>
</file>

<file path=ppt/tags/tag215.xml><?xml version="1.0" encoding="utf-8"?>
<p:tagLst xmlns:p="http://schemas.openxmlformats.org/presentationml/2006/main">
  <p:tag name="AS_UNIQUEID" val="2644"/>
</p:tagLst>
</file>

<file path=ppt/tags/tag216.xml><?xml version="1.0" encoding="utf-8"?>
<p:tagLst xmlns:p="http://schemas.openxmlformats.org/presentationml/2006/main">
  <p:tag name="AS_UNIQUEID" val="5856"/>
  <p:tag name="KSO_WM_ASSEMBLE_CHIP_INDEX" val="93aa1da9f5494459938ef687bb1e73ad"/>
  <p:tag name="KSO_WM_BEAUTIFY_FLAG" val="#wm#"/>
  <p:tag name="KSO_WM_CHIP_FILLAREA_FILL_RULE" val="{&quot;fill_align&quot;:&quot;cm&quot;,&quot;fill_mode&quot;:&quot;full&quot;,&quot;sacle_strategy&quot;:&quot;smart&quot;}"/>
  <p:tag name="KSO_WM_CHIP_GROUPID" val="5e6b05596848fb12bee65ac8"/>
  <p:tag name="KSO_WM_CHIP_XID" val="5e6b05596848fb12bee65aca"/>
  <p:tag name="KSO_WM_TAG_VERSION" val="1.0"/>
  <p:tag name="KSO_WM_TEMPLATE_ASSEMBLE_GROUPID" val="5fd0b21f1fa9d42129dd3417"/>
  <p:tag name="KSO_WM_TEMPLATE_ASSEMBLE_XID" val="5fd0b21f1fa9d42129dd3417"/>
  <p:tag name="KSO_WM_TEMPLATE_CATEGORY" val="custom"/>
  <p:tag name="KSO_WM_TEMPLATE_INDEX" val="20218944"/>
  <p:tag name="KSO_WM_UNIT_BLOCK" val="0"/>
  <p:tag name="KSO_WM_UNIT_COMPATIBLE" val="0"/>
  <p:tag name="KSO_WM_UNIT_DEC_AREA_ID" val="157c4a4fdde44608bc7463ca1632a46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custom20218944_17*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
  <p:tag name="KSO_WM_UNIT_SM_LIMIT_TYPE" val="2"/>
  <p:tag name="KSO_WM_UNIT_SUBTYPE" val="a"/>
  <p:tag name="KSO_WM_UNIT_SUPPORT_UNIT_TYPE" val="[&quot;d&quot;,&quot;l&quot;,&quot;m&quot;,&quot;n&quot;,&quot;o&quot;,&quot;p&quot;,&quot;q&quot;,&quot;r&quot;,&quot;α&quot;,&quot;β&quot;,&quot;δ&quot;,&quot;ε&quot;,&quot;ζ&quot;,&quot;η&quot;,&quot;θ&quot;]"/>
  <p:tag name="KSO_WM_UNIT_TEXT_FILL_FORE_SCHEMECOLOR_INDEX" val="13"/>
  <p:tag name="KSO_WM_UNIT_TEXT_FILL_FORE_SCHEMECOLOR_INDEX_BRIGHTNESS" val="0.25"/>
  <p:tag name="KSO_WM_UNIT_TEXT_FILL_TYPE" val="1"/>
  <p:tag name="KSO_WM_UNIT_TEXT_SUBTYPE" val="a"/>
  <p:tag name="KSO_WM_UNIT_TYPE" val="f"/>
  <p:tag name="KSO_WM_UNIT_VALUE" val="242"/>
</p:tagLst>
</file>

<file path=ppt/tags/tag217.xml><?xml version="1.0" encoding="utf-8"?>
<p:tagLst xmlns:p="http://schemas.openxmlformats.org/presentationml/2006/main">
  <p:tag name="AS_UNIQUEID" val="5857"/>
</p:tagLst>
</file>

<file path=ppt/tags/tag218.xml><?xml version="1.0" encoding="utf-8"?>
<p:tagLst xmlns:p="http://schemas.openxmlformats.org/presentationml/2006/main">
  <p:tag name="AS_UNIQUEID" val="5858"/>
</p:tagLst>
</file>

<file path=ppt/tags/tag219.xml><?xml version="1.0" encoding="utf-8"?>
<p:tagLst xmlns:p="http://schemas.openxmlformats.org/presentationml/2006/main">
  <p:tag name="AS_UNIQUEID" val="2639"/>
</p:tagLst>
</file>

<file path=ppt/tags/tag22.xml><?xml version="1.0" encoding="utf-8"?>
<p:tagLst xmlns:p="http://schemas.openxmlformats.org/presentationml/2006/main">
  <p:tag name="AS_UNIQUEID" val="5814"/>
</p:tagLst>
</file>

<file path=ppt/tags/tag220.xml><?xml version="1.0" encoding="utf-8"?>
<p:tagLst xmlns:p="http://schemas.openxmlformats.org/presentationml/2006/main">
  <p:tag name="AS_UNIQUEID" val="2640"/>
</p:tagLst>
</file>

<file path=ppt/tags/tag221.xml><?xml version="1.0" encoding="utf-8"?>
<p:tagLst xmlns:p="http://schemas.openxmlformats.org/presentationml/2006/main">
  <p:tag name="AS_UNIQUEID" val="2641"/>
</p:tagLst>
</file>

<file path=ppt/tags/tag222.xml><?xml version="1.0" encoding="utf-8"?>
<p:tagLst xmlns:p="http://schemas.openxmlformats.org/presentationml/2006/main">
  <p:tag name="AS_UNIQUEID" val="5859"/>
</p:tagLst>
</file>

<file path=ppt/tags/tag223.xml><?xml version="1.0" encoding="utf-8"?>
<p:tagLst xmlns:p="http://schemas.openxmlformats.org/presentationml/2006/main">
  <p:tag name="AS_UNIQUEID" val="2643"/>
</p:tagLst>
</file>

<file path=ppt/tags/tag224.xml><?xml version="1.0" encoding="utf-8"?>
<p:tagLst xmlns:p="http://schemas.openxmlformats.org/presentationml/2006/main">
  <p:tag name="AS_UNIQUEID" val="2644"/>
</p:tagLst>
</file>

<file path=ppt/tags/tag225.xml><?xml version="1.0" encoding="utf-8"?>
<p:tagLst xmlns:p="http://schemas.openxmlformats.org/presentationml/2006/main">
  <p:tag name="AS_UNIQUEID" val="2645"/>
</p:tagLst>
</file>

<file path=ppt/tags/tag226.xml><?xml version="1.0" encoding="utf-8"?>
<p:tagLst xmlns:p="http://schemas.openxmlformats.org/presentationml/2006/main">
  <p:tag name="AS_UNIQUEID" val="2624"/>
</p:tagLst>
</file>

<file path=ppt/tags/tag227.xml><?xml version="1.0" encoding="utf-8"?>
<p:tagLst xmlns:p="http://schemas.openxmlformats.org/presentationml/2006/main">
  <p:tag name="AS_UNIQUEID" val="5860"/>
</p:tagLst>
</file>

<file path=ppt/tags/tag228.xml><?xml version="1.0" encoding="utf-8"?>
<p:tagLst xmlns:p="http://schemas.openxmlformats.org/presentationml/2006/main">
  <p:tag name="AS_UNIQUEID" val="4254"/>
</p:tagLst>
</file>

<file path=ppt/tags/tag229.xml><?xml version="1.0" encoding="utf-8"?>
<p:tagLst xmlns:p="http://schemas.openxmlformats.org/presentationml/2006/main">
  <p:tag name="AS_UNIQUEID" val="4255"/>
</p:tagLst>
</file>

<file path=ppt/tags/tag23.xml><?xml version="1.0" encoding="utf-8"?>
<p:tagLst xmlns:p="http://schemas.openxmlformats.org/presentationml/2006/main">
  <p:tag name="AS_UNIQUEID" val="5815"/>
</p:tagLst>
</file>

<file path=ppt/tags/tag230.xml><?xml version="1.0" encoding="utf-8"?>
<p:tagLst xmlns:p="http://schemas.openxmlformats.org/presentationml/2006/main">
  <p:tag name="AS_UNIQUEID" val="4256"/>
</p:tagLst>
</file>

<file path=ppt/tags/tag231.xml><?xml version="1.0" encoding="utf-8"?>
<p:tagLst xmlns:p="http://schemas.openxmlformats.org/presentationml/2006/main">
  <p:tag name="AS_UNIQUEID" val="4258"/>
</p:tagLst>
</file>

<file path=ppt/tags/tag232.xml><?xml version="1.0" encoding="utf-8"?>
<p:tagLst xmlns:p="http://schemas.openxmlformats.org/presentationml/2006/main">
  <p:tag name="AS_UNIQUEID" val="4259"/>
</p:tagLst>
</file>

<file path=ppt/tags/tag233.xml><?xml version="1.0" encoding="utf-8"?>
<p:tagLst xmlns:p="http://schemas.openxmlformats.org/presentationml/2006/main">
  <p:tag name="AS_UNIQUEID" val="4260"/>
</p:tagLst>
</file>

<file path=ppt/tags/tag234.xml><?xml version="1.0" encoding="utf-8"?>
<p:tagLst xmlns:p="http://schemas.openxmlformats.org/presentationml/2006/main">
  <p:tag name="AS_UNIQUEID" val="4262"/>
</p:tagLst>
</file>

<file path=ppt/tags/tag235.xml><?xml version="1.0" encoding="utf-8"?>
<p:tagLst xmlns:p="http://schemas.openxmlformats.org/presentationml/2006/main">
  <p:tag name="AS_UNIQUEID" val="4263"/>
</p:tagLst>
</file>

<file path=ppt/tags/tag236.xml><?xml version="1.0" encoding="utf-8"?>
<p:tagLst xmlns:p="http://schemas.openxmlformats.org/presentationml/2006/main">
  <p:tag name="AS_UNIQUEID" val="4264"/>
</p:tagLst>
</file>

<file path=ppt/tags/tag237.xml><?xml version="1.0" encoding="utf-8"?>
<p:tagLst xmlns:p="http://schemas.openxmlformats.org/presentationml/2006/main">
  <p:tag name="AS_UNIQUEID" val="4266"/>
</p:tagLst>
</file>

<file path=ppt/tags/tag238.xml><?xml version="1.0" encoding="utf-8"?>
<p:tagLst xmlns:p="http://schemas.openxmlformats.org/presentationml/2006/main">
  <p:tag name="AS_UNIQUEID" val="4290"/>
</p:tagLst>
</file>

<file path=ppt/tags/tag239.xml><?xml version="1.0" encoding="utf-8"?>
<p:tagLst xmlns:p="http://schemas.openxmlformats.org/presentationml/2006/main">
  <p:tag name="AS_UNIQUEID" val="5861"/>
</p:tagLst>
</file>

<file path=ppt/tags/tag24.xml><?xml version="1.0" encoding="utf-8"?>
<p:tagLst xmlns:p="http://schemas.openxmlformats.org/presentationml/2006/main">
  <p:tag name="AS_UNIQUEID" val="2492"/>
</p:tagLst>
</file>

<file path=ppt/tags/tag240.xml><?xml version="1.0" encoding="utf-8"?>
<p:tagLst xmlns:p="http://schemas.openxmlformats.org/presentationml/2006/main">
  <p:tag name="AS_UNIQUEID" val="5862"/>
</p:tagLst>
</file>

<file path=ppt/tags/tag241.xml><?xml version="1.0" encoding="utf-8"?>
<p:tagLst xmlns:p="http://schemas.openxmlformats.org/presentationml/2006/main">
  <p:tag name="AS_UNIQUEID" val="5863"/>
</p:tagLst>
</file>

<file path=ppt/tags/tag242.xml><?xml version="1.0" encoding="utf-8"?>
<p:tagLst xmlns:p="http://schemas.openxmlformats.org/presentationml/2006/main">
  <p:tag name="AS_UNIQUEID" val="5864"/>
</p:tagLst>
</file>

<file path=ppt/tags/tag243.xml><?xml version="1.0" encoding="utf-8"?>
<p:tagLst xmlns:p="http://schemas.openxmlformats.org/presentationml/2006/main">
  <p:tag name="AS_UNIQUEID" val="5865"/>
</p:tagLst>
</file>

<file path=ppt/tags/tag244.xml><?xml version="1.0" encoding="utf-8"?>
<p:tagLst xmlns:p="http://schemas.openxmlformats.org/presentationml/2006/main">
  <p:tag name="AS_UNIQUEID" val="5866"/>
</p:tagLst>
</file>

<file path=ppt/tags/tag245.xml><?xml version="1.0" encoding="utf-8"?>
<p:tagLst xmlns:p="http://schemas.openxmlformats.org/presentationml/2006/main">
  <p:tag name="AS_UNIQUEID" val="5867"/>
</p:tagLst>
</file>

<file path=ppt/tags/tag246.xml><?xml version="1.0" encoding="utf-8"?>
<p:tagLst xmlns:p="http://schemas.openxmlformats.org/presentationml/2006/main">
  <p:tag name="AS_UNIQUEID" val="5868"/>
</p:tagLst>
</file>

<file path=ppt/tags/tag247.xml><?xml version="1.0" encoding="utf-8"?>
<p:tagLst xmlns:p="http://schemas.openxmlformats.org/presentationml/2006/main">
  <p:tag name="AS_UNIQUEID" val="5869"/>
</p:tagLst>
</file>

<file path=ppt/tags/tag248.xml><?xml version="1.0" encoding="utf-8"?>
<p:tagLst xmlns:p="http://schemas.openxmlformats.org/presentationml/2006/main">
  <p:tag name="AS_UNIQUEID" val="5870"/>
</p:tagLst>
</file>

<file path=ppt/tags/tag249.xml><?xml version="1.0" encoding="utf-8"?>
<p:tagLst xmlns:p="http://schemas.openxmlformats.org/presentationml/2006/main">
  <p:tag name="AS_UNIQUEID" val="5871"/>
</p:tagLst>
</file>

<file path=ppt/tags/tag25.xml><?xml version="1.0" encoding="utf-8"?>
<p:tagLst xmlns:p="http://schemas.openxmlformats.org/presentationml/2006/main">
  <p:tag name="AS_UNIQUEID" val="2493"/>
</p:tagLst>
</file>

<file path=ppt/tags/tag250.xml><?xml version="1.0" encoding="utf-8"?>
<p:tagLst xmlns:p="http://schemas.openxmlformats.org/presentationml/2006/main">
  <p:tag name="AS_UNIQUEID" val="5872"/>
</p:tagLst>
</file>

<file path=ppt/tags/tag251.xml><?xml version="1.0" encoding="utf-8"?>
<p:tagLst xmlns:p="http://schemas.openxmlformats.org/presentationml/2006/main">
  <p:tag name="AS_UNIQUEID" val="5873"/>
</p:tagLst>
</file>

<file path=ppt/tags/tag252.xml><?xml version="1.0" encoding="utf-8"?>
<p:tagLst xmlns:p="http://schemas.openxmlformats.org/presentationml/2006/main">
  <p:tag name="AS_UNIQUEID" val="5874"/>
</p:tagLst>
</file>

<file path=ppt/tags/tag253.xml><?xml version="1.0" encoding="utf-8"?>
<p:tagLst xmlns:p="http://schemas.openxmlformats.org/presentationml/2006/main">
  <p:tag name="AS_UNIQUEID" val="5875"/>
</p:tagLst>
</file>

<file path=ppt/tags/tag254.xml><?xml version="1.0" encoding="utf-8"?>
<p:tagLst xmlns:p="http://schemas.openxmlformats.org/presentationml/2006/main">
  <p:tag name="AS_UNIQUEID" val="5876"/>
</p:tagLst>
</file>

<file path=ppt/tags/tag255.xml><?xml version="1.0" encoding="utf-8"?>
<p:tagLst xmlns:p="http://schemas.openxmlformats.org/presentationml/2006/main">
  <p:tag name="AS_UNIQUEID" val="5877"/>
</p:tagLst>
</file>

<file path=ppt/tags/tag256.xml><?xml version="1.0" encoding="utf-8"?>
<p:tagLst xmlns:p="http://schemas.openxmlformats.org/presentationml/2006/main">
  <p:tag name="AS_UNIQUEID" val="5878"/>
</p:tagLst>
</file>

<file path=ppt/tags/tag257.xml><?xml version="1.0" encoding="utf-8"?>
<p:tagLst xmlns:p="http://schemas.openxmlformats.org/presentationml/2006/main">
  <p:tag name="AS_UNIQUEID" val="2639"/>
</p:tagLst>
</file>

<file path=ppt/tags/tag258.xml><?xml version="1.0" encoding="utf-8"?>
<p:tagLst xmlns:p="http://schemas.openxmlformats.org/presentationml/2006/main">
  <p:tag name="AS_UNIQUEID" val="2640"/>
</p:tagLst>
</file>

<file path=ppt/tags/tag259.xml><?xml version="1.0" encoding="utf-8"?>
<p:tagLst xmlns:p="http://schemas.openxmlformats.org/presentationml/2006/main">
  <p:tag name="AS_UNIQUEID" val="2641"/>
</p:tagLst>
</file>

<file path=ppt/tags/tag26.xml><?xml version="1.0" encoding="utf-8"?>
<p:tagLst xmlns:p="http://schemas.openxmlformats.org/presentationml/2006/main">
  <p:tag name="AS_UNIQUEID" val="2494"/>
</p:tagLst>
</file>

<file path=ppt/tags/tag260.xml><?xml version="1.0" encoding="utf-8"?>
<p:tagLst xmlns:p="http://schemas.openxmlformats.org/presentationml/2006/main">
  <p:tag name="AS_UNIQUEID" val="5879"/>
</p:tagLst>
</file>

<file path=ppt/tags/tag261.xml><?xml version="1.0" encoding="utf-8"?>
<p:tagLst xmlns:p="http://schemas.openxmlformats.org/presentationml/2006/main">
  <p:tag name="AS_UNIQUEID" val="2624"/>
</p:tagLst>
</file>

<file path=ppt/tags/tag262.xml><?xml version="1.0" encoding="utf-8"?>
<p:tagLst xmlns:p="http://schemas.openxmlformats.org/presentationml/2006/main">
  <p:tag name="AS_UNIQUEID" val="5880"/>
</p:tagLst>
</file>

<file path=ppt/tags/tag263.xml><?xml version="1.0" encoding="utf-8"?>
<p:tagLst xmlns:p="http://schemas.openxmlformats.org/presentationml/2006/main">
  <p:tag name="AS_UNIQUEID" val="5881"/>
</p:tagLst>
</file>

<file path=ppt/tags/tag264.xml><?xml version="1.0" encoding="utf-8"?>
<p:tagLst xmlns:p="http://schemas.openxmlformats.org/presentationml/2006/main">
  <p:tag name="AS_UNIQUEID" val="5882"/>
</p:tagLst>
</file>

<file path=ppt/tags/tag265.xml><?xml version="1.0" encoding="utf-8"?>
<p:tagLst xmlns:p="http://schemas.openxmlformats.org/presentationml/2006/main">
  <p:tag name="AS_UNIQUEID" val="5883"/>
</p:tagLst>
</file>

<file path=ppt/tags/tag266.xml><?xml version="1.0" encoding="utf-8"?>
<p:tagLst xmlns:p="http://schemas.openxmlformats.org/presentationml/2006/main">
  <p:tag name="AS_UNIQUEID" val="5884"/>
</p:tagLst>
</file>

<file path=ppt/tags/tag267.xml><?xml version="1.0" encoding="utf-8"?>
<p:tagLst xmlns:p="http://schemas.openxmlformats.org/presentationml/2006/main">
  <p:tag name="AS_UNIQUEID" val="5885"/>
</p:tagLst>
</file>

<file path=ppt/tags/tag268.xml><?xml version="1.0" encoding="utf-8"?>
<p:tagLst xmlns:p="http://schemas.openxmlformats.org/presentationml/2006/main">
  <p:tag name="AS_UNIQUEID" val="5886"/>
</p:tagLst>
</file>

<file path=ppt/tags/tag269.xml><?xml version="1.0" encoding="utf-8"?>
<p:tagLst xmlns:p="http://schemas.openxmlformats.org/presentationml/2006/main">
  <p:tag name="AS_UNIQUEID" val="5887"/>
</p:tagLst>
</file>

<file path=ppt/tags/tag27.xml><?xml version="1.0" encoding="utf-8"?>
<p:tagLst xmlns:p="http://schemas.openxmlformats.org/presentationml/2006/main">
  <p:tag name="AS_UNIQUEID" val="5816"/>
</p:tagLst>
</file>

<file path=ppt/tags/tag270.xml><?xml version="1.0" encoding="utf-8"?>
<p:tagLst xmlns:p="http://schemas.openxmlformats.org/presentationml/2006/main">
  <p:tag name="AS_UNIQUEID" val="5888"/>
</p:tagLst>
</file>

<file path=ppt/tags/tag271.xml><?xml version="1.0" encoding="utf-8"?>
<p:tagLst xmlns:p="http://schemas.openxmlformats.org/presentationml/2006/main">
  <p:tag name="AS_UNIQUEID" val="5889"/>
</p:tagLst>
</file>

<file path=ppt/tags/tag272.xml><?xml version="1.0" encoding="utf-8"?>
<p:tagLst xmlns:p="http://schemas.openxmlformats.org/presentationml/2006/main">
  <p:tag name="AS_UNIQUEID" val="5890"/>
</p:tagLst>
</file>

<file path=ppt/tags/tag273.xml><?xml version="1.0" encoding="utf-8"?>
<p:tagLst xmlns:p="http://schemas.openxmlformats.org/presentationml/2006/main">
  <p:tag name="AS_UNIQUEID" val="5891"/>
</p:tagLst>
</file>

<file path=ppt/tags/tag274.xml><?xml version="1.0" encoding="utf-8"?>
<p:tagLst xmlns:p="http://schemas.openxmlformats.org/presentationml/2006/main">
  <p:tag name="AS_UNIQUEID" val="5892"/>
</p:tagLst>
</file>

<file path=ppt/tags/tag275.xml><?xml version="1.0" encoding="utf-8"?>
<p:tagLst xmlns:p="http://schemas.openxmlformats.org/presentationml/2006/main">
  <p:tag name="AS_UNIQUEID" val="5893"/>
</p:tagLst>
</file>

<file path=ppt/tags/tag276.xml><?xml version="1.0" encoding="utf-8"?>
<p:tagLst xmlns:p="http://schemas.openxmlformats.org/presentationml/2006/main">
  <p:tag name="AS_UNIQUEID" val="5894"/>
</p:tagLst>
</file>

<file path=ppt/tags/tag277.xml><?xml version="1.0" encoding="utf-8"?>
<p:tagLst xmlns:p="http://schemas.openxmlformats.org/presentationml/2006/main">
  <p:tag name="AS_UNIQUEID" val="5895"/>
</p:tagLst>
</file>

<file path=ppt/tags/tag278.xml><?xml version="1.0" encoding="utf-8"?>
<p:tagLst xmlns:p="http://schemas.openxmlformats.org/presentationml/2006/main">
  <p:tag name="AS_UNIQUEID" val="5896"/>
</p:tagLst>
</file>

<file path=ppt/tags/tag279.xml><?xml version="1.0" encoding="utf-8"?>
<p:tagLst xmlns:p="http://schemas.openxmlformats.org/presentationml/2006/main">
  <p:tag name="AS_UNIQUEID" val="5897"/>
</p:tagLst>
</file>

<file path=ppt/tags/tag28.xml><?xml version="1.0" encoding="utf-8"?>
<p:tagLst xmlns:p="http://schemas.openxmlformats.org/presentationml/2006/main">
  <p:tag name="AS_UNIQUEID" val="2496"/>
</p:tagLst>
</file>

<file path=ppt/tags/tag280.xml><?xml version="1.0" encoding="utf-8"?>
<p:tagLst xmlns:p="http://schemas.openxmlformats.org/presentationml/2006/main">
  <p:tag name="AS_UNIQUEID" val="5898"/>
</p:tagLst>
</file>

<file path=ppt/tags/tag281.xml><?xml version="1.0" encoding="utf-8"?>
<p:tagLst xmlns:p="http://schemas.openxmlformats.org/presentationml/2006/main">
  <p:tag name="AS_UNIQUEID" val="5899"/>
</p:tagLst>
</file>

<file path=ppt/tags/tag282.xml><?xml version="1.0" encoding="utf-8"?>
<p:tagLst xmlns:p="http://schemas.openxmlformats.org/presentationml/2006/main">
  <p:tag name="AS_UNIQUEID" val="5900"/>
</p:tagLst>
</file>

<file path=ppt/tags/tag283.xml><?xml version="1.0" encoding="utf-8"?>
<p:tagLst xmlns:p="http://schemas.openxmlformats.org/presentationml/2006/main">
  <p:tag name="AS_UNIQUEID" val="5901"/>
</p:tagLst>
</file>

<file path=ppt/tags/tag284.xml><?xml version="1.0" encoding="utf-8"?>
<p:tagLst xmlns:p="http://schemas.openxmlformats.org/presentationml/2006/main">
  <p:tag name="AS_UNIQUEID" val="5902"/>
</p:tagLst>
</file>

<file path=ppt/tags/tag285.xml><?xml version="1.0" encoding="utf-8"?>
<p:tagLst xmlns:p="http://schemas.openxmlformats.org/presentationml/2006/main">
  <p:tag name="AS_UNIQUEID" val="5903"/>
</p:tagLst>
</file>

<file path=ppt/tags/tag286.xml><?xml version="1.0" encoding="utf-8"?>
<p:tagLst xmlns:p="http://schemas.openxmlformats.org/presentationml/2006/main">
  <p:tag name="AS_UNIQUEID" val="2639"/>
</p:tagLst>
</file>

<file path=ppt/tags/tag287.xml><?xml version="1.0" encoding="utf-8"?>
<p:tagLst xmlns:p="http://schemas.openxmlformats.org/presentationml/2006/main">
  <p:tag name="AS_UNIQUEID" val="2640"/>
</p:tagLst>
</file>

<file path=ppt/tags/tag288.xml><?xml version="1.0" encoding="utf-8"?>
<p:tagLst xmlns:p="http://schemas.openxmlformats.org/presentationml/2006/main">
  <p:tag name="AS_UNIQUEID" val="2641"/>
</p:tagLst>
</file>

<file path=ppt/tags/tag289.xml><?xml version="1.0" encoding="utf-8"?>
<p:tagLst xmlns:p="http://schemas.openxmlformats.org/presentationml/2006/main">
  <p:tag name="AS_UNIQUEID" val="5904"/>
</p:tagLst>
</file>

<file path=ppt/tags/tag29.xml><?xml version="1.0" encoding="utf-8"?>
<p:tagLst xmlns:p="http://schemas.openxmlformats.org/presentationml/2006/main">
  <p:tag name="AS_UNIQUEID" val="2497"/>
</p:tagLst>
</file>

<file path=ppt/tags/tag290.xml><?xml version="1.0" encoding="utf-8"?>
<p:tagLst xmlns:p="http://schemas.openxmlformats.org/presentationml/2006/main">
  <p:tag name="AS_UNIQUEID" val="2624"/>
</p:tagLst>
</file>

<file path=ppt/tags/tag291.xml><?xml version="1.0" encoding="utf-8"?>
<p:tagLst xmlns:p="http://schemas.openxmlformats.org/presentationml/2006/main">
  <p:tag name="AS_UNIQUEID" val="5905"/>
</p:tagLst>
</file>

<file path=ppt/tags/tag292.xml><?xml version="1.0" encoding="utf-8"?>
<p:tagLst xmlns:p="http://schemas.openxmlformats.org/presentationml/2006/main">
  <p:tag name="AS_UNIQUEID" val="5906"/>
</p:tagLst>
</file>

<file path=ppt/tags/tag293.xml><?xml version="1.0" encoding="utf-8"?>
<p:tagLst xmlns:p="http://schemas.openxmlformats.org/presentationml/2006/main">
  <p:tag name="AS_UNIQUEID" val="5907"/>
</p:tagLst>
</file>

<file path=ppt/tags/tag294.xml><?xml version="1.0" encoding="utf-8"?>
<p:tagLst xmlns:p="http://schemas.openxmlformats.org/presentationml/2006/main">
  <p:tag name="AS_UNIQUEID" val="5908"/>
</p:tagLst>
</file>

<file path=ppt/tags/tag295.xml><?xml version="1.0" encoding="utf-8"?>
<p:tagLst xmlns:p="http://schemas.openxmlformats.org/presentationml/2006/main">
  <p:tag name="AS_UNIQUEID" val="5909"/>
</p:tagLst>
</file>

<file path=ppt/tags/tag296.xml><?xml version="1.0" encoding="utf-8"?>
<p:tagLst xmlns:p="http://schemas.openxmlformats.org/presentationml/2006/main">
  <p:tag name="AS_UNIQUEID" val="5910"/>
</p:tagLst>
</file>

<file path=ppt/tags/tag297.xml><?xml version="1.0" encoding="utf-8"?>
<p:tagLst xmlns:p="http://schemas.openxmlformats.org/presentationml/2006/main">
  <p:tag name="AS_UNIQUEID" val="5911"/>
</p:tagLst>
</file>

<file path=ppt/tags/tag298.xml><?xml version="1.0" encoding="utf-8"?>
<p:tagLst xmlns:p="http://schemas.openxmlformats.org/presentationml/2006/main">
  <p:tag name="AS_UNIQUEID" val="5912"/>
</p:tagLst>
</file>

<file path=ppt/tags/tag299.xml><?xml version="1.0" encoding="utf-8"?>
<p:tagLst xmlns:p="http://schemas.openxmlformats.org/presentationml/2006/main">
  <p:tag name="AS_UNIQUEID" val="5913"/>
</p:tagLst>
</file>

<file path=ppt/tags/tag3.xml><?xml version="1.0" encoding="utf-8"?>
<p:tagLst xmlns:p="http://schemas.openxmlformats.org/presentationml/2006/main">
  <p:tag name="AS_UNIQUEID" val="2471"/>
</p:tagLst>
</file>

<file path=ppt/tags/tag30.xml><?xml version="1.0" encoding="utf-8"?>
<p:tagLst xmlns:p="http://schemas.openxmlformats.org/presentationml/2006/main">
  <p:tag name="AS_UNIQUEID" val="2498"/>
</p:tagLst>
</file>

<file path=ppt/tags/tag300.xml><?xml version="1.0" encoding="utf-8"?>
<p:tagLst xmlns:p="http://schemas.openxmlformats.org/presentationml/2006/main">
  <p:tag name="AS_UNIQUEID" val="5914"/>
</p:tagLst>
</file>

<file path=ppt/tags/tag301.xml><?xml version="1.0" encoding="utf-8"?>
<p:tagLst xmlns:p="http://schemas.openxmlformats.org/presentationml/2006/main">
  <p:tag name="AS_UNIQUEID" val="5915"/>
</p:tagLst>
</file>

<file path=ppt/tags/tag302.xml><?xml version="1.0" encoding="utf-8"?>
<p:tagLst xmlns:p="http://schemas.openxmlformats.org/presentationml/2006/main">
  <p:tag name="AS_UNIQUEID" val="5916"/>
</p:tagLst>
</file>

<file path=ppt/tags/tag303.xml><?xml version="1.0" encoding="utf-8"?>
<p:tagLst xmlns:p="http://schemas.openxmlformats.org/presentationml/2006/main">
  <p:tag name="AS_UNIQUEID" val="5917"/>
</p:tagLst>
</file>

<file path=ppt/tags/tag304.xml><?xml version="1.0" encoding="utf-8"?>
<p:tagLst xmlns:p="http://schemas.openxmlformats.org/presentationml/2006/main">
  <p:tag name="AS_UNIQUEID" val="5918"/>
</p:tagLst>
</file>

<file path=ppt/tags/tag305.xml><?xml version="1.0" encoding="utf-8"?>
<p:tagLst xmlns:p="http://schemas.openxmlformats.org/presentationml/2006/main">
  <p:tag name="AS_UNIQUEID" val="5919"/>
</p:tagLst>
</file>

<file path=ppt/tags/tag306.xml><?xml version="1.0" encoding="utf-8"?>
<p:tagLst xmlns:p="http://schemas.openxmlformats.org/presentationml/2006/main">
  <p:tag name="AS_UNIQUEID" val="5920"/>
</p:tagLst>
</file>

<file path=ppt/tags/tag307.xml><?xml version="1.0" encoding="utf-8"?>
<p:tagLst xmlns:p="http://schemas.openxmlformats.org/presentationml/2006/main">
  <p:tag name="AS_UNIQUEID" val="5921"/>
</p:tagLst>
</file>

<file path=ppt/tags/tag308.xml><?xml version="1.0" encoding="utf-8"?>
<p:tagLst xmlns:p="http://schemas.openxmlformats.org/presentationml/2006/main">
  <p:tag name="AS_UNIQUEID" val="5922"/>
</p:tagLst>
</file>

<file path=ppt/tags/tag309.xml><?xml version="1.0" encoding="utf-8"?>
<p:tagLst xmlns:p="http://schemas.openxmlformats.org/presentationml/2006/main">
  <p:tag name="AS_UNIQUEID" val="5738"/>
</p:tagLst>
</file>

<file path=ppt/tags/tag31.xml><?xml version="1.0" encoding="utf-8"?>
<p:tagLst xmlns:p="http://schemas.openxmlformats.org/presentationml/2006/main">
  <p:tag name="AS_UNIQUEID" val="5817"/>
</p:tagLst>
</file>

<file path=ppt/tags/tag310.xml><?xml version="1.0" encoding="utf-8"?>
<p:tagLst xmlns:p="http://schemas.openxmlformats.org/presentationml/2006/main">
  <p:tag name="AS_UNIQUEID" val="5923"/>
</p:tagLst>
</file>

<file path=ppt/tags/tag311.xml><?xml version="1.0" encoding="utf-8"?>
<p:tagLst xmlns:p="http://schemas.openxmlformats.org/presentationml/2006/main">
  <p:tag name="AS_UNIQUEID" val="5924"/>
</p:tagLst>
</file>

<file path=ppt/tags/tag312.xml><?xml version="1.0" encoding="utf-8"?>
<p:tagLst xmlns:p="http://schemas.openxmlformats.org/presentationml/2006/main">
  <p:tag name="AS_UNIQUEID" val="5925"/>
</p:tagLst>
</file>

<file path=ppt/tags/tag313.xml><?xml version="1.0" encoding="utf-8"?>
<p:tagLst xmlns:p="http://schemas.openxmlformats.org/presentationml/2006/main">
  <p:tag name="AS_UNIQUEID" val="5926"/>
</p:tagLst>
</file>

<file path=ppt/tags/tag314.xml><?xml version="1.0" encoding="utf-8"?>
<p:tagLst xmlns:p="http://schemas.openxmlformats.org/presentationml/2006/main">
  <p:tag name="AS_UNIQUEID" val="5927"/>
</p:tagLst>
</file>

<file path=ppt/tags/tag315.xml><?xml version="1.0" encoding="utf-8"?>
<p:tagLst xmlns:p="http://schemas.openxmlformats.org/presentationml/2006/main">
  <p:tag name="AS_UNIQUEID" val="5928"/>
</p:tagLst>
</file>

<file path=ppt/tags/tag316.xml><?xml version="1.0" encoding="utf-8"?>
<p:tagLst xmlns:p="http://schemas.openxmlformats.org/presentationml/2006/main">
  <p:tag name="AS_UNIQUEID" val="5929"/>
</p:tagLst>
</file>

<file path=ppt/tags/tag317.xml><?xml version="1.0" encoding="utf-8"?>
<p:tagLst xmlns:p="http://schemas.openxmlformats.org/presentationml/2006/main">
  <p:tag name="AS_UNIQUEID" val="2639"/>
</p:tagLst>
</file>

<file path=ppt/tags/tag318.xml><?xml version="1.0" encoding="utf-8"?>
<p:tagLst xmlns:p="http://schemas.openxmlformats.org/presentationml/2006/main">
  <p:tag name="AS_UNIQUEID" val="2640"/>
</p:tagLst>
</file>

<file path=ppt/tags/tag319.xml><?xml version="1.0" encoding="utf-8"?>
<p:tagLst xmlns:p="http://schemas.openxmlformats.org/presentationml/2006/main">
  <p:tag name="AS_UNIQUEID" val="2641"/>
</p:tagLst>
</file>

<file path=ppt/tags/tag32.xml><?xml version="1.0" encoding="utf-8"?>
<p:tagLst xmlns:p="http://schemas.openxmlformats.org/presentationml/2006/main">
  <p:tag name="AS_UNIQUEID" val="2500"/>
</p:tagLst>
</file>

<file path=ppt/tags/tag320.xml><?xml version="1.0" encoding="utf-8"?>
<p:tagLst xmlns:p="http://schemas.openxmlformats.org/presentationml/2006/main">
  <p:tag name="AS_UNIQUEID" val="5930"/>
</p:tagLst>
</file>

<file path=ppt/tags/tag321.xml><?xml version="1.0" encoding="utf-8"?>
<p:tagLst xmlns:p="http://schemas.openxmlformats.org/presentationml/2006/main">
  <p:tag name="AS_UNIQUEID" val="2624"/>
</p:tagLst>
</file>

<file path=ppt/tags/tag322.xml><?xml version="1.0" encoding="utf-8"?>
<p:tagLst xmlns:p="http://schemas.openxmlformats.org/presentationml/2006/main">
  <p:tag name="AS_UNIQUEID" val="5931"/>
</p:tagLst>
</file>

<file path=ppt/tags/tag323.xml><?xml version="1.0" encoding="utf-8"?>
<p:tagLst xmlns:p="http://schemas.openxmlformats.org/presentationml/2006/main">
  <p:tag name="AS_UNIQUEID" val="5932"/>
</p:tagLst>
</file>

<file path=ppt/tags/tag324.xml><?xml version="1.0" encoding="utf-8"?>
<p:tagLst xmlns:p="http://schemas.openxmlformats.org/presentationml/2006/main">
  <p:tag name="AS_UNIQUEID" val="5933"/>
</p:tagLst>
</file>

<file path=ppt/tags/tag325.xml><?xml version="1.0" encoding="utf-8"?>
<p:tagLst xmlns:p="http://schemas.openxmlformats.org/presentationml/2006/main">
  <p:tag name="AS_UNIQUEID" val="5934"/>
</p:tagLst>
</file>

<file path=ppt/tags/tag326.xml><?xml version="1.0" encoding="utf-8"?>
<p:tagLst xmlns:p="http://schemas.openxmlformats.org/presentationml/2006/main">
  <p:tag name="AS_UNIQUEID" val="5935"/>
</p:tagLst>
</file>

<file path=ppt/tags/tag327.xml><?xml version="1.0" encoding="utf-8"?>
<p:tagLst xmlns:p="http://schemas.openxmlformats.org/presentationml/2006/main">
  <p:tag name="AS_UNIQUEID" val="5936"/>
</p:tagLst>
</file>

<file path=ppt/tags/tag328.xml><?xml version="1.0" encoding="utf-8"?>
<p:tagLst xmlns:p="http://schemas.openxmlformats.org/presentationml/2006/main">
  <p:tag name="AS_UNIQUEID" val="5937"/>
</p:tagLst>
</file>

<file path=ppt/tags/tag329.xml><?xml version="1.0" encoding="utf-8"?>
<p:tagLst xmlns:p="http://schemas.openxmlformats.org/presentationml/2006/main">
  <p:tag name="AS_UNIQUEID" val="5938"/>
</p:tagLst>
</file>

<file path=ppt/tags/tag33.xml><?xml version="1.0" encoding="utf-8"?>
<p:tagLst xmlns:p="http://schemas.openxmlformats.org/presentationml/2006/main">
  <p:tag name="AS_UNIQUEID" val="2501"/>
</p:tagLst>
</file>

<file path=ppt/tags/tag330.xml><?xml version="1.0" encoding="utf-8"?>
<p:tagLst xmlns:p="http://schemas.openxmlformats.org/presentationml/2006/main">
  <p:tag name="AS_UNIQUEID" val="5939"/>
</p:tagLst>
</file>

<file path=ppt/tags/tag331.xml><?xml version="1.0" encoding="utf-8"?>
<p:tagLst xmlns:p="http://schemas.openxmlformats.org/presentationml/2006/main">
  <p:tag name="AS_UNIQUEID" val="5940"/>
</p:tagLst>
</file>

<file path=ppt/tags/tag332.xml><?xml version="1.0" encoding="utf-8"?>
<p:tagLst xmlns:p="http://schemas.openxmlformats.org/presentationml/2006/main">
  <p:tag name="AS_UNIQUEID" val="5941"/>
</p:tagLst>
</file>

<file path=ppt/tags/tag333.xml><?xml version="1.0" encoding="utf-8"?>
<p:tagLst xmlns:p="http://schemas.openxmlformats.org/presentationml/2006/main">
  <p:tag name="AS_UNIQUEID" val="5942"/>
</p:tagLst>
</file>

<file path=ppt/tags/tag334.xml><?xml version="1.0" encoding="utf-8"?>
<p:tagLst xmlns:p="http://schemas.openxmlformats.org/presentationml/2006/main">
  <p:tag name="AS_UNIQUEID" val="5943"/>
</p:tagLst>
</file>

<file path=ppt/tags/tag335.xml><?xml version="1.0" encoding="utf-8"?>
<p:tagLst xmlns:p="http://schemas.openxmlformats.org/presentationml/2006/main">
  <p:tag name="AS_UNIQUEID" val="5944"/>
</p:tagLst>
</file>

<file path=ppt/tags/tag336.xml><?xml version="1.0" encoding="utf-8"?>
<p:tagLst xmlns:p="http://schemas.openxmlformats.org/presentationml/2006/main">
  <p:tag name="AS_UNIQUEID" val="5945"/>
</p:tagLst>
</file>

<file path=ppt/tags/tag337.xml><?xml version="1.0" encoding="utf-8"?>
<p:tagLst xmlns:p="http://schemas.openxmlformats.org/presentationml/2006/main">
  <p:tag name="AS_UNIQUEID" val="5946"/>
</p:tagLst>
</file>

<file path=ppt/tags/tag338.xml><?xml version="1.0" encoding="utf-8"?>
<p:tagLst xmlns:p="http://schemas.openxmlformats.org/presentationml/2006/main">
  <p:tag name="AS_UNIQUEID" val="5947"/>
</p:tagLst>
</file>

<file path=ppt/tags/tag339.xml><?xml version="1.0" encoding="utf-8"?>
<p:tagLst xmlns:p="http://schemas.openxmlformats.org/presentationml/2006/main">
  <p:tag name="AS_UNIQUEID" val="5948"/>
</p:tagLst>
</file>

<file path=ppt/tags/tag34.xml><?xml version="1.0" encoding="utf-8"?>
<p:tagLst xmlns:p="http://schemas.openxmlformats.org/presentationml/2006/main">
  <p:tag name="AS_UNIQUEID" val="5818"/>
</p:tagLst>
</file>

<file path=ppt/tags/tag340.xml><?xml version="1.0" encoding="utf-8"?>
<p:tagLst xmlns:p="http://schemas.openxmlformats.org/presentationml/2006/main">
  <p:tag name="AS_UNIQUEID" val="5949"/>
</p:tagLst>
</file>

<file path=ppt/tags/tag341.xml><?xml version="1.0" encoding="utf-8"?>
<p:tagLst xmlns:p="http://schemas.openxmlformats.org/presentationml/2006/main">
  <p:tag name="AS_UNIQUEID" val="5950"/>
</p:tagLst>
</file>

<file path=ppt/tags/tag342.xml><?xml version="1.0" encoding="utf-8"?>
<p:tagLst xmlns:p="http://schemas.openxmlformats.org/presentationml/2006/main">
  <p:tag name="AS_UNIQUEID" val="5951"/>
</p:tagLst>
</file>

<file path=ppt/tags/tag343.xml><?xml version="1.0" encoding="utf-8"?>
<p:tagLst xmlns:p="http://schemas.openxmlformats.org/presentationml/2006/main">
  <p:tag name="AS_UNIQUEID" val="5952"/>
</p:tagLst>
</file>

<file path=ppt/tags/tag344.xml><?xml version="1.0" encoding="utf-8"?>
<p:tagLst xmlns:p="http://schemas.openxmlformats.org/presentationml/2006/main">
  <p:tag name="AS_UNIQUEID" val="5953"/>
</p:tagLst>
</file>

<file path=ppt/tags/tag345.xml><?xml version="1.0" encoding="utf-8"?>
<p:tagLst xmlns:p="http://schemas.openxmlformats.org/presentationml/2006/main">
  <p:tag name="AS_UNIQUEID" val="5954"/>
</p:tagLst>
</file>

<file path=ppt/tags/tag346.xml><?xml version="1.0" encoding="utf-8"?>
<p:tagLst xmlns:p="http://schemas.openxmlformats.org/presentationml/2006/main">
  <p:tag name="AS_UNIQUEID" val="2639"/>
</p:tagLst>
</file>

<file path=ppt/tags/tag347.xml><?xml version="1.0" encoding="utf-8"?>
<p:tagLst xmlns:p="http://schemas.openxmlformats.org/presentationml/2006/main">
  <p:tag name="AS_UNIQUEID" val="2640"/>
</p:tagLst>
</file>

<file path=ppt/tags/tag348.xml><?xml version="1.0" encoding="utf-8"?>
<p:tagLst xmlns:p="http://schemas.openxmlformats.org/presentationml/2006/main">
  <p:tag name="AS_UNIQUEID" val="2641"/>
</p:tagLst>
</file>

<file path=ppt/tags/tag349.xml><?xml version="1.0" encoding="utf-8"?>
<p:tagLst xmlns:p="http://schemas.openxmlformats.org/presentationml/2006/main">
  <p:tag name="AS_UNIQUEID" val="5955"/>
</p:tagLst>
</file>

<file path=ppt/tags/tag35.xml><?xml version="1.0" encoding="utf-8"?>
<p:tagLst xmlns:p="http://schemas.openxmlformats.org/presentationml/2006/main">
  <p:tag name="AS_UNIQUEID" val="2503"/>
</p:tagLst>
</file>

<file path=ppt/tags/tag350.xml><?xml version="1.0" encoding="utf-8"?>
<p:tagLst xmlns:p="http://schemas.openxmlformats.org/presentationml/2006/main">
  <p:tag name="AS_UNIQUEID" val="2624"/>
</p:tagLst>
</file>

<file path=ppt/tags/tag351.xml><?xml version="1.0" encoding="utf-8"?>
<p:tagLst xmlns:p="http://schemas.openxmlformats.org/presentationml/2006/main">
  <p:tag name="AS_UNIQUEID" val="5956"/>
</p:tagLst>
</file>

<file path=ppt/tags/tag352.xml><?xml version="1.0" encoding="utf-8"?>
<p:tagLst xmlns:p="http://schemas.openxmlformats.org/presentationml/2006/main">
  <p:tag name="AS_UNIQUEID" val="5957"/>
</p:tagLst>
</file>

<file path=ppt/tags/tag353.xml><?xml version="1.0" encoding="utf-8"?>
<p:tagLst xmlns:p="http://schemas.openxmlformats.org/presentationml/2006/main">
  <p:tag name="AS_UNIQUEID" val="5958"/>
</p:tagLst>
</file>

<file path=ppt/tags/tag354.xml><?xml version="1.0" encoding="utf-8"?>
<p:tagLst xmlns:p="http://schemas.openxmlformats.org/presentationml/2006/main">
  <p:tag name="AS_UNIQUEID" val="5959"/>
</p:tagLst>
</file>

<file path=ppt/tags/tag355.xml><?xml version="1.0" encoding="utf-8"?>
<p:tagLst xmlns:p="http://schemas.openxmlformats.org/presentationml/2006/main">
  <p:tag name="AS_UNIQUEID" val="5960"/>
</p:tagLst>
</file>

<file path=ppt/tags/tag356.xml><?xml version="1.0" encoding="utf-8"?>
<p:tagLst xmlns:p="http://schemas.openxmlformats.org/presentationml/2006/main">
  <p:tag name="AS_UNIQUEID" val="5961"/>
</p:tagLst>
</file>

<file path=ppt/tags/tag357.xml><?xml version="1.0" encoding="utf-8"?>
<p:tagLst xmlns:p="http://schemas.openxmlformats.org/presentationml/2006/main">
  <p:tag name="AS_UNIQUEID" val="5962"/>
</p:tagLst>
</file>

<file path=ppt/tags/tag358.xml><?xml version="1.0" encoding="utf-8"?>
<p:tagLst xmlns:p="http://schemas.openxmlformats.org/presentationml/2006/main">
  <p:tag name="AS_UNIQUEID" val="5963"/>
</p:tagLst>
</file>

<file path=ppt/tags/tag359.xml><?xml version="1.0" encoding="utf-8"?>
<p:tagLst xmlns:p="http://schemas.openxmlformats.org/presentationml/2006/main">
  <p:tag name="AS_UNIQUEID" val="5964"/>
</p:tagLst>
</file>

<file path=ppt/tags/tag36.xml><?xml version="1.0" encoding="utf-8"?>
<p:tagLst xmlns:p="http://schemas.openxmlformats.org/presentationml/2006/main">
  <p:tag name="AS_UNIQUEID" val="2504"/>
</p:tagLst>
</file>

<file path=ppt/tags/tag360.xml><?xml version="1.0" encoding="utf-8"?>
<p:tagLst xmlns:p="http://schemas.openxmlformats.org/presentationml/2006/main">
  <p:tag name="AS_UNIQUEID" val="5965"/>
</p:tagLst>
</file>

<file path=ppt/tags/tag361.xml><?xml version="1.0" encoding="utf-8"?>
<p:tagLst xmlns:p="http://schemas.openxmlformats.org/presentationml/2006/main">
  <p:tag name="AS_UNIQUEID" val="5966"/>
</p:tagLst>
</file>

<file path=ppt/tags/tag362.xml><?xml version="1.0" encoding="utf-8"?>
<p:tagLst xmlns:p="http://schemas.openxmlformats.org/presentationml/2006/main">
  <p:tag name="AS_UNIQUEID" val="5967"/>
</p:tagLst>
</file>

<file path=ppt/tags/tag363.xml><?xml version="1.0" encoding="utf-8"?>
<p:tagLst xmlns:p="http://schemas.openxmlformats.org/presentationml/2006/main">
  <p:tag name="AS_UNIQUEID" val="5968"/>
</p:tagLst>
</file>

<file path=ppt/tags/tag364.xml><?xml version="1.0" encoding="utf-8"?>
<p:tagLst xmlns:p="http://schemas.openxmlformats.org/presentationml/2006/main">
  <p:tag name="AS_UNIQUEID" val="5969"/>
</p:tagLst>
</file>

<file path=ppt/tags/tag365.xml><?xml version="1.0" encoding="utf-8"?>
<p:tagLst xmlns:p="http://schemas.openxmlformats.org/presentationml/2006/main">
  <p:tag name="AS_UNIQUEID" val="5970"/>
</p:tagLst>
</file>

<file path=ppt/tags/tag366.xml><?xml version="1.0" encoding="utf-8"?>
<p:tagLst xmlns:p="http://schemas.openxmlformats.org/presentationml/2006/main">
  <p:tag name="AS_UNIQUEID" val="5971"/>
</p:tagLst>
</file>

<file path=ppt/tags/tag367.xml><?xml version="1.0" encoding="utf-8"?>
<p:tagLst xmlns:p="http://schemas.openxmlformats.org/presentationml/2006/main">
  <p:tag name="AS_UNIQUEID" val="5972"/>
</p:tagLst>
</file>

<file path=ppt/tags/tag368.xml><?xml version="1.0" encoding="utf-8"?>
<p:tagLst xmlns:p="http://schemas.openxmlformats.org/presentationml/2006/main">
  <p:tag name="AS_UNIQUEID" val="5973"/>
</p:tagLst>
</file>

<file path=ppt/tags/tag369.xml><?xml version="1.0" encoding="utf-8"?>
<p:tagLst xmlns:p="http://schemas.openxmlformats.org/presentationml/2006/main">
  <p:tag name="AS_UNIQUEID" val="5974"/>
</p:tagLst>
</file>

<file path=ppt/tags/tag37.xml><?xml version="1.0" encoding="utf-8"?>
<p:tagLst xmlns:p="http://schemas.openxmlformats.org/presentationml/2006/main">
  <p:tag name="AS_UNIQUEID" val="5819"/>
</p:tagLst>
</file>

<file path=ppt/tags/tag370.xml><?xml version="1.0" encoding="utf-8"?>
<p:tagLst xmlns:p="http://schemas.openxmlformats.org/presentationml/2006/main">
  <p:tag name="AS_UNIQUEID" val="5975"/>
</p:tagLst>
</file>

<file path=ppt/tags/tag371.xml><?xml version="1.0" encoding="utf-8"?>
<p:tagLst xmlns:p="http://schemas.openxmlformats.org/presentationml/2006/main">
  <p:tag name="AS_UNIQUEID" val="5976"/>
</p:tagLst>
</file>

<file path=ppt/tags/tag372.xml><?xml version="1.0" encoding="utf-8"?>
<p:tagLst xmlns:p="http://schemas.openxmlformats.org/presentationml/2006/main">
  <p:tag name="AS_UNIQUEID" val="5977"/>
</p:tagLst>
</file>

<file path=ppt/tags/tag373.xml><?xml version="1.0" encoding="utf-8"?>
<p:tagLst xmlns:p="http://schemas.openxmlformats.org/presentationml/2006/main">
  <p:tag name="AS_UNIQUEID" val="5978"/>
</p:tagLst>
</file>

<file path=ppt/tags/tag374.xml><?xml version="1.0" encoding="utf-8"?>
<p:tagLst xmlns:p="http://schemas.openxmlformats.org/presentationml/2006/main">
  <p:tag name="AS_UNIQUEID" val="5979"/>
</p:tagLst>
</file>

<file path=ppt/tags/tag375.xml><?xml version="1.0" encoding="utf-8"?>
<p:tagLst xmlns:p="http://schemas.openxmlformats.org/presentationml/2006/main">
  <p:tag name="AS_UNIQUEID" val="2639"/>
</p:tagLst>
</file>

<file path=ppt/tags/tag376.xml><?xml version="1.0" encoding="utf-8"?>
<p:tagLst xmlns:p="http://schemas.openxmlformats.org/presentationml/2006/main">
  <p:tag name="AS_UNIQUEID" val="2640"/>
</p:tagLst>
</file>

<file path=ppt/tags/tag377.xml><?xml version="1.0" encoding="utf-8"?>
<p:tagLst xmlns:p="http://schemas.openxmlformats.org/presentationml/2006/main">
  <p:tag name="AS_UNIQUEID" val="2641"/>
</p:tagLst>
</file>

<file path=ppt/tags/tag378.xml><?xml version="1.0" encoding="utf-8"?>
<p:tagLst xmlns:p="http://schemas.openxmlformats.org/presentationml/2006/main">
  <p:tag name="AS_UNIQUEID" val="5980"/>
</p:tagLst>
</file>

<file path=ppt/tags/tag379.xml><?xml version="1.0" encoding="utf-8"?>
<p:tagLst xmlns:p="http://schemas.openxmlformats.org/presentationml/2006/main">
  <p:tag name="AS_UNIQUEID" val="2643"/>
</p:tagLst>
</file>

<file path=ppt/tags/tag38.xml><?xml version="1.0" encoding="utf-8"?>
<p:tagLst xmlns:p="http://schemas.openxmlformats.org/presentationml/2006/main">
  <p:tag name="AS_UNIQUEID" val="5820"/>
</p:tagLst>
</file>

<file path=ppt/tags/tag380.xml><?xml version="1.0" encoding="utf-8"?>
<p:tagLst xmlns:p="http://schemas.openxmlformats.org/presentationml/2006/main">
  <p:tag name="AS_UNIQUEID" val="2644"/>
</p:tagLst>
</file>

<file path=ppt/tags/tag381.xml><?xml version="1.0" encoding="utf-8"?>
<p:tagLst xmlns:p="http://schemas.openxmlformats.org/presentationml/2006/main">
  <p:tag name="AS_UNIQUEID" val="5981"/>
</p:tagLst>
</file>

<file path=ppt/tags/tag382.xml><?xml version="1.0" encoding="utf-8"?>
<p:tagLst xmlns:p="http://schemas.openxmlformats.org/presentationml/2006/main">
  <p:tag name="AS_UNIQUEID" val="5982"/>
</p:tagLst>
</file>

<file path=ppt/tags/tag383.xml><?xml version="1.0" encoding="utf-8"?>
<p:tagLst xmlns:p="http://schemas.openxmlformats.org/presentationml/2006/main">
  <p:tag name="AS_UNIQUEID" val="5983"/>
</p:tagLst>
</file>

<file path=ppt/tags/tag384.xml><?xml version="1.0" encoding="utf-8"?>
<p:tagLst xmlns:p="http://schemas.openxmlformats.org/presentationml/2006/main">
  <p:tag name="AS_UNIQUEID" val="5984"/>
</p:tagLst>
</file>

<file path=ppt/tags/tag385.xml><?xml version="1.0" encoding="utf-8"?>
<p:tagLst xmlns:p="http://schemas.openxmlformats.org/presentationml/2006/main">
  <p:tag name="AS_UNIQUEID" val="5985"/>
</p:tagLst>
</file>

<file path=ppt/tags/tag386.xml><?xml version="1.0" encoding="utf-8"?>
<p:tagLst xmlns:p="http://schemas.openxmlformats.org/presentationml/2006/main">
  <p:tag name="AS_UNIQUEID" val="5986"/>
</p:tagLst>
</file>

<file path=ppt/tags/tag387.xml><?xml version="1.0" encoding="utf-8"?>
<p:tagLst xmlns:p="http://schemas.openxmlformats.org/presentationml/2006/main">
  <p:tag name="AS_UNIQUEID" val="5987"/>
</p:tagLst>
</file>

<file path=ppt/tags/tag388.xml><?xml version="1.0" encoding="utf-8"?>
<p:tagLst xmlns:p="http://schemas.openxmlformats.org/presentationml/2006/main">
  <p:tag name="AS_UNIQUEID" val="5988"/>
</p:tagLst>
</file>

<file path=ppt/tags/tag389.xml><?xml version="1.0" encoding="utf-8"?>
<p:tagLst xmlns:p="http://schemas.openxmlformats.org/presentationml/2006/main">
  <p:tag name="AS_UNIQUEID" val="5989"/>
</p:tagLst>
</file>

<file path=ppt/tags/tag39.xml><?xml version="1.0" encoding="utf-8"?>
<p:tagLst xmlns:p="http://schemas.openxmlformats.org/presentationml/2006/main">
  <p:tag name="AS_UNIQUEID" val="5821"/>
</p:tagLst>
</file>

<file path=ppt/tags/tag390.xml><?xml version="1.0" encoding="utf-8"?>
<p:tagLst xmlns:p="http://schemas.openxmlformats.org/presentationml/2006/main">
  <p:tag name="AS_UNIQUEID" val="5990"/>
</p:tagLst>
</file>

<file path=ppt/tags/tag391.xml><?xml version="1.0" encoding="utf-8"?>
<p:tagLst xmlns:p="http://schemas.openxmlformats.org/presentationml/2006/main">
  <p:tag name="AS_UNIQUEID" val="5991"/>
</p:tagLst>
</file>

<file path=ppt/tags/tag392.xml><?xml version="1.0" encoding="utf-8"?>
<p:tagLst xmlns:p="http://schemas.openxmlformats.org/presentationml/2006/main">
  <p:tag name="AS_UNIQUEID" val="5992"/>
</p:tagLst>
</file>

<file path=ppt/tags/tag393.xml><?xml version="1.0" encoding="utf-8"?>
<p:tagLst xmlns:p="http://schemas.openxmlformats.org/presentationml/2006/main">
  <p:tag name="AS_UNIQUEID" val="5993"/>
</p:tagLst>
</file>

<file path=ppt/tags/tag394.xml><?xml version="1.0" encoding="utf-8"?>
<p:tagLst xmlns:p="http://schemas.openxmlformats.org/presentationml/2006/main">
  <p:tag name="AS_UNIQUEID" val="5994"/>
</p:tagLst>
</file>

<file path=ppt/tags/tag395.xml><?xml version="1.0" encoding="utf-8"?>
<p:tagLst xmlns:p="http://schemas.openxmlformats.org/presentationml/2006/main">
  <p:tag name="AS_UNIQUEID" val="5995"/>
</p:tagLst>
</file>

<file path=ppt/tags/tag396.xml><?xml version="1.0" encoding="utf-8"?>
<p:tagLst xmlns:p="http://schemas.openxmlformats.org/presentationml/2006/main">
  <p:tag name="AS_UNIQUEID" val="5996"/>
</p:tagLst>
</file>

<file path=ppt/tags/tag397.xml><?xml version="1.0" encoding="utf-8"?>
<p:tagLst xmlns:p="http://schemas.openxmlformats.org/presentationml/2006/main">
  <p:tag name="AS_UNIQUEID" val="5997"/>
</p:tagLst>
</file>

<file path=ppt/tags/tag398.xml><?xml version="1.0" encoding="utf-8"?>
<p:tagLst xmlns:p="http://schemas.openxmlformats.org/presentationml/2006/main">
  <p:tag name="AS_UNIQUEID" val="5998"/>
</p:tagLst>
</file>

<file path=ppt/tags/tag399.xml><?xml version="1.0" encoding="utf-8"?>
<p:tagLst xmlns:p="http://schemas.openxmlformats.org/presentationml/2006/main">
  <p:tag name="AS_UNIQUEID" val="5999"/>
</p:tagLst>
</file>

<file path=ppt/tags/tag4.xml><?xml version="1.0" encoding="utf-8"?>
<p:tagLst xmlns:p="http://schemas.openxmlformats.org/presentationml/2006/main">
  <p:tag name="AS_UNIQUEID" val="5809"/>
</p:tagLst>
</file>

<file path=ppt/tags/tag40.xml><?xml version="1.0" encoding="utf-8"?>
<p:tagLst xmlns:p="http://schemas.openxmlformats.org/presentationml/2006/main">
  <p:tag name="AS_UNIQUEID" val="2507"/>
</p:tagLst>
</file>

<file path=ppt/tags/tag400.xml><?xml version="1.0" encoding="utf-8"?>
<p:tagLst xmlns:p="http://schemas.openxmlformats.org/presentationml/2006/main">
  <p:tag name="AS_UNIQUEID" val="6000"/>
</p:tagLst>
</file>

<file path=ppt/tags/tag401.xml><?xml version="1.0" encoding="utf-8"?>
<p:tagLst xmlns:p="http://schemas.openxmlformats.org/presentationml/2006/main">
  <p:tag name="AS_UNIQUEID" val="6001"/>
</p:tagLst>
</file>

<file path=ppt/tags/tag402.xml><?xml version="1.0" encoding="utf-8"?>
<p:tagLst xmlns:p="http://schemas.openxmlformats.org/presentationml/2006/main">
  <p:tag name="AS_UNIQUEID" val="6002"/>
</p:tagLst>
</file>

<file path=ppt/tags/tag403.xml><?xml version="1.0" encoding="utf-8"?>
<p:tagLst xmlns:p="http://schemas.openxmlformats.org/presentationml/2006/main">
  <p:tag name="AS_UNIQUEID" val="6003"/>
</p:tagLst>
</file>

<file path=ppt/tags/tag404.xml><?xml version="1.0" encoding="utf-8"?>
<p:tagLst xmlns:p="http://schemas.openxmlformats.org/presentationml/2006/main">
  <p:tag name="AS_UNIQUEID" val="6004"/>
</p:tagLst>
</file>

<file path=ppt/tags/tag405.xml><?xml version="1.0" encoding="utf-8"?>
<p:tagLst xmlns:p="http://schemas.openxmlformats.org/presentationml/2006/main">
  <p:tag name="AS_UNIQUEID" val="6005"/>
</p:tagLst>
</file>

<file path=ppt/tags/tag406.xml><?xml version="1.0" encoding="utf-8"?>
<p:tagLst xmlns:p="http://schemas.openxmlformats.org/presentationml/2006/main">
  <p:tag name="AS_UNIQUEID" val="6006"/>
</p:tagLst>
</file>

<file path=ppt/tags/tag407.xml><?xml version="1.0" encoding="utf-8"?>
<p:tagLst xmlns:p="http://schemas.openxmlformats.org/presentationml/2006/main">
  <p:tag name="AS_UNIQUEID" val="6007"/>
</p:tagLst>
</file>

<file path=ppt/tags/tag408.xml><?xml version="1.0" encoding="utf-8"?>
<p:tagLst xmlns:p="http://schemas.openxmlformats.org/presentationml/2006/main">
  <p:tag name="AS_UNIQUEID" val="6008"/>
</p:tagLst>
</file>

<file path=ppt/tags/tag409.xml><?xml version="1.0" encoding="utf-8"?>
<p:tagLst xmlns:p="http://schemas.openxmlformats.org/presentationml/2006/main">
  <p:tag name="AS_UNIQUEID" val="6009"/>
</p:tagLst>
</file>

<file path=ppt/tags/tag41.xml><?xml version="1.0" encoding="utf-8"?>
<p:tagLst xmlns:p="http://schemas.openxmlformats.org/presentationml/2006/main">
  <p:tag name="AS_UNIQUEID" val="2508"/>
</p:tagLst>
</file>

<file path=ppt/tags/tag410.xml><?xml version="1.0" encoding="utf-8"?>
<p:tagLst xmlns:p="http://schemas.openxmlformats.org/presentationml/2006/main">
  <p:tag name="AS_UNIQUEID" val="6010"/>
</p:tagLst>
</file>

<file path=ppt/tags/tag411.xml><?xml version="1.0" encoding="utf-8"?>
<p:tagLst xmlns:p="http://schemas.openxmlformats.org/presentationml/2006/main">
  <p:tag name="AS_UNIQUEID" val="6011"/>
</p:tagLst>
</file>

<file path=ppt/tags/tag412.xml><?xml version="1.0" encoding="utf-8"?>
<p:tagLst xmlns:p="http://schemas.openxmlformats.org/presentationml/2006/main">
  <p:tag name="AS_UNIQUEID" val="6012"/>
</p:tagLst>
</file>

<file path=ppt/tags/tag413.xml><?xml version="1.0" encoding="utf-8"?>
<p:tagLst xmlns:p="http://schemas.openxmlformats.org/presentationml/2006/main">
  <p:tag name="AS_UNIQUEID" val="6013"/>
</p:tagLst>
</file>

<file path=ppt/tags/tag414.xml><?xml version="1.0" encoding="utf-8"?>
<p:tagLst xmlns:p="http://schemas.openxmlformats.org/presentationml/2006/main">
  <p:tag name="AS_UNIQUEID" val="6014"/>
</p:tagLst>
</file>

<file path=ppt/tags/tag415.xml><?xml version="1.0" encoding="utf-8"?>
<p:tagLst xmlns:p="http://schemas.openxmlformats.org/presentationml/2006/main">
  <p:tag name="AS_UNIQUEID" val="6015"/>
</p:tagLst>
</file>

<file path=ppt/tags/tag416.xml><?xml version="1.0" encoding="utf-8"?>
<p:tagLst xmlns:p="http://schemas.openxmlformats.org/presentationml/2006/main">
  <p:tag name="AS_UNIQUEID" val="6016"/>
</p:tagLst>
</file>

<file path=ppt/tags/tag417.xml><?xml version="1.0" encoding="utf-8"?>
<p:tagLst xmlns:p="http://schemas.openxmlformats.org/presentationml/2006/main">
  <p:tag name="AS_UNIQUEID" val="6017"/>
</p:tagLst>
</file>

<file path=ppt/tags/tag418.xml><?xml version="1.0" encoding="utf-8"?>
<p:tagLst xmlns:p="http://schemas.openxmlformats.org/presentationml/2006/main">
  <p:tag name="AS_UNIQUEID" val="6018"/>
</p:tagLst>
</file>

<file path=ppt/tags/tag419.xml><?xml version="1.0" encoding="utf-8"?>
<p:tagLst xmlns:p="http://schemas.openxmlformats.org/presentationml/2006/main">
  <p:tag name="AS_UNIQUEID" val="6019"/>
</p:tagLst>
</file>

<file path=ppt/tags/tag42.xml><?xml version="1.0" encoding="utf-8"?>
<p:tagLst xmlns:p="http://schemas.openxmlformats.org/presentationml/2006/main">
  <p:tag name="AS_UNIQUEID" val="2509"/>
</p:tagLst>
</file>

<file path=ppt/tags/tag420.xml><?xml version="1.0" encoding="utf-8"?>
<p:tagLst xmlns:p="http://schemas.openxmlformats.org/presentationml/2006/main">
  <p:tag name="AS_UNIQUEID" val="6020"/>
</p:tagLst>
</file>

<file path=ppt/tags/tag421.xml><?xml version="1.0" encoding="utf-8"?>
<p:tagLst xmlns:p="http://schemas.openxmlformats.org/presentationml/2006/main">
  <p:tag name="AS_UNIQUEID" val="6021"/>
</p:tagLst>
</file>

<file path=ppt/tags/tag422.xml><?xml version="1.0" encoding="utf-8"?>
<p:tagLst xmlns:p="http://schemas.openxmlformats.org/presentationml/2006/main">
  <p:tag name="AS_UNIQUEID" val="6022"/>
</p:tagLst>
</file>

<file path=ppt/tags/tag423.xml><?xml version="1.0" encoding="utf-8"?>
<p:tagLst xmlns:p="http://schemas.openxmlformats.org/presentationml/2006/main">
  <p:tag name="AS_UNIQUEID" val="2639"/>
</p:tagLst>
</file>

<file path=ppt/tags/tag424.xml><?xml version="1.0" encoding="utf-8"?>
<p:tagLst xmlns:p="http://schemas.openxmlformats.org/presentationml/2006/main">
  <p:tag name="AS_UNIQUEID" val="2640"/>
</p:tagLst>
</file>

<file path=ppt/tags/tag425.xml><?xml version="1.0" encoding="utf-8"?>
<p:tagLst xmlns:p="http://schemas.openxmlformats.org/presentationml/2006/main">
  <p:tag name="AS_UNIQUEID" val="2641"/>
</p:tagLst>
</file>

<file path=ppt/tags/tag426.xml><?xml version="1.0" encoding="utf-8"?>
<p:tagLst xmlns:p="http://schemas.openxmlformats.org/presentationml/2006/main">
  <p:tag name="AS_UNIQUEID" val="6023"/>
</p:tagLst>
</file>

<file path=ppt/tags/tag427.xml><?xml version="1.0" encoding="utf-8"?>
<p:tagLst xmlns:p="http://schemas.openxmlformats.org/presentationml/2006/main">
  <p:tag name="AS_UNIQUEID" val="2624"/>
</p:tagLst>
</file>

<file path=ppt/tags/tag428.xml><?xml version="1.0" encoding="utf-8"?>
<p:tagLst xmlns:p="http://schemas.openxmlformats.org/presentationml/2006/main">
  <p:tag name="AS_UNIQUEID" val="6024"/>
</p:tagLst>
</file>

<file path=ppt/tags/tag429.xml><?xml version="1.0" encoding="utf-8"?>
<p:tagLst xmlns:p="http://schemas.openxmlformats.org/presentationml/2006/main">
  <p:tag name="AS_UNIQUEID" val="6025"/>
</p:tagLst>
</file>

<file path=ppt/tags/tag43.xml><?xml version="1.0" encoding="utf-8"?>
<p:tagLst xmlns:p="http://schemas.openxmlformats.org/presentationml/2006/main">
  <p:tag name="AS_UNIQUEID" val="2510"/>
</p:tagLst>
</file>

<file path=ppt/tags/tag430.xml><?xml version="1.0" encoding="utf-8"?>
<p:tagLst xmlns:p="http://schemas.openxmlformats.org/presentationml/2006/main">
  <p:tag name="AS_UNIQUEID" val="6026"/>
</p:tagLst>
</file>

<file path=ppt/tags/tag431.xml><?xml version="1.0" encoding="utf-8"?>
<p:tagLst xmlns:p="http://schemas.openxmlformats.org/presentationml/2006/main">
  <p:tag name="AS_UNIQUEID" val="6027"/>
</p:tagLst>
</file>

<file path=ppt/tags/tag432.xml><?xml version="1.0" encoding="utf-8"?>
<p:tagLst xmlns:p="http://schemas.openxmlformats.org/presentationml/2006/main">
  <p:tag name="AS_UNIQUEID" val="6028"/>
</p:tagLst>
</file>

<file path=ppt/tags/tag433.xml><?xml version="1.0" encoding="utf-8"?>
<p:tagLst xmlns:p="http://schemas.openxmlformats.org/presentationml/2006/main">
  <p:tag name="AS_UNIQUEID" val="6029"/>
</p:tagLst>
</file>

<file path=ppt/tags/tag434.xml><?xml version="1.0" encoding="utf-8"?>
<p:tagLst xmlns:p="http://schemas.openxmlformats.org/presentationml/2006/main">
  <p:tag name="AS_UNIQUEID" val="6030"/>
</p:tagLst>
</file>

<file path=ppt/tags/tag435.xml><?xml version="1.0" encoding="utf-8"?>
<p:tagLst xmlns:p="http://schemas.openxmlformats.org/presentationml/2006/main">
  <p:tag name="AS_UNIQUEID" val="6031"/>
</p:tagLst>
</file>

<file path=ppt/tags/tag436.xml><?xml version="1.0" encoding="utf-8"?>
<p:tagLst xmlns:p="http://schemas.openxmlformats.org/presentationml/2006/main">
  <p:tag name="AS_UNIQUEID" val="6032"/>
</p:tagLst>
</file>

<file path=ppt/tags/tag437.xml><?xml version="1.0" encoding="utf-8"?>
<p:tagLst xmlns:p="http://schemas.openxmlformats.org/presentationml/2006/main">
  <p:tag name="AS_UNIQUEID" val="6033"/>
</p:tagLst>
</file>

<file path=ppt/tags/tag438.xml><?xml version="1.0" encoding="utf-8"?>
<p:tagLst xmlns:p="http://schemas.openxmlformats.org/presentationml/2006/main">
  <p:tag name="AS_UNIQUEID" val="6034"/>
</p:tagLst>
</file>

<file path=ppt/tags/tag439.xml><?xml version="1.0" encoding="utf-8"?>
<p:tagLst xmlns:p="http://schemas.openxmlformats.org/presentationml/2006/main">
  <p:tag name="AS_UNIQUEID" val="6035"/>
</p:tagLst>
</file>

<file path=ppt/tags/tag44.xml><?xml version="1.0" encoding="utf-8"?>
<p:tagLst xmlns:p="http://schemas.openxmlformats.org/presentationml/2006/main">
  <p:tag name="AS_UNIQUEID" val="2511"/>
</p:tagLst>
</file>

<file path=ppt/tags/tag440.xml><?xml version="1.0" encoding="utf-8"?>
<p:tagLst xmlns:p="http://schemas.openxmlformats.org/presentationml/2006/main">
  <p:tag name="AS_UNIQUEID" val="6036"/>
</p:tagLst>
</file>

<file path=ppt/tags/tag441.xml><?xml version="1.0" encoding="utf-8"?>
<p:tagLst xmlns:p="http://schemas.openxmlformats.org/presentationml/2006/main">
  <p:tag name="AS_UNIQUEID" val="6037"/>
</p:tagLst>
</file>

<file path=ppt/tags/tag442.xml><?xml version="1.0" encoding="utf-8"?>
<p:tagLst xmlns:p="http://schemas.openxmlformats.org/presentationml/2006/main">
  <p:tag name="AS_UNIQUEID" val="6038"/>
</p:tagLst>
</file>

<file path=ppt/tags/tag443.xml><?xml version="1.0" encoding="utf-8"?>
<p:tagLst xmlns:p="http://schemas.openxmlformats.org/presentationml/2006/main">
  <p:tag name="AS_UNIQUEID" val="6039"/>
</p:tagLst>
</file>

<file path=ppt/tags/tag444.xml><?xml version="1.0" encoding="utf-8"?>
<p:tagLst xmlns:p="http://schemas.openxmlformats.org/presentationml/2006/main">
  <p:tag name="AS_UNIQUEID" val="6040"/>
</p:tagLst>
</file>

<file path=ppt/tags/tag445.xml><?xml version="1.0" encoding="utf-8"?>
<p:tagLst xmlns:p="http://schemas.openxmlformats.org/presentationml/2006/main">
  <p:tag name="AS_UNIQUEID" val="6041"/>
</p:tagLst>
</file>

<file path=ppt/tags/tag446.xml><?xml version="1.0" encoding="utf-8"?>
<p:tagLst xmlns:p="http://schemas.openxmlformats.org/presentationml/2006/main">
  <p:tag name="AS_UNIQUEID" val="6042"/>
</p:tagLst>
</file>

<file path=ppt/tags/tag447.xml><?xml version="1.0" encoding="utf-8"?>
<p:tagLst xmlns:p="http://schemas.openxmlformats.org/presentationml/2006/main">
  <p:tag name="AS_UNIQUEID" val="6043"/>
</p:tagLst>
</file>

<file path=ppt/tags/tag448.xml><?xml version="1.0" encoding="utf-8"?>
<p:tagLst xmlns:p="http://schemas.openxmlformats.org/presentationml/2006/main">
  <p:tag name="AS_UNIQUEID" val="6044"/>
</p:tagLst>
</file>

<file path=ppt/tags/tag449.xml><?xml version="1.0" encoding="utf-8"?>
<p:tagLst xmlns:p="http://schemas.openxmlformats.org/presentationml/2006/main">
  <p:tag name="AS_UNIQUEID" val="6045"/>
</p:tagLst>
</file>

<file path=ppt/tags/tag45.xml><?xml version="1.0" encoding="utf-8"?>
<p:tagLst xmlns:p="http://schemas.openxmlformats.org/presentationml/2006/main">
  <p:tag name="AS_UNIQUEID" val="5822"/>
</p:tagLst>
</file>

<file path=ppt/tags/tag450.xml><?xml version="1.0" encoding="utf-8"?>
<p:tagLst xmlns:p="http://schemas.openxmlformats.org/presentationml/2006/main">
  <p:tag name="AS_UNIQUEID" val="2639"/>
</p:tagLst>
</file>

<file path=ppt/tags/tag451.xml><?xml version="1.0" encoding="utf-8"?>
<p:tagLst xmlns:p="http://schemas.openxmlformats.org/presentationml/2006/main">
  <p:tag name="AS_UNIQUEID" val="2640"/>
</p:tagLst>
</file>

<file path=ppt/tags/tag452.xml><?xml version="1.0" encoding="utf-8"?>
<p:tagLst xmlns:p="http://schemas.openxmlformats.org/presentationml/2006/main">
  <p:tag name="AS_UNIQUEID" val="2641"/>
</p:tagLst>
</file>

<file path=ppt/tags/tag453.xml><?xml version="1.0" encoding="utf-8"?>
<p:tagLst xmlns:p="http://schemas.openxmlformats.org/presentationml/2006/main">
  <p:tag name="AS_UNIQUEID" val="6046"/>
</p:tagLst>
</file>

<file path=ppt/tags/tag454.xml><?xml version="1.0" encoding="utf-8"?>
<p:tagLst xmlns:p="http://schemas.openxmlformats.org/presentationml/2006/main">
  <p:tag name="AS_UNIQUEID" val="6047"/>
</p:tagLst>
</file>

<file path=ppt/tags/tag455.xml><?xml version="1.0" encoding="utf-8"?>
<p:tagLst xmlns:p="http://schemas.openxmlformats.org/presentationml/2006/main">
  <p:tag name="AS_UNIQUEID" val="6048"/>
</p:tagLst>
</file>

<file path=ppt/tags/tag456.xml><?xml version="1.0" encoding="utf-8"?>
<p:tagLst xmlns:p="http://schemas.openxmlformats.org/presentationml/2006/main">
  <p:tag name="AS_UNIQUEID" val="6049"/>
</p:tagLst>
</file>

<file path=ppt/tags/tag457.xml><?xml version="1.0" encoding="utf-8"?>
<p:tagLst xmlns:p="http://schemas.openxmlformats.org/presentationml/2006/main">
  <p:tag name="AS_UNIQUEID" val="6050"/>
</p:tagLst>
</file>

<file path=ppt/tags/tag458.xml><?xml version="1.0" encoding="utf-8"?>
<p:tagLst xmlns:p="http://schemas.openxmlformats.org/presentationml/2006/main">
  <p:tag name="AS_UNIQUEID" val="6051"/>
</p:tagLst>
</file>

<file path=ppt/tags/tag459.xml><?xml version="1.0" encoding="utf-8"?>
<p:tagLst xmlns:p="http://schemas.openxmlformats.org/presentationml/2006/main">
  <p:tag name="AS_UNIQUEID" val="6052"/>
</p:tagLst>
</file>

<file path=ppt/tags/tag46.xml><?xml version="1.0" encoding="utf-8"?>
<p:tagLst xmlns:p="http://schemas.openxmlformats.org/presentationml/2006/main">
  <p:tag name="AS_UNIQUEID" val="2513"/>
</p:tagLst>
</file>

<file path=ppt/tags/tag460.xml><?xml version="1.0" encoding="utf-8"?>
<p:tagLst xmlns:p="http://schemas.openxmlformats.org/presentationml/2006/main">
  <p:tag name="AS_UNIQUEID" val="6053"/>
</p:tagLst>
</file>

<file path=ppt/tags/tag461.xml><?xml version="1.0" encoding="utf-8"?>
<p:tagLst xmlns:p="http://schemas.openxmlformats.org/presentationml/2006/main">
  <p:tag name="AS_UNIQUEID" val="6054"/>
</p:tagLst>
</file>

<file path=ppt/tags/tag462.xml><?xml version="1.0" encoding="utf-8"?>
<p:tagLst xmlns:p="http://schemas.openxmlformats.org/presentationml/2006/main">
  <p:tag name="AS_UNIQUEID" val="6055"/>
</p:tagLst>
</file>

<file path=ppt/tags/tag463.xml><?xml version="1.0" encoding="utf-8"?>
<p:tagLst xmlns:p="http://schemas.openxmlformats.org/presentationml/2006/main">
  <p:tag name="AS_UNIQUEID" val="6056"/>
</p:tagLst>
</file>

<file path=ppt/tags/tag464.xml><?xml version="1.0" encoding="utf-8"?>
<p:tagLst xmlns:p="http://schemas.openxmlformats.org/presentationml/2006/main">
  <p:tag name="AS_UNIQUEID" val="6057"/>
</p:tagLst>
</file>

<file path=ppt/tags/tag465.xml><?xml version="1.0" encoding="utf-8"?>
<p:tagLst xmlns:p="http://schemas.openxmlformats.org/presentationml/2006/main">
  <p:tag name="AS_UNIQUEID" val="6058"/>
</p:tagLst>
</file>

<file path=ppt/tags/tag466.xml><?xml version="1.0" encoding="utf-8"?>
<p:tagLst xmlns:p="http://schemas.openxmlformats.org/presentationml/2006/main">
  <p:tag name="AS_UNIQUEID" val="6059"/>
</p:tagLst>
</file>

<file path=ppt/tags/tag467.xml><?xml version="1.0" encoding="utf-8"?>
<p:tagLst xmlns:p="http://schemas.openxmlformats.org/presentationml/2006/main">
  <p:tag name="AS_UNIQUEID" val="6060"/>
</p:tagLst>
</file>

<file path=ppt/tags/tag468.xml><?xml version="1.0" encoding="utf-8"?>
<p:tagLst xmlns:p="http://schemas.openxmlformats.org/presentationml/2006/main">
  <p:tag name="AS_UNIQUEID" val="6061"/>
</p:tagLst>
</file>

<file path=ppt/tags/tag469.xml><?xml version="1.0" encoding="utf-8"?>
<p:tagLst xmlns:p="http://schemas.openxmlformats.org/presentationml/2006/main">
  <p:tag name="AS_UNIQUEID" val="6062"/>
</p:tagLst>
</file>

<file path=ppt/tags/tag47.xml><?xml version="1.0" encoding="utf-8"?>
<p:tagLst xmlns:p="http://schemas.openxmlformats.org/presentationml/2006/main">
  <p:tag name="AS_UNIQUEID" val="2514"/>
</p:tagLst>
</file>

<file path=ppt/tags/tag470.xml><?xml version="1.0" encoding="utf-8"?>
<p:tagLst xmlns:p="http://schemas.openxmlformats.org/presentationml/2006/main">
  <p:tag name="AS_UNIQUEID" val="6063"/>
</p:tagLst>
</file>

<file path=ppt/tags/tag471.xml><?xml version="1.0" encoding="utf-8"?>
<p:tagLst xmlns:p="http://schemas.openxmlformats.org/presentationml/2006/main">
  <p:tag name="AS_UNIQUEID" val="6064"/>
</p:tagLst>
</file>

<file path=ppt/tags/tag472.xml><?xml version="1.0" encoding="utf-8"?>
<p:tagLst xmlns:p="http://schemas.openxmlformats.org/presentationml/2006/main">
  <p:tag name="AS_UNIQUEID" val="6065"/>
</p:tagLst>
</file>

<file path=ppt/tags/tag473.xml><?xml version="1.0" encoding="utf-8"?>
<p:tagLst xmlns:p="http://schemas.openxmlformats.org/presentationml/2006/main">
  <p:tag name="AS_UNIQUEID" val="6066"/>
</p:tagLst>
</file>

<file path=ppt/tags/tag474.xml><?xml version="1.0" encoding="utf-8"?>
<p:tagLst xmlns:p="http://schemas.openxmlformats.org/presentationml/2006/main">
  <p:tag name="AS_UNIQUEID" val="6067"/>
</p:tagLst>
</file>

<file path=ppt/tags/tag475.xml><?xml version="1.0" encoding="utf-8"?>
<p:tagLst xmlns:p="http://schemas.openxmlformats.org/presentationml/2006/main">
  <p:tag name="AS_UNIQUEID" val="6068"/>
</p:tagLst>
</file>

<file path=ppt/tags/tag476.xml><?xml version="1.0" encoding="utf-8"?>
<p:tagLst xmlns:p="http://schemas.openxmlformats.org/presentationml/2006/main">
  <p:tag name="AS_UNIQUEID" val="2643"/>
</p:tagLst>
</file>

<file path=ppt/tags/tag477.xml><?xml version="1.0" encoding="utf-8"?>
<p:tagLst xmlns:p="http://schemas.openxmlformats.org/presentationml/2006/main">
  <p:tag name="AS_UNIQUEID" val="2644"/>
</p:tagLst>
</file>

<file path=ppt/tags/tag478.xml><?xml version="1.0" encoding="utf-8"?>
<p:tagLst xmlns:p="http://schemas.openxmlformats.org/presentationml/2006/main">
  <p:tag name="AS_UNIQUEID" val="6069"/>
</p:tagLst>
</file>

<file path=ppt/tags/tag479.xml><?xml version="1.0" encoding="utf-8"?>
<p:tagLst xmlns:p="http://schemas.openxmlformats.org/presentationml/2006/main">
  <p:tag name="AS_UNIQUEID" val="2639"/>
</p:tagLst>
</file>

<file path=ppt/tags/tag48.xml><?xml version="1.0" encoding="utf-8"?>
<p:tagLst xmlns:p="http://schemas.openxmlformats.org/presentationml/2006/main">
  <p:tag name="AS_UNIQUEID" val="2515"/>
</p:tagLst>
</file>

<file path=ppt/tags/tag480.xml><?xml version="1.0" encoding="utf-8"?>
<p:tagLst xmlns:p="http://schemas.openxmlformats.org/presentationml/2006/main">
  <p:tag name="AS_UNIQUEID" val="2640"/>
</p:tagLst>
</file>

<file path=ppt/tags/tag481.xml><?xml version="1.0" encoding="utf-8"?>
<p:tagLst xmlns:p="http://schemas.openxmlformats.org/presentationml/2006/main">
  <p:tag name="AS_UNIQUEID" val="2641"/>
</p:tagLst>
</file>

<file path=ppt/tags/tag482.xml><?xml version="1.0" encoding="utf-8"?>
<p:tagLst xmlns:p="http://schemas.openxmlformats.org/presentationml/2006/main">
  <p:tag name="AS_UNIQUEID" val="6070"/>
</p:tagLst>
</file>

<file path=ppt/tags/tag483.xml><?xml version="1.0" encoding="utf-8"?>
<p:tagLst xmlns:p="http://schemas.openxmlformats.org/presentationml/2006/main">
  <p:tag name="AS_UNIQUEID" val="2624"/>
</p:tagLst>
</file>

<file path=ppt/tags/tag484.xml><?xml version="1.0" encoding="utf-8"?>
<p:tagLst xmlns:p="http://schemas.openxmlformats.org/presentationml/2006/main">
  <p:tag name="AS_UNIQUEID" val="6071"/>
</p:tagLst>
</file>

<file path=ppt/tags/tag485.xml><?xml version="1.0" encoding="utf-8"?>
<p:tagLst xmlns:p="http://schemas.openxmlformats.org/presentationml/2006/main">
  <p:tag name="AS_UNIQUEID" val="6072"/>
</p:tagLst>
</file>

<file path=ppt/tags/tag486.xml><?xml version="1.0" encoding="utf-8"?>
<p:tagLst xmlns:p="http://schemas.openxmlformats.org/presentationml/2006/main">
  <p:tag name="AS_UNIQUEID" val="6073"/>
</p:tagLst>
</file>

<file path=ppt/tags/tag487.xml><?xml version="1.0" encoding="utf-8"?>
<p:tagLst xmlns:p="http://schemas.openxmlformats.org/presentationml/2006/main">
  <p:tag name="AS_UNIQUEID" val="6074"/>
</p:tagLst>
</file>

<file path=ppt/tags/tag488.xml><?xml version="1.0" encoding="utf-8"?>
<p:tagLst xmlns:p="http://schemas.openxmlformats.org/presentationml/2006/main">
  <p:tag name="AS_UNIQUEID" val="6075"/>
</p:tagLst>
</file>

<file path=ppt/tags/tag489.xml><?xml version="1.0" encoding="utf-8"?>
<p:tagLst xmlns:p="http://schemas.openxmlformats.org/presentationml/2006/main">
  <p:tag name="AS_UNIQUEID" val="6076"/>
</p:tagLst>
</file>

<file path=ppt/tags/tag49.xml><?xml version="1.0" encoding="utf-8"?>
<p:tagLst xmlns:p="http://schemas.openxmlformats.org/presentationml/2006/main">
  <p:tag name="AS_UNIQUEID" val="2516"/>
</p:tagLst>
</file>

<file path=ppt/tags/tag490.xml><?xml version="1.0" encoding="utf-8"?>
<p:tagLst xmlns:p="http://schemas.openxmlformats.org/presentationml/2006/main">
  <p:tag name="AS_UNIQUEID" val="6077"/>
</p:tagLst>
</file>

<file path=ppt/tags/tag491.xml><?xml version="1.0" encoding="utf-8"?>
<p:tagLst xmlns:p="http://schemas.openxmlformats.org/presentationml/2006/main">
  <p:tag name="AS_UNIQUEID" val="6078"/>
</p:tagLst>
</file>

<file path=ppt/tags/tag492.xml><?xml version="1.0" encoding="utf-8"?>
<p:tagLst xmlns:p="http://schemas.openxmlformats.org/presentationml/2006/main">
  <p:tag name="AS_UNIQUEID" val="6079"/>
</p:tagLst>
</file>

<file path=ppt/tags/tag493.xml><?xml version="1.0" encoding="utf-8"?>
<p:tagLst xmlns:p="http://schemas.openxmlformats.org/presentationml/2006/main">
  <p:tag name="AS_UNIQUEID" val="6080"/>
</p:tagLst>
</file>

<file path=ppt/tags/tag494.xml><?xml version="1.0" encoding="utf-8"?>
<p:tagLst xmlns:p="http://schemas.openxmlformats.org/presentationml/2006/main">
  <p:tag name="AS_UNIQUEID" val="6081"/>
</p:tagLst>
</file>

<file path=ppt/tags/tag495.xml><?xml version="1.0" encoding="utf-8"?>
<p:tagLst xmlns:p="http://schemas.openxmlformats.org/presentationml/2006/main">
  <p:tag name="AS_UNIQUEID" val="6082"/>
</p:tagLst>
</file>

<file path=ppt/tags/tag496.xml><?xml version="1.0" encoding="utf-8"?>
<p:tagLst xmlns:p="http://schemas.openxmlformats.org/presentationml/2006/main">
  <p:tag name="AS_UNIQUEID" val="6083"/>
</p:tagLst>
</file>

<file path=ppt/tags/tag497.xml><?xml version="1.0" encoding="utf-8"?>
<p:tagLst xmlns:p="http://schemas.openxmlformats.org/presentationml/2006/main">
  <p:tag name="AS_UNIQUEID" val="6084"/>
</p:tagLst>
</file>

<file path=ppt/tags/tag498.xml><?xml version="1.0" encoding="utf-8"?>
<p:tagLst xmlns:p="http://schemas.openxmlformats.org/presentationml/2006/main">
  <p:tag name="AS_UNIQUEID" val="6085"/>
</p:tagLst>
</file>

<file path=ppt/tags/tag499.xml><?xml version="1.0" encoding="utf-8"?>
<p:tagLst xmlns:p="http://schemas.openxmlformats.org/presentationml/2006/main">
  <p:tag name="AS_UNIQUEID" val="6086"/>
</p:tagLst>
</file>

<file path=ppt/tags/tag5.xml><?xml version="1.0" encoding="utf-8"?>
<p:tagLst xmlns:p="http://schemas.openxmlformats.org/presentationml/2006/main">
  <p:tag name="AS_UNIQUEID" val="2473"/>
</p:tagLst>
</file>

<file path=ppt/tags/tag50.xml><?xml version="1.0" encoding="utf-8"?>
<p:tagLst xmlns:p="http://schemas.openxmlformats.org/presentationml/2006/main">
  <p:tag name="AS_UNIQUEID" val="2517"/>
</p:tagLst>
</file>

<file path=ppt/tags/tag500.xml><?xml version="1.0" encoding="utf-8"?>
<p:tagLst xmlns:p="http://schemas.openxmlformats.org/presentationml/2006/main">
  <p:tag name="AS_UNIQUEID" val="6087"/>
</p:tagLst>
</file>

<file path=ppt/tags/tag501.xml><?xml version="1.0" encoding="utf-8"?>
<p:tagLst xmlns:p="http://schemas.openxmlformats.org/presentationml/2006/main">
  <p:tag name="AS_UNIQUEID" val="6088"/>
</p:tagLst>
</file>

<file path=ppt/tags/tag502.xml><?xml version="1.0" encoding="utf-8"?>
<p:tagLst xmlns:p="http://schemas.openxmlformats.org/presentationml/2006/main">
  <p:tag name="AS_UNIQUEID" val="6089"/>
  <p:tag name="KSO_WM_UNIT_TABLE_BEAUTIFY" val="smartTable{37fe6d6c-c2e0-4738-8c6c-7db377c725d8}"/>
</p:tagLst>
</file>

<file path=ppt/tags/tag503.xml><?xml version="1.0" encoding="utf-8"?>
<p:tagLst xmlns:p="http://schemas.openxmlformats.org/presentationml/2006/main">
  <p:tag name="AS_UNIQUEID" val="6090"/>
</p:tagLst>
</file>

<file path=ppt/tags/tag504.xml><?xml version="1.0" encoding="utf-8"?>
<p:tagLst xmlns:p="http://schemas.openxmlformats.org/presentationml/2006/main">
  <p:tag name="AS_UNIQUEID" val="6091"/>
</p:tagLst>
</file>

<file path=ppt/tags/tag505.xml><?xml version="1.0" encoding="utf-8"?>
<p:tagLst xmlns:p="http://schemas.openxmlformats.org/presentationml/2006/main">
  <p:tag name="AS_UNIQUEID" val="6092"/>
</p:tagLst>
</file>

<file path=ppt/tags/tag506.xml><?xml version="1.0" encoding="utf-8"?>
<p:tagLst xmlns:p="http://schemas.openxmlformats.org/presentationml/2006/main">
  <p:tag name="AS_UNIQUEID" val="6093"/>
</p:tagLst>
</file>

<file path=ppt/tags/tag507.xml><?xml version="1.0" encoding="utf-8"?>
<p:tagLst xmlns:p="http://schemas.openxmlformats.org/presentationml/2006/main">
  <p:tag name="AS_UNIQUEID" val="2639"/>
</p:tagLst>
</file>

<file path=ppt/tags/tag508.xml><?xml version="1.0" encoding="utf-8"?>
<p:tagLst xmlns:p="http://schemas.openxmlformats.org/presentationml/2006/main">
  <p:tag name="AS_UNIQUEID" val="2640"/>
</p:tagLst>
</file>

<file path=ppt/tags/tag509.xml><?xml version="1.0" encoding="utf-8"?>
<p:tagLst xmlns:p="http://schemas.openxmlformats.org/presentationml/2006/main">
  <p:tag name="AS_UNIQUEID" val="2641"/>
</p:tagLst>
</file>

<file path=ppt/tags/tag51.xml><?xml version="1.0" encoding="utf-8"?>
<p:tagLst xmlns:p="http://schemas.openxmlformats.org/presentationml/2006/main">
  <p:tag name="AS_UNIQUEID" val="5823"/>
</p:tagLst>
</file>

<file path=ppt/tags/tag510.xml><?xml version="1.0" encoding="utf-8"?>
<p:tagLst xmlns:p="http://schemas.openxmlformats.org/presentationml/2006/main">
  <p:tag name="AS_UNIQUEID" val="6094"/>
</p:tagLst>
</file>

<file path=ppt/tags/tag511.xml><?xml version="1.0" encoding="utf-8"?>
<p:tagLst xmlns:p="http://schemas.openxmlformats.org/presentationml/2006/main">
  <p:tag name="AS_UNIQUEID" val="2643"/>
</p:tagLst>
</file>

<file path=ppt/tags/tag512.xml><?xml version="1.0" encoding="utf-8"?>
<p:tagLst xmlns:p="http://schemas.openxmlformats.org/presentationml/2006/main">
  <p:tag name="AS_UNIQUEID" val="2644"/>
</p:tagLst>
</file>

<file path=ppt/tags/tag513.xml><?xml version="1.0" encoding="utf-8"?>
<p:tagLst xmlns:p="http://schemas.openxmlformats.org/presentationml/2006/main">
  <p:tag name="AS_UNIQUEID" val="388"/>
</p:tagLst>
</file>

<file path=ppt/tags/tag514.xml><?xml version="1.0" encoding="utf-8"?>
<p:tagLst xmlns:p="http://schemas.openxmlformats.org/presentationml/2006/main">
  <p:tag name="AS_UNIQUEID" val="4306"/>
</p:tagLst>
</file>

<file path=ppt/tags/tag515.xml><?xml version="1.0" encoding="utf-8"?>
<p:tagLst xmlns:p="http://schemas.openxmlformats.org/presentationml/2006/main">
  <p:tag name="AS_UNIQUEID" val="4309"/>
</p:tagLst>
</file>

<file path=ppt/tags/tag516.xml><?xml version="1.0" encoding="utf-8"?>
<p:tagLst xmlns:p="http://schemas.openxmlformats.org/presentationml/2006/main">
  <p:tag name="AS_UNIQUEID" val="5423"/>
</p:tagLst>
</file>

<file path=ppt/tags/tag517.xml><?xml version="1.0" encoding="utf-8"?>
<p:tagLst xmlns:p="http://schemas.openxmlformats.org/presentationml/2006/main">
  <p:tag name="AS_UNIQUEID" val="6095"/>
</p:tagLst>
</file>

<file path=ppt/tags/tag518.xml><?xml version="1.0" encoding="utf-8"?>
<p:tagLst xmlns:p="http://schemas.openxmlformats.org/presentationml/2006/main">
  <p:tag name="AS_UNIQUEID" val="2639"/>
</p:tagLst>
</file>

<file path=ppt/tags/tag519.xml><?xml version="1.0" encoding="utf-8"?>
<p:tagLst xmlns:p="http://schemas.openxmlformats.org/presentationml/2006/main">
  <p:tag name="AS_UNIQUEID" val="2640"/>
</p:tagLst>
</file>

<file path=ppt/tags/tag52.xml><?xml version="1.0" encoding="utf-8"?>
<p:tagLst xmlns:p="http://schemas.openxmlformats.org/presentationml/2006/main">
  <p:tag name="AS_UNIQUEID" val="2519"/>
</p:tagLst>
</file>

<file path=ppt/tags/tag520.xml><?xml version="1.0" encoding="utf-8"?>
<p:tagLst xmlns:p="http://schemas.openxmlformats.org/presentationml/2006/main">
  <p:tag name="AS_UNIQUEID" val="2641"/>
</p:tagLst>
</file>

<file path=ppt/tags/tag521.xml><?xml version="1.0" encoding="utf-8"?>
<p:tagLst xmlns:p="http://schemas.openxmlformats.org/presentationml/2006/main">
  <p:tag name="AS_UNIQUEID" val="6096"/>
</p:tagLst>
</file>

<file path=ppt/tags/tag522.xml><?xml version="1.0" encoding="utf-8"?>
<p:tagLst xmlns:p="http://schemas.openxmlformats.org/presentationml/2006/main">
  <p:tag name="AS_UNIQUEID" val="2643"/>
</p:tagLst>
</file>

<file path=ppt/tags/tag523.xml><?xml version="1.0" encoding="utf-8"?>
<p:tagLst xmlns:p="http://schemas.openxmlformats.org/presentationml/2006/main">
  <p:tag name="AS_UNIQUEID" val="2644"/>
</p:tagLst>
</file>

<file path=ppt/tags/tag524.xml><?xml version="1.0" encoding="utf-8"?>
<p:tagLst xmlns:p="http://schemas.openxmlformats.org/presentationml/2006/main">
  <p:tag name="AS_UNIQUEID" val="4314"/>
</p:tagLst>
</file>

<file path=ppt/tags/tag525.xml><?xml version="1.0" encoding="utf-8"?>
<p:tagLst xmlns:p="http://schemas.openxmlformats.org/presentationml/2006/main">
  <p:tag name="AS_UNIQUEID" val="4316"/>
</p:tagLst>
</file>

<file path=ppt/tags/tag526.xml><?xml version="1.0" encoding="utf-8"?>
<p:tagLst xmlns:p="http://schemas.openxmlformats.org/presentationml/2006/main">
  <p:tag name="AS_UNIQUEID" val="4321"/>
</p:tagLst>
</file>

<file path=ppt/tags/tag527.xml><?xml version="1.0" encoding="utf-8"?>
<p:tagLst xmlns:p="http://schemas.openxmlformats.org/presentationml/2006/main">
  <p:tag name="AS_UNIQUEID" val="6097"/>
</p:tagLst>
</file>

<file path=ppt/tags/tag528.xml><?xml version="1.0" encoding="utf-8"?>
<p:tagLst xmlns:p="http://schemas.openxmlformats.org/presentationml/2006/main">
  <p:tag name="AS_UNIQUEID" val="2639"/>
</p:tagLst>
</file>

<file path=ppt/tags/tag529.xml><?xml version="1.0" encoding="utf-8"?>
<p:tagLst xmlns:p="http://schemas.openxmlformats.org/presentationml/2006/main">
  <p:tag name="AS_UNIQUEID" val="2640"/>
</p:tagLst>
</file>

<file path=ppt/tags/tag53.xml><?xml version="1.0" encoding="utf-8"?>
<p:tagLst xmlns:p="http://schemas.openxmlformats.org/presentationml/2006/main">
  <p:tag name="AS_UNIQUEID" val="2520"/>
</p:tagLst>
</file>

<file path=ppt/tags/tag530.xml><?xml version="1.0" encoding="utf-8"?>
<p:tagLst xmlns:p="http://schemas.openxmlformats.org/presentationml/2006/main">
  <p:tag name="AS_UNIQUEID" val="2641"/>
</p:tagLst>
</file>

<file path=ppt/tags/tag531.xml><?xml version="1.0" encoding="utf-8"?>
<p:tagLst xmlns:p="http://schemas.openxmlformats.org/presentationml/2006/main">
  <p:tag name="AS_UNIQUEID" val="6098"/>
</p:tagLst>
</file>

<file path=ppt/tags/tag532.xml><?xml version="1.0" encoding="utf-8"?>
<p:tagLst xmlns:p="http://schemas.openxmlformats.org/presentationml/2006/main">
  <p:tag name="AS_UNIQUEID" val="2643"/>
</p:tagLst>
</file>

<file path=ppt/tags/tag533.xml><?xml version="1.0" encoding="utf-8"?>
<p:tagLst xmlns:p="http://schemas.openxmlformats.org/presentationml/2006/main">
  <p:tag name="AS_UNIQUEID" val="2644"/>
</p:tagLst>
</file>

<file path=ppt/tags/tag534.xml><?xml version="1.0" encoding="utf-8"?>
<p:tagLst xmlns:p="http://schemas.openxmlformats.org/presentationml/2006/main">
  <p:tag name="AS_UNIQUEID" val="6099"/>
</p:tagLst>
</file>

<file path=ppt/tags/tag535.xml><?xml version="1.0" encoding="utf-8"?>
<p:tagLst xmlns:p="http://schemas.openxmlformats.org/presentationml/2006/main">
  <p:tag name="AS_UNIQUEID" val="6100"/>
</p:tagLst>
</file>

<file path=ppt/tags/tag536.xml><?xml version="1.0" encoding="utf-8"?>
<p:tagLst xmlns:p="http://schemas.openxmlformats.org/presentationml/2006/main">
  <p:tag name="AS_UNIQUEID" val="6101"/>
</p:tagLst>
</file>

<file path=ppt/tags/tag537.xml><?xml version="1.0" encoding="utf-8"?>
<p:tagLst xmlns:p="http://schemas.openxmlformats.org/presentationml/2006/main">
  <p:tag name="AS_UNIQUEID" val="6102"/>
</p:tagLst>
</file>

<file path=ppt/tags/tag538.xml><?xml version="1.0" encoding="utf-8"?>
<p:tagLst xmlns:p="http://schemas.openxmlformats.org/presentationml/2006/main">
  <p:tag name="AS_UNIQUEID" val="6103"/>
</p:tagLst>
</file>

<file path=ppt/tags/tag539.xml><?xml version="1.0" encoding="utf-8"?>
<p:tagLst xmlns:p="http://schemas.openxmlformats.org/presentationml/2006/main">
  <p:tag name="AS_UNIQUEID" val="6104"/>
</p:tagLst>
</file>

<file path=ppt/tags/tag54.xml><?xml version="1.0" encoding="utf-8"?>
<p:tagLst xmlns:p="http://schemas.openxmlformats.org/presentationml/2006/main">
  <p:tag name="AS_UNIQUEID" val="2521"/>
</p:tagLst>
</file>

<file path=ppt/tags/tag540.xml><?xml version="1.0" encoding="utf-8"?>
<p:tagLst xmlns:p="http://schemas.openxmlformats.org/presentationml/2006/main">
  <p:tag name="AS_UNIQUEID" val="6105"/>
</p:tagLst>
</file>

<file path=ppt/tags/tag541.xml><?xml version="1.0" encoding="utf-8"?>
<p:tagLst xmlns:p="http://schemas.openxmlformats.org/presentationml/2006/main">
  <p:tag name="AS_UNIQUEID" val="6106"/>
</p:tagLst>
</file>

<file path=ppt/tags/tag542.xml><?xml version="1.0" encoding="utf-8"?>
<p:tagLst xmlns:p="http://schemas.openxmlformats.org/presentationml/2006/main">
  <p:tag name="AS_UNIQUEID" val="6107"/>
</p:tagLst>
</file>

<file path=ppt/tags/tag543.xml><?xml version="1.0" encoding="utf-8"?>
<p:tagLst xmlns:p="http://schemas.openxmlformats.org/presentationml/2006/main">
  <p:tag name="AS_UNIQUEID" val="6108"/>
</p:tagLst>
</file>

<file path=ppt/tags/tag544.xml><?xml version="1.0" encoding="utf-8"?>
<p:tagLst xmlns:p="http://schemas.openxmlformats.org/presentationml/2006/main">
  <p:tag name="AS_UNIQUEID" val="6109"/>
</p:tagLst>
</file>

<file path=ppt/tags/tag545.xml><?xml version="1.0" encoding="utf-8"?>
<p:tagLst xmlns:p="http://schemas.openxmlformats.org/presentationml/2006/main">
  <p:tag name="AS_UNIQUEID" val="6110"/>
</p:tagLst>
</file>

<file path=ppt/tags/tag546.xml><?xml version="1.0" encoding="utf-8"?>
<p:tagLst xmlns:p="http://schemas.openxmlformats.org/presentationml/2006/main">
  <p:tag name="AS_UNIQUEID" val="6111"/>
</p:tagLst>
</file>

<file path=ppt/tags/tag547.xml><?xml version="1.0" encoding="utf-8"?>
<p:tagLst xmlns:p="http://schemas.openxmlformats.org/presentationml/2006/main">
  <p:tag name="AS_UNIQUEID" val="6112"/>
</p:tagLst>
</file>

<file path=ppt/tags/tag548.xml><?xml version="1.0" encoding="utf-8"?>
<p:tagLst xmlns:p="http://schemas.openxmlformats.org/presentationml/2006/main">
  <p:tag name="AS_UNIQUEID" val="6113"/>
</p:tagLst>
</file>

<file path=ppt/tags/tag549.xml><?xml version="1.0" encoding="utf-8"?>
<p:tagLst xmlns:p="http://schemas.openxmlformats.org/presentationml/2006/main">
  <p:tag name="AS_UNIQUEID" val="6114"/>
</p:tagLst>
</file>

<file path=ppt/tags/tag55.xml><?xml version="1.0" encoding="utf-8"?>
<p:tagLst xmlns:p="http://schemas.openxmlformats.org/presentationml/2006/main">
  <p:tag name="AS_UNIQUEID" val="2522"/>
</p:tagLst>
</file>

<file path=ppt/tags/tag550.xml><?xml version="1.0" encoding="utf-8"?>
<p:tagLst xmlns:p="http://schemas.openxmlformats.org/presentationml/2006/main">
  <p:tag name="AS_UNIQUEID" val="6115"/>
</p:tagLst>
</file>

<file path=ppt/tags/tag551.xml><?xml version="1.0" encoding="utf-8"?>
<p:tagLst xmlns:p="http://schemas.openxmlformats.org/presentationml/2006/main">
  <p:tag name="AS_UNIQUEID" val="6116"/>
</p:tagLst>
</file>

<file path=ppt/tags/tag552.xml><?xml version="1.0" encoding="utf-8"?>
<p:tagLst xmlns:p="http://schemas.openxmlformats.org/presentationml/2006/main">
  <p:tag name="AS_UNIQUEID" val="6117"/>
</p:tagLst>
</file>

<file path=ppt/tags/tag553.xml><?xml version="1.0" encoding="utf-8"?>
<p:tagLst xmlns:p="http://schemas.openxmlformats.org/presentationml/2006/main">
  <p:tag name="AS_UNIQUEID" val="6118"/>
</p:tagLst>
</file>

<file path=ppt/tags/tag554.xml><?xml version="1.0" encoding="utf-8"?>
<p:tagLst xmlns:p="http://schemas.openxmlformats.org/presentationml/2006/main">
  <p:tag name="AS_UNIQUEID" val="6119"/>
</p:tagLst>
</file>

<file path=ppt/tags/tag555.xml><?xml version="1.0" encoding="utf-8"?>
<p:tagLst xmlns:p="http://schemas.openxmlformats.org/presentationml/2006/main">
  <p:tag name="AS_UNIQUEID" val="6120"/>
</p:tagLst>
</file>

<file path=ppt/tags/tag556.xml><?xml version="1.0" encoding="utf-8"?>
<p:tagLst xmlns:p="http://schemas.openxmlformats.org/presentationml/2006/main">
  <p:tag name="AS_UNIQUEID" val="6121"/>
</p:tagLst>
</file>

<file path=ppt/tags/tag557.xml><?xml version="1.0" encoding="utf-8"?>
<p:tagLst xmlns:p="http://schemas.openxmlformats.org/presentationml/2006/main">
  <p:tag name="AS_UNIQUEID" val="6122"/>
</p:tagLst>
</file>

<file path=ppt/tags/tag558.xml><?xml version="1.0" encoding="utf-8"?>
<p:tagLst xmlns:p="http://schemas.openxmlformats.org/presentationml/2006/main">
  <p:tag name="AS_UNIQUEID" val="6123"/>
</p:tagLst>
</file>

<file path=ppt/tags/tag559.xml><?xml version="1.0" encoding="utf-8"?>
<p:tagLst xmlns:p="http://schemas.openxmlformats.org/presentationml/2006/main">
  <p:tag name="AS_UNIQUEID" val="6124"/>
</p:tagLst>
</file>

<file path=ppt/tags/tag56.xml><?xml version="1.0" encoding="utf-8"?>
<p:tagLst xmlns:p="http://schemas.openxmlformats.org/presentationml/2006/main">
  <p:tag name="AS_UNIQUEID" val="2523"/>
</p:tagLst>
</file>

<file path=ppt/tags/tag560.xml><?xml version="1.0" encoding="utf-8"?>
<p:tagLst xmlns:p="http://schemas.openxmlformats.org/presentationml/2006/main">
  <p:tag name="AS_UNIQUEID" val="6125"/>
</p:tagLst>
</file>

<file path=ppt/tags/tag561.xml><?xml version="1.0" encoding="utf-8"?>
<p:tagLst xmlns:p="http://schemas.openxmlformats.org/presentationml/2006/main">
  <p:tag name="AS_UNIQUEID" val="6126"/>
</p:tagLst>
</file>

<file path=ppt/tags/tag562.xml><?xml version="1.0" encoding="utf-8"?>
<p:tagLst xmlns:p="http://schemas.openxmlformats.org/presentationml/2006/main">
  <p:tag name="AS_UNIQUEID" val="6127"/>
</p:tagLst>
</file>

<file path=ppt/tags/tag563.xml><?xml version="1.0" encoding="utf-8"?>
<p:tagLst xmlns:p="http://schemas.openxmlformats.org/presentationml/2006/main">
  <p:tag name="AS_UNIQUEID" val="6128"/>
</p:tagLst>
</file>

<file path=ppt/tags/tag564.xml><?xml version="1.0" encoding="utf-8"?>
<p:tagLst xmlns:p="http://schemas.openxmlformats.org/presentationml/2006/main">
  <p:tag name="AS_UNIQUEID" val="2639"/>
</p:tagLst>
</file>

<file path=ppt/tags/tag565.xml><?xml version="1.0" encoding="utf-8"?>
<p:tagLst xmlns:p="http://schemas.openxmlformats.org/presentationml/2006/main">
  <p:tag name="AS_UNIQUEID" val="2640"/>
</p:tagLst>
</file>

<file path=ppt/tags/tag566.xml><?xml version="1.0" encoding="utf-8"?>
<p:tagLst xmlns:p="http://schemas.openxmlformats.org/presentationml/2006/main">
  <p:tag name="AS_UNIQUEID" val="2641"/>
</p:tagLst>
</file>

<file path=ppt/tags/tag567.xml><?xml version="1.0" encoding="utf-8"?>
<p:tagLst xmlns:p="http://schemas.openxmlformats.org/presentationml/2006/main">
  <p:tag name="AS_UNIQUEID" val="6129"/>
</p:tagLst>
</file>

<file path=ppt/tags/tag568.xml><?xml version="1.0" encoding="utf-8"?>
<p:tagLst xmlns:p="http://schemas.openxmlformats.org/presentationml/2006/main">
  <p:tag name="AS_UNIQUEID" val="2643"/>
</p:tagLst>
</file>

<file path=ppt/tags/tag569.xml><?xml version="1.0" encoding="utf-8"?>
<p:tagLst xmlns:p="http://schemas.openxmlformats.org/presentationml/2006/main">
  <p:tag name="AS_UNIQUEID" val="2644"/>
</p:tagLst>
</file>

<file path=ppt/tags/tag57.xml><?xml version="1.0" encoding="utf-8"?>
<p:tagLst xmlns:p="http://schemas.openxmlformats.org/presentationml/2006/main">
  <p:tag name="AS_UNIQUEID" val="5824"/>
</p:tagLst>
</file>

<file path=ppt/tags/tag570.xml><?xml version="1.0" encoding="utf-8"?>
<p:tagLst xmlns:p="http://schemas.openxmlformats.org/presentationml/2006/main">
  <p:tag name="AS_UNIQUEID" val="4319"/>
</p:tagLst>
</file>

<file path=ppt/tags/tag571.xml><?xml version="1.0" encoding="utf-8"?>
<p:tagLst xmlns:p="http://schemas.openxmlformats.org/presentationml/2006/main">
  <p:tag name="AS_UNIQUEID" val="4320"/>
</p:tagLst>
</file>

<file path=ppt/tags/tag572.xml><?xml version="1.0" encoding="utf-8"?>
<p:tagLst xmlns:p="http://schemas.openxmlformats.org/presentationml/2006/main">
  <p:tag name="AS_UNIQUEID" val="6130"/>
</p:tagLst>
</file>

<file path=ppt/tags/tag573.xml><?xml version="1.0" encoding="utf-8"?>
<p:tagLst xmlns:p="http://schemas.openxmlformats.org/presentationml/2006/main">
  <p:tag name="AS_UNIQUEID" val="6131"/>
</p:tagLst>
</file>

<file path=ppt/tags/tag574.xml><?xml version="1.0" encoding="utf-8"?>
<p:tagLst xmlns:p="http://schemas.openxmlformats.org/presentationml/2006/main">
  <p:tag name="AS_UNIQUEID" val="6132"/>
</p:tagLst>
</file>

<file path=ppt/tags/tag575.xml><?xml version="1.0" encoding="utf-8"?>
<p:tagLst xmlns:p="http://schemas.openxmlformats.org/presentationml/2006/main">
  <p:tag name="AS_UNIQUEID" val="2639"/>
</p:tagLst>
</file>

<file path=ppt/tags/tag576.xml><?xml version="1.0" encoding="utf-8"?>
<p:tagLst xmlns:p="http://schemas.openxmlformats.org/presentationml/2006/main">
  <p:tag name="AS_UNIQUEID" val="2640"/>
</p:tagLst>
</file>

<file path=ppt/tags/tag577.xml><?xml version="1.0" encoding="utf-8"?>
<p:tagLst xmlns:p="http://schemas.openxmlformats.org/presentationml/2006/main">
  <p:tag name="AS_UNIQUEID" val="2641"/>
</p:tagLst>
</file>

<file path=ppt/tags/tag578.xml><?xml version="1.0" encoding="utf-8"?>
<p:tagLst xmlns:p="http://schemas.openxmlformats.org/presentationml/2006/main">
  <p:tag name="AS_UNIQUEID" val="6133"/>
</p:tagLst>
</file>

<file path=ppt/tags/tag579.xml><?xml version="1.0" encoding="utf-8"?>
<p:tagLst xmlns:p="http://schemas.openxmlformats.org/presentationml/2006/main">
  <p:tag name="AS_UNIQUEID" val="2643"/>
</p:tagLst>
</file>

<file path=ppt/tags/tag58.xml><?xml version="1.0" encoding="utf-8"?>
<p:tagLst xmlns:p="http://schemas.openxmlformats.org/presentationml/2006/main">
  <p:tag name="AS_UNIQUEID" val="2525"/>
</p:tagLst>
</file>

<file path=ppt/tags/tag580.xml><?xml version="1.0" encoding="utf-8"?>
<p:tagLst xmlns:p="http://schemas.openxmlformats.org/presentationml/2006/main">
  <p:tag name="AS_UNIQUEID" val="2644"/>
</p:tagLst>
</file>

<file path=ppt/tags/tag581.xml><?xml version="1.0" encoding="utf-8"?>
<p:tagLst xmlns:p="http://schemas.openxmlformats.org/presentationml/2006/main">
  <p:tag name="AS_UNIQUEID" val="6134"/>
</p:tagLst>
</file>

<file path=ppt/tags/tag582.xml><?xml version="1.0" encoding="utf-8"?>
<p:tagLst xmlns:p="http://schemas.openxmlformats.org/presentationml/2006/main">
  <p:tag name="AS_UNIQUEID" val="6135"/>
</p:tagLst>
</file>

<file path=ppt/tags/tag583.xml><?xml version="1.0" encoding="utf-8"?>
<p:tagLst xmlns:p="http://schemas.openxmlformats.org/presentationml/2006/main">
  <p:tag name="AS_UNIQUEID" val="6136"/>
</p:tagLst>
</file>

<file path=ppt/tags/tag584.xml><?xml version="1.0" encoding="utf-8"?>
<p:tagLst xmlns:p="http://schemas.openxmlformats.org/presentationml/2006/main">
  <p:tag name="AS_UNIQUEID" val="2639"/>
</p:tagLst>
</file>

<file path=ppt/tags/tag585.xml><?xml version="1.0" encoding="utf-8"?>
<p:tagLst xmlns:p="http://schemas.openxmlformats.org/presentationml/2006/main">
  <p:tag name="AS_UNIQUEID" val="2640"/>
</p:tagLst>
</file>

<file path=ppt/tags/tag586.xml><?xml version="1.0" encoding="utf-8"?>
<p:tagLst xmlns:p="http://schemas.openxmlformats.org/presentationml/2006/main">
  <p:tag name="AS_UNIQUEID" val="2641"/>
</p:tagLst>
</file>

<file path=ppt/tags/tag587.xml><?xml version="1.0" encoding="utf-8"?>
<p:tagLst xmlns:p="http://schemas.openxmlformats.org/presentationml/2006/main">
  <p:tag name="AS_UNIQUEID" val="6137"/>
</p:tagLst>
</file>

<file path=ppt/tags/tag588.xml><?xml version="1.0" encoding="utf-8"?>
<p:tagLst xmlns:p="http://schemas.openxmlformats.org/presentationml/2006/main">
  <p:tag name="AS_UNIQUEID" val="2643"/>
</p:tagLst>
</file>

<file path=ppt/tags/tag589.xml><?xml version="1.0" encoding="utf-8"?>
<p:tagLst xmlns:p="http://schemas.openxmlformats.org/presentationml/2006/main">
  <p:tag name="AS_UNIQUEID" val="2644"/>
</p:tagLst>
</file>

<file path=ppt/tags/tag59.xml><?xml version="1.0" encoding="utf-8"?>
<p:tagLst xmlns:p="http://schemas.openxmlformats.org/presentationml/2006/main">
  <p:tag name="AS_UNIQUEID" val="2526"/>
</p:tagLst>
</file>

<file path=ppt/tags/tag590.xml><?xml version="1.0" encoding="utf-8"?>
<p:tagLst xmlns:p="http://schemas.openxmlformats.org/presentationml/2006/main">
  <p:tag name="AS_UNIQUEID" val="6138"/>
</p:tagLst>
</file>

<file path=ppt/tags/tag591.xml><?xml version="1.0" encoding="utf-8"?>
<p:tagLst xmlns:p="http://schemas.openxmlformats.org/presentationml/2006/main">
  <p:tag name="AS_UNIQUEID" val="6139"/>
</p:tagLst>
</file>

<file path=ppt/tags/tag592.xml><?xml version="1.0" encoding="utf-8"?>
<p:tagLst xmlns:p="http://schemas.openxmlformats.org/presentationml/2006/main">
  <p:tag name="AS_UNIQUEID" val="6140"/>
</p:tagLst>
</file>

<file path=ppt/tags/tag593.xml><?xml version="1.0" encoding="utf-8"?>
<p:tagLst xmlns:p="http://schemas.openxmlformats.org/presentationml/2006/main">
  <p:tag name="AS_UNIQUEID" val="2613"/>
</p:tagLst>
</file>

<file path=ppt/tags/tag594.xml><?xml version="1.0" encoding="utf-8"?>
<p:tagLst xmlns:p="http://schemas.openxmlformats.org/presentationml/2006/main">
  <p:tag name="AS_UNIQUEID" val="2614"/>
</p:tagLst>
</file>

<file path=ppt/tags/tag595.xml><?xml version="1.0" encoding="utf-8"?>
<p:tagLst xmlns:p="http://schemas.openxmlformats.org/presentationml/2006/main">
  <p:tag name="AS_UNIQUEID" val="2615"/>
</p:tagLst>
</file>

<file path=ppt/tags/tag596.xml><?xml version="1.0" encoding="utf-8"?>
<p:tagLst xmlns:p="http://schemas.openxmlformats.org/presentationml/2006/main">
  <p:tag name="AS_UNIQUEID" val="2616"/>
</p:tagLst>
</file>

<file path=ppt/tags/tag597.xml><?xml version="1.0" encoding="utf-8"?>
<p:tagLst xmlns:p="http://schemas.openxmlformats.org/presentationml/2006/main">
  <p:tag name="AS_UNIQUEID" val="2617"/>
</p:tagLst>
</file>

<file path=ppt/tags/tag598.xml><?xml version="1.0" encoding="utf-8"?>
<p:tagLst xmlns:p="http://schemas.openxmlformats.org/presentationml/2006/main">
  <p:tag name="AS_UNIQUEID" val="2618"/>
</p:tagLst>
</file>

<file path=ppt/tags/tag599.xml><?xml version="1.0" encoding="utf-8"?>
<p:tagLst xmlns:p="http://schemas.openxmlformats.org/presentationml/2006/main">
  <p:tag name="AS_UNIQUEID" val="6141"/>
</p:tagLst>
</file>

<file path=ppt/tags/tag6.xml><?xml version="1.0" encoding="utf-8"?>
<p:tagLst xmlns:p="http://schemas.openxmlformats.org/presentationml/2006/main">
  <p:tag name="AS_UNIQUEID" val="2474"/>
</p:tagLst>
</file>

<file path=ppt/tags/tag60.xml><?xml version="1.0" encoding="utf-8"?>
<p:tagLst xmlns:p="http://schemas.openxmlformats.org/presentationml/2006/main">
  <p:tag name="AS_UNIQUEID" val="2527"/>
</p:tagLst>
</file>

<file path=ppt/tags/tag600.xml><?xml version="1.0" encoding="utf-8"?>
<p:tagLst xmlns:p="http://schemas.openxmlformats.org/presentationml/2006/main">
  <p:tag name="AS_UNIQUEID" val="2639"/>
</p:tagLst>
</file>

<file path=ppt/tags/tag601.xml><?xml version="1.0" encoding="utf-8"?>
<p:tagLst xmlns:p="http://schemas.openxmlformats.org/presentationml/2006/main">
  <p:tag name="AS_UNIQUEID" val="2640"/>
</p:tagLst>
</file>

<file path=ppt/tags/tag602.xml><?xml version="1.0" encoding="utf-8"?>
<p:tagLst xmlns:p="http://schemas.openxmlformats.org/presentationml/2006/main">
  <p:tag name="AS_UNIQUEID" val="2641"/>
</p:tagLst>
</file>

<file path=ppt/tags/tag603.xml><?xml version="1.0" encoding="utf-8"?>
<p:tagLst xmlns:p="http://schemas.openxmlformats.org/presentationml/2006/main">
  <p:tag name="AS_UNIQUEID" val="6142"/>
</p:tagLst>
</file>

<file path=ppt/tags/tag604.xml><?xml version="1.0" encoding="utf-8"?>
<p:tagLst xmlns:p="http://schemas.openxmlformats.org/presentationml/2006/main">
  <p:tag name="AS_UNIQUEID" val="2643"/>
</p:tagLst>
</file>

<file path=ppt/tags/tag605.xml><?xml version="1.0" encoding="utf-8"?>
<p:tagLst xmlns:p="http://schemas.openxmlformats.org/presentationml/2006/main">
  <p:tag name="AS_UNIQUEID" val="2644"/>
</p:tagLst>
</file>

<file path=ppt/tags/tag606.xml><?xml version="1.0" encoding="utf-8"?>
<p:tagLst xmlns:p="http://schemas.openxmlformats.org/presentationml/2006/main">
  <p:tag name="AS_UNIQUEID" val="2645"/>
</p:tagLst>
</file>

<file path=ppt/tags/tag607.xml><?xml version="1.0" encoding="utf-8"?>
<p:tagLst xmlns:p="http://schemas.openxmlformats.org/presentationml/2006/main">
  <p:tag name="AS_UNIQUEID" val="2624"/>
</p:tagLst>
</file>

<file path=ppt/tags/tag608.xml><?xml version="1.0" encoding="utf-8"?>
<p:tagLst xmlns:p="http://schemas.openxmlformats.org/presentationml/2006/main">
  <p:tag name="AS_UNIQUEID" val="519"/>
</p:tagLst>
</file>

<file path=ppt/tags/tag609.xml><?xml version="1.0" encoding="utf-8"?>
<p:tagLst xmlns:p="http://schemas.openxmlformats.org/presentationml/2006/main">
  <p:tag name="AS_UNIQUEID" val="520"/>
</p:tagLst>
</file>

<file path=ppt/tags/tag61.xml><?xml version="1.0" encoding="utf-8"?>
<p:tagLst xmlns:p="http://schemas.openxmlformats.org/presentationml/2006/main">
  <p:tag name="AS_UNIQUEID" val="2528"/>
</p:tagLst>
</file>

<file path=ppt/tags/tag610.xml><?xml version="1.0" encoding="utf-8"?>
<p:tagLst xmlns:p="http://schemas.openxmlformats.org/presentationml/2006/main">
  <p:tag name="AS_UNIQUEID" val="522"/>
</p:tagLst>
</file>

<file path=ppt/tags/tag611.xml><?xml version="1.0" encoding="utf-8"?>
<p:tagLst xmlns:p="http://schemas.openxmlformats.org/presentationml/2006/main">
  <p:tag name="AS_UNIQUEID" val="524"/>
</p:tagLst>
</file>

<file path=ppt/tags/tag612.xml><?xml version="1.0" encoding="utf-8"?>
<p:tagLst xmlns:p="http://schemas.openxmlformats.org/presentationml/2006/main">
  <p:tag name="AS_UNIQUEID" val="525"/>
</p:tagLst>
</file>

<file path=ppt/tags/tag613.xml><?xml version="1.0" encoding="utf-8"?>
<p:tagLst xmlns:p="http://schemas.openxmlformats.org/presentationml/2006/main">
  <p:tag name="AS_UNIQUEID" val="527"/>
</p:tagLst>
</file>

<file path=ppt/tags/tag614.xml><?xml version="1.0" encoding="utf-8"?>
<p:tagLst xmlns:p="http://schemas.openxmlformats.org/presentationml/2006/main">
  <p:tag name="AS_UNIQUEID" val="6143"/>
</p:tagLst>
</file>

<file path=ppt/tags/tag615.xml><?xml version="1.0" encoding="utf-8"?>
<p:tagLst xmlns:p="http://schemas.openxmlformats.org/presentationml/2006/main">
  <p:tag name="AS_UNIQUEID" val="521"/>
</p:tagLst>
</file>

<file path=ppt/tags/tag616.xml><?xml version="1.0" encoding="utf-8"?>
<p:tagLst xmlns:p="http://schemas.openxmlformats.org/presentationml/2006/main">
  <p:tag name="AS_UNIQUEID" val="528"/>
</p:tagLst>
</file>

<file path=ppt/tags/tag617.xml><?xml version="1.0" encoding="utf-8"?>
<p:tagLst xmlns:p="http://schemas.openxmlformats.org/presentationml/2006/main">
  <p:tag name="AS_UNIQUEID" val="6144"/>
</p:tagLst>
</file>

<file path=ppt/tags/tag618.xml><?xml version="1.0" encoding="utf-8"?>
<p:tagLst xmlns:p="http://schemas.openxmlformats.org/presentationml/2006/main">
  <p:tag name="AS_UNIQUEID" val="526"/>
</p:tagLst>
</file>

<file path=ppt/tags/tag619.xml><?xml version="1.0" encoding="utf-8"?>
<p:tagLst xmlns:p="http://schemas.openxmlformats.org/presentationml/2006/main">
  <p:tag name="AS_UNIQUEID" val="529"/>
</p:tagLst>
</file>

<file path=ppt/tags/tag62.xml><?xml version="1.0" encoding="utf-8"?>
<p:tagLst xmlns:p="http://schemas.openxmlformats.org/presentationml/2006/main">
  <p:tag name="AS_UNIQUEID" val="2529"/>
</p:tagLst>
</file>

<file path=ppt/tags/tag620.xml><?xml version="1.0" encoding="utf-8"?>
<p:tagLst xmlns:p="http://schemas.openxmlformats.org/presentationml/2006/main">
  <p:tag name="AS_UNIQUEID" val="6145"/>
</p:tagLst>
</file>

<file path=ppt/tags/tag621.xml><?xml version="1.0" encoding="utf-8"?>
<p:tagLst xmlns:p="http://schemas.openxmlformats.org/presentationml/2006/main">
  <p:tag name="AS_UNIQUEID" val="523"/>
</p:tagLst>
</file>

<file path=ppt/tags/tag622.xml><?xml version="1.0" encoding="utf-8"?>
<p:tagLst xmlns:p="http://schemas.openxmlformats.org/presentationml/2006/main">
  <p:tag name="AS_UNIQUEID" val="530"/>
</p:tagLst>
</file>

<file path=ppt/tags/tag623.xml><?xml version="1.0" encoding="utf-8"?>
<p:tagLst xmlns:p="http://schemas.openxmlformats.org/presentationml/2006/main">
  <p:tag name="AS_UNIQUEID" val="531"/>
</p:tagLst>
</file>

<file path=ppt/tags/tag624.xml><?xml version="1.0" encoding="utf-8"?>
<p:tagLst xmlns:p="http://schemas.openxmlformats.org/presentationml/2006/main">
  <p:tag name="AS_UNIQUEID" val="532"/>
</p:tagLst>
</file>

<file path=ppt/tags/tag625.xml><?xml version="1.0" encoding="utf-8"?>
<p:tagLst xmlns:p="http://schemas.openxmlformats.org/presentationml/2006/main">
  <p:tag name="AS_UNIQUEID" val="6146"/>
</p:tagLst>
</file>

<file path=ppt/tags/tag626.xml><?xml version="1.0" encoding="utf-8"?>
<p:tagLst xmlns:p="http://schemas.openxmlformats.org/presentationml/2006/main">
  <p:tag name="AS_UNIQUEID" val="6147"/>
</p:tagLst>
</file>

<file path=ppt/tags/tag627.xml><?xml version="1.0" encoding="utf-8"?>
<p:tagLst xmlns:p="http://schemas.openxmlformats.org/presentationml/2006/main">
  <p:tag name="AS_UNIQUEID" val="2237"/>
</p:tagLst>
</file>

<file path=ppt/tags/tag628.xml><?xml version="1.0" encoding="utf-8"?>
<p:tagLst xmlns:p="http://schemas.openxmlformats.org/presentationml/2006/main">
  <p:tag name="AS_UNIQUEID" val="6148"/>
</p:tagLst>
</file>

<file path=ppt/tags/tag629.xml><?xml version="1.0" encoding="utf-8"?>
<p:tagLst xmlns:p="http://schemas.openxmlformats.org/presentationml/2006/main">
  <p:tag name="AS_UNIQUEID" val="2639"/>
</p:tagLst>
</file>

<file path=ppt/tags/tag63.xml><?xml version="1.0" encoding="utf-8"?>
<p:tagLst xmlns:p="http://schemas.openxmlformats.org/presentationml/2006/main">
  <p:tag name="AS_UNIQUEID" val="2530"/>
</p:tagLst>
</file>

<file path=ppt/tags/tag630.xml><?xml version="1.0" encoding="utf-8"?>
<p:tagLst xmlns:p="http://schemas.openxmlformats.org/presentationml/2006/main">
  <p:tag name="AS_UNIQUEID" val="2640"/>
</p:tagLst>
</file>

<file path=ppt/tags/tag631.xml><?xml version="1.0" encoding="utf-8"?>
<p:tagLst xmlns:p="http://schemas.openxmlformats.org/presentationml/2006/main">
  <p:tag name="AS_UNIQUEID" val="2641"/>
</p:tagLst>
</file>

<file path=ppt/tags/tag632.xml><?xml version="1.0" encoding="utf-8"?>
<p:tagLst xmlns:p="http://schemas.openxmlformats.org/presentationml/2006/main">
  <p:tag name="AS_UNIQUEID" val="6149"/>
</p:tagLst>
</file>

<file path=ppt/tags/tag633.xml><?xml version="1.0" encoding="utf-8"?>
<p:tagLst xmlns:p="http://schemas.openxmlformats.org/presentationml/2006/main">
  <p:tag name="AS_UNIQUEID" val="6150"/>
</p:tagLst>
</file>

<file path=ppt/tags/tag634.xml><?xml version="1.0" encoding="utf-8"?>
<p:tagLst xmlns:p="http://schemas.openxmlformats.org/presentationml/2006/main">
  <p:tag name="AS_UNIQUEID" val="2624"/>
</p:tagLst>
</file>

<file path=ppt/tags/tag635.xml><?xml version="1.0" encoding="utf-8"?>
<p:tagLst xmlns:p="http://schemas.openxmlformats.org/presentationml/2006/main">
  <p:tag name="AS_UNIQUEID" val="547"/>
</p:tagLst>
</file>

<file path=ppt/tags/tag636.xml><?xml version="1.0" encoding="utf-8"?>
<p:tagLst xmlns:p="http://schemas.openxmlformats.org/presentationml/2006/main">
  <p:tag name="AS_UNIQUEID" val="551"/>
</p:tagLst>
</file>

<file path=ppt/tags/tag637.xml><?xml version="1.0" encoding="utf-8"?>
<p:tagLst xmlns:p="http://schemas.openxmlformats.org/presentationml/2006/main">
  <p:tag name="AS_UNIQUEID" val="553"/>
</p:tagLst>
</file>

<file path=ppt/tags/tag638.xml><?xml version="1.0" encoding="utf-8"?>
<p:tagLst xmlns:p="http://schemas.openxmlformats.org/presentationml/2006/main">
  <p:tag name="AS_UNIQUEID" val="555"/>
</p:tagLst>
</file>

<file path=ppt/tags/tag639.xml><?xml version="1.0" encoding="utf-8"?>
<p:tagLst xmlns:p="http://schemas.openxmlformats.org/presentationml/2006/main">
  <p:tag name="AS_UNIQUEID" val="556"/>
</p:tagLst>
</file>

<file path=ppt/tags/tag64.xml><?xml version="1.0" encoding="utf-8"?>
<p:tagLst xmlns:p="http://schemas.openxmlformats.org/presentationml/2006/main">
  <p:tag name="AS_UNIQUEID" val="5825"/>
</p:tagLst>
</file>

<file path=ppt/tags/tag640.xml><?xml version="1.0" encoding="utf-8"?>
<p:tagLst xmlns:p="http://schemas.openxmlformats.org/presentationml/2006/main">
  <p:tag name="AS_UNIQUEID" val="558"/>
</p:tagLst>
</file>

<file path=ppt/tags/tag641.xml><?xml version="1.0" encoding="utf-8"?>
<p:tagLst xmlns:p="http://schemas.openxmlformats.org/presentationml/2006/main">
  <p:tag name="AS_UNIQUEID" val="559"/>
</p:tagLst>
</file>

<file path=ppt/tags/tag642.xml><?xml version="1.0" encoding="utf-8"?>
<p:tagLst xmlns:p="http://schemas.openxmlformats.org/presentationml/2006/main">
  <p:tag name="AS_UNIQUEID" val="562"/>
</p:tagLst>
</file>

<file path=ppt/tags/tag643.xml><?xml version="1.0" encoding="utf-8"?>
<p:tagLst xmlns:p="http://schemas.openxmlformats.org/presentationml/2006/main">
  <p:tag name="AS_UNIQUEID" val="564"/>
</p:tagLst>
</file>

<file path=ppt/tags/tag644.xml><?xml version="1.0" encoding="utf-8"?>
<p:tagLst xmlns:p="http://schemas.openxmlformats.org/presentationml/2006/main">
  <p:tag name="AS_UNIQUEID" val="565"/>
</p:tagLst>
</file>

<file path=ppt/tags/tag645.xml><?xml version="1.0" encoding="utf-8"?>
<p:tagLst xmlns:p="http://schemas.openxmlformats.org/presentationml/2006/main">
  <p:tag name="AS_UNIQUEID" val="6151"/>
</p:tagLst>
</file>

<file path=ppt/tags/tag646.xml><?xml version="1.0" encoding="utf-8"?>
<p:tagLst xmlns:p="http://schemas.openxmlformats.org/presentationml/2006/main">
  <p:tag name="AS_UNIQUEID" val="557"/>
</p:tagLst>
</file>

<file path=ppt/tags/tag647.xml><?xml version="1.0" encoding="utf-8"?>
<p:tagLst xmlns:p="http://schemas.openxmlformats.org/presentationml/2006/main">
  <p:tag name="AS_UNIQUEID" val="566"/>
</p:tagLst>
</file>

<file path=ppt/tags/tag648.xml><?xml version="1.0" encoding="utf-8"?>
<p:tagLst xmlns:p="http://schemas.openxmlformats.org/presentationml/2006/main">
  <p:tag name="AS_UNIQUEID" val="6152"/>
</p:tagLst>
</file>

<file path=ppt/tags/tag649.xml><?xml version="1.0" encoding="utf-8"?>
<p:tagLst xmlns:p="http://schemas.openxmlformats.org/presentationml/2006/main">
  <p:tag name="AS_UNIQUEID" val="560"/>
</p:tagLst>
</file>

<file path=ppt/tags/tag65.xml><?xml version="1.0" encoding="utf-8"?>
<p:tagLst xmlns:p="http://schemas.openxmlformats.org/presentationml/2006/main">
  <p:tag name="AS_UNIQUEID" val="2532"/>
</p:tagLst>
</file>

<file path=ppt/tags/tag650.xml><?xml version="1.0" encoding="utf-8"?>
<p:tagLst xmlns:p="http://schemas.openxmlformats.org/presentationml/2006/main">
  <p:tag name="AS_UNIQUEID" val="561"/>
</p:tagLst>
</file>

<file path=ppt/tags/tag651.xml><?xml version="1.0" encoding="utf-8"?>
<p:tagLst xmlns:p="http://schemas.openxmlformats.org/presentationml/2006/main">
  <p:tag name="AS_UNIQUEID" val="567"/>
</p:tagLst>
</file>

<file path=ppt/tags/tag652.xml><?xml version="1.0" encoding="utf-8"?>
<p:tagLst xmlns:p="http://schemas.openxmlformats.org/presentationml/2006/main">
  <p:tag name="AS_UNIQUEID" val="6153"/>
</p:tagLst>
</file>

<file path=ppt/tags/tag653.xml><?xml version="1.0" encoding="utf-8"?>
<p:tagLst xmlns:p="http://schemas.openxmlformats.org/presentationml/2006/main">
  <p:tag name="AS_UNIQUEID" val="563"/>
</p:tagLst>
</file>

<file path=ppt/tags/tag654.xml><?xml version="1.0" encoding="utf-8"?>
<p:tagLst xmlns:p="http://schemas.openxmlformats.org/presentationml/2006/main">
  <p:tag name="AS_UNIQUEID" val="568"/>
</p:tagLst>
</file>

<file path=ppt/tags/tag655.xml><?xml version="1.0" encoding="utf-8"?>
<p:tagLst xmlns:p="http://schemas.openxmlformats.org/presentationml/2006/main">
  <p:tag name="AS_UNIQUEID" val="6154"/>
</p:tagLst>
</file>

<file path=ppt/tags/tag656.xml><?xml version="1.0" encoding="utf-8"?>
<p:tagLst xmlns:p="http://schemas.openxmlformats.org/presentationml/2006/main">
  <p:tag name="AS_UNIQUEID" val="554"/>
</p:tagLst>
</file>

<file path=ppt/tags/tag657.xml><?xml version="1.0" encoding="utf-8"?>
<p:tagLst xmlns:p="http://schemas.openxmlformats.org/presentationml/2006/main">
  <p:tag name="AS_UNIQUEID" val="569"/>
</p:tagLst>
</file>

<file path=ppt/tags/tag658.xml><?xml version="1.0" encoding="utf-8"?>
<p:tagLst xmlns:p="http://schemas.openxmlformats.org/presentationml/2006/main">
  <p:tag name="AS_UNIQUEID" val="6155"/>
</p:tagLst>
</file>

<file path=ppt/tags/tag659.xml><?xml version="1.0" encoding="utf-8"?>
<p:tagLst xmlns:p="http://schemas.openxmlformats.org/presentationml/2006/main">
  <p:tag name="AS_UNIQUEID" val="6156"/>
</p:tagLst>
</file>

<file path=ppt/tags/tag66.xml><?xml version="1.0" encoding="utf-8"?>
<p:tagLst xmlns:p="http://schemas.openxmlformats.org/presentationml/2006/main">
  <p:tag name="AS_UNIQUEID" val="2533"/>
</p:tagLst>
</file>

<file path=ppt/tags/tag660.xml><?xml version="1.0" encoding="utf-8"?>
<p:tagLst xmlns:p="http://schemas.openxmlformats.org/presentationml/2006/main">
  <p:tag name="AS_UNIQUEID" val="2639"/>
</p:tagLst>
</file>

<file path=ppt/tags/tag661.xml><?xml version="1.0" encoding="utf-8"?>
<p:tagLst xmlns:p="http://schemas.openxmlformats.org/presentationml/2006/main">
  <p:tag name="AS_UNIQUEID" val="2640"/>
</p:tagLst>
</file>

<file path=ppt/tags/tag662.xml><?xml version="1.0" encoding="utf-8"?>
<p:tagLst xmlns:p="http://schemas.openxmlformats.org/presentationml/2006/main">
  <p:tag name="AS_UNIQUEID" val="2641"/>
</p:tagLst>
</file>

<file path=ppt/tags/tag663.xml><?xml version="1.0" encoding="utf-8"?>
<p:tagLst xmlns:p="http://schemas.openxmlformats.org/presentationml/2006/main">
  <p:tag name="AS_UNIQUEID" val="6157"/>
</p:tagLst>
</file>

<file path=ppt/tags/tag664.xml><?xml version="1.0" encoding="utf-8"?>
<p:tagLst xmlns:p="http://schemas.openxmlformats.org/presentationml/2006/main">
  <p:tag name="AS_UNIQUEID" val="2624"/>
</p:tagLst>
</file>

<file path=ppt/tags/tag665.xml><?xml version="1.0" encoding="utf-8"?>
<p:tagLst xmlns:p="http://schemas.openxmlformats.org/presentationml/2006/main">
  <p:tag name="AS_UNIQUEID" val="547"/>
</p:tagLst>
</file>

<file path=ppt/tags/tag666.xml><?xml version="1.0" encoding="utf-8"?>
<p:tagLst xmlns:p="http://schemas.openxmlformats.org/presentationml/2006/main">
  <p:tag name="AS_UNIQUEID" val="518"/>
</p:tagLst>
</file>

<file path=ppt/tags/tag667.xml><?xml version="1.0" encoding="utf-8"?>
<p:tagLst xmlns:p="http://schemas.openxmlformats.org/presentationml/2006/main">
  <p:tag name="AS_UNIQUEID" val="1115"/>
  <p:tag name="KSO_WM_UNIT_TABLE_BEAUTIFY" val="smartTable{edc28759-5458-46ea-8127-4f84a1d9b811}"/>
  <p:tag name="TABLE_ENDDRAG_ORIGIN_RECT" val="607*311"/>
  <p:tag name="TABLE_ENDDRAG_RECT" val="340*153*607*311"/>
</p:tagLst>
</file>

<file path=ppt/tags/tag668.xml><?xml version="1.0" encoding="utf-8"?>
<p:tagLst xmlns:p="http://schemas.openxmlformats.org/presentationml/2006/main">
  <p:tag name="AS_UNIQUEID" val="6158"/>
</p:tagLst>
</file>

<file path=ppt/tags/tag669.xml><?xml version="1.0" encoding="utf-8"?>
<p:tagLst xmlns:p="http://schemas.openxmlformats.org/presentationml/2006/main">
  <p:tag name="AS_UNIQUEID" val="2639"/>
</p:tagLst>
</file>

<file path=ppt/tags/tag67.xml><?xml version="1.0" encoding="utf-8"?>
<p:tagLst xmlns:p="http://schemas.openxmlformats.org/presentationml/2006/main">
  <p:tag name="AS_UNIQUEID" val="2534"/>
</p:tagLst>
</file>

<file path=ppt/tags/tag670.xml><?xml version="1.0" encoding="utf-8"?>
<p:tagLst xmlns:p="http://schemas.openxmlformats.org/presentationml/2006/main">
  <p:tag name="AS_UNIQUEID" val="2640"/>
</p:tagLst>
</file>

<file path=ppt/tags/tag671.xml><?xml version="1.0" encoding="utf-8"?>
<p:tagLst xmlns:p="http://schemas.openxmlformats.org/presentationml/2006/main">
  <p:tag name="AS_UNIQUEID" val="2641"/>
</p:tagLst>
</file>

<file path=ppt/tags/tag672.xml><?xml version="1.0" encoding="utf-8"?>
<p:tagLst xmlns:p="http://schemas.openxmlformats.org/presentationml/2006/main">
  <p:tag name="AS_UNIQUEID" val="6159"/>
</p:tagLst>
</file>

<file path=ppt/tags/tag673.xml><?xml version="1.0" encoding="utf-8"?>
<p:tagLst xmlns:p="http://schemas.openxmlformats.org/presentationml/2006/main">
  <p:tag name="AS_UNIQUEID" val="2624"/>
</p:tagLst>
</file>

<file path=ppt/tags/tag674.xml><?xml version="1.0" encoding="utf-8"?>
<p:tagLst xmlns:p="http://schemas.openxmlformats.org/presentationml/2006/main">
  <p:tag name="AS_UNIQUEID" val="69"/>
</p:tagLst>
</file>

<file path=ppt/tags/tag675.xml><?xml version="1.0" encoding="utf-8"?>
<p:tagLst xmlns:p="http://schemas.openxmlformats.org/presentationml/2006/main">
  <p:tag name="AS_UNIQUEID" val="70"/>
</p:tagLst>
</file>

<file path=ppt/tags/tag676.xml><?xml version="1.0" encoding="utf-8"?>
<p:tagLst xmlns:p="http://schemas.openxmlformats.org/presentationml/2006/main">
  <p:tag name="AS_UNIQUEID" val="71"/>
</p:tagLst>
</file>

<file path=ppt/tags/tag677.xml><?xml version="1.0" encoding="utf-8"?>
<p:tagLst xmlns:p="http://schemas.openxmlformats.org/presentationml/2006/main">
  <p:tag name="AS_UNIQUEID" val="72"/>
</p:tagLst>
</file>

<file path=ppt/tags/tag678.xml><?xml version="1.0" encoding="utf-8"?>
<p:tagLst xmlns:p="http://schemas.openxmlformats.org/presentationml/2006/main">
  <p:tag name="AS_UNIQUEID" val="73"/>
</p:tagLst>
</file>

<file path=ppt/tags/tag679.xml><?xml version="1.0" encoding="utf-8"?>
<p:tagLst xmlns:p="http://schemas.openxmlformats.org/presentationml/2006/main">
  <p:tag name="AS_UNIQUEID" val="75"/>
</p:tagLst>
</file>

<file path=ppt/tags/tag68.xml><?xml version="1.0" encoding="utf-8"?>
<p:tagLst xmlns:p="http://schemas.openxmlformats.org/presentationml/2006/main">
  <p:tag name="AS_UNIQUEID" val="2535"/>
</p:tagLst>
</file>

<file path=ppt/tags/tag680.xml><?xml version="1.0" encoding="utf-8"?>
<p:tagLst xmlns:p="http://schemas.openxmlformats.org/presentationml/2006/main">
  <p:tag name="AS_UNIQUEID" val="76"/>
</p:tagLst>
</file>

<file path=ppt/tags/tag681.xml><?xml version="1.0" encoding="utf-8"?>
<p:tagLst xmlns:p="http://schemas.openxmlformats.org/presentationml/2006/main">
  <p:tag name="AS_UNIQUEID" val="77"/>
</p:tagLst>
</file>

<file path=ppt/tags/tag682.xml><?xml version="1.0" encoding="utf-8"?>
<p:tagLst xmlns:p="http://schemas.openxmlformats.org/presentationml/2006/main">
  <p:tag name="AS_UNIQUEID" val="78"/>
</p:tagLst>
</file>

<file path=ppt/tags/tag683.xml><?xml version="1.0" encoding="utf-8"?>
<p:tagLst xmlns:p="http://schemas.openxmlformats.org/presentationml/2006/main">
  <p:tag name="AS_UNIQUEID" val="2238"/>
</p:tagLst>
</file>

<file path=ppt/tags/tag684.xml><?xml version="1.0" encoding="utf-8"?>
<p:tagLst xmlns:p="http://schemas.openxmlformats.org/presentationml/2006/main">
  <p:tag name="AS_UNIQUEID" val="6160"/>
</p:tagLst>
</file>

<file path=ppt/tags/tag685.xml><?xml version="1.0" encoding="utf-8"?>
<p:tagLst xmlns:p="http://schemas.openxmlformats.org/presentationml/2006/main">
  <p:tag name="AS_UNIQUEID" val="2639"/>
</p:tagLst>
</file>

<file path=ppt/tags/tag686.xml><?xml version="1.0" encoding="utf-8"?>
<p:tagLst xmlns:p="http://schemas.openxmlformats.org/presentationml/2006/main">
  <p:tag name="AS_UNIQUEID" val="2640"/>
</p:tagLst>
</file>

<file path=ppt/tags/tag687.xml><?xml version="1.0" encoding="utf-8"?>
<p:tagLst xmlns:p="http://schemas.openxmlformats.org/presentationml/2006/main">
  <p:tag name="AS_UNIQUEID" val="2641"/>
</p:tagLst>
</file>

<file path=ppt/tags/tag688.xml><?xml version="1.0" encoding="utf-8"?>
<p:tagLst xmlns:p="http://schemas.openxmlformats.org/presentationml/2006/main">
  <p:tag name="AS_UNIQUEID" val="6161"/>
</p:tagLst>
</file>

<file path=ppt/tags/tag689.xml><?xml version="1.0" encoding="utf-8"?>
<p:tagLst xmlns:p="http://schemas.openxmlformats.org/presentationml/2006/main">
  <p:tag name="AS_UNIQUEID" val="2643"/>
</p:tagLst>
</file>

<file path=ppt/tags/tag69.xml><?xml version="1.0" encoding="utf-8"?>
<p:tagLst xmlns:p="http://schemas.openxmlformats.org/presentationml/2006/main">
  <p:tag name="AS_UNIQUEID" val="2536"/>
</p:tagLst>
</file>

<file path=ppt/tags/tag690.xml><?xml version="1.0" encoding="utf-8"?>
<p:tagLst xmlns:p="http://schemas.openxmlformats.org/presentationml/2006/main">
  <p:tag name="AS_UNIQUEID" val="2644"/>
</p:tagLst>
</file>

<file path=ppt/tags/tag691.xml><?xml version="1.0" encoding="utf-8"?>
<p:tagLst xmlns:p="http://schemas.openxmlformats.org/presentationml/2006/main">
  <p:tag name="AS_UNIQUEID" val="6162"/>
</p:tagLst>
</file>

<file path=ppt/tags/tag692.xml><?xml version="1.0" encoding="utf-8"?>
<p:tagLst xmlns:p="http://schemas.openxmlformats.org/presentationml/2006/main">
  <p:tag name="AS_UNIQUEID" val="6163"/>
</p:tagLst>
</file>

<file path=ppt/tags/tag693.xml><?xml version="1.0" encoding="utf-8"?>
<p:tagLst xmlns:p="http://schemas.openxmlformats.org/presentationml/2006/main">
  <p:tag name="AS_UNIQUEID" val="6164"/>
</p:tagLst>
</file>

<file path=ppt/tags/tag694.xml><?xml version="1.0" encoding="utf-8"?>
<p:tagLst xmlns:p="http://schemas.openxmlformats.org/presentationml/2006/main">
  <p:tag name="AS_UNIQUEID" val="6165"/>
</p:tagLst>
</file>

<file path=ppt/tags/tag695.xml><?xml version="1.0" encoding="utf-8"?>
<p:tagLst xmlns:p="http://schemas.openxmlformats.org/presentationml/2006/main">
  <p:tag name="AS_UNIQUEID" val="6166"/>
</p:tagLst>
</file>

<file path=ppt/tags/tag696.xml><?xml version="1.0" encoding="utf-8"?>
<p:tagLst xmlns:p="http://schemas.openxmlformats.org/presentationml/2006/main">
  <p:tag name="AS_UNIQUEID" val="6167"/>
</p:tagLst>
</file>

<file path=ppt/tags/tag697.xml><?xml version="1.0" encoding="utf-8"?>
<p:tagLst xmlns:p="http://schemas.openxmlformats.org/presentationml/2006/main">
  <p:tag name="AS_UNIQUEID" val="6168"/>
</p:tagLst>
</file>

<file path=ppt/tags/tag698.xml><?xml version="1.0" encoding="utf-8"?>
<p:tagLst xmlns:p="http://schemas.openxmlformats.org/presentationml/2006/main">
  <p:tag name="AS_UNIQUEID" val="6169"/>
</p:tagLst>
</file>

<file path=ppt/tags/tag699.xml><?xml version="1.0" encoding="utf-8"?>
<p:tagLst xmlns:p="http://schemas.openxmlformats.org/presentationml/2006/main">
  <p:tag name="AS_UNIQUEID" val="6170"/>
</p:tagLst>
</file>

<file path=ppt/tags/tag7.xml><?xml version="1.0" encoding="utf-8"?>
<p:tagLst xmlns:p="http://schemas.openxmlformats.org/presentationml/2006/main">
  <p:tag name="AS_UNIQUEID" val="5810"/>
</p:tagLst>
</file>

<file path=ppt/tags/tag70.xml><?xml version="1.0" encoding="utf-8"?>
<p:tagLst xmlns:p="http://schemas.openxmlformats.org/presentationml/2006/main">
  <p:tag name="AS_UNIQUEID" val="2537"/>
</p:tagLst>
</file>

<file path=ppt/tags/tag700.xml><?xml version="1.0" encoding="utf-8"?>
<p:tagLst xmlns:p="http://schemas.openxmlformats.org/presentationml/2006/main">
  <p:tag name="AS_UNIQUEID" val="6171"/>
</p:tagLst>
</file>

<file path=ppt/tags/tag701.xml><?xml version="1.0" encoding="utf-8"?>
<p:tagLst xmlns:p="http://schemas.openxmlformats.org/presentationml/2006/main">
  <p:tag name="AS_UNIQUEID" val="6172"/>
</p:tagLst>
</file>

<file path=ppt/tags/tag702.xml><?xml version="1.0" encoding="utf-8"?>
<p:tagLst xmlns:p="http://schemas.openxmlformats.org/presentationml/2006/main">
  <p:tag name="AS_UNIQUEID" val="6173"/>
</p:tagLst>
</file>

<file path=ppt/tags/tag703.xml><?xml version="1.0" encoding="utf-8"?>
<p:tagLst xmlns:p="http://schemas.openxmlformats.org/presentationml/2006/main">
  <p:tag name="AS_UNIQUEID" val="6174"/>
</p:tagLst>
</file>

<file path=ppt/tags/tag704.xml><?xml version="1.0" encoding="utf-8"?>
<p:tagLst xmlns:p="http://schemas.openxmlformats.org/presentationml/2006/main">
  <p:tag name="AS_UNIQUEID" val="6175"/>
</p:tagLst>
</file>

<file path=ppt/tags/tag705.xml><?xml version="1.0" encoding="utf-8"?>
<p:tagLst xmlns:p="http://schemas.openxmlformats.org/presentationml/2006/main">
  <p:tag name="AS_UNIQUEID" val="6176"/>
</p:tagLst>
</file>

<file path=ppt/tags/tag706.xml><?xml version="1.0" encoding="utf-8"?>
<p:tagLst xmlns:p="http://schemas.openxmlformats.org/presentationml/2006/main">
  <p:tag name="AS_UNIQUEID" val="6177"/>
</p:tagLst>
</file>

<file path=ppt/tags/tag707.xml><?xml version="1.0" encoding="utf-8"?>
<p:tagLst xmlns:p="http://schemas.openxmlformats.org/presentationml/2006/main">
  <p:tag name="AS_UNIQUEID" val="6178"/>
</p:tagLst>
</file>

<file path=ppt/tags/tag708.xml><?xml version="1.0" encoding="utf-8"?>
<p:tagLst xmlns:p="http://schemas.openxmlformats.org/presentationml/2006/main">
  <p:tag name="AS_UNIQUEID" val="6179"/>
</p:tagLst>
</file>

<file path=ppt/tags/tag709.xml><?xml version="1.0" encoding="utf-8"?>
<p:tagLst xmlns:p="http://schemas.openxmlformats.org/presentationml/2006/main">
  <p:tag name="AS_UNIQUEID" val="6180"/>
</p:tagLst>
</file>

<file path=ppt/tags/tag71.xml><?xml version="1.0" encoding="utf-8"?>
<p:tagLst xmlns:p="http://schemas.openxmlformats.org/presentationml/2006/main">
  <p:tag name="AS_UNIQUEID" val="2538"/>
</p:tagLst>
</file>

<file path=ppt/tags/tag710.xml><?xml version="1.0" encoding="utf-8"?>
<p:tagLst xmlns:p="http://schemas.openxmlformats.org/presentationml/2006/main">
  <p:tag name="AS_UNIQUEID" val="6181"/>
</p:tagLst>
</file>

<file path=ppt/tags/tag711.xml><?xml version="1.0" encoding="utf-8"?>
<p:tagLst xmlns:p="http://schemas.openxmlformats.org/presentationml/2006/main">
  <p:tag name="AS_UNIQUEID" val="6182"/>
</p:tagLst>
</file>

<file path=ppt/tags/tag712.xml><?xml version="1.0" encoding="utf-8"?>
<p:tagLst xmlns:p="http://schemas.openxmlformats.org/presentationml/2006/main">
  <p:tag name="AS_UNIQUEID" val="6183"/>
</p:tagLst>
</file>

<file path=ppt/tags/tag713.xml><?xml version="1.0" encoding="utf-8"?>
<p:tagLst xmlns:p="http://schemas.openxmlformats.org/presentationml/2006/main">
  <p:tag name="AS_UNIQUEID" val="6184"/>
</p:tagLst>
</file>

<file path=ppt/tags/tag714.xml><?xml version="1.0" encoding="utf-8"?>
<p:tagLst xmlns:p="http://schemas.openxmlformats.org/presentationml/2006/main">
  <p:tag name="AS_UNIQUEID" val="2639"/>
</p:tagLst>
</file>

<file path=ppt/tags/tag715.xml><?xml version="1.0" encoding="utf-8"?>
<p:tagLst xmlns:p="http://schemas.openxmlformats.org/presentationml/2006/main">
  <p:tag name="AS_UNIQUEID" val="2640"/>
</p:tagLst>
</file>

<file path=ppt/tags/tag716.xml><?xml version="1.0" encoding="utf-8"?>
<p:tagLst xmlns:p="http://schemas.openxmlformats.org/presentationml/2006/main">
  <p:tag name="AS_UNIQUEID" val="2641"/>
</p:tagLst>
</file>

<file path=ppt/tags/tag717.xml><?xml version="1.0" encoding="utf-8"?>
<p:tagLst xmlns:p="http://schemas.openxmlformats.org/presentationml/2006/main">
  <p:tag name="AS_UNIQUEID" val="6185"/>
</p:tagLst>
</file>

<file path=ppt/tags/tag718.xml><?xml version="1.0" encoding="utf-8"?>
<p:tagLst xmlns:p="http://schemas.openxmlformats.org/presentationml/2006/main">
  <p:tag name="AS_UNIQUEID" val="2643"/>
</p:tagLst>
</file>

<file path=ppt/tags/tag719.xml><?xml version="1.0" encoding="utf-8"?>
<p:tagLst xmlns:p="http://schemas.openxmlformats.org/presentationml/2006/main">
  <p:tag name="AS_UNIQUEID" val="2644"/>
</p:tagLst>
</file>

<file path=ppt/tags/tag72.xml><?xml version="1.0" encoding="utf-8"?>
<p:tagLst xmlns:p="http://schemas.openxmlformats.org/presentationml/2006/main">
  <p:tag name="AS_UNIQUEID" val="2539"/>
</p:tagLst>
</file>

<file path=ppt/tags/tag720.xml><?xml version="1.0" encoding="utf-8"?>
<p:tagLst xmlns:p="http://schemas.openxmlformats.org/presentationml/2006/main">
  <p:tag name="AS_UNIQUEID" val="6186"/>
</p:tagLst>
</file>

<file path=ppt/tags/tag721.xml><?xml version="1.0" encoding="utf-8"?>
<p:tagLst xmlns:p="http://schemas.openxmlformats.org/presentationml/2006/main">
  <p:tag name="AS_UNIQUEID" val="6187"/>
</p:tagLst>
</file>

<file path=ppt/tags/tag722.xml><?xml version="1.0" encoding="utf-8"?>
<p:tagLst xmlns:p="http://schemas.openxmlformats.org/presentationml/2006/main">
  <p:tag name="AS_UNIQUEID" val="6188"/>
</p:tagLst>
</file>

<file path=ppt/tags/tag723.xml><?xml version="1.0" encoding="utf-8"?>
<p:tagLst xmlns:p="http://schemas.openxmlformats.org/presentationml/2006/main">
  <p:tag name="AS_UNIQUEID" val="6189"/>
</p:tagLst>
</file>

<file path=ppt/tags/tag724.xml><?xml version="1.0" encoding="utf-8"?>
<p:tagLst xmlns:p="http://schemas.openxmlformats.org/presentationml/2006/main">
  <p:tag name="AS_UNIQUEID" val="6190"/>
</p:tagLst>
</file>

<file path=ppt/tags/tag725.xml><?xml version="1.0" encoding="utf-8"?>
<p:tagLst xmlns:p="http://schemas.openxmlformats.org/presentationml/2006/main">
  <p:tag name="AS_UNIQUEID" val="6191"/>
</p:tagLst>
</file>

<file path=ppt/tags/tag726.xml><?xml version="1.0" encoding="utf-8"?>
<p:tagLst xmlns:p="http://schemas.openxmlformats.org/presentationml/2006/main">
  <p:tag name="AS_UNIQUEID" val="6192"/>
</p:tagLst>
</file>

<file path=ppt/tags/tag727.xml><?xml version="1.0" encoding="utf-8"?>
<p:tagLst xmlns:p="http://schemas.openxmlformats.org/presentationml/2006/main">
  <p:tag name="AS_UNIQUEID" val="6193"/>
</p:tagLst>
</file>

<file path=ppt/tags/tag728.xml><?xml version="1.0" encoding="utf-8"?>
<p:tagLst xmlns:p="http://schemas.openxmlformats.org/presentationml/2006/main">
  <p:tag name="AS_UNIQUEID" val="6194"/>
</p:tagLst>
</file>

<file path=ppt/tags/tag729.xml><?xml version="1.0" encoding="utf-8"?>
<p:tagLst xmlns:p="http://schemas.openxmlformats.org/presentationml/2006/main">
  <p:tag name="AS_UNIQUEID" val="6195"/>
</p:tagLst>
</file>

<file path=ppt/tags/tag73.xml><?xml version="1.0" encoding="utf-8"?>
<p:tagLst xmlns:p="http://schemas.openxmlformats.org/presentationml/2006/main">
  <p:tag name="AS_UNIQUEID" val="5826"/>
</p:tagLst>
</file>

<file path=ppt/tags/tag730.xml><?xml version="1.0" encoding="utf-8"?>
<p:tagLst xmlns:p="http://schemas.openxmlformats.org/presentationml/2006/main">
  <p:tag name="AS_UNIQUEID" val="6196"/>
</p:tagLst>
</file>

<file path=ppt/tags/tag731.xml><?xml version="1.0" encoding="utf-8"?>
<p:tagLst xmlns:p="http://schemas.openxmlformats.org/presentationml/2006/main">
  <p:tag name="AS_UNIQUEID" val="6197"/>
</p:tagLst>
</file>

<file path=ppt/tags/tag732.xml><?xml version="1.0" encoding="utf-8"?>
<p:tagLst xmlns:p="http://schemas.openxmlformats.org/presentationml/2006/main">
  <p:tag name="AS_UNIQUEID" val="6198"/>
</p:tagLst>
</file>

<file path=ppt/tags/tag733.xml><?xml version="1.0" encoding="utf-8"?>
<p:tagLst xmlns:p="http://schemas.openxmlformats.org/presentationml/2006/main">
  <p:tag name="AS_UNIQUEID" val="6199"/>
</p:tagLst>
</file>

<file path=ppt/tags/tag734.xml><?xml version="1.0" encoding="utf-8"?>
<p:tagLst xmlns:p="http://schemas.openxmlformats.org/presentationml/2006/main">
  <p:tag name="AS_UNIQUEID" val="6200"/>
</p:tagLst>
</file>

<file path=ppt/tags/tag735.xml><?xml version="1.0" encoding="utf-8"?>
<p:tagLst xmlns:p="http://schemas.openxmlformats.org/presentationml/2006/main">
  <p:tag name="AS_UNIQUEID" val="6201"/>
</p:tagLst>
</file>

<file path=ppt/tags/tag736.xml><?xml version="1.0" encoding="utf-8"?>
<p:tagLst xmlns:p="http://schemas.openxmlformats.org/presentationml/2006/main">
  <p:tag name="AS_UNIQUEID" val="6202"/>
</p:tagLst>
</file>

<file path=ppt/tags/tag737.xml><?xml version="1.0" encoding="utf-8"?>
<p:tagLst xmlns:p="http://schemas.openxmlformats.org/presentationml/2006/main">
  <p:tag name="AS_UNIQUEID" val="6203"/>
</p:tagLst>
</file>

<file path=ppt/tags/tag738.xml><?xml version="1.0" encoding="utf-8"?>
<p:tagLst xmlns:p="http://schemas.openxmlformats.org/presentationml/2006/main">
  <p:tag name="AS_UNIQUEID" val="6204"/>
</p:tagLst>
</file>

<file path=ppt/tags/tag739.xml><?xml version="1.0" encoding="utf-8"?>
<p:tagLst xmlns:p="http://schemas.openxmlformats.org/presentationml/2006/main">
  <p:tag name="AS_UNIQUEID" val="6205"/>
</p:tagLst>
</file>

<file path=ppt/tags/tag74.xml><?xml version="1.0" encoding="utf-8"?>
<p:tagLst xmlns:p="http://schemas.openxmlformats.org/presentationml/2006/main">
  <p:tag name="AS_UNIQUEID" val="2541"/>
</p:tagLst>
</file>

<file path=ppt/tags/tag740.xml><?xml version="1.0" encoding="utf-8"?>
<p:tagLst xmlns:p="http://schemas.openxmlformats.org/presentationml/2006/main">
  <p:tag name="AS_UNIQUEID" val="6206"/>
</p:tagLst>
</file>

<file path=ppt/tags/tag741.xml><?xml version="1.0" encoding="utf-8"?>
<p:tagLst xmlns:p="http://schemas.openxmlformats.org/presentationml/2006/main">
  <p:tag name="AS_UNIQUEID" val="6207"/>
</p:tagLst>
</file>

<file path=ppt/tags/tag742.xml><?xml version="1.0" encoding="utf-8"?>
<p:tagLst xmlns:p="http://schemas.openxmlformats.org/presentationml/2006/main">
  <p:tag name="AS_UNIQUEID" val="6208"/>
</p:tagLst>
</file>

<file path=ppt/tags/tag743.xml><?xml version="1.0" encoding="utf-8"?>
<p:tagLst xmlns:p="http://schemas.openxmlformats.org/presentationml/2006/main">
  <p:tag name="AS_UNIQUEID" val="6209"/>
</p:tagLst>
</file>

<file path=ppt/tags/tag744.xml><?xml version="1.0" encoding="utf-8"?>
<p:tagLst xmlns:p="http://schemas.openxmlformats.org/presentationml/2006/main">
  <p:tag name="AS_UNIQUEID" val="6210"/>
</p:tagLst>
</file>

<file path=ppt/tags/tag745.xml><?xml version="1.0" encoding="utf-8"?>
<p:tagLst xmlns:p="http://schemas.openxmlformats.org/presentationml/2006/main">
  <p:tag name="AS_UNIQUEID" val="6211"/>
</p:tagLst>
</file>

<file path=ppt/tags/tag746.xml><?xml version="1.0" encoding="utf-8"?>
<p:tagLst xmlns:p="http://schemas.openxmlformats.org/presentationml/2006/main">
  <p:tag name="AS_UNIQUEID" val="6212"/>
</p:tagLst>
</file>

<file path=ppt/tags/tag747.xml><?xml version="1.0" encoding="utf-8"?>
<p:tagLst xmlns:p="http://schemas.openxmlformats.org/presentationml/2006/main">
  <p:tag name="AS_UNIQUEID" val="6213"/>
</p:tagLst>
</file>

<file path=ppt/tags/tag748.xml><?xml version="1.0" encoding="utf-8"?>
<p:tagLst xmlns:p="http://schemas.openxmlformats.org/presentationml/2006/main">
  <p:tag name="AS_UNIQUEID" val="6214"/>
</p:tagLst>
</file>

<file path=ppt/tags/tag749.xml><?xml version="1.0" encoding="utf-8"?>
<p:tagLst xmlns:p="http://schemas.openxmlformats.org/presentationml/2006/main">
  <p:tag name="AS_UNIQUEID" val="6215"/>
</p:tagLst>
</file>

<file path=ppt/tags/tag75.xml><?xml version="1.0" encoding="utf-8"?>
<p:tagLst xmlns:p="http://schemas.openxmlformats.org/presentationml/2006/main">
  <p:tag name="AS_UNIQUEID" val="2542"/>
</p:tagLst>
</file>

<file path=ppt/tags/tag750.xml><?xml version="1.0" encoding="utf-8"?>
<p:tagLst xmlns:p="http://schemas.openxmlformats.org/presentationml/2006/main">
  <p:tag name="AS_UNIQUEID" val="6216"/>
</p:tagLst>
</file>

<file path=ppt/tags/tag751.xml><?xml version="1.0" encoding="utf-8"?>
<p:tagLst xmlns:p="http://schemas.openxmlformats.org/presentationml/2006/main">
  <p:tag name="AS_UNIQUEID" val="6217"/>
</p:tagLst>
</file>

<file path=ppt/tags/tag752.xml><?xml version="1.0" encoding="utf-8"?>
<p:tagLst xmlns:p="http://schemas.openxmlformats.org/presentationml/2006/main">
  <p:tag name="AS_UNIQUEID" val="6218"/>
</p:tagLst>
</file>

<file path=ppt/tags/tag753.xml><?xml version="1.0" encoding="utf-8"?>
<p:tagLst xmlns:p="http://schemas.openxmlformats.org/presentationml/2006/main">
  <p:tag name="AS_UNIQUEID" val="6219"/>
</p:tagLst>
</file>

<file path=ppt/tags/tag754.xml><?xml version="1.0" encoding="utf-8"?>
<p:tagLst xmlns:p="http://schemas.openxmlformats.org/presentationml/2006/main">
  <p:tag name="AS_UNIQUEID" val="2639"/>
</p:tagLst>
</file>

<file path=ppt/tags/tag755.xml><?xml version="1.0" encoding="utf-8"?>
<p:tagLst xmlns:p="http://schemas.openxmlformats.org/presentationml/2006/main">
  <p:tag name="AS_UNIQUEID" val="2640"/>
</p:tagLst>
</file>

<file path=ppt/tags/tag756.xml><?xml version="1.0" encoding="utf-8"?>
<p:tagLst xmlns:p="http://schemas.openxmlformats.org/presentationml/2006/main">
  <p:tag name="AS_UNIQUEID" val="2641"/>
</p:tagLst>
</file>

<file path=ppt/tags/tag757.xml><?xml version="1.0" encoding="utf-8"?>
<p:tagLst xmlns:p="http://schemas.openxmlformats.org/presentationml/2006/main">
  <p:tag name="AS_UNIQUEID" val="6220"/>
</p:tagLst>
</file>

<file path=ppt/tags/tag758.xml><?xml version="1.0" encoding="utf-8"?>
<p:tagLst xmlns:p="http://schemas.openxmlformats.org/presentationml/2006/main">
  <p:tag name="AS_UNIQUEID" val="2643"/>
</p:tagLst>
</file>

<file path=ppt/tags/tag759.xml><?xml version="1.0" encoding="utf-8"?>
<p:tagLst xmlns:p="http://schemas.openxmlformats.org/presentationml/2006/main">
  <p:tag name="AS_UNIQUEID" val="2644"/>
</p:tagLst>
</file>

<file path=ppt/tags/tag76.xml><?xml version="1.0" encoding="utf-8"?>
<p:tagLst xmlns:p="http://schemas.openxmlformats.org/presentationml/2006/main">
  <p:tag name="AS_UNIQUEID" val="2543"/>
</p:tagLst>
</file>

<file path=ppt/tags/tag760.xml><?xml version="1.0" encoding="utf-8"?>
<p:tagLst xmlns:p="http://schemas.openxmlformats.org/presentationml/2006/main">
  <p:tag name="AS_UNIQUEID" val="6221"/>
</p:tagLst>
</file>

<file path=ppt/tags/tag761.xml><?xml version="1.0" encoding="utf-8"?>
<p:tagLst xmlns:p="http://schemas.openxmlformats.org/presentationml/2006/main">
  <p:tag name="AS_UNIQUEID" val="6222"/>
</p:tagLst>
</file>

<file path=ppt/tags/tag762.xml><?xml version="1.0" encoding="utf-8"?>
<p:tagLst xmlns:p="http://schemas.openxmlformats.org/presentationml/2006/main">
  <p:tag name="AS_UNIQUEID" val="6223"/>
</p:tagLst>
</file>

<file path=ppt/tags/tag763.xml><?xml version="1.0" encoding="utf-8"?>
<p:tagLst xmlns:p="http://schemas.openxmlformats.org/presentationml/2006/main">
  <p:tag name="AS_UNIQUEID" val="6224"/>
</p:tagLst>
</file>

<file path=ppt/tags/tag764.xml><?xml version="1.0" encoding="utf-8"?>
<p:tagLst xmlns:p="http://schemas.openxmlformats.org/presentationml/2006/main">
  <p:tag name="AS_UNIQUEID" val="6225"/>
</p:tagLst>
</file>

<file path=ppt/tags/tag765.xml><?xml version="1.0" encoding="utf-8"?>
<p:tagLst xmlns:p="http://schemas.openxmlformats.org/presentationml/2006/main">
  <p:tag name="AS_UNIQUEID" val="6226"/>
</p:tagLst>
</file>

<file path=ppt/tags/tag766.xml><?xml version="1.0" encoding="utf-8"?>
<p:tagLst xmlns:p="http://schemas.openxmlformats.org/presentationml/2006/main">
  <p:tag name="AS_UNIQUEID" val="6227"/>
</p:tagLst>
</file>

<file path=ppt/tags/tag767.xml><?xml version="1.0" encoding="utf-8"?>
<p:tagLst xmlns:p="http://schemas.openxmlformats.org/presentationml/2006/main">
  <p:tag name="AS_UNIQUEID" val="6228"/>
</p:tagLst>
</file>

<file path=ppt/tags/tag768.xml><?xml version="1.0" encoding="utf-8"?>
<p:tagLst xmlns:p="http://schemas.openxmlformats.org/presentationml/2006/main">
  <p:tag name="AS_UNIQUEID" val="6229"/>
</p:tagLst>
</file>

<file path=ppt/tags/tag769.xml><?xml version="1.0" encoding="utf-8"?>
<p:tagLst xmlns:p="http://schemas.openxmlformats.org/presentationml/2006/main">
  <p:tag name="AS_UNIQUEID" val="6230"/>
</p:tagLst>
</file>

<file path=ppt/tags/tag77.xml><?xml version="1.0" encoding="utf-8"?>
<p:tagLst xmlns:p="http://schemas.openxmlformats.org/presentationml/2006/main">
  <p:tag name="AS_UNIQUEID" val="2544"/>
</p:tagLst>
</file>

<file path=ppt/tags/tag770.xml><?xml version="1.0" encoding="utf-8"?>
<p:tagLst xmlns:p="http://schemas.openxmlformats.org/presentationml/2006/main">
  <p:tag name="AS_UNIQUEID" val="6231"/>
</p:tagLst>
</file>

<file path=ppt/tags/tag771.xml><?xml version="1.0" encoding="utf-8"?>
<p:tagLst xmlns:p="http://schemas.openxmlformats.org/presentationml/2006/main">
  <p:tag name="AS_UNIQUEID" val="6232"/>
</p:tagLst>
</file>

<file path=ppt/tags/tag772.xml><?xml version="1.0" encoding="utf-8"?>
<p:tagLst xmlns:p="http://schemas.openxmlformats.org/presentationml/2006/main">
  <p:tag name="AS_UNIQUEID" val="6233"/>
</p:tagLst>
</file>

<file path=ppt/tags/tag773.xml><?xml version="1.0" encoding="utf-8"?>
<p:tagLst xmlns:p="http://schemas.openxmlformats.org/presentationml/2006/main">
  <p:tag name="AS_UNIQUEID" val="6234"/>
</p:tagLst>
</file>

<file path=ppt/tags/tag774.xml><?xml version="1.0" encoding="utf-8"?>
<p:tagLst xmlns:p="http://schemas.openxmlformats.org/presentationml/2006/main">
  <p:tag name="AS_UNIQUEID" val="6235"/>
</p:tagLst>
</file>

<file path=ppt/tags/tag775.xml><?xml version="1.0" encoding="utf-8"?>
<p:tagLst xmlns:p="http://schemas.openxmlformats.org/presentationml/2006/main">
  <p:tag name="AS_UNIQUEID" val="6236"/>
</p:tagLst>
</file>

<file path=ppt/tags/tag776.xml><?xml version="1.0" encoding="utf-8"?>
<p:tagLst xmlns:p="http://schemas.openxmlformats.org/presentationml/2006/main">
  <p:tag name="AS_UNIQUEID" val="6237"/>
</p:tagLst>
</file>

<file path=ppt/tags/tag777.xml><?xml version="1.0" encoding="utf-8"?>
<p:tagLst xmlns:p="http://schemas.openxmlformats.org/presentationml/2006/main">
  <p:tag name="AS_UNIQUEID" val="6238"/>
</p:tagLst>
</file>

<file path=ppt/tags/tag778.xml><?xml version="1.0" encoding="utf-8"?>
<p:tagLst xmlns:p="http://schemas.openxmlformats.org/presentationml/2006/main">
  <p:tag name="AS_UNIQUEID" val="6239"/>
</p:tagLst>
</file>

<file path=ppt/tags/tag779.xml><?xml version="1.0" encoding="utf-8"?>
<p:tagLst xmlns:p="http://schemas.openxmlformats.org/presentationml/2006/main">
  <p:tag name="AS_UNIQUEID" val="6240"/>
</p:tagLst>
</file>

<file path=ppt/tags/tag78.xml><?xml version="1.0" encoding="utf-8"?>
<p:tagLst xmlns:p="http://schemas.openxmlformats.org/presentationml/2006/main">
  <p:tag name="AS_UNIQUEID" val="5827"/>
</p:tagLst>
</file>

<file path=ppt/tags/tag780.xml><?xml version="1.0" encoding="utf-8"?>
<p:tagLst xmlns:p="http://schemas.openxmlformats.org/presentationml/2006/main">
  <p:tag name="AS_UNIQUEID" val="6241"/>
</p:tagLst>
</file>

<file path=ppt/tags/tag781.xml><?xml version="1.0" encoding="utf-8"?>
<p:tagLst xmlns:p="http://schemas.openxmlformats.org/presentationml/2006/main">
  <p:tag name="AS_UNIQUEID" val="6242"/>
</p:tagLst>
</file>

<file path=ppt/tags/tag782.xml><?xml version="1.0" encoding="utf-8"?>
<p:tagLst xmlns:p="http://schemas.openxmlformats.org/presentationml/2006/main">
  <p:tag name="AS_UNIQUEID" val="6243"/>
</p:tagLst>
</file>

<file path=ppt/tags/tag783.xml><?xml version="1.0" encoding="utf-8"?>
<p:tagLst xmlns:p="http://schemas.openxmlformats.org/presentationml/2006/main">
  <p:tag name="AS_UNIQUEID" val="6244"/>
</p:tagLst>
</file>

<file path=ppt/tags/tag784.xml><?xml version="1.0" encoding="utf-8"?>
<p:tagLst xmlns:p="http://schemas.openxmlformats.org/presentationml/2006/main">
  <p:tag name="AS_UNIQUEID" val="6245"/>
</p:tagLst>
</file>

<file path=ppt/tags/tag785.xml><?xml version="1.0" encoding="utf-8"?>
<p:tagLst xmlns:p="http://schemas.openxmlformats.org/presentationml/2006/main">
  <p:tag name="AS_UNIQUEID" val="6246"/>
</p:tagLst>
</file>

<file path=ppt/tags/tag786.xml><?xml version="1.0" encoding="utf-8"?>
<p:tagLst xmlns:p="http://schemas.openxmlformats.org/presentationml/2006/main">
  <p:tag name="AS_UNIQUEID" val="6247"/>
</p:tagLst>
</file>

<file path=ppt/tags/tag787.xml><?xml version="1.0" encoding="utf-8"?>
<p:tagLst xmlns:p="http://schemas.openxmlformats.org/presentationml/2006/main">
  <p:tag name="AS_UNIQUEID" val="6248"/>
</p:tagLst>
</file>

<file path=ppt/tags/tag788.xml><?xml version="1.0" encoding="utf-8"?>
<p:tagLst xmlns:p="http://schemas.openxmlformats.org/presentationml/2006/main">
  <p:tag name="AS_UNIQUEID" val="6249"/>
</p:tagLst>
</file>

<file path=ppt/tags/tag789.xml><?xml version="1.0" encoding="utf-8"?>
<p:tagLst xmlns:p="http://schemas.openxmlformats.org/presentationml/2006/main">
  <p:tag name="AS_UNIQUEID" val="5806"/>
</p:tagLst>
</file>

<file path=ppt/tags/tag79.xml><?xml version="1.0" encoding="utf-8"?>
<p:tagLst xmlns:p="http://schemas.openxmlformats.org/presentationml/2006/main">
  <p:tag name="AS_UNIQUEID" val="2546"/>
</p:tagLst>
</file>

<file path=ppt/tags/tag790.xml><?xml version="1.0" encoding="utf-8"?>
<p:tagLst xmlns:p="http://schemas.openxmlformats.org/presentationml/2006/main">
  <p:tag name="AS_UNIQUEID" val="5807"/>
</p:tagLst>
</file>

<file path=ppt/tags/tag791.xml><?xml version="1.0" encoding="utf-8"?>
<p:tagLst xmlns:p="http://schemas.openxmlformats.org/presentationml/2006/main">
  <p:tag name="AS_UNIQUEID" val="6250"/>
</p:tagLst>
</file>

<file path=ppt/tags/tag792.xml><?xml version="1.0" encoding="utf-8"?>
<p:tagLst xmlns:p="http://schemas.openxmlformats.org/presentationml/2006/main">
  <p:tag name="AS_UNIQUEID" val="2639"/>
</p:tagLst>
</file>

<file path=ppt/tags/tag793.xml><?xml version="1.0" encoding="utf-8"?>
<p:tagLst xmlns:p="http://schemas.openxmlformats.org/presentationml/2006/main">
  <p:tag name="AS_UNIQUEID" val="2640"/>
</p:tagLst>
</file>

<file path=ppt/tags/tag794.xml><?xml version="1.0" encoding="utf-8"?>
<p:tagLst xmlns:p="http://schemas.openxmlformats.org/presentationml/2006/main">
  <p:tag name="AS_UNIQUEID" val="2641"/>
</p:tagLst>
</file>

<file path=ppt/tags/tag795.xml><?xml version="1.0" encoding="utf-8"?>
<p:tagLst xmlns:p="http://schemas.openxmlformats.org/presentationml/2006/main">
  <p:tag name="AS_UNIQUEID" val="6251"/>
</p:tagLst>
</file>

<file path=ppt/tags/tag796.xml><?xml version="1.0" encoding="utf-8"?>
<p:tagLst xmlns:p="http://schemas.openxmlformats.org/presentationml/2006/main">
  <p:tag name="AS_UNIQUEID" val="2643"/>
</p:tagLst>
</file>

<file path=ppt/tags/tag797.xml><?xml version="1.0" encoding="utf-8"?>
<p:tagLst xmlns:p="http://schemas.openxmlformats.org/presentationml/2006/main">
  <p:tag name="AS_UNIQUEID" val="2644"/>
</p:tagLst>
</file>

<file path=ppt/tags/tag798.xml><?xml version="1.0" encoding="utf-8"?>
<p:tagLst xmlns:p="http://schemas.openxmlformats.org/presentationml/2006/main">
  <p:tag name="AS_UNIQUEID" val="388"/>
</p:tagLst>
</file>

<file path=ppt/tags/tag799.xml><?xml version="1.0" encoding="utf-8"?>
<p:tagLst xmlns:p="http://schemas.openxmlformats.org/presentationml/2006/main">
  <p:tag name="AS_UNIQUEID" val="672"/>
</p:tagLst>
</file>

<file path=ppt/tags/tag8.xml><?xml version="1.0" encoding="utf-8"?>
<p:tagLst xmlns:p="http://schemas.openxmlformats.org/presentationml/2006/main">
  <p:tag name="AS_UNIQUEID" val="2476"/>
</p:tagLst>
</file>

<file path=ppt/tags/tag80.xml><?xml version="1.0" encoding="utf-8"?>
<p:tagLst xmlns:p="http://schemas.openxmlformats.org/presentationml/2006/main">
  <p:tag name="AS_UNIQUEID" val="2547"/>
</p:tagLst>
</file>

<file path=ppt/tags/tag800.xml><?xml version="1.0" encoding="utf-8"?>
<p:tagLst xmlns:p="http://schemas.openxmlformats.org/presentationml/2006/main">
  <p:tag name="AS_UNIQUEID" val="673"/>
</p:tagLst>
</file>

<file path=ppt/tags/tag801.xml><?xml version="1.0" encoding="utf-8"?>
<p:tagLst xmlns:p="http://schemas.openxmlformats.org/presentationml/2006/main">
  <p:tag name="AS_UNIQUEID" val="674"/>
</p:tagLst>
</file>

<file path=ppt/tags/tag802.xml><?xml version="1.0" encoding="utf-8"?>
<p:tagLst xmlns:p="http://schemas.openxmlformats.org/presentationml/2006/main">
  <p:tag name="AS_UNIQUEID" val="675"/>
</p:tagLst>
</file>

<file path=ppt/tags/tag803.xml><?xml version="1.0" encoding="utf-8"?>
<p:tagLst xmlns:p="http://schemas.openxmlformats.org/presentationml/2006/main">
  <p:tag name="AS_UNIQUEID" val="676"/>
</p:tagLst>
</file>

<file path=ppt/tags/tag804.xml><?xml version="1.0" encoding="utf-8"?>
<p:tagLst xmlns:p="http://schemas.openxmlformats.org/presentationml/2006/main">
  <p:tag name="AS_UNIQUEID" val="677"/>
</p:tagLst>
</file>

<file path=ppt/tags/tag805.xml><?xml version="1.0" encoding="utf-8"?>
<p:tagLst xmlns:p="http://schemas.openxmlformats.org/presentationml/2006/main">
  <p:tag name="AS_UNIQUEID" val="6252"/>
</p:tagLst>
</file>

<file path=ppt/tags/tag806.xml><?xml version="1.0" encoding="utf-8"?>
<p:tagLst xmlns:p="http://schemas.openxmlformats.org/presentationml/2006/main">
  <p:tag name="AS_UNIQUEID" val="2639"/>
</p:tagLst>
</file>

<file path=ppt/tags/tag807.xml><?xml version="1.0" encoding="utf-8"?>
<p:tagLst xmlns:p="http://schemas.openxmlformats.org/presentationml/2006/main">
  <p:tag name="AS_UNIQUEID" val="2640"/>
</p:tagLst>
</file>

<file path=ppt/tags/tag808.xml><?xml version="1.0" encoding="utf-8"?>
<p:tagLst xmlns:p="http://schemas.openxmlformats.org/presentationml/2006/main">
  <p:tag name="AS_UNIQUEID" val="2641"/>
</p:tagLst>
</file>

<file path=ppt/tags/tag809.xml><?xml version="1.0" encoding="utf-8"?>
<p:tagLst xmlns:p="http://schemas.openxmlformats.org/presentationml/2006/main">
  <p:tag name="AS_UNIQUEID" val="6253"/>
</p:tagLst>
</file>

<file path=ppt/tags/tag81.xml><?xml version="1.0" encoding="utf-8"?>
<p:tagLst xmlns:p="http://schemas.openxmlformats.org/presentationml/2006/main">
  <p:tag name="AS_UNIQUEID" val="2548"/>
</p:tagLst>
</file>

<file path=ppt/tags/tag810.xml><?xml version="1.0" encoding="utf-8"?>
<p:tagLst xmlns:p="http://schemas.openxmlformats.org/presentationml/2006/main">
  <p:tag name="AS_UNIQUEID" val="2643"/>
</p:tagLst>
</file>

<file path=ppt/tags/tag811.xml><?xml version="1.0" encoding="utf-8"?>
<p:tagLst xmlns:p="http://schemas.openxmlformats.org/presentationml/2006/main">
  <p:tag name="AS_UNIQUEID" val="2644"/>
</p:tagLst>
</file>

<file path=ppt/tags/tag812.xml><?xml version="1.0" encoding="utf-8"?>
<p:tagLst xmlns:p="http://schemas.openxmlformats.org/presentationml/2006/main">
  <p:tag name="AS_UNIQUEID" val="2476"/>
</p:tagLst>
</file>

<file path=ppt/tags/tag813.xml><?xml version="1.0" encoding="utf-8"?>
<p:tagLst xmlns:p="http://schemas.openxmlformats.org/presentationml/2006/main">
  <p:tag name="AS_UNIQUEID" val="2477"/>
</p:tagLst>
</file>

<file path=ppt/tags/tag814.xml><?xml version="1.0" encoding="utf-8"?>
<p:tagLst xmlns:p="http://schemas.openxmlformats.org/presentationml/2006/main">
  <p:tag name="AS_UNIQUEID" val="2481"/>
</p:tagLst>
</file>

<file path=ppt/tags/tag815.xml><?xml version="1.0" encoding="utf-8"?>
<p:tagLst xmlns:p="http://schemas.openxmlformats.org/presentationml/2006/main">
  <p:tag name="AS_UNIQUEID" val="6254"/>
</p:tagLst>
</file>

<file path=ppt/tags/tag816.xml><?xml version="1.0" encoding="utf-8"?>
<p:tagLst xmlns:p="http://schemas.openxmlformats.org/presentationml/2006/main">
  <p:tag name="AS_UNIQUEID" val="6255"/>
</p:tagLst>
</file>

<file path=ppt/tags/tag817.xml><?xml version="1.0" encoding="utf-8"?>
<p:tagLst xmlns:p="http://schemas.openxmlformats.org/presentationml/2006/main">
  <p:tag name="AS_UNIQUEID" val="2639"/>
</p:tagLst>
</file>

<file path=ppt/tags/tag818.xml><?xml version="1.0" encoding="utf-8"?>
<p:tagLst xmlns:p="http://schemas.openxmlformats.org/presentationml/2006/main">
  <p:tag name="AS_UNIQUEID" val="2640"/>
</p:tagLst>
</file>

<file path=ppt/tags/tag819.xml><?xml version="1.0" encoding="utf-8"?>
<p:tagLst xmlns:p="http://schemas.openxmlformats.org/presentationml/2006/main">
  <p:tag name="AS_UNIQUEID" val="2641"/>
</p:tagLst>
</file>

<file path=ppt/tags/tag82.xml><?xml version="1.0" encoding="utf-8"?>
<p:tagLst xmlns:p="http://schemas.openxmlformats.org/presentationml/2006/main">
  <p:tag name="AS_UNIQUEID" val="5828"/>
</p:tagLst>
</file>

<file path=ppt/tags/tag820.xml><?xml version="1.0" encoding="utf-8"?>
<p:tagLst xmlns:p="http://schemas.openxmlformats.org/presentationml/2006/main">
  <p:tag name="AS_UNIQUEID" val="6256"/>
</p:tagLst>
</file>

<file path=ppt/tags/tag821.xml><?xml version="1.0" encoding="utf-8"?>
<p:tagLst xmlns:p="http://schemas.openxmlformats.org/presentationml/2006/main">
  <p:tag name="AS_UNIQUEID" val="2643"/>
</p:tagLst>
</file>

<file path=ppt/tags/tag822.xml><?xml version="1.0" encoding="utf-8"?>
<p:tagLst xmlns:p="http://schemas.openxmlformats.org/presentationml/2006/main">
  <p:tag name="AS_UNIQUEID" val="2644"/>
</p:tagLst>
</file>

<file path=ppt/tags/tag823.xml><?xml version="1.0" encoding="utf-8"?>
<p:tagLst xmlns:p="http://schemas.openxmlformats.org/presentationml/2006/main">
  <p:tag name="AS_UNIQUEID" val="2482"/>
</p:tagLst>
</file>

<file path=ppt/tags/tag824.xml><?xml version="1.0" encoding="utf-8"?>
<p:tagLst xmlns:p="http://schemas.openxmlformats.org/presentationml/2006/main">
  <p:tag name="AS_UNIQUEID" val="2481"/>
</p:tagLst>
</file>

<file path=ppt/tags/tag825.xml><?xml version="1.0" encoding="utf-8"?>
<p:tagLst xmlns:p="http://schemas.openxmlformats.org/presentationml/2006/main">
  <p:tag name="AS_UNIQUEID" val="6257"/>
</p:tagLst>
</file>

<file path=ppt/tags/tag826.xml><?xml version="1.0" encoding="utf-8"?>
<p:tagLst xmlns:p="http://schemas.openxmlformats.org/presentationml/2006/main">
  <p:tag name="AS_UNIQUEID" val="2639"/>
</p:tagLst>
</file>

<file path=ppt/tags/tag827.xml><?xml version="1.0" encoding="utf-8"?>
<p:tagLst xmlns:p="http://schemas.openxmlformats.org/presentationml/2006/main">
  <p:tag name="AS_UNIQUEID" val="2640"/>
</p:tagLst>
</file>

<file path=ppt/tags/tag828.xml><?xml version="1.0" encoding="utf-8"?>
<p:tagLst xmlns:p="http://schemas.openxmlformats.org/presentationml/2006/main">
  <p:tag name="AS_UNIQUEID" val="2641"/>
</p:tagLst>
</file>

<file path=ppt/tags/tag829.xml><?xml version="1.0" encoding="utf-8"?>
<p:tagLst xmlns:p="http://schemas.openxmlformats.org/presentationml/2006/main">
  <p:tag name="AS_UNIQUEID" val="6258"/>
</p:tagLst>
</file>

<file path=ppt/tags/tag83.xml><?xml version="1.0" encoding="utf-8"?>
<p:tagLst xmlns:p="http://schemas.openxmlformats.org/presentationml/2006/main">
  <p:tag name="AS_UNIQUEID" val="2550"/>
</p:tagLst>
</file>

<file path=ppt/tags/tag830.xml><?xml version="1.0" encoding="utf-8"?>
<p:tagLst xmlns:p="http://schemas.openxmlformats.org/presentationml/2006/main">
  <p:tag name="AS_UNIQUEID" val="2643"/>
</p:tagLst>
</file>

<file path=ppt/tags/tag831.xml><?xml version="1.0" encoding="utf-8"?>
<p:tagLst xmlns:p="http://schemas.openxmlformats.org/presentationml/2006/main">
  <p:tag name="AS_UNIQUEID" val="2644"/>
</p:tagLst>
</file>

<file path=ppt/tags/tag832.xml><?xml version="1.0" encoding="utf-8"?>
<p:tagLst xmlns:p="http://schemas.openxmlformats.org/presentationml/2006/main">
  <p:tag name="AS_UNIQUEID" val="54"/>
  <p:tag name="KSO_WM_UNIT_TABLE_BEAUTIFY" val="smartTable{0ab63d1e-b83f-4e57-9c74-9d08374b32d3}"/>
</p:tagLst>
</file>

<file path=ppt/tags/tag833.xml><?xml version="1.0" encoding="utf-8"?>
<p:tagLst xmlns:p="http://schemas.openxmlformats.org/presentationml/2006/main">
  <p:tag name="AS_UNIQUEID" val="55"/>
</p:tagLst>
</file>

<file path=ppt/tags/tag834.xml><?xml version="1.0" encoding="utf-8"?>
<p:tagLst xmlns:p="http://schemas.openxmlformats.org/presentationml/2006/main">
  <p:tag name="AS_UNIQUEID" val="56"/>
</p:tagLst>
</file>

<file path=ppt/tags/tag835.xml><?xml version="1.0" encoding="utf-8"?>
<p:tagLst xmlns:p="http://schemas.openxmlformats.org/presentationml/2006/main">
  <p:tag name="AS_UNIQUEID" val="57"/>
</p:tagLst>
</file>

<file path=ppt/tags/tag836.xml><?xml version="1.0" encoding="utf-8"?>
<p:tagLst xmlns:p="http://schemas.openxmlformats.org/presentationml/2006/main">
  <p:tag name="AS_UNIQUEID" val="58"/>
</p:tagLst>
</file>

<file path=ppt/tags/tag837.xml><?xml version="1.0" encoding="utf-8"?>
<p:tagLst xmlns:p="http://schemas.openxmlformats.org/presentationml/2006/main">
  <p:tag name="AS_UNIQUEID" val="59"/>
</p:tagLst>
</file>

<file path=ppt/tags/tag838.xml><?xml version="1.0" encoding="utf-8"?>
<p:tagLst xmlns:p="http://schemas.openxmlformats.org/presentationml/2006/main">
  <p:tag name="AS_UNIQUEID" val="60"/>
</p:tagLst>
</file>

<file path=ppt/tags/tag839.xml><?xml version="1.0" encoding="utf-8"?>
<p:tagLst xmlns:p="http://schemas.openxmlformats.org/presentationml/2006/main">
  <p:tag name="AS_UNIQUEID" val="61"/>
</p:tagLst>
</file>

<file path=ppt/tags/tag84.xml><?xml version="1.0" encoding="utf-8"?>
<p:tagLst xmlns:p="http://schemas.openxmlformats.org/presentationml/2006/main">
  <p:tag name="AS_UNIQUEID" val="2551"/>
</p:tagLst>
</file>

<file path=ppt/tags/tag840.xml><?xml version="1.0" encoding="utf-8"?>
<p:tagLst xmlns:p="http://schemas.openxmlformats.org/presentationml/2006/main">
  <p:tag name="AS_UNIQUEID" val="62"/>
</p:tagLst>
</file>

<file path=ppt/tags/tag841.xml><?xml version="1.0" encoding="utf-8"?>
<p:tagLst xmlns:p="http://schemas.openxmlformats.org/presentationml/2006/main">
  <p:tag name="AS_UNIQUEID" val="63"/>
</p:tagLst>
</file>

<file path=ppt/tags/tag842.xml><?xml version="1.0" encoding="utf-8"?>
<p:tagLst xmlns:p="http://schemas.openxmlformats.org/presentationml/2006/main">
  <p:tag name="AS_UNIQUEID" val="64"/>
</p:tagLst>
</file>

<file path=ppt/tags/tag843.xml><?xml version="1.0" encoding="utf-8"?>
<p:tagLst xmlns:p="http://schemas.openxmlformats.org/presentationml/2006/main">
  <p:tag name="AS_UNIQUEID" val="6259"/>
</p:tagLst>
</file>

<file path=ppt/tags/tag844.xml><?xml version="1.0" encoding="utf-8"?>
<p:tagLst xmlns:p="http://schemas.openxmlformats.org/presentationml/2006/main">
  <p:tag name="AS_UNIQUEID" val="2639"/>
</p:tagLst>
</file>

<file path=ppt/tags/tag845.xml><?xml version="1.0" encoding="utf-8"?>
<p:tagLst xmlns:p="http://schemas.openxmlformats.org/presentationml/2006/main">
  <p:tag name="AS_UNIQUEID" val="2640"/>
</p:tagLst>
</file>

<file path=ppt/tags/tag846.xml><?xml version="1.0" encoding="utf-8"?>
<p:tagLst xmlns:p="http://schemas.openxmlformats.org/presentationml/2006/main">
  <p:tag name="AS_UNIQUEID" val="2641"/>
</p:tagLst>
</file>

<file path=ppt/tags/tag847.xml><?xml version="1.0" encoding="utf-8"?>
<p:tagLst xmlns:p="http://schemas.openxmlformats.org/presentationml/2006/main">
  <p:tag name="AS_UNIQUEID" val="6260"/>
</p:tagLst>
</file>

<file path=ppt/tags/tag848.xml><?xml version="1.0" encoding="utf-8"?>
<p:tagLst xmlns:p="http://schemas.openxmlformats.org/presentationml/2006/main">
  <p:tag name="AS_UNIQUEID" val="2643"/>
</p:tagLst>
</file>

<file path=ppt/tags/tag849.xml><?xml version="1.0" encoding="utf-8"?>
<p:tagLst xmlns:p="http://schemas.openxmlformats.org/presentationml/2006/main">
  <p:tag name="AS_UNIQUEID" val="2644"/>
</p:tagLst>
</file>

<file path=ppt/tags/tag85.xml><?xml version="1.0" encoding="utf-8"?>
<p:tagLst xmlns:p="http://schemas.openxmlformats.org/presentationml/2006/main">
  <p:tag name="AS_UNIQUEID" val="2552"/>
</p:tagLst>
</file>

<file path=ppt/tags/tag850.xml><?xml version="1.0" encoding="utf-8"?>
<p:tagLst xmlns:p="http://schemas.openxmlformats.org/presentationml/2006/main">
  <p:tag name="AS_UNIQUEID" val="2645"/>
</p:tagLst>
</file>

<file path=ppt/tags/tag851.xml><?xml version="1.0" encoding="utf-8"?>
<p:tagLst xmlns:p="http://schemas.openxmlformats.org/presentationml/2006/main">
  <p:tag name="AS_UNIQUEID" val="2624"/>
</p:tagLst>
</file>

<file path=ppt/tags/tag852.xml><?xml version="1.0" encoding="utf-8"?>
<p:tagLst xmlns:p="http://schemas.openxmlformats.org/presentationml/2006/main">
  <p:tag name="AS_UNIQUEID" val="91"/>
</p:tagLst>
</file>

<file path=ppt/tags/tag853.xml><?xml version="1.0" encoding="utf-8"?>
<p:tagLst xmlns:p="http://schemas.openxmlformats.org/presentationml/2006/main">
  <p:tag name="AS_UNIQUEID" val="93"/>
</p:tagLst>
</file>

<file path=ppt/tags/tag854.xml><?xml version="1.0" encoding="utf-8"?>
<p:tagLst xmlns:p="http://schemas.openxmlformats.org/presentationml/2006/main">
  <p:tag name="AS_UNIQUEID" val="94"/>
</p:tagLst>
</file>

<file path=ppt/tags/tag855.xml><?xml version="1.0" encoding="utf-8"?>
<p:tagLst xmlns:p="http://schemas.openxmlformats.org/presentationml/2006/main">
  <p:tag name="AS_UNIQUEID" val="95"/>
</p:tagLst>
</file>

<file path=ppt/tags/tag856.xml><?xml version="1.0" encoding="utf-8"?>
<p:tagLst xmlns:p="http://schemas.openxmlformats.org/presentationml/2006/main">
  <p:tag name="AS_UNIQUEID" val="6261"/>
</p:tagLst>
</file>

<file path=ppt/tags/tag857.xml><?xml version="1.0" encoding="utf-8"?>
<p:tagLst xmlns:p="http://schemas.openxmlformats.org/presentationml/2006/main">
  <p:tag name="AS_UNIQUEID" val="6262"/>
</p:tagLst>
</file>

<file path=ppt/tags/tag858.xml><?xml version="1.0" encoding="utf-8"?>
<p:tagLst xmlns:p="http://schemas.openxmlformats.org/presentationml/2006/main">
  <p:tag name="AS_UNIQUEID" val="6263"/>
</p:tagLst>
</file>

<file path=ppt/tags/tag859.xml><?xml version="1.0" encoding="utf-8"?>
<p:tagLst xmlns:p="http://schemas.openxmlformats.org/presentationml/2006/main">
  <p:tag name="AS_UNIQUEID" val="2639"/>
</p:tagLst>
</file>

<file path=ppt/tags/tag86.xml><?xml version="1.0" encoding="utf-8"?>
<p:tagLst xmlns:p="http://schemas.openxmlformats.org/presentationml/2006/main">
  <p:tag name="AS_UNIQUEID" val="2553"/>
</p:tagLst>
</file>

<file path=ppt/tags/tag860.xml><?xml version="1.0" encoding="utf-8"?>
<p:tagLst xmlns:p="http://schemas.openxmlformats.org/presentationml/2006/main">
  <p:tag name="AS_UNIQUEID" val="2640"/>
</p:tagLst>
</file>

<file path=ppt/tags/tag861.xml><?xml version="1.0" encoding="utf-8"?>
<p:tagLst xmlns:p="http://schemas.openxmlformats.org/presentationml/2006/main">
  <p:tag name="AS_UNIQUEID" val="2641"/>
</p:tagLst>
</file>

<file path=ppt/tags/tag862.xml><?xml version="1.0" encoding="utf-8"?>
<p:tagLst xmlns:p="http://schemas.openxmlformats.org/presentationml/2006/main">
  <p:tag name="AS_UNIQUEID" val="6264"/>
</p:tagLst>
</file>

<file path=ppt/tags/tag863.xml><?xml version="1.0" encoding="utf-8"?>
<p:tagLst xmlns:p="http://schemas.openxmlformats.org/presentationml/2006/main">
  <p:tag name="AS_UNIQUEID" val="2624"/>
</p:tagLst>
</file>

<file path=ppt/tags/tag864.xml><?xml version="1.0" encoding="utf-8"?>
<p:tagLst xmlns:p="http://schemas.openxmlformats.org/presentationml/2006/main">
  <p:tag name="AS_UNIQUEID" val="101"/>
</p:tagLst>
</file>

<file path=ppt/tags/tag865.xml><?xml version="1.0" encoding="utf-8"?>
<p:tagLst xmlns:p="http://schemas.openxmlformats.org/presentationml/2006/main">
  <p:tag name="AS_UNIQUEID" val="102"/>
</p:tagLst>
</file>

<file path=ppt/tags/tag866.xml><?xml version="1.0" encoding="utf-8"?>
<p:tagLst xmlns:p="http://schemas.openxmlformats.org/presentationml/2006/main">
  <p:tag name="AS_UNIQUEID" val="103"/>
</p:tagLst>
</file>

<file path=ppt/tags/tag867.xml><?xml version="1.0" encoding="utf-8"?>
<p:tagLst xmlns:p="http://schemas.openxmlformats.org/presentationml/2006/main">
  <p:tag name="AS_UNIQUEID" val="104"/>
</p:tagLst>
</file>

<file path=ppt/tags/tag868.xml><?xml version="1.0" encoding="utf-8"?>
<p:tagLst xmlns:p="http://schemas.openxmlformats.org/presentationml/2006/main">
  <p:tag name="AS_UNIQUEID" val="106"/>
</p:tagLst>
</file>

<file path=ppt/tags/tag869.xml><?xml version="1.0" encoding="utf-8"?>
<p:tagLst xmlns:p="http://schemas.openxmlformats.org/presentationml/2006/main">
  <p:tag name="AS_UNIQUEID" val="107"/>
</p:tagLst>
</file>

<file path=ppt/tags/tag87.xml><?xml version="1.0" encoding="utf-8"?>
<p:tagLst xmlns:p="http://schemas.openxmlformats.org/presentationml/2006/main">
  <p:tag name="AS_UNIQUEID" val="2554"/>
</p:tagLst>
</file>

<file path=ppt/tags/tag870.xml><?xml version="1.0" encoding="utf-8"?>
<p:tagLst xmlns:p="http://schemas.openxmlformats.org/presentationml/2006/main">
  <p:tag name="AS_UNIQUEID" val="108"/>
</p:tagLst>
</file>

<file path=ppt/tags/tag871.xml><?xml version="1.0" encoding="utf-8"?>
<p:tagLst xmlns:p="http://schemas.openxmlformats.org/presentationml/2006/main">
  <p:tag name="AS_UNIQUEID" val="109"/>
</p:tagLst>
</file>

<file path=ppt/tags/tag872.xml><?xml version="1.0" encoding="utf-8"?>
<p:tagLst xmlns:p="http://schemas.openxmlformats.org/presentationml/2006/main">
  <p:tag name="AS_UNIQUEID" val="6265"/>
</p:tagLst>
</file>

<file path=ppt/tags/tag873.xml><?xml version="1.0" encoding="utf-8"?>
<p:tagLst xmlns:p="http://schemas.openxmlformats.org/presentationml/2006/main">
  <p:tag name="AS_UNIQUEID" val="2639"/>
</p:tagLst>
</file>

<file path=ppt/tags/tag874.xml><?xml version="1.0" encoding="utf-8"?>
<p:tagLst xmlns:p="http://schemas.openxmlformats.org/presentationml/2006/main">
  <p:tag name="AS_UNIQUEID" val="2640"/>
</p:tagLst>
</file>

<file path=ppt/tags/tag875.xml><?xml version="1.0" encoding="utf-8"?>
<p:tagLst xmlns:p="http://schemas.openxmlformats.org/presentationml/2006/main">
  <p:tag name="AS_UNIQUEID" val="2641"/>
</p:tagLst>
</file>

<file path=ppt/tags/tag876.xml><?xml version="1.0" encoding="utf-8"?>
<p:tagLst xmlns:p="http://schemas.openxmlformats.org/presentationml/2006/main">
  <p:tag name="AS_UNIQUEID" val="6266"/>
</p:tagLst>
</file>

<file path=ppt/tags/tag877.xml><?xml version="1.0" encoding="utf-8"?>
<p:tagLst xmlns:p="http://schemas.openxmlformats.org/presentationml/2006/main">
  <p:tag name="AS_UNIQUEID" val="2643"/>
</p:tagLst>
</file>

<file path=ppt/tags/tag878.xml><?xml version="1.0" encoding="utf-8"?>
<p:tagLst xmlns:p="http://schemas.openxmlformats.org/presentationml/2006/main">
  <p:tag name="AS_UNIQUEID" val="2644"/>
</p:tagLst>
</file>

<file path=ppt/tags/tag879.xml><?xml version="1.0" encoding="utf-8"?>
<p:tagLst xmlns:p="http://schemas.openxmlformats.org/presentationml/2006/main">
  <p:tag name="AS_UNIQUEID" val="4457"/>
</p:tagLst>
</file>

<file path=ppt/tags/tag88.xml><?xml version="1.0" encoding="utf-8"?>
<p:tagLst xmlns:p="http://schemas.openxmlformats.org/presentationml/2006/main">
  <p:tag name="AS_UNIQUEID" val="2555"/>
</p:tagLst>
</file>

<file path=ppt/tags/tag880.xml><?xml version="1.0" encoding="utf-8"?>
<p:tagLst xmlns:p="http://schemas.openxmlformats.org/presentationml/2006/main">
  <p:tag name="AS_UNIQUEID" val="5472"/>
</p:tagLst>
</file>

<file path=ppt/tags/tag881.xml><?xml version="1.0" encoding="utf-8"?>
<p:tagLst xmlns:p="http://schemas.openxmlformats.org/presentationml/2006/main">
  <p:tag name="AS_UNIQUEID" val="4458"/>
</p:tagLst>
</file>

<file path=ppt/tags/tag882.xml><?xml version="1.0" encoding="utf-8"?>
<p:tagLst xmlns:p="http://schemas.openxmlformats.org/presentationml/2006/main">
  <p:tag name="AS_UNIQUEID" val="4460"/>
</p:tagLst>
</file>

<file path=ppt/tags/tag883.xml><?xml version="1.0" encoding="utf-8"?>
<p:tagLst xmlns:p="http://schemas.openxmlformats.org/presentationml/2006/main">
  <p:tag name="AS_UNIQUEID" val="4461"/>
</p:tagLst>
</file>

<file path=ppt/tags/tag884.xml><?xml version="1.0" encoding="utf-8"?>
<p:tagLst xmlns:p="http://schemas.openxmlformats.org/presentationml/2006/main">
  <p:tag name="AS_UNIQUEID" val="6267"/>
</p:tagLst>
</file>

<file path=ppt/tags/tag885.xml><?xml version="1.0" encoding="utf-8"?>
<p:tagLst xmlns:p="http://schemas.openxmlformats.org/presentationml/2006/main">
  <p:tag name="AS_UNIQUEID" val="4459"/>
</p:tagLst>
</file>

<file path=ppt/tags/tag886.xml><?xml version="1.0" encoding="utf-8"?>
<p:tagLst xmlns:p="http://schemas.openxmlformats.org/presentationml/2006/main">
  <p:tag name="AS_UNIQUEID" val="4462"/>
</p:tagLst>
</file>

<file path=ppt/tags/tag887.xml><?xml version="1.0" encoding="utf-8"?>
<p:tagLst xmlns:p="http://schemas.openxmlformats.org/presentationml/2006/main">
  <p:tag name="AS_UNIQUEID" val="4463"/>
</p:tagLst>
</file>

<file path=ppt/tags/tag888.xml><?xml version="1.0" encoding="utf-8"?>
<p:tagLst xmlns:p="http://schemas.openxmlformats.org/presentationml/2006/main">
  <p:tag name="AS_UNIQUEID" val="4464"/>
</p:tagLst>
</file>

<file path=ppt/tags/tag889.xml><?xml version="1.0" encoding="utf-8"?>
<p:tagLst xmlns:p="http://schemas.openxmlformats.org/presentationml/2006/main">
  <p:tag name="AS_UNIQUEID" val="6268"/>
</p:tagLst>
</file>

<file path=ppt/tags/tag89.xml><?xml version="1.0" encoding="utf-8"?>
<p:tagLst xmlns:p="http://schemas.openxmlformats.org/presentationml/2006/main">
  <p:tag name="AS_UNIQUEID" val="5829"/>
</p:tagLst>
</file>

<file path=ppt/tags/tag890.xml><?xml version="1.0" encoding="utf-8"?>
<p:tagLst xmlns:p="http://schemas.openxmlformats.org/presentationml/2006/main">
  <p:tag name="AS_UNIQUEID" val="4465"/>
</p:tagLst>
</file>

<file path=ppt/tags/tag891.xml><?xml version="1.0" encoding="utf-8"?>
<p:tagLst xmlns:p="http://schemas.openxmlformats.org/presentationml/2006/main">
  <p:tag name="AS_UNIQUEID" val="4466"/>
</p:tagLst>
</file>

<file path=ppt/tags/tag892.xml><?xml version="1.0" encoding="utf-8"?>
<p:tagLst xmlns:p="http://schemas.openxmlformats.org/presentationml/2006/main">
  <p:tag name="AS_UNIQUEID" val="4467"/>
</p:tagLst>
</file>

<file path=ppt/tags/tag893.xml><?xml version="1.0" encoding="utf-8"?>
<p:tagLst xmlns:p="http://schemas.openxmlformats.org/presentationml/2006/main">
  <p:tag name="AS_UNIQUEID" val="4468"/>
</p:tagLst>
</file>

<file path=ppt/tags/tag894.xml><?xml version="1.0" encoding="utf-8"?>
<p:tagLst xmlns:p="http://schemas.openxmlformats.org/presentationml/2006/main">
  <p:tag name="AS_UNIQUEID" val="4469"/>
</p:tagLst>
</file>

<file path=ppt/tags/tag895.xml><?xml version="1.0" encoding="utf-8"?>
<p:tagLst xmlns:p="http://schemas.openxmlformats.org/presentationml/2006/main">
  <p:tag name="AS_UNIQUEID" val="4470"/>
</p:tagLst>
</file>

<file path=ppt/tags/tag896.xml><?xml version="1.0" encoding="utf-8"?>
<p:tagLst xmlns:p="http://schemas.openxmlformats.org/presentationml/2006/main">
  <p:tag name="AS_UNIQUEID" val="4471"/>
</p:tagLst>
</file>

<file path=ppt/tags/tag897.xml><?xml version="1.0" encoding="utf-8"?>
<p:tagLst xmlns:p="http://schemas.openxmlformats.org/presentationml/2006/main">
  <p:tag name="AS_UNIQUEID" val="4472"/>
</p:tagLst>
</file>

<file path=ppt/tags/tag898.xml><?xml version="1.0" encoding="utf-8"?>
<p:tagLst xmlns:p="http://schemas.openxmlformats.org/presentationml/2006/main">
  <p:tag name="AS_UNIQUEID" val="4473"/>
</p:tagLst>
</file>

<file path=ppt/tags/tag899.xml><?xml version="1.0" encoding="utf-8"?>
<p:tagLst xmlns:p="http://schemas.openxmlformats.org/presentationml/2006/main">
  <p:tag name="AS_UNIQUEID" val="4474"/>
</p:tagLst>
</file>

<file path=ppt/tags/tag9.xml><?xml version="1.0" encoding="utf-8"?>
<p:tagLst xmlns:p="http://schemas.openxmlformats.org/presentationml/2006/main">
  <p:tag name="AS_UNIQUEID" val="2477"/>
</p:tagLst>
</file>

<file path=ppt/tags/tag90.xml><?xml version="1.0" encoding="utf-8"?>
<p:tagLst xmlns:p="http://schemas.openxmlformats.org/presentationml/2006/main">
  <p:tag name="AS_UNIQUEID" val="2557"/>
</p:tagLst>
</file>

<file path=ppt/tags/tag900.xml><?xml version="1.0" encoding="utf-8"?>
<p:tagLst xmlns:p="http://schemas.openxmlformats.org/presentationml/2006/main">
  <p:tag name="AS_UNIQUEID" val="4475"/>
</p:tagLst>
</file>

<file path=ppt/tags/tag901.xml><?xml version="1.0" encoding="utf-8"?>
<p:tagLst xmlns:p="http://schemas.openxmlformats.org/presentationml/2006/main">
  <p:tag name="AS_UNIQUEID" val="4476"/>
</p:tagLst>
</file>

<file path=ppt/tags/tag902.xml><?xml version="1.0" encoding="utf-8"?>
<p:tagLst xmlns:p="http://schemas.openxmlformats.org/presentationml/2006/main">
  <p:tag name="AS_UNIQUEID" val="4477"/>
</p:tagLst>
</file>

<file path=ppt/tags/tag903.xml><?xml version="1.0" encoding="utf-8"?>
<p:tagLst xmlns:p="http://schemas.openxmlformats.org/presentationml/2006/main">
  <p:tag name="AS_UNIQUEID" val="4478"/>
</p:tagLst>
</file>

<file path=ppt/tags/tag904.xml><?xml version="1.0" encoding="utf-8"?>
<p:tagLst xmlns:p="http://schemas.openxmlformats.org/presentationml/2006/main">
  <p:tag name="AS_UNIQUEID" val="4479"/>
</p:tagLst>
</file>

<file path=ppt/tags/tag905.xml><?xml version="1.0" encoding="utf-8"?>
<p:tagLst xmlns:p="http://schemas.openxmlformats.org/presentationml/2006/main">
  <p:tag name="AS_UNIQUEID" val="4480"/>
</p:tagLst>
</file>

<file path=ppt/tags/tag906.xml><?xml version="1.0" encoding="utf-8"?>
<p:tagLst xmlns:p="http://schemas.openxmlformats.org/presentationml/2006/main">
  <p:tag name="AS_UNIQUEID" val="4481"/>
</p:tagLst>
</file>

<file path=ppt/tags/tag907.xml><?xml version="1.0" encoding="utf-8"?>
<p:tagLst xmlns:p="http://schemas.openxmlformats.org/presentationml/2006/main">
  <p:tag name="AS_UNIQUEID" val="4482"/>
</p:tagLst>
</file>

<file path=ppt/tags/tag908.xml><?xml version="1.0" encoding="utf-8"?>
<p:tagLst xmlns:p="http://schemas.openxmlformats.org/presentationml/2006/main">
  <p:tag name="AS_UNIQUEID" val="4484"/>
</p:tagLst>
</file>

<file path=ppt/tags/tag909.xml><?xml version="1.0" encoding="utf-8"?>
<p:tagLst xmlns:p="http://schemas.openxmlformats.org/presentationml/2006/main">
  <p:tag name="AS_UNIQUEID" val="4485"/>
</p:tagLst>
</file>

<file path=ppt/tags/tag91.xml><?xml version="1.0" encoding="utf-8"?>
<p:tagLst xmlns:p="http://schemas.openxmlformats.org/presentationml/2006/main">
  <p:tag name="AS_UNIQUEID" val="2558"/>
</p:tagLst>
</file>

<file path=ppt/tags/tag910.xml><?xml version="1.0" encoding="utf-8"?>
<p:tagLst xmlns:p="http://schemas.openxmlformats.org/presentationml/2006/main">
  <p:tag name="AS_UNIQUEID" val="6269"/>
</p:tagLst>
</file>

<file path=ppt/tags/tag911.xml><?xml version="1.0" encoding="utf-8"?>
<p:tagLst xmlns:p="http://schemas.openxmlformats.org/presentationml/2006/main">
  <p:tag name="AS_UNIQUEID" val="2639"/>
</p:tagLst>
</file>

<file path=ppt/tags/tag912.xml><?xml version="1.0" encoding="utf-8"?>
<p:tagLst xmlns:p="http://schemas.openxmlformats.org/presentationml/2006/main">
  <p:tag name="AS_UNIQUEID" val="2640"/>
</p:tagLst>
</file>

<file path=ppt/tags/tag913.xml><?xml version="1.0" encoding="utf-8"?>
<p:tagLst xmlns:p="http://schemas.openxmlformats.org/presentationml/2006/main">
  <p:tag name="AS_UNIQUEID" val="2641"/>
</p:tagLst>
</file>

<file path=ppt/tags/tag914.xml><?xml version="1.0" encoding="utf-8"?>
<p:tagLst xmlns:p="http://schemas.openxmlformats.org/presentationml/2006/main">
  <p:tag name="AS_UNIQUEID" val="6270"/>
</p:tagLst>
</file>

<file path=ppt/tags/tag915.xml><?xml version="1.0" encoding="utf-8"?>
<p:tagLst xmlns:p="http://schemas.openxmlformats.org/presentationml/2006/main">
  <p:tag name="AS_UNIQUEID" val="2643"/>
</p:tagLst>
</file>

<file path=ppt/tags/tag916.xml><?xml version="1.0" encoding="utf-8"?>
<p:tagLst xmlns:p="http://schemas.openxmlformats.org/presentationml/2006/main">
  <p:tag name="AS_UNIQUEID" val="2644"/>
</p:tagLst>
</file>

<file path=ppt/tags/tag917.xml><?xml version="1.0" encoding="utf-8"?>
<p:tagLst xmlns:p="http://schemas.openxmlformats.org/presentationml/2006/main">
  <p:tag name="AS_UNIQUEID" val="2481"/>
</p:tagLst>
</file>

<file path=ppt/tags/tag918.xml><?xml version="1.0" encoding="utf-8"?>
<p:tagLst xmlns:p="http://schemas.openxmlformats.org/presentationml/2006/main">
  <p:tag name="AS_UNIQUEID" val="2482"/>
</p:tagLst>
</file>

<file path=ppt/tags/tag919.xml><?xml version="1.0" encoding="utf-8"?>
<p:tagLst xmlns:p="http://schemas.openxmlformats.org/presentationml/2006/main">
  <p:tag name="AS_UNIQUEID" val="6271"/>
</p:tagLst>
</file>

<file path=ppt/tags/tag92.xml><?xml version="1.0" encoding="utf-8"?>
<p:tagLst xmlns:p="http://schemas.openxmlformats.org/presentationml/2006/main">
  <p:tag name="AS_UNIQUEID" val="2559"/>
</p:tagLst>
</file>

<file path=ppt/tags/tag920.xml><?xml version="1.0" encoding="utf-8"?>
<p:tagLst xmlns:p="http://schemas.openxmlformats.org/presentationml/2006/main">
  <p:tag name="AS_UNIQUEID" val="2639"/>
</p:tagLst>
</file>

<file path=ppt/tags/tag921.xml><?xml version="1.0" encoding="utf-8"?>
<p:tagLst xmlns:p="http://schemas.openxmlformats.org/presentationml/2006/main">
  <p:tag name="AS_UNIQUEID" val="2640"/>
</p:tagLst>
</file>

<file path=ppt/tags/tag922.xml><?xml version="1.0" encoding="utf-8"?>
<p:tagLst xmlns:p="http://schemas.openxmlformats.org/presentationml/2006/main">
  <p:tag name="AS_UNIQUEID" val="2641"/>
</p:tagLst>
</file>

<file path=ppt/tags/tag923.xml><?xml version="1.0" encoding="utf-8"?>
<p:tagLst xmlns:p="http://schemas.openxmlformats.org/presentationml/2006/main">
  <p:tag name="AS_UNIQUEID" val="6272"/>
</p:tagLst>
</file>

<file path=ppt/tags/tag924.xml><?xml version="1.0" encoding="utf-8"?>
<p:tagLst xmlns:p="http://schemas.openxmlformats.org/presentationml/2006/main">
  <p:tag name="AS_UNIQUEID" val="6273"/>
</p:tagLst>
</file>

<file path=ppt/tags/tag925.xml><?xml version="1.0" encoding="utf-8"?>
<p:tagLst xmlns:p="http://schemas.openxmlformats.org/presentationml/2006/main">
  <p:tag name="AS_UNIQUEID" val="2643"/>
</p:tagLst>
</file>

<file path=ppt/tags/tag926.xml><?xml version="1.0" encoding="utf-8"?>
<p:tagLst xmlns:p="http://schemas.openxmlformats.org/presentationml/2006/main">
  <p:tag name="AS_UNIQUEID" val="2644"/>
</p:tagLst>
</file>

<file path=ppt/tags/tag927.xml><?xml version="1.0" encoding="utf-8"?>
<p:tagLst xmlns:p="http://schemas.openxmlformats.org/presentationml/2006/main">
  <p:tag name="AS_UNIQUEID" val="2645"/>
</p:tagLst>
</file>

<file path=ppt/tags/tag928.xml><?xml version="1.0" encoding="utf-8"?>
<p:tagLst xmlns:p="http://schemas.openxmlformats.org/presentationml/2006/main">
  <p:tag name="AS_UNIQUEID" val="2624"/>
</p:tagLst>
</file>

<file path=ppt/tags/tag929.xml><?xml version="1.0" encoding="utf-8"?>
<p:tagLst xmlns:p="http://schemas.openxmlformats.org/presentationml/2006/main">
  <p:tag name="AS_UNIQUEID" val="126"/>
</p:tagLst>
</file>

<file path=ppt/tags/tag93.xml><?xml version="1.0" encoding="utf-8"?>
<p:tagLst xmlns:p="http://schemas.openxmlformats.org/presentationml/2006/main">
  <p:tag name="AS_UNIQUEID" val="2560"/>
</p:tagLst>
</file>

<file path=ppt/tags/tag930.xml><?xml version="1.0" encoding="utf-8"?>
<p:tagLst xmlns:p="http://schemas.openxmlformats.org/presentationml/2006/main">
  <p:tag name="AS_UNIQUEID" val="128"/>
</p:tagLst>
</file>

<file path=ppt/tags/tag931.xml><?xml version="1.0" encoding="utf-8"?>
<p:tagLst xmlns:p="http://schemas.openxmlformats.org/presentationml/2006/main">
  <p:tag name="AS_UNIQUEID" val="129"/>
</p:tagLst>
</file>

<file path=ppt/tags/tag932.xml><?xml version="1.0" encoding="utf-8"?>
<p:tagLst xmlns:p="http://schemas.openxmlformats.org/presentationml/2006/main">
  <p:tag name="AS_UNIQUEID" val="6274"/>
</p:tagLst>
</file>

<file path=ppt/tags/tag933.xml><?xml version="1.0" encoding="utf-8"?>
<p:tagLst xmlns:p="http://schemas.openxmlformats.org/presentationml/2006/main">
  <p:tag name="AS_UNIQUEID" val="6275"/>
</p:tagLst>
</file>

<file path=ppt/tags/tag934.xml><?xml version="1.0" encoding="utf-8"?>
<p:tagLst xmlns:p="http://schemas.openxmlformats.org/presentationml/2006/main">
  <p:tag name="AS_UNIQUEID" val="2639"/>
</p:tagLst>
</file>

<file path=ppt/tags/tag935.xml><?xml version="1.0" encoding="utf-8"?>
<p:tagLst xmlns:p="http://schemas.openxmlformats.org/presentationml/2006/main">
  <p:tag name="AS_UNIQUEID" val="2640"/>
</p:tagLst>
</file>

<file path=ppt/tags/tag936.xml><?xml version="1.0" encoding="utf-8"?>
<p:tagLst xmlns:p="http://schemas.openxmlformats.org/presentationml/2006/main">
  <p:tag name="AS_UNIQUEID" val="2641"/>
</p:tagLst>
</file>

<file path=ppt/tags/tag937.xml><?xml version="1.0" encoding="utf-8"?>
<p:tagLst xmlns:p="http://schemas.openxmlformats.org/presentationml/2006/main">
  <p:tag name="AS_UNIQUEID" val="6276"/>
</p:tagLst>
</file>

<file path=ppt/tags/tag938.xml><?xml version="1.0" encoding="utf-8"?>
<p:tagLst xmlns:p="http://schemas.openxmlformats.org/presentationml/2006/main">
  <p:tag name="AS_UNIQUEID" val="2624"/>
</p:tagLst>
</file>

<file path=ppt/tags/tag939.xml><?xml version="1.0" encoding="utf-8"?>
<p:tagLst xmlns:p="http://schemas.openxmlformats.org/presentationml/2006/main">
  <p:tag name="AS_UNIQUEID" val="137"/>
</p:tagLst>
</file>

<file path=ppt/tags/tag94.xml><?xml version="1.0" encoding="utf-8"?>
<p:tagLst xmlns:p="http://schemas.openxmlformats.org/presentationml/2006/main">
  <p:tag name="AS_UNIQUEID" val="2561"/>
</p:tagLst>
</file>

<file path=ppt/tags/tag940.xml><?xml version="1.0" encoding="utf-8"?>
<p:tagLst xmlns:p="http://schemas.openxmlformats.org/presentationml/2006/main">
  <p:tag name="AS_UNIQUEID" val="138"/>
</p:tagLst>
</file>

<file path=ppt/tags/tag941.xml><?xml version="1.0" encoding="utf-8"?>
<p:tagLst xmlns:p="http://schemas.openxmlformats.org/presentationml/2006/main">
  <p:tag name="AS_UNIQUEID" val="6277"/>
</p:tagLst>
</file>

<file path=ppt/tags/tag942.xml><?xml version="1.0" encoding="utf-8"?>
<p:tagLst xmlns:p="http://schemas.openxmlformats.org/presentationml/2006/main">
  <p:tag name="AS_UNIQUEID" val="6278"/>
</p:tagLst>
</file>

<file path=ppt/tags/tag943.xml><?xml version="1.0" encoding="utf-8"?>
<p:tagLst xmlns:p="http://schemas.openxmlformats.org/presentationml/2006/main">
  <p:tag name="AS_UNIQUEID" val="3466"/>
</p:tagLst>
</file>

<file path=ppt/tags/tag944.xml><?xml version="1.0" encoding="utf-8"?>
<p:tagLst xmlns:p="http://schemas.openxmlformats.org/presentationml/2006/main">
  <p:tag name="AS_UNIQUEID" val="6279"/>
</p:tagLst>
</file>

<file path=ppt/tags/tag945.xml><?xml version="1.0" encoding="utf-8"?>
<p:tagLst xmlns:p="http://schemas.openxmlformats.org/presentationml/2006/main">
  <p:tag name="AS_UNIQUEID" val="2639"/>
</p:tagLst>
</file>

<file path=ppt/tags/tag946.xml><?xml version="1.0" encoding="utf-8"?>
<p:tagLst xmlns:p="http://schemas.openxmlformats.org/presentationml/2006/main">
  <p:tag name="AS_UNIQUEID" val="2640"/>
</p:tagLst>
</file>

<file path=ppt/tags/tag947.xml><?xml version="1.0" encoding="utf-8"?>
<p:tagLst xmlns:p="http://schemas.openxmlformats.org/presentationml/2006/main">
  <p:tag name="AS_UNIQUEID" val="2641"/>
</p:tagLst>
</file>

<file path=ppt/tags/tag948.xml><?xml version="1.0" encoding="utf-8"?>
<p:tagLst xmlns:p="http://schemas.openxmlformats.org/presentationml/2006/main">
  <p:tag name="AS_UNIQUEID" val="6280"/>
</p:tagLst>
</file>

<file path=ppt/tags/tag949.xml><?xml version="1.0" encoding="utf-8"?>
<p:tagLst xmlns:p="http://schemas.openxmlformats.org/presentationml/2006/main">
  <p:tag name="AS_UNIQUEID" val="2643"/>
</p:tagLst>
</file>

<file path=ppt/tags/tag95.xml><?xml version="1.0" encoding="utf-8"?>
<p:tagLst xmlns:p="http://schemas.openxmlformats.org/presentationml/2006/main">
  <p:tag name="AS_UNIQUEID" val="2562"/>
</p:tagLst>
</file>

<file path=ppt/tags/tag950.xml><?xml version="1.0" encoding="utf-8"?>
<p:tagLst xmlns:p="http://schemas.openxmlformats.org/presentationml/2006/main">
  <p:tag name="AS_UNIQUEID" val="2644"/>
</p:tagLst>
</file>

<file path=ppt/tags/tag951.xml><?xml version="1.0" encoding="utf-8"?>
<p:tagLst xmlns:p="http://schemas.openxmlformats.org/presentationml/2006/main">
  <p:tag name="AS_UNIQUEID" val="146"/>
  <p:tag name="KSO_WM_UNIT_TABLE_BEAUTIFY" val="smartTable{70ab4519-87e3-4fd2-96fc-d2dc77321ed1}"/>
</p:tagLst>
</file>

<file path=ppt/tags/tag952.xml><?xml version="1.0" encoding="utf-8"?>
<p:tagLst xmlns:p="http://schemas.openxmlformats.org/presentationml/2006/main">
  <p:tag name="AS_UNIQUEID" val="147"/>
</p:tagLst>
</file>

<file path=ppt/tags/tag953.xml><?xml version="1.0" encoding="utf-8"?>
<p:tagLst xmlns:p="http://schemas.openxmlformats.org/presentationml/2006/main">
  <p:tag name="AS_UNIQUEID" val="148"/>
</p:tagLst>
</file>

<file path=ppt/tags/tag954.xml><?xml version="1.0" encoding="utf-8"?>
<p:tagLst xmlns:p="http://schemas.openxmlformats.org/presentationml/2006/main">
  <p:tag name="AS_UNIQUEID" val="149"/>
</p:tagLst>
</file>

<file path=ppt/tags/tag955.xml><?xml version="1.0" encoding="utf-8"?>
<p:tagLst xmlns:p="http://schemas.openxmlformats.org/presentationml/2006/main">
  <p:tag name="AS_UNIQUEID" val="150"/>
</p:tagLst>
</file>

<file path=ppt/tags/tag956.xml><?xml version="1.0" encoding="utf-8"?>
<p:tagLst xmlns:p="http://schemas.openxmlformats.org/presentationml/2006/main">
  <p:tag name="AS_UNIQUEID" val="151"/>
</p:tagLst>
</file>

<file path=ppt/tags/tag957.xml><?xml version="1.0" encoding="utf-8"?>
<p:tagLst xmlns:p="http://schemas.openxmlformats.org/presentationml/2006/main">
  <p:tag name="AS_UNIQUEID" val="152"/>
</p:tagLst>
</file>

<file path=ppt/tags/tag958.xml><?xml version="1.0" encoding="utf-8"?>
<p:tagLst xmlns:p="http://schemas.openxmlformats.org/presentationml/2006/main">
  <p:tag name="AS_UNIQUEID" val="6281"/>
</p:tagLst>
</file>

<file path=ppt/tags/tag959.xml><?xml version="1.0" encoding="utf-8"?>
<p:tagLst xmlns:p="http://schemas.openxmlformats.org/presentationml/2006/main">
  <p:tag name="AS_UNIQUEID" val="2639"/>
</p:tagLst>
</file>

<file path=ppt/tags/tag96.xml><?xml version="1.0" encoding="utf-8"?>
<p:tagLst xmlns:p="http://schemas.openxmlformats.org/presentationml/2006/main">
  <p:tag name="AS_UNIQUEID" val="5830"/>
</p:tagLst>
</file>

<file path=ppt/tags/tag960.xml><?xml version="1.0" encoding="utf-8"?>
<p:tagLst xmlns:p="http://schemas.openxmlformats.org/presentationml/2006/main">
  <p:tag name="AS_UNIQUEID" val="2640"/>
</p:tagLst>
</file>

<file path=ppt/tags/tag961.xml><?xml version="1.0" encoding="utf-8"?>
<p:tagLst xmlns:p="http://schemas.openxmlformats.org/presentationml/2006/main">
  <p:tag name="AS_UNIQUEID" val="2641"/>
</p:tagLst>
</file>

<file path=ppt/tags/tag962.xml><?xml version="1.0" encoding="utf-8"?>
<p:tagLst xmlns:p="http://schemas.openxmlformats.org/presentationml/2006/main">
  <p:tag name="AS_UNIQUEID" val="6282"/>
</p:tagLst>
</file>

<file path=ppt/tags/tag963.xml><?xml version="1.0" encoding="utf-8"?>
<p:tagLst xmlns:p="http://schemas.openxmlformats.org/presentationml/2006/main">
  <p:tag name="AS_UNIQUEID" val="2624"/>
</p:tagLst>
</file>

<file path=ppt/tags/tag964.xml><?xml version="1.0" encoding="utf-8"?>
<p:tagLst xmlns:p="http://schemas.openxmlformats.org/presentationml/2006/main">
  <p:tag name="AS_UNIQUEID" val="158"/>
</p:tagLst>
</file>

<file path=ppt/tags/tag965.xml><?xml version="1.0" encoding="utf-8"?>
<p:tagLst xmlns:p="http://schemas.openxmlformats.org/presentationml/2006/main">
  <p:tag name="AS_UNIQUEID" val="159"/>
</p:tagLst>
</file>

<file path=ppt/tags/tag966.xml><?xml version="1.0" encoding="utf-8"?>
<p:tagLst xmlns:p="http://schemas.openxmlformats.org/presentationml/2006/main">
  <p:tag name="AS_UNIQUEID" val="6283"/>
</p:tagLst>
</file>

<file path=ppt/tags/tag967.xml><?xml version="1.0" encoding="utf-8"?>
<p:tagLst xmlns:p="http://schemas.openxmlformats.org/presentationml/2006/main">
  <p:tag name="AS_UNIQUEID" val="3472"/>
</p:tagLst>
</file>

<file path=ppt/tags/tag968.xml><?xml version="1.0" encoding="utf-8"?>
<p:tagLst xmlns:p="http://schemas.openxmlformats.org/presentationml/2006/main">
  <p:tag name="AS_UNIQUEID" val="6284"/>
</p:tagLst>
</file>

<file path=ppt/tags/tag969.xml><?xml version="1.0" encoding="utf-8"?>
<p:tagLst xmlns:p="http://schemas.openxmlformats.org/presentationml/2006/main">
  <p:tag name="AS_UNIQUEID" val="6285"/>
</p:tagLst>
</file>

<file path=ppt/tags/tag97.xml><?xml version="1.0" encoding="utf-8"?>
<p:tagLst xmlns:p="http://schemas.openxmlformats.org/presentationml/2006/main">
  <p:tag name="AS_UNIQUEID" val="2564"/>
</p:tagLst>
</file>

<file path=ppt/tags/tag970.xml><?xml version="1.0" encoding="utf-8"?>
<p:tagLst xmlns:p="http://schemas.openxmlformats.org/presentationml/2006/main">
  <p:tag name="AS_UNIQUEID" val="2639"/>
</p:tagLst>
</file>

<file path=ppt/tags/tag971.xml><?xml version="1.0" encoding="utf-8"?>
<p:tagLst xmlns:p="http://schemas.openxmlformats.org/presentationml/2006/main">
  <p:tag name="AS_UNIQUEID" val="2640"/>
</p:tagLst>
</file>

<file path=ppt/tags/tag972.xml><?xml version="1.0" encoding="utf-8"?>
<p:tagLst xmlns:p="http://schemas.openxmlformats.org/presentationml/2006/main">
  <p:tag name="AS_UNIQUEID" val="2641"/>
</p:tagLst>
</file>

<file path=ppt/tags/tag973.xml><?xml version="1.0" encoding="utf-8"?>
<p:tagLst xmlns:p="http://schemas.openxmlformats.org/presentationml/2006/main">
  <p:tag name="AS_UNIQUEID" val="6286"/>
</p:tagLst>
</file>

<file path=ppt/tags/tag974.xml><?xml version="1.0" encoding="utf-8"?>
<p:tagLst xmlns:p="http://schemas.openxmlformats.org/presentationml/2006/main">
  <p:tag name="AS_UNIQUEID" val="2643"/>
</p:tagLst>
</file>

<file path=ppt/tags/tag975.xml><?xml version="1.0" encoding="utf-8"?>
<p:tagLst xmlns:p="http://schemas.openxmlformats.org/presentationml/2006/main">
  <p:tag name="AS_UNIQUEID" val="2644"/>
</p:tagLst>
</file>

<file path=ppt/tags/tag976.xml><?xml version="1.0" encoding="utf-8"?>
<p:tagLst xmlns:p="http://schemas.openxmlformats.org/presentationml/2006/main">
  <p:tag name="AS_UNIQUEID" val="2645"/>
</p:tagLst>
</file>

<file path=ppt/tags/tag977.xml><?xml version="1.0" encoding="utf-8"?>
<p:tagLst xmlns:p="http://schemas.openxmlformats.org/presentationml/2006/main">
  <p:tag name="AS_UNIQUEID" val="2624"/>
</p:tagLst>
</file>

<file path=ppt/tags/tag978.xml><?xml version="1.0" encoding="utf-8"?>
<p:tagLst xmlns:p="http://schemas.openxmlformats.org/presentationml/2006/main">
  <p:tag name="AS_UNIQUEID" val="1290"/>
</p:tagLst>
</file>

<file path=ppt/tags/tag979.xml><?xml version="1.0" encoding="utf-8"?>
<p:tagLst xmlns:p="http://schemas.openxmlformats.org/presentationml/2006/main">
  <p:tag name="AS_UNIQUEID" val="1291"/>
</p:tagLst>
</file>

<file path=ppt/tags/tag98.xml><?xml version="1.0" encoding="utf-8"?>
<p:tagLst xmlns:p="http://schemas.openxmlformats.org/presentationml/2006/main">
  <p:tag name="AS_UNIQUEID" val="2565"/>
</p:tagLst>
</file>

<file path=ppt/tags/tag980.xml><?xml version="1.0" encoding="utf-8"?>
<p:tagLst xmlns:p="http://schemas.openxmlformats.org/presentationml/2006/main">
  <p:tag name="AS_UNIQUEID" val="1292"/>
</p:tagLst>
</file>

<file path=ppt/tags/tag981.xml><?xml version="1.0" encoding="utf-8"?>
<p:tagLst xmlns:p="http://schemas.openxmlformats.org/presentationml/2006/main">
  <p:tag name="AS_UNIQUEID" val="1293"/>
</p:tagLst>
</file>

<file path=ppt/tags/tag982.xml><?xml version="1.0" encoding="utf-8"?>
<p:tagLst xmlns:p="http://schemas.openxmlformats.org/presentationml/2006/main">
  <p:tag name="AS_UNIQUEID" val="6287"/>
</p:tagLst>
</file>

<file path=ppt/tags/tag983.xml><?xml version="1.0" encoding="utf-8"?>
<p:tagLst xmlns:p="http://schemas.openxmlformats.org/presentationml/2006/main">
  <p:tag name="AS_UNIQUEID" val="2639"/>
</p:tagLst>
</file>

<file path=ppt/tags/tag984.xml><?xml version="1.0" encoding="utf-8"?>
<p:tagLst xmlns:p="http://schemas.openxmlformats.org/presentationml/2006/main">
  <p:tag name="AS_UNIQUEID" val="2640"/>
</p:tagLst>
</file>

<file path=ppt/tags/tag985.xml><?xml version="1.0" encoding="utf-8"?>
<p:tagLst xmlns:p="http://schemas.openxmlformats.org/presentationml/2006/main">
  <p:tag name="AS_UNIQUEID" val="2641"/>
</p:tagLst>
</file>

<file path=ppt/tags/tag986.xml><?xml version="1.0" encoding="utf-8"?>
<p:tagLst xmlns:p="http://schemas.openxmlformats.org/presentationml/2006/main">
  <p:tag name="AS_UNIQUEID" val="6288"/>
</p:tagLst>
</file>

<file path=ppt/tags/tag987.xml><?xml version="1.0" encoding="utf-8"?>
<p:tagLst xmlns:p="http://schemas.openxmlformats.org/presentationml/2006/main">
  <p:tag name="AS_UNIQUEID" val="2643"/>
</p:tagLst>
</file>

<file path=ppt/tags/tag988.xml><?xml version="1.0" encoding="utf-8"?>
<p:tagLst xmlns:p="http://schemas.openxmlformats.org/presentationml/2006/main">
  <p:tag name="AS_UNIQUEID" val="2644"/>
</p:tagLst>
</file>

<file path=ppt/tags/tag989.xml><?xml version="1.0" encoding="utf-8"?>
<p:tagLst xmlns:p="http://schemas.openxmlformats.org/presentationml/2006/main">
  <p:tag name="AS_UNIQUEID" val="2645"/>
</p:tagLst>
</file>

<file path=ppt/tags/tag99.xml><?xml version="1.0" encoding="utf-8"?>
<p:tagLst xmlns:p="http://schemas.openxmlformats.org/presentationml/2006/main">
  <p:tag name="AS_UNIQUEID" val="2566"/>
</p:tagLst>
</file>

<file path=ppt/tags/tag990.xml><?xml version="1.0" encoding="utf-8"?>
<p:tagLst xmlns:p="http://schemas.openxmlformats.org/presentationml/2006/main">
  <p:tag name="AS_UNIQUEID" val="175"/>
</p:tagLst>
</file>

<file path=ppt/tags/tag991.xml><?xml version="1.0" encoding="utf-8"?>
<p:tagLst xmlns:p="http://schemas.openxmlformats.org/presentationml/2006/main">
  <p:tag name="AS_UNIQUEID" val="6289"/>
</p:tagLst>
</file>

<file path=ppt/tags/tag992.xml><?xml version="1.0" encoding="utf-8"?>
<p:tagLst xmlns:p="http://schemas.openxmlformats.org/presentationml/2006/main">
  <p:tag name="AS_UNIQUEID" val="6290"/>
</p:tagLst>
</file>

<file path=ppt/tags/tag993.xml><?xml version="1.0" encoding="utf-8"?>
<p:tagLst xmlns:p="http://schemas.openxmlformats.org/presentationml/2006/main">
  <p:tag name="AS_UNIQUEID" val="2639"/>
</p:tagLst>
</file>

<file path=ppt/tags/tag994.xml><?xml version="1.0" encoding="utf-8"?>
<p:tagLst xmlns:p="http://schemas.openxmlformats.org/presentationml/2006/main">
  <p:tag name="AS_UNIQUEID" val="2640"/>
</p:tagLst>
</file>

<file path=ppt/tags/tag995.xml><?xml version="1.0" encoding="utf-8"?>
<p:tagLst xmlns:p="http://schemas.openxmlformats.org/presentationml/2006/main">
  <p:tag name="AS_UNIQUEID" val="2641"/>
</p:tagLst>
</file>

<file path=ppt/tags/tag996.xml><?xml version="1.0" encoding="utf-8"?>
<p:tagLst xmlns:p="http://schemas.openxmlformats.org/presentationml/2006/main">
  <p:tag name="AS_UNIQUEID" val="6291"/>
</p:tagLst>
</file>

<file path=ppt/tags/tag997.xml><?xml version="1.0" encoding="utf-8"?>
<p:tagLst xmlns:p="http://schemas.openxmlformats.org/presentationml/2006/main">
  <p:tag name="AS_UNIQUEID" val="2643"/>
</p:tagLst>
</file>

<file path=ppt/tags/tag998.xml><?xml version="1.0" encoding="utf-8"?>
<p:tagLst xmlns:p="http://schemas.openxmlformats.org/presentationml/2006/main">
  <p:tag name="AS_UNIQUEID" val="2644"/>
</p:tagLst>
</file>

<file path=ppt/tags/tag999.xml><?xml version="1.0" encoding="utf-8"?>
<p:tagLst xmlns:p="http://schemas.openxmlformats.org/presentationml/2006/main">
  <p:tag name="AS_UNIQUEID" val="183"/>
</p:tagLst>
</file>

<file path=ppt/theme/theme1.xml><?xml version="1.0" encoding="utf-8"?>
<a:theme xmlns:r="http://schemas.openxmlformats.org/officeDocument/2006/relationships" xmlns:a="http://schemas.openxmlformats.org/drawingml/2006/main" name="1_Office 主题">
  <a:themeElements>
    <a:clrScheme name="1_Office 主题 1">
      <a:dk1>
        <a:srgbClr val="445469"/>
      </a:dk1>
      <a:lt1>
        <a:srgbClr val="FFFFFF"/>
      </a:lt1>
      <a:dk2>
        <a:srgbClr val="445469"/>
      </a:dk2>
      <a:lt2>
        <a:srgbClr val="FFFFFF"/>
      </a:lt2>
      <a:accent1>
        <a:srgbClr val="E71F3C"/>
      </a:accent1>
      <a:accent2>
        <a:srgbClr val="FCC725"/>
      </a:accent2>
      <a:accent3>
        <a:srgbClr val="FFFFFF"/>
      </a:accent3>
      <a:accent4>
        <a:srgbClr val="394659"/>
      </a:accent4>
      <a:accent5>
        <a:srgbClr val="F1ABAF"/>
      </a:accent5>
      <a:accent6>
        <a:srgbClr val="E4B420"/>
      </a:accent6>
      <a:hlink>
        <a:srgbClr val="F33B48"/>
      </a:hlink>
      <a:folHlink>
        <a:srgbClr val="FFC000"/>
      </a:folHlink>
    </a:clrScheme>
    <a:fontScheme name="1_Office 主题">
      <a:majorFont>
        <a:latin typeface="Arial"/>
        <a:ea typeface="微软雅黑" charset="-122"/>
        <a:cs typeface="Arial"/>
      </a:majorFont>
      <a:minorFont>
        <a:latin typeface="Arial"/>
        <a:ea typeface="微软雅黑" charset="-122"/>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08D90"/>
        </a:solidFill>
      </a:spPr>
      <a:bodyPr wrap="none">
        <a:spAutoFit/>
      </a:bodyPr>
      <a:lstStyle>
        <a:defPPr algn="l">
          <a:defRPr sz="2800" b="1" dirty="0" smtClean="0">
            <a:solidFill>
              <a:schemeClr val="bg1"/>
            </a:solidFill>
            <a:latin typeface="Times New Roman" panose="02020603050405020304" pitchFamily="18" charset="0"/>
            <a:ea typeface="+mn-ea"/>
            <a:cs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altLang="zh-CN" sz="1800" b="0" i="0" u="none" strike="noStrike" cap="none" normalizeH="0" baseline="0" smtClean="0">
            <a:ln>
              <a:noFill/>
            </a:ln>
            <a:solidFill>
              <a:schemeClr val="tx1"/>
            </a:solidFill>
            <a:effectLst/>
            <a:latin typeface="Arial" pitchFamily="34" charset="0"/>
            <a:ea typeface="微软雅黑" pitchFamily="34" charset="-122"/>
          </a:defRPr>
        </a:defPPr>
      </a:lstStyle>
    </a:lnDef>
  </a:objectDefaults>
  <a:extraClrSchemeLst>
    <a:extraClrScheme>
      <a:clrScheme name="1_Office 主题 1">
        <a:dk1>
          <a:srgbClr val="445469"/>
        </a:dk1>
        <a:lt1>
          <a:srgbClr val="FFFFFF"/>
        </a:lt1>
        <a:dk2>
          <a:srgbClr val="445469"/>
        </a:dk2>
        <a:lt2>
          <a:srgbClr val="FFFFFF"/>
        </a:lt2>
        <a:accent1>
          <a:srgbClr val="E71F3C"/>
        </a:accent1>
        <a:accent2>
          <a:srgbClr val="FCC725"/>
        </a:accent2>
        <a:accent3>
          <a:srgbClr val="FFFFFF"/>
        </a:accent3>
        <a:accent4>
          <a:srgbClr val="394659"/>
        </a:accent4>
        <a:accent5>
          <a:srgbClr val="F1ABAF"/>
        </a:accent5>
        <a:accent6>
          <a:srgbClr val="E4B420"/>
        </a:accent6>
        <a:hlink>
          <a:srgbClr val="F33B48"/>
        </a:hlink>
        <a:folHlink>
          <a:srgbClr val="FFC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r="http://schemas.openxmlformats.org/officeDocument/2006/relationships" xmlns:a="http://schemas.openxmlformats.org/drawingml/2006/main" name="2_Office 主题">
  <a:themeElements>
    <a:clrScheme name="2_Office 主题 1">
      <a:dk1>
        <a:srgbClr val="445469"/>
      </a:dk1>
      <a:lt1>
        <a:srgbClr val="FFFFFF"/>
      </a:lt1>
      <a:dk2>
        <a:srgbClr val="445469"/>
      </a:dk2>
      <a:lt2>
        <a:srgbClr val="FFFFFF"/>
      </a:lt2>
      <a:accent1>
        <a:srgbClr val="E71F3C"/>
      </a:accent1>
      <a:accent2>
        <a:srgbClr val="FCC725"/>
      </a:accent2>
      <a:accent3>
        <a:srgbClr val="FFFFFF"/>
      </a:accent3>
      <a:accent4>
        <a:srgbClr val="394659"/>
      </a:accent4>
      <a:accent5>
        <a:srgbClr val="F1ABAF"/>
      </a:accent5>
      <a:accent6>
        <a:srgbClr val="E4B420"/>
      </a:accent6>
      <a:hlink>
        <a:srgbClr val="F33B48"/>
      </a:hlink>
      <a:folHlink>
        <a:srgbClr val="FFC000"/>
      </a:folHlink>
    </a:clrScheme>
    <a:fontScheme name="2_Office 主题">
      <a:majorFont>
        <a:latin typeface="Arial"/>
        <a:ea typeface="微软雅黑" charset="-122"/>
        <a:cs typeface="Arial"/>
      </a:majorFont>
      <a:minorFont>
        <a:latin typeface="Arial"/>
        <a:ea typeface="微软雅黑" charset="-122"/>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altLang="zh-CN" sz="1800" b="0" i="0" u="none" strike="noStrike" cap="none" normalizeH="0" baseline="0" smtClean="0">
            <a:ln>
              <a:noFill/>
            </a:ln>
            <a:solidFill>
              <a:schemeClr val="tx1"/>
            </a:solidFill>
            <a:effectLst/>
            <a:latin typeface="Arial" pitchFamily="34" charset="0"/>
            <a:ea typeface="微软雅黑" pitchFamily="34"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altLang="zh-CN" sz="1800" b="0" i="0" u="none" strike="noStrike" cap="none" normalizeH="0" baseline="0" smtClean="0">
            <a:ln>
              <a:noFill/>
            </a:ln>
            <a:solidFill>
              <a:schemeClr val="tx1"/>
            </a:solidFill>
            <a:effectLst/>
            <a:latin typeface="Arial" pitchFamily="34" charset="0"/>
            <a:ea typeface="微软雅黑" pitchFamily="34" charset="-122"/>
          </a:defRPr>
        </a:defPPr>
      </a:lstStyle>
    </a:lnDef>
  </a:objectDefaults>
  <a:extraClrSchemeLst>
    <a:extraClrScheme>
      <a:clrScheme name="2_Office 主题 1">
        <a:dk1>
          <a:srgbClr val="445469"/>
        </a:dk1>
        <a:lt1>
          <a:srgbClr val="FFFFFF"/>
        </a:lt1>
        <a:dk2>
          <a:srgbClr val="445469"/>
        </a:dk2>
        <a:lt2>
          <a:srgbClr val="FFFFFF"/>
        </a:lt2>
        <a:accent1>
          <a:srgbClr val="E71F3C"/>
        </a:accent1>
        <a:accent2>
          <a:srgbClr val="FCC725"/>
        </a:accent2>
        <a:accent3>
          <a:srgbClr val="FFFFFF"/>
        </a:accent3>
        <a:accent4>
          <a:srgbClr val="394659"/>
        </a:accent4>
        <a:accent5>
          <a:srgbClr val="F1ABAF"/>
        </a:accent5>
        <a:accent6>
          <a:srgbClr val="E4B420"/>
        </a:accent6>
        <a:hlink>
          <a:srgbClr val="F33B48"/>
        </a:hlink>
        <a:folHlink>
          <a:srgbClr val="FFC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r="http://schemas.openxmlformats.org/officeDocument/2006/relationships"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heme>
</file>

<file path=ppt/theme/themeOverride1.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10.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11.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12.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13.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14.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15.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16.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17.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18.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19.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0.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1.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2.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3.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4.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5.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6.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7.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8.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9.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0.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1.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2.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3.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4.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5.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6.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7.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8.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39.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0.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1.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2.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3.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4.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5.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6.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7.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8.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9.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5.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50.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51.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52.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53.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54.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55.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6.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7.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8.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9.xml><?xml version="1.0" encoding="utf-8"?>
<a:themeOverride xmlns:r="http://schemas.openxmlformats.org/officeDocument/2006/relationships"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docProps/app.xml><?xml version="1.0" encoding="utf-8"?>
<Properties xmlns:vt="http://schemas.openxmlformats.org/officeDocument/2006/docPropsVTypes" xmlns="http://schemas.openxmlformats.org/officeDocument/2006/extended-properties">
  <Company>学科网</Company>
  <Paragraphs>619</Paragraphs>
  <Slides>65</Slides>
  <Notes>58</Notes>
  <TotalTime>0</TotalTime>
  <HiddenSlides>1</HiddenSlides>
  <MMClips>0</MMClips>
  <ScaleCrop>0</ScaleCrop>
  <HeadingPairs>
    <vt:vector baseType="variant" size="6">
      <vt:variant>
        <vt:lpstr>Fonts used</vt:lpstr>
      </vt:variant>
      <vt:variant>
        <vt:i4>13</vt:i4>
      </vt:variant>
      <vt:variant>
        <vt:lpstr>Theme</vt:lpstr>
      </vt:variant>
      <vt:variant>
        <vt:i4>1</vt:i4>
      </vt:variant>
      <vt:variant>
        <vt:lpstr>Slide Titles</vt:lpstr>
      </vt:variant>
      <vt:variant>
        <vt:i4>65</vt:i4>
      </vt:variant>
    </vt:vector>
  </HeadingPairs>
  <TitlesOfParts>
    <vt:vector baseType="lpstr" size="79">
      <vt:lpstr>Arial</vt:lpstr>
      <vt:lpstr>微软雅黑</vt:lpstr>
      <vt:lpstr>Calibri</vt:lpstr>
      <vt:lpstr>等线</vt:lpstr>
      <vt:lpstr>Times New Roman</vt:lpstr>
      <vt:lpstr>Impact</vt:lpstr>
      <vt:lpstr>KaiTi</vt:lpstr>
      <vt:lpstr>楷体</vt:lpstr>
      <vt:lpstr>宋体</vt:lpstr>
      <vt:lpstr>Segoe UI</vt:lpstr>
      <vt:lpstr>Microsoft YaHei</vt:lpstr>
      <vt:lpstr>Wingdings</vt:lpstr>
      <vt:lpstr>Courier New</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Java</Application>
  <AppVersion>23.0300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creator>rbm.xkw.com</dc:creator>
  <cp:revision>1</cp:revision>
  <cp:lastPrinted>2024-03-26T10:04:35.343</cp:lastPrinted>
  <dcterms:created xsi:type="dcterms:W3CDTF">2024-03-26T10:04:35Z</dcterms:created>
  <dcterms:modified xsi:type="dcterms:W3CDTF">2024-03-26T02:04:35Z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