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emf" ContentType="image/x-emf"/>
  <Default Extension="png" ContentType="image/png"/>
  <Default Extension="gif" ContentType="image/gif"/>
  <Default Extension="wdp" ContentType="image/vnd.ms-photo"/>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2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591" r:id="rId3"/>
    <p:sldId id="746" r:id="rId5"/>
    <p:sldId id="663" r:id="rId6"/>
    <p:sldId id="256" r:id="rId7"/>
    <p:sldId id="822" r:id="rId8"/>
    <p:sldId id="540" r:id="rId9"/>
    <p:sldId id="541" r:id="rId10"/>
    <p:sldId id="590" r:id="rId11"/>
    <p:sldId id="543" r:id="rId12"/>
    <p:sldId id="545" r:id="rId13"/>
    <p:sldId id="592" r:id="rId14"/>
    <p:sldId id="593" r:id="rId15"/>
    <p:sldId id="594" r:id="rId16"/>
    <p:sldId id="595" r:id="rId17"/>
    <p:sldId id="546" r:id="rId18"/>
    <p:sldId id="547" r:id="rId19"/>
    <p:sldId id="612" r:id="rId20"/>
    <p:sldId id="613" r:id="rId21"/>
    <p:sldId id="731" r:id="rId22"/>
    <p:sldId id="598" r:id="rId23"/>
    <p:sldId id="549" r:id="rId24"/>
    <p:sldId id="550" r:id="rId25"/>
    <p:sldId id="552" r:id="rId26"/>
    <p:sldId id="553" r:id="rId27"/>
    <p:sldId id="554" r:id="rId28"/>
    <p:sldId id="555" r:id="rId29"/>
    <p:sldId id="937" r:id="rId30"/>
    <p:sldId id="548" r:id="rId31"/>
    <p:sldId id="556" r:id="rId32"/>
    <p:sldId id="732" r:id="rId33"/>
    <p:sldId id="557" r:id="rId34"/>
    <p:sldId id="938" r:id="rId35"/>
    <p:sldId id="558" r:id="rId36"/>
    <p:sldId id="756" r:id="rId37"/>
    <p:sldId id="757" r:id="rId38"/>
    <p:sldId id="758" r:id="rId39"/>
    <p:sldId id="750" r:id="rId40"/>
    <p:sldId id="752" r:id="rId41"/>
    <p:sldId id="559" r:id="rId42"/>
    <p:sldId id="560" r:id="rId43"/>
    <p:sldId id="607" r:id="rId44"/>
    <p:sldId id="561" r:id="rId45"/>
    <p:sldId id="562" r:id="rId46"/>
    <p:sldId id="563" r:id="rId47"/>
    <p:sldId id="564" r:id="rId48"/>
    <p:sldId id="566" r:id="rId49"/>
    <p:sldId id="608" r:id="rId50"/>
    <p:sldId id="740" r:id="rId51"/>
    <p:sldId id="903" r:id="rId52"/>
    <p:sldId id="904" r:id="rId53"/>
    <p:sldId id="565" r:id="rId54"/>
    <p:sldId id="901" r:id="rId55"/>
    <p:sldId id="600" r:id="rId56"/>
    <p:sldId id="744" r:id="rId57"/>
    <p:sldId id="743" r:id="rId58"/>
    <p:sldId id="906" r:id="rId59"/>
    <p:sldId id="759" r:id="rId60"/>
    <p:sldId id="606" r:id="rId61"/>
    <p:sldId id="599" r:id="rId62"/>
    <p:sldId id="567" r:id="rId63"/>
  </p:sldIdLst>
  <p:sldSz cx="12192000" cy="6858000"/>
  <p:notesSz cx="6858000" cy="9144000"/>
  <p:custDataLst>
    <p:tags r:id="rId6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n dawei" initials="fd" lastIdx="0" clrIdx="0"/>
  <p:cmAuthor id="2" name="作者" initials="A" lastIdx="0" clrIdx="1"/>
  <p:cmAuthor id="0" name="lenovo" initials="" lastIdx="0" clrIdx="0"/>
  <p:cmAuthor id="3" name="shx" initials="s" lastIdx="0" clrIdx="0"/>
  <p:cmAuthor id="4" name="Lenovo" initials="L" lastIdx="0" clrIdx="2"/>
  <p:cmAuthor id="7" name="1206988966@qq.com" initials="1" lastIdx="0" clrIdx="2"/>
  <p:cmAuthor id="8" name="姜伟光" initials="姜" lastIdx="0" clrIdx="0"/>
  <p:cmAuthor id="5" name="宋洁然" initials="宋" lastIdx="0" clrIdx="1"/>
  <p:cmAuthor id="6" name="ming qiu" initials="m"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D41D5"/>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8" Type="http://schemas.openxmlformats.org/officeDocument/2006/relationships/tags" Target="tags/tag1007.xml"/><Relationship Id="rId67" Type="http://schemas.openxmlformats.org/officeDocument/2006/relationships/commentAuthors" Target="commentAuthors.xml"/><Relationship Id="rId66" Type="http://schemas.openxmlformats.org/officeDocument/2006/relationships/tableStyles" Target="tableStyles.xml"/><Relationship Id="rId65" Type="http://schemas.openxmlformats.org/officeDocument/2006/relationships/viewProps" Target="viewProps.xml"/><Relationship Id="rId64" Type="http://schemas.openxmlformats.org/officeDocument/2006/relationships/presProps" Target="presProps.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4" Type="http://schemas.openxmlformats.org/officeDocument/2006/relationships/tags" Target="../tags/tag682.xml"/><Relationship Id="rId3" Type="http://schemas.openxmlformats.org/officeDocument/2006/relationships/tags" Target="../tags/tag681.xml"/><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998.xml"/><Relationship Id="rId4" Type="http://schemas.openxmlformats.org/officeDocument/2006/relationships/tags" Target="../tags/tag997.xml"/><Relationship Id="rId3" Type="http://schemas.openxmlformats.org/officeDocument/2006/relationships/tags" Target="../tags/tag996.xml"/><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8.xml.rels><?xml version="1.0" encoding="UTF-8" standalone="yes"?>
<Relationships xmlns="http://schemas.openxmlformats.org/package/2006/relationships"><Relationship Id="rId4" Type="http://schemas.openxmlformats.org/officeDocument/2006/relationships/tags" Target="../tags/tag1006.xml"/><Relationship Id="rId3" Type="http://schemas.openxmlformats.org/officeDocument/2006/relationships/tags" Target="../tags/tag1005.xml"/><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p:nvPr>
            <p:ph type="body" idx="3"/>
            <p:custDataLst>
              <p:tags r:id="rId4"/>
            </p:custDataLst>
          </p:nvPr>
        </p:nvSpPr>
        <p:spPr/>
        <p:txBody>
          <a:bodyPr/>
          <a:lstStyle/>
          <a:p>
            <a:r>
              <a:rPr lang="en-US" altLang="zh-CN"/>
              <a:t>13</a:t>
            </a:r>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21E3FD63-1009-4282-AA51-F400B56709B0}"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21E3FD63-1009-4282-AA51-F400B56709B0}"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a:spLocks noGrp="1"/>
          </p:cNvSpPr>
          <p:nvPr>
            <p:ph type="body" idx="3"/>
            <p:custDataLst>
              <p:tags r:id="rId4"/>
            </p:custDataLst>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image" Target="../media/image2.png"/><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image" Target="../media/image1.emf"/><Relationship Id="rId3" Type="http://schemas.openxmlformats.org/officeDocument/2006/relationships/tags" Target="../tags/tag2.xml"/><Relationship Id="rId2" Type="http://schemas.openxmlformats.org/officeDocument/2006/relationships/tags" Target="../tags/tag1.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20.xml"/><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tags" Target="../tags/tag15.xml"/><Relationship Id="rId3" Type="http://schemas.openxmlformats.org/officeDocument/2006/relationships/tags" Target="../tags/tag14.xml"/><Relationship Id="rId27" Type="http://schemas.openxmlformats.org/officeDocument/2006/relationships/tags" Target="../tags/tag38.xml"/><Relationship Id="rId26" Type="http://schemas.openxmlformats.org/officeDocument/2006/relationships/tags" Target="../tags/tag37.xml"/><Relationship Id="rId25" Type="http://schemas.openxmlformats.org/officeDocument/2006/relationships/tags" Target="../tags/tag36.xml"/><Relationship Id="rId24" Type="http://schemas.openxmlformats.org/officeDocument/2006/relationships/tags" Target="../tags/tag35.xml"/><Relationship Id="rId23" Type="http://schemas.openxmlformats.org/officeDocument/2006/relationships/tags" Target="../tags/tag34.xml"/><Relationship Id="rId22" Type="http://schemas.openxmlformats.org/officeDocument/2006/relationships/tags" Target="../tags/tag33.xml"/><Relationship Id="rId21" Type="http://schemas.openxmlformats.org/officeDocument/2006/relationships/tags" Target="../tags/tag32.xml"/><Relationship Id="rId20" Type="http://schemas.openxmlformats.org/officeDocument/2006/relationships/tags" Target="../tags/tag31.xml"/><Relationship Id="rId2" Type="http://schemas.openxmlformats.org/officeDocument/2006/relationships/tags" Target="../tags/tag13.xml"/><Relationship Id="rId19" Type="http://schemas.openxmlformats.org/officeDocument/2006/relationships/tags" Target="../tags/tag30.xml"/><Relationship Id="rId18" Type="http://schemas.openxmlformats.org/officeDocument/2006/relationships/tags" Target="../tags/tag29.xml"/><Relationship Id="rId17" Type="http://schemas.openxmlformats.org/officeDocument/2006/relationships/tags" Target="../tags/tag28.xml"/><Relationship Id="rId16" Type="http://schemas.openxmlformats.org/officeDocument/2006/relationships/tags" Target="../tags/tag27.xml"/><Relationship Id="rId15" Type="http://schemas.openxmlformats.org/officeDocument/2006/relationships/tags" Target="../tags/tag26.xml"/><Relationship Id="rId14" Type="http://schemas.openxmlformats.org/officeDocument/2006/relationships/tags" Target="../tags/tag25.xml"/><Relationship Id="rId13" Type="http://schemas.openxmlformats.org/officeDocument/2006/relationships/tags" Target="../tags/tag24.xml"/><Relationship Id="rId12" Type="http://schemas.openxmlformats.org/officeDocument/2006/relationships/tags" Target="../tags/tag23.xml"/><Relationship Id="rId11" Type="http://schemas.openxmlformats.org/officeDocument/2006/relationships/tags" Target="../tags/tag22.xml"/><Relationship Id="rId10" Type="http://schemas.openxmlformats.org/officeDocument/2006/relationships/tags" Target="../tags/tag21.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grpSp>
        <p:nvGrpSpPr>
          <p:cNvPr id="13" name="组合 12"/>
          <p:cNvGrpSpPr/>
          <p:nvPr userDrawn="1">
            <p:custDataLst>
              <p:tags r:id="rId2"/>
            </p:custDataLst>
          </p:nvPr>
        </p:nvGrpSpPr>
        <p:grpSpPr>
          <a:xfrm>
            <a:off x="6350" y="0"/>
            <a:ext cx="12178030" cy="6857365"/>
            <a:chOff x="10" y="0"/>
            <a:chExt cx="19178" cy="10799"/>
          </a:xfrm>
        </p:grpSpPr>
        <p:pic>
          <p:nvPicPr>
            <p:cNvPr id="9" name="图片 8"/>
            <p:cNvPicPr>
              <a:picLocks noChangeAspect="1"/>
            </p:cNvPicPr>
            <p:nvPr>
              <p:custDataLst>
                <p:tags r:id="rId3"/>
              </p:custDataLst>
            </p:nvPr>
          </p:nvPicPr>
          <p:blipFill>
            <a:blip r:embed="rId4"/>
            <a:stretch>
              <a:fillRect/>
            </a:stretch>
          </p:blipFill>
          <p:spPr>
            <a:xfrm>
              <a:off x="17408" y="0"/>
              <a:ext cx="1723" cy="1682"/>
            </a:xfrm>
            <a:prstGeom prst="rect">
              <a:avLst/>
            </a:prstGeom>
          </p:spPr>
        </p:pic>
        <p:grpSp>
          <p:nvGrpSpPr>
            <p:cNvPr id="12" name="组合 11"/>
            <p:cNvGrpSpPr/>
            <p:nvPr userDrawn="1">
              <p:custDataLst>
                <p:tags r:id="rId5"/>
              </p:custDataLst>
            </p:nvPr>
          </p:nvGrpSpPr>
          <p:grpSpPr>
            <a:xfrm>
              <a:off x="10" y="9619"/>
              <a:ext cx="19179" cy="1181"/>
              <a:chOff x="6539" y="6107772"/>
              <a:chExt cx="12178922" cy="750228"/>
            </a:xfrm>
          </p:grpSpPr>
          <p:pic>
            <p:nvPicPr>
              <p:cNvPr id="8" name="图片 7"/>
              <p:cNvPicPr>
                <a:picLocks noChangeAspect="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6539" y="6107772"/>
                <a:ext cx="6082924" cy="750228"/>
              </a:xfrm>
              <a:prstGeom prst="rect">
                <a:avLst/>
              </a:prstGeom>
            </p:spPr>
          </p:pic>
          <p:pic>
            <p:nvPicPr>
              <p:cNvPr id="10" name="图片 9"/>
              <p:cNvPicPr>
                <a:picLocks noChangeAspect="1"/>
              </p:cNvPicPr>
              <p:nvPr>
                <p:custDataLst>
                  <p:tags r:id="rId8"/>
                </p:custDataLst>
              </p:nvPr>
            </p:nvPicPr>
            <p:blipFill>
              <a:blip r:embed="rId7">
                <a:extLst>
                  <a:ext uri="{28A0092B-C50C-407E-A947-70E740481C1C}">
                    <a14:useLocalDpi xmlns:a14="http://schemas.microsoft.com/office/drawing/2010/main" val="0"/>
                  </a:ext>
                </a:extLst>
              </a:blip>
              <a:stretch>
                <a:fillRect/>
              </a:stretch>
            </p:blipFill>
            <p:spPr>
              <a:xfrm>
                <a:off x="6102537" y="6107772"/>
                <a:ext cx="6082924" cy="750228"/>
              </a:xfrm>
              <a:prstGeom prst="rect">
                <a:avLst/>
              </a:prstGeom>
            </p:spPr>
          </p:pic>
        </p:grpSp>
        <p:pic>
          <p:nvPicPr>
            <p:cNvPr id="11" name="图片 10"/>
            <p:cNvPicPr>
              <a:picLocks noChangeAspect="1"/>
            </p:cNvPicPr>
            <p:nvPr>
              <p:custDataLst>
                <p:tags r:id="rId9"/>
              </p:custDataLst>
            </p:nvPr>
          </p:nvPicPr>
          <p:blipFill>
            <a:blip r:embed="rId4"/>
            <a:stretch>
              <a:fillRect/>
            </a:stretch>
          </p:blipFill>
          <p:spPr>
            <a:xfrm rot="16200000">
              <a:off x="48" y="21"/>
              <a:ext cx="1723" cy="1682"/>
            </a:xfrm>
            <a:prstGeom prst="rect">
              <a:avLst/>
            </a:prstGeom>
          </p:spPr>
        </p:pic>
      </p:grpSp>
      <p:sp>
        <p:nvSpPr>
          <p:cNvPr id="2" name="标题 1"/>
          <p:cNvSpPr>
            <a:spLocks noGrp="1"/>
          </p:cNvSpPr>
          <p:nvPr>
            <p:ph type="title"/>
            <p:custDataLst>
              <p:tags r:id="rId10"/>
            </p:custDataLst>
          </p:nvPr>
        </p:nvSpPr>
        <p:spPr>
          <a:xfrm>
            <a:off x="669930"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stStyle>
          <a:p>
            <a:pPr lvl="0"/>
            <a:r>
              <a:rPr>
                <a:sym typeface="+mn-ea"/>
              </a:rPr>
              <a:t>单击此处编辑母版标题样式</a:t>
            </a:r>
            <a:endParaRPr>
              <a:sym typeface="+mn-ea"/>
            </a:endParaRPr>
          </a:p>
        </p:txBody>
      </p:sp>
      <p:sp>
        <p:nvSpPr>
          <p:cNvPr id="3" name="图片占位符 2"/>
          <p:cNvSpPr>
            <a:spLocks noGrp="1"/>
          </p:cNvSpPr>
          <p:nvPr>
            <p:ph type="pic" idx="1"/>
            <p:custDataLst>
              <p:tags r:id="rId11"/>
            </p:custDataLst>
          </p:nvPr>
        </p:nvSpPr>
        <p:spPr>
          <a:xfrm>
            <a:off x="669930" y="952508"/>
            <a:ext cx="5283242" cy="5388907"/>
          </a:xfrm>
        </p:spPr>
        <p:txBody>
          <a:bodyPr vert="horz" lIns="101600" tIns="0" rIns="82550" bIns="0" rtlCol="0">
            <a:normAutofit/>
          </a:bodyPr>
          <a:lstStyle>
            <a:lvl1pPr marL="0" marR="0" lvl="0" indent="0" algn="l" defTabSz="914400" rtl="0" eaLnBrk="1" fontAlgn="auto" latinLnBrk="0" hangingPunct="1">
              <a:lnSpc>
                <a:spcPct val="130000"/>
              </a:lnSpc>
              <a:spcBef>
                <a:spcPct val="0"/>
              </a:spcBef>
              <a:spcAft>
                <a:spcPts val="1000"/>
              </a:spcAft>
              <a:buFont typeface="Arial" panose="020B0604020202020204" pitchFamily="34" charset="0"/>
              <a:buNone/>
              <a:defRPr kumimoji="0" lang="zh-CN" altLang="en-US" sz="1600" b="0" i="0" u="none" strike="noStrike" kern="1200" cap="none" spc="150" normalizeH="0" baseline="0" noProof="1">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12"/>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Arial" panose="020B0604020202020204" pitchFamily="34" charset="0"/>
                <a:ea typeface="微软雅黑" panose="020B0503020204020204" charset="-122"/>
                <a:cs typeface="Arial" panose="020B0604020202020204" pitchFamily="34" charset="0"/>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3"/>
            </p:custDataLst>
          </p:nvPr>
        </p:nvSpPr>
        <p:spPr>
          <a:xfrm>
            <a:off x="879742" y="6349833"/>
            <a:ext cx="2700000" cy="316800"/>
          </a:xfrm>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custDataLst>
              <p:tags r:id="rId14"/>
            </p:custDataLst>
          </p:nvPr>
        </p:nvSpPr>
        <p:spPr>
          <a:xfrm>
            <a:off x="4116000" y="6349833"/>
            <a:ext cx="3960000" cy="316800"/>
          </a:xfrm>
        </p:spPr>
        <p:txBody>
          <a:bodyPr/>
          <a:lstStyle/>
          <a:p>
            <a:endParaRPr lang="zh-CN" altLang="en-US"/>
          </a:p>
        </p:txBody>
      </p:sp>
      <p:sp>
        <p:nvSpPr>
          <p:cNvPr id="7" name="灯片编号占位符 6"/>
          <p:cNvSpPr>
            <a:spLocks noGrp="1"/>
          </p:cNvSpPr>
          <p:nvPr>
            <p:ph type="sldNum" sz="quarter" idx="12"/>
            <p:custDataLst>
              <p:tags r:id="rId15"/>
            </p:custDataLst>
          </p:nvPr>
        </p:nvSpPr>
        <p:spPr>
          <a:xfrm>
            <a:off x="8610600" y="6349833"/>
            <a:ext cx="2700000" cy="316800"/>
          </a:xfrm>
        </p:spPr>
        <p:txBody>
          <a:bodyPr/>
          <a:lstStyle/>
          <a:p>
            <a:fld id="{FABC47A4-756D-490B-A52F-7D9E2C9FC05F}"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grpSp>
        <p:nvGrpSpPr>
          <p:cNvPr id="7" name="组合 6"/>
          <p:cNvGrpSpPr/>
          <p:nvPr userDrawn="1">
            <p:custDataLst>
              <p:tags r:id="rId2"/>
            </p:custDataLst>
          </p:nvPr>
        </p:nvGrpSpPr>
        <p:grpSpPr>
          <a:xfrm>
            <a:off x="0" y="0"/>
            <a:ext cx="12192001" cy="6858001"/>
            <a:chOff x="0" y="0"/>
            <a:chExt cx="12192001" cy="6858001"/>
          </a:xfrm>
        </p:grpSpPr>
        <p:sp>
          <p:nvSpPr>
            <p:cNvPr id="8" name="PA-任意多边形 21"/>
            <p:cNvSpPr/>
            <p:nvPr>
              <p:custDataLst>
                <p:tags r:id="rId3"/>
              </p:custDataLst>
            </p:nvPr>
          </p:nvSpPr>
          <p:spPr>
            <a:xfrm>
              <a:off x="4834767" y="2618373"/>
              <a:ext cx="4571123" cy="2387524"/>
            </a:xfrm>
            <a:custGeom>
              <a:avLst/>
              <a:gdLst>
                <a:gd name="connsiteX0" fmla="*/ 309464 w 4571123"/>
                <a:gd name="connsiteY0" fmla="*/ 0 h 2387524"/>
                <a:gd name="connsiteX1" fmla="*/ 4571123 w 4571123"/>
                <a:gd name="connsiteY1" fmla="*/ 2387524 h 2387524"/>
                <a:gd name="connsiteX2" fmla="*/ 0 w 4571123"/>
                <a:gd name="connsiteY2" fmla="*/ 317633 h 2387524"/>
              </a:gdLst>
              <a:ahLst/>
              <a:cxnLst>
                <a:cxn ang="0">
                  <a:pos x="connsiteX0" y="connsiteY0"/>
                </a:cxn>
                <a:cxn ang="0">
                  <a:pos x="connsiteX1" y="connsiteY1"/>
                </a:cxn>
                <a:cxn ang="0">
                  <a:pos x="connsiteX2" y="connsiteY2"/>
                </a:cxn>
              </a:cxnLst>
              <a:rect l="l" t="t" r="r" b="b"/>
              <a:pathLst>
                <a:path w="4571123" h="2387524">
                  <a:moveTo>
                    <a:pt x="309464" y="0"/>
                  </a:moveTo>
                  <a:lnTo>
                    <a:pt x="4571123" y="2387524"/>
                  </a:lnTo>
                  <a:lnTo>
                    <a:pt x="0" y="317633"/>
                  </a:lnTo>
                  <a:close/>
                </a:path>
              </a:pathLst>
            </a:custGeom>
            <a:solidFill>
              <a:schemeClr val="bg1">
                <a:lumMod val="85000"/>
                <a:alpha val="1028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PA-任意多边形 24"/>
            <p:cNvSpPr/>
            <p:nvPr>
              <p:custDataLst>
                <p:tags r:id="rId4"/>
              </p:custDataLst>
            </p:nvPr>
          </p:nvSpPr>
          <p:spPr>
            <a:xfrm>
              <a:off x="5144230" y="2224971"/>
              <a:ext cx="4433186" cy="2780927"/>
            </a:xfrm>
            <a:custGeom>
              <a:avLst/>
              <a:gdLst>
                <a:gd name="connsiteX0" fmla="*/ 4433186 w 4433186"/>
                <a:gd name="connsiteY0" fmla="*/ 0 h 2780927"/>
                <a:gd name="connsiteX1" fmla="*/ 4261659 w 4433186"/>
                <a:gd name="connsiteY1" fmla="*/ 2780927 h 2780927"/>
                <a:gd name="connsiteX2" fmla="*/ 0 w 4433186"/>
                <a:gd name="connsiteY2" fmla="*/ 393403 h 2780927"/>
              </a:gdLst>
              <a:ahLst/>
              <a:cxnLst>
                <a:cxn ang="0">
                  <a:pos x="connsiteX0" y="connsiteY0"/>
                </a:cxn>
                <a:cxn ang="0">
                  <a:pos x="connsiteX1" y="connsiteY1"/>
                </a:cxn>
                <a:cxn ang="0">
                  <a:pos x="connsiteX2" y="connsiteY2"/>
                </a:cxn>
              </a:cxnLst>
              <a:rect l="l" t="t" r="r" b="b"/>
              <a:pathLst>
                <a:path w="4433186" h="2780927">
                  <a:moveTo>
                    <a:pt x="4433186" y="0"/>
                  </a:moveTo>
                  <a:lnTo>
                    <a:pt x="4261659" y="2780927"/>
                  </a:lnTo>
                  <a:lnTo>
                    <a:pt x="0" y="393403"/>
                  </a:lnTo>
                  <a:close/>
                </a:path>
              </a:pathLst>
            </a:custGeom>
            <a:solidFill>
              <a:schemeClr val="bg1">
                <a:lumMod val="85000"/>
                <a:alpha val="85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PA-任意多边形 27"/>
            <p:cNvSpPr/>
            <p:nvPr>
              <p:custDataLst>
                <p:tags r:id="rId5"/>
              </p:custDataLst>
            </p:nvPr>
          </p:nvSpPr>
          <p:spPr>
            <a:xfrm>
              <a:off x="9405890" y="5005897"/>
              <a:ext cx="1051589" cy="1575640"/>
            </a:xfrm>
            <a:custGeom>
              <a:avLst/>
              <a:gdLst>
                <a:gd name="connsiteX0" fmla="*/ 0 w 1051589"/>
                <a:gd name="connsiteY0" fmla="*/ 0 h 1575640"/>
                <a:gd name="connsiteX1" fmla="*/ 1051589 w 1051589"/>
                <a:gd name="connsiteY1" fmla="*/ 1575640 h 1575640"/>
                <a:gd name="connsiteX2" fmla="*/ 803331 w 1051589"/>
                <a:gd name="connsiteY2" fmla="*/ 1517827 h 1575640"/>
              </a:gdLst>
              <a:ahLst/>
              <a:cxnLst>
                <a:cxn ang="0">
                  <a:pos x="connsiteX0" y="connsiteY0"/>
                </a:cxn>
                <a:cxn ang="0">
                  <a:pos x="connsiteX1" y="connsiteY1"/>
                </a:cxn>
                <a:cxn ang="0">
                  <a:pos x="connsiteX2" y="connsiteY2"/>
                </a:cxn>
              </a:cxnLst>
              <a:rect l="l" t="t" r="r" b="b"/>
              <a:pathLst>
                <a:path w="1051589" h="1575640">
                  <a:moveTo>
                    <a:pt x="0" y="0"/>
                  </a:moveTo>
                  <a:lnTo>
                    <a:pt x="1051589" y="1575640"/>
                  </a:lnTo>
                  <a:lnTo>
                    <a:pt x="803331" y="1517827"/>
                  </a:lnTo>
                  <a:close/>
                </a:path>
              </a:pathLst>
            </a:custGeom>
            <a:solidFill>
              <a:schemeClr val="bg1">
                <a:lumMod val="85000"/>
                <a:alpha val="699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PA-任意多边形 30"/>
            <p:cNvSpPr/>
            <p:nvPr>
              <p:custDataLst>
                <p:tags r:id="rId6"/>
              </p:custDataLst>
            </p:nvPr>
          </p:nvSpPr>
          <p:spPr>
            <a:xfrm>
              <a:off x="4064000" y="0"/>
              <a:ext cx="1080230" cy="2936006"/>
            </a:xfrm>
            <a:custGeom>
              <a:avLst/>
              <a:gdLst>
                <a:gd name="connsiteX0" fmla="*/ 0 w 1080230"/>
                <a:gd name="connsiteY0" fmla="*/ 0 h 2936006"/>
                <a:gd name="connsiteX1" fmla="*/ 1080230 w 1080230"/>
                <a:gd name="connsiteY1" fmla="*/ 2618373 h 2936006"/>
                <a:gd name="connsiteX2" fmla="*/ 770766 w 1080230"/>
                <a:gd name="connsiteY2" fmla="*/ 2936006 h 2936006"/>
              </a:gdLst>
              <a:ahLst/>
              <a:cxnLst>
                <a:cxn ang="0">
                  <a:pos x="connsiteX0" y="connsiteY0"/>
                </a:cxn>
                <a:cxn ang="0">
                  <a:pos x="connsiteX1" y="connsiteY1"/>
                </a:cxn>
                <a:cxn ang="0">
                  <a:pos x="connsiteX2" y="connsiteY2"/>
                </a:cxn>
              </a:cxnLst>
              <a:rect l="l" t="t" r="r" b="b"/>
              <a:pathLst>
                <a:path w="1080230" h="2936006">
                  <a:moveTo>
                    <a:pt x="0" y="0"/>
                  </a:moveTo>
                  <a:lnTo>
                    <a:pt x="1080230" y="2618373"/>
                  </a:lnTo>
                  <a:lnTo>
                    <a:pt x="770766" y="2936006"/>
                  </a:lnTo>
                  <a:close/>
                </a:path>
              </a:pathLst>
            </a:custGeom>
            <a:solidFill>
              <a:schemeClr val="bg1">
                <a:lumMod val="85000"/>
                <a:alpha val="766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PA-任意多边形 33"/>
            <p:cNvSpPr/>
            <p:nvPr>
              <p:custDataLst>
                <p:tags r:id="rId7"/>
              </p:custDataLst>
            </p:nvPr>
          </p:nvSpPr>
          <p:spPr>
            <a:xfrm>
              <a:off x="0" y="0"/>
              <a:ext cx="4064000" cy="2286000"/>
            </a:xfrm>
            <a:custGeom>
              <a:avLst/>
              <a:gdLst>
                <a:gd name="connsiteX0" fmla="*/ 0 w 4064000"/>
                <a:gd name="connsiteY0" fmla="*/ 0 h 2286000"/>
                <a:gd name="connsiteX1" fmla="*/ 4064000 w 4064000"/>
                <a:gd name="connsiteY1" fmla="*/ 0 h 2286000"/>
                <a:gd name="connsiteX2" fmla="*/ 0 w 4064000"/>
                <a:gd name="connsiteY2" fmla="*/ 2286000 h 2286000"/>
              </a:gdLst>
              <a:ahLst/>
              <a:cxnLst>
                <a:cxn ang="0">
                  <a:pos x="connsiteX0" y="connsiteY0"/>
                </a:cxn>
                <a:cxn ang="0">
                  <a:pos x="connsiteX1" y="connsiteY1"/>
                </a:cxn>
                <a:cxn ang="0">
                  <a:pos x="connsiteX2" y="connsiteY2"/>
                </a:cxn>
              </a:cxnLst>
              <a:rect l="l" t="t" r="r" b="b"/>
              <a:pathLst>
                <a:path w="4064000" h="2286000">
                  <a:moveTo>
                    <a:pt x="0" y="0"/>
                  </a:moveTo>
                  <a:lnTo>
                    <a:pt x="4064000" y="0"/>
                  </a:lnTo>
                  <a:lnTo>
                    <a:pt x="0" y="2286000"/>
                  </a:lnTo>
                  <a:close/>
                </a:path>
              </a:pathLst>
            </a:custGeom>
            <a:solidFill>
              <a:schemeClr val="bg1">
                <a:lumMod val="85000"/>
                <a:alpha val="112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PA-任意多边形 36"/>
            <p:cNvSpPr/>
            <p:nvPr>
              <p:custDataLst>
                <p:tags r:id="rId8"/>
              </p:custDataLst>
            </p:nvPr>
          </p:nvSpPr>
          <p:spPr>
            <a:xfrm>
              <a:off x="0" y="0"/>
              <a:ext cx="4834766" cy="2936006"/>
            </a:xfrm>
            <a:custGeom>
              <a:avLst/>
              <a:gdLst>
                <a:gd name="connsiteX0" fmla="*/ 4064000 w 4834766"/>
                <a:gd name="connsiteY0" fmla="*/ 0 h 2936006"/>
                <a:gd name="connsiteX1" fmla="*/ 4834766 w 4834766"/>
                <a:gd name="connsiteY1" fmla="*/ 2936006 h 2936006"/>
                <a:gd name="connsiteX2" fmla="*/ 0 w 4834766"/>
                <a:gd name="connsiteY2" fmla="*/ 2286000 h 2936006"/>
              </a:gdLst>
              <a:ahLst/>
              <a:cxnLst>
                <a:cxn ang="0">
                  <a:pos x="connsiteX0" y="connsiteY0"/>
                </a:cxn>
                <a:cxn ang="0">
                  <a:pos x="connsiteX1" y="connsiteY1"/>
                </a:cxn>
                <a:cxn ang="0">
                  <a:pos x="connsiteX2" y="connsiteY2"/>
                </a:cxn>
              </a:cxnLst>
              <a:rect l="l" t="t" r="r" b="b"/>
              <a:pathLst>
                <a:path w="4834766" h="2936006">
                  <a:moveTo>
                    <a:pt x="4064000" y="0"/>
                  </a:moveTo>
                  <a:lnTo>
                    <a:pt x="4834766" y="2936006"/>
                  </a:lnTo>
                  <a:lnTo>
                    <a:pt x="0" y="2286000"/>
                  </a:lnTo>
                  <a:close/>
                </a:path>
              </a:pathLst>
            </a:custGeom>
            <a:solidFill>
              <a:schemeClr val="bg1">
                <a:lumMod val="85000"/>
                <a:alpha val="398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PA-任意多边形 39"/>
            <p:cNvSpPr/>
            <p:nvPr>
              <p:custDataLst>
                <p:tags r:id="rId9"/>
              </p:custDataLst>
            </p:nvPr>
          </p:nvSpPr>
          <p:spPr>
            <a:xfrm>
              <a:off x="9577416" y="0"/>
              <a:ext cx="2614584" cy="2286000"/>
            </a:xfrm>
            <a:custGeom>
              <a:avLst/>
              <a:gdLst>
                <a:gd name="connsiteX0" fmla="*/ 2614584 w 2614584"/>
                <a:gd name="connsiteY0" fmla="*/ 0 h 2286000"/>
                <a:gd name="connsiteX1" fmla="*/ 2614584 w 2614584"/>
                <a:gd name="connsiteY1" fmla="*/ 2286000 h 2286000"/>
                <a:gd name="connsiteX2" fmla="*/ 0 w 2614584"/>
                <a:gd name="connsiteY2" fmla="*/ 2224970 h 2286000"/>
              </a:gdLst>
              <a:ahLst/>
              <a:cxnLst>
                <a:cxn ang="0">
                  <a:pos x="connsiteX0" y="connsiteY0"/>
                </a:cxn>
                <a:cxn ang="0">
                  <a:pos x="connsiteX1" y="connsiteY1"/>
                </a:cxn>
                <a:cxn ang="0">
                  <a:pos x="connsiteX2" y="connsiteY2"/>
                </a:cxn>
              </a:cxnLst>
              <a:rect l="l" t="t" r="r" b="b"/>
              <a:pathLst>
                <a:path w="2614584" h="2286000">
                  <a:moveTo>
                    <a:pt x="2614584" y="0"/>
                  </a:moveTo>
                  <a:lnTo>
                    <a:pt x="2614584" y="2286000"/>
                  </a:lnTo>
                  <a:lnTo>
                    <a:pt x="0" y="2224970"/>
                  </a:lnTo>
                  <a:close/>
                </a:path>
              </a:pathLst>
            </a:custGeom>
            <a:solidFill>
              <a:schemeClr val="bg1">
                <a:lumMod val="85000"/>
                <a:alpha val="197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PA-任意多边形 42"/>
            <p:cNvSpPr/>
            <p:nvPr>
              <p:custDataLst>
                <p:tags r:id="rId10"/>
              </p:custDataLst>
            </p:nvPr>
          </p:nvSpPr>
          <p:spPr>
            <a:xfrm>
              <a:off x="0" y="2936006"/>
              <a:ext cx="4834766" cy="2602470"/>
            </a:xfrm>
            <a:custGeom>
              <a:avLst/>
              <a:gdLst>
                <a:gd name="connsiteX0" fmla="*/ 4834766 w 4834766"/>
                <a:gd name="connsiteY0" fmla="*/ 0 h 2602470"/>
                <a:gd name="connsiteX1" fmla="*/ 4374941 w 4834766"/>
                <a:gd name="connsiteY1" fmla="*/ 2602470 h 2602470"/>
                <a:gd name="connsiteX2" fmla="*/ 0 w 4834766"/>
                <a:gd name="connsiteY2" fmla="*/ 1635994 h 2602470"/>
              </a:gdLst>
              <a:ahLst/>
              <a:cxnLst>
                <a:cxn ang="0">
                  <a:pos x="connsiteX0" y="connsiteY0"/>
                </a:cxn>
                <a:cxn ang="0">
                  <a:pos x="connsiteX1" y="connsiteY1"/>
                </a:cxn>
                <a:cxn ang="0">
                  <a:pos x="connsiteX2" y="connsiteY2"/>
                </a:cxn>
              </a:cxnLst>
              <a:rect l="l" t="t" r="r" b="b"/>
              <a:pathLst>
                <a:path w="4834766" h="2602470">
                  <a:moveTo>
                    <a:pt x="4834766" y="0"/>
                  </a:moveTo>
                  <a:lnTo>
                    <a:pt x="4374941" y="2602470"/>
                  </a:lnTo>
                  <a:lnTo>
                    <a:pt x="0" y="1635994"/>
                  </a:lnTo>
                  <a:close/>
                </a:path>
              </a:pathLst>
            </a:custGeom>
            <a:solidFill>
              <a:schemeClr val="bg1">
                <a:lumMod val="85000"/>
                <a:alpha val="1696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PA-任意多边形 45"/>
            <p:cNvSpPr/>
            <p:nvPr>
              <p:custDataLst>
                <p:tags r:id="rId11"/>
              </p:custDataLst>
            </p:nvPr>
          </p:nvSpPr>
          <p:spPr>
            <a:xfrm>
              <a:off x="0" y="2286000"/>
              <a:ext cx="4834766" cy="2286000"/>
            </a:xfrm>
            <a:custGeom>
              <a:avLst/>
              <a:gdLst>
                <a:gd name="connsiteX0" fmla="*/ 0 w 4834766"/>
                <a:gd name="connsiteY0" fmla="*/ 0 h 2286000"/>
                <a:gd name="connsiteX1" fmla="*/ 4834766 w 4834766"/>
                <a:gd name="connsiteY1" fmla="*/ 650006 h 2286000"/>
                <a:gd name="connsiteX2" fmla="*/ 0 w 4834766"/>
                <a:gd name="connsiteY2" fmla="*/ 2286000 h 2286000"/>
              </a:gdLst>
              <a:ahLst/>
              <a:cxnLst>
                <a:cxn ang="0">
                  <a:pos x="connsiteX0" y="connsiteY0"/>
                </a:cxn>
                <a:cxn ang="0">
                  <a:pos x="connsiteX1" y="connsiteY1"/>
                </a:cxn>
                <a:cxn ang="0">
                  <a:pos x="connsiteX2" y="connsiteY2"/>
                </a:cxn>
              </a:cxnLst>
              <a:rect l="l" t="t" r="r" b="b"/>
              <a:pathLst>
                <a:path w="4834766" h="2286000">
                  <a:moveTo>
                    <a:pt x="0" y="0"/>
                  </a:moveTo>
                  <a:lnTo>
                    <a:pt x="4834766" y="650006"/>
                  </a:lnTo>
                  <a:lnTo>
                    <a:pt x="0" y="2286000"/>
                  </a:lnTo>
                  <a:close/>
                </a:path>
              </a:pathLst>
            </a:custGeom>
            <a:solidFill>
              <a:schemeClr val="bg1">
                <a:lumMod val="85000"/>
                <a:alpha val="843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PA-任意多边形 48"/>
            <p:cNvSpPr/>
            <p:nvPr>
              <p:custDataLst>
                <p:tags r:id="rId12"/>
              </p:custDataLst>
            </p:nvPr>
          </p:nvSpPr>
          <p:spPr>
            <a:xfrm>
              <a:off x="0" y="4572000"/>
              <a:ext cx="4064000" cy="2286000"/>
            </a:xfrm>
            <a:custGeom>
              <a:avLst/>
              <a:gdLst>
                <a:gd name="connsiteX0" fmla="*/ 0 w 4064000"/>
                <a:gd name="connsiteY0" fmla="*/ 0 h 2286000"/>
                <a:gd name="connsiteX1" fmla="*/ 4064000 w 4064000"/>
                <a:gd name="connsiteY1" fmla="*/ 2286000 h 2286000"/>
                <a:gd name="connsiteX2" fmla="*/ 0 w 4064000"/>
                <a:gd name="connsiteY2" fmla="*/ 2286000 h 2286000"/>
              </a:gdLst>
              <a:ahLst/>
              <a:cxnLst>
                <a:cxn ang="0">
                  <a:pos x="connsiteX0" y="connsiteY0"/>
                </a:cxn>
                <a:cxn ang="0">
                  <a:pos x="connsiteX1" y="connsiteY1"/>
                </a:cxn>
                <a:cxn ang="0">
                  <a:pos x="connsiteX2" y="connsiteY2"/>
                </a:cxn>
              </a:cxnLst>
              <a:rect l="l" t="t" r="r" b="b"/>
              <a:pathLst>
                <a:path w="4064000" h="2286000">
                  <a:moveTo>
                    <a:pt x="0" y="0"/>
                  </a:moveTo>
                  <a:lnTo>
                    <a:pt x="4064000" y="2286000"/>
                  </a:lnTo>
                  <a:lnTo>
                    <a:pt x="0" y="2286000"/>
                  </a:lnTo>
                  <a:close/>
                </a:path>
              </a:pathLst>
            </a:custGeom>
            <a:solidFill>
              <a:schemeClr val="bg1">
                <a:lumMod val="85000"/>
                <a:alpha val="2648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PA-任意多边形 51"/>
            <p:cNvSpPr/>
            <p:nvPr>
              <p:custDataLst>
                <p:tags r:id="rId13"/>
              </p:custDataLst>
            </p:nvPr>
          </p:nvSpPr>
          <p:spPr>
            <a:xfrm>
              <a:off x="1" y="4572000"/>
              <a:ext cx="4374941" cy="2286000"/>
            </a:xfrm>
            <a:custGeom>
              <a:avLst/>
              <a:gdLst>
                <a:gd name="connsiteX0" fmla="*/ 0 w 4374941"/>
                <a:gd name="connsiteY0" fmla="*/ 0 h 2286000"/>
                <a:gd name="connsiteX1" fmla="*/ 4374941 w 4374941"/>
                <a:gd name="connsiteY1" fmla="*/ 966476 h 2286000"/>
                <a:gd name="connsiteX2" fmla="*/ 4064000 w 4374941"/>
                <a:gd name="connsiteY2" fmla="*/ 2286000 h 2286000"/>
              </a:gdLst>
              <a:ahLst/>
              <a:cxnLst>
                <a:cxn ang="0">
                  <a:pos x="connsiteX0" y="connsiteY0"/>
                </a:cxn>
                <a:cxn ang="0">
                  <a:pos x="connsiteX1" y="connsiteY1"/>
                </a:cxn>
                <a:cxn ang="0">
                  <a:pos x="connsiteX2" y="connsiteY2"/>
                </a:cxn>
              </a:cxnLst>
              <a:rect l="l" t="t" r="r" b="b"/>
              <a:pathLst>
                <a:path w="4374941" h="2286000">
                  <a:moveTo>
                    <a:pt x="0" y="0"/>
                  </a:moveTo>
                  <a:lnTo>
                    <a:pt x="4374941" y="966476"/>
                  </a:lnTo>
                  <a:lnTo>
                    <a:pt x="4064000" y="2286000"/>
                  </a:lnTo>
                  <a:close/>
                </a:path>
              </a:pathLst>
            </a:custGeom>
            <a:solidFill>
              <a:schemeClr val="bg1">
                <a:lumMod val="85000"/>
                <a:alpha val="2354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PA-任意多边形 54"/>
            <p:cNvSpPr/>
            <p:nvPr>
              <p:custDataLst>
                <p:tags r:id="rId14"/>
              </p:custDataLst>
            </p:nvPr>
          </p:nvSpPr>
          <p:spPr>
            <a:xfrm>
              <a:off x="5144230" y="1"/>
              <a:ext cx="4433186" cy="2618373"/>
            </a:xfrm>
            <a:custGeom>
              <a:avLst/>
              <a:gdLst>
                <a:gd name="connsiteX0" fmla="*/ 2983770 w 4433186"/>
                <a:gd name="connsiteY0" fmla="*/ 0 h 2618373"/>
                <a:gd name="connsiteX1" fmla="*/ 4433186 w 4433186"/>
                <a:gd name="connsiteY1" fmla="*/ 2224970 h 2618373"/>
                <a:gd name="connsiteX2" fmla="*/ 0 w 4433186"/>
                <a:gd name="connsiteY2" fmla="*/ 2618373 h 2618373"/>
              </a:gdLst>
              <a:ahLst/>
              <a:cxnLst>
                <a:cxn ang="0">
                  <a:pos x="connsiteX0" y="connsiteY0"/>
                </a:cxn>
                <a:cxn ang="0">
                  <a:pos x="connsiteX1" y="connsiteY1"/>
                </a:cxn>
                <a:cxn ang="0">
                  <a:pos x="connsiteX2" y="connsiteY2"/>
                </a:cxn>
              </a:cxnLst>
              <a:rect l="l" t="t" r="r" b="b"/>
              <a:pathLst>
                <a:path w="4433186" h="2618373">
                  <a:moveTo>
                    <a:pt x="2983770" y="0"/>
                  </a:moveTo>
                  <a:lnTo>
                    <a:pt x="4433186" y="2224970"/>
                  </a:lnTo>
                  <a:lnTo>
                    <a:pt x="0" y="2618373"/>
                  </a:lnTo>
                  <a:close/>
                </a:path>
              </a:pathLst>
            </a:custGeom>
            <a:solidFill>
              <a:schemeClr val="bg1">
                <a:lumMod val="85000"/>
                <a:alpha val="2589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PA-任意多边形 57"/>
            <p:cNvSpPr/>
            <p:nvPr>
              <p:custDataLst>
                <p:tags r:id="rId15"/>
              </p:custDataLst>
            </p:nvPr>
          </p:nvSpPr>
          <p:spPr>
            <a:xfrm>
              <a:off x="4064000" y="1"/>
              <a:ext cx="4064000" cy="2618373"/>
            </a:xfrm>
            <a:custGeom>
              <a:avLst/>
              <a:gdLst>
                <a:gd name="connsiteX0" fmla="*/ 0 w 4064000"/>
                <a:gd name="connsiteY0" fmla="*/ 0 h 2618373"/>
                <a:gd name="connsiteX1" fmla="*/ 4064000 w 4064000"/>
                <a:gd name="connsiteY1" fmla="*/ 0 h 2618373"/>
                <a:gd name="connsiteX2" fmla="*/ 1080230 w 4064000"/>
                <a:gd name="connsiteY2" fmla="*/ 2618373 h 2618373"/>
              </a:gdLst>
              <a:ahLst/>
              <a:cxnLst>
                <a:cxn ang="0">
                  <a:pos x="connsiteX0" y="connsiteY0"/>
                </a:cxn>
                <a:cxn ang="0">
                  <a:pos x="connsiteX1" y="connsiteY1"/>
                </a:cxn>
                <a:cxn ang="0">
                  <a:pos x="connsiteX2" y="connsiteY2"/>
                </a:cxn>
              </a:cxnLst>
              <a:rect l="l" t="t" r="r" b="b"/>
              <a:pathLst>
                <a:path w="4064000" h="2618373">
                  <a:moveTo>
                    <a:pt x="0" y="0"/>
                  </a:moveTo>
                  <a:lnTo>
                    <a:pt x="4064000" y="0"/>
                  </a:lnTo>
                  <a:lnTo>
                    <a:pt x="1080230" y="2618373"/>
                  </a:lnTo>
                  <a:close/>
                </a:path>
              </a:pathLst>
            </a:custGeom>
            <a:solidFill>
              <a:schemeClr val="bg1">
                <a:lumMod val="85000"/>
                <a:alpha val="452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PA-任意多边形 60"/>
            <p:cNvSpPr/>
            <p:nvPr>
              <p:custDataLst>
                <p:tags r:id="rId16"/>
              </p:custDataLst>
            </p:nvPr>
          </p:nvSpPr>
          <p:spPr>
            <a:xfrm>
              <a:off x="8128000" y="0"/>
              <a:ext cx="4064000" cy="2224970"/>
            </a:xfrm>
            <a:custGeom>
              <a:avLst/>
              <a:gdLst>
                <a:gd name="connsiteX0" fmla="*/ 0 w 4064000"/>
                <a:gd name="connsiteY0" fmla="*/ 0 h 2224970"/>
                <a:gd name="connsiteX1" fmla="*/ 4064000 w 4064000"/>
                <a:gd name="connsiteY1" fmla="*/ 0 h 2224970"/>
                <a:gd name="connsiteX2" fmla="*/ 1449416 w 4064000"/>
                <a:gd name="connsiteY2" fmla="*/ 2224970 h 2224970"/>
              </a:gdLst>
              <a:ahLst/>
              <a:cxnLst>
                <a:cxn ang="0">
                  <a:pos x="connsiteX0" y="connsiteY0"/>
                </a:cxn>
                <a:cxn ang="0">
                  <a:pos x="connsiteX1" y="connsiteY1"/>
                </a:cxn>
                <a:cxn ang="0">
                  <a:pos x="connsiteX2" y="connsiteY2"/>
                </a:cxn>
              </a:cxnLst>
              <a:rect l="l" t="t" r="r" b="b"/>
              <a:pathLst>
                <a:path w="4064000" h="2224970">
                  <a:moveTo>
                    <a:pt x="0" y="0"/>
                  </a:moveTo>
                  <a:lnTo>
                    <a:pt x="4064000" y="0"/>
                  </a:lnTo>
                  <a:lnTo>
                    <a:pt x="1449416" y="2224970"/>
                  </a:lnTo>
                  <a:close/>
                </a:path>
              </a:pathLst>
            </a:custGeom>
            <a:solidFill>
              <a:schemeClr val="bg1">
                <a:lumMod val="85000"/>
                <a:alpha val="94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PA-任意多边形 63"/>
            <p:cNvSpPr/>
            <p:nvPr>
              <p:custDataLst>
                <p:tags r:id="rId17"/>
              </p:custDataLst>
            </p:nvPr>
          </p:nvSpPr>
          <p:spPr>
            <a:xfrm>
              <a:off x="9405890" y="4572001"/>
              <a:ext cx="2786111" cy="2009537"/>
            </a:xfrm>
            <a:custGeom>
              <a:avLst/>
              <a:gdLst>
                <a:gd name="connsiteX0" fmla="*/ 2786111 w 2786111"/>
                <a:gd name="connsiteY0" fmla="*/ 0 h 2009537"/>
                <a:gd name="connsiteX1" fmla="*/ 1051589 w 2786111"/>
                <a:gd name="connsiteY1" fmla="*/ 2009537 h 2009537"/>
                <a:gd name="connsiteX2" fmla="*/ 0 w 2786111"/>
                <a:gd name="connsiteY2" fmla="*/ 433897 h 2009537"/>
              </a:gdLst>
              <a:ahLst/>
              <a:cxnLst>
                <a:cxn ang="0">
                  <a:pos x="connsiteX0" y="connsiteY0"/>
                </a:cxn>
                <a:cxn ang="0">
                  <a:pos x="connsiteX1" y="connsiteY1"/>
                </a:cxn>
                <a:cxn ang="0">
                  <a:pos x="connsiteX2" y="connsiteY2"/>
                </a:cxn>
              </a:cxnLst>
              <a:rect l="l" t="t" r="r" b="b"/>
              <a:pathLst>
                <a:path w="2786111" h="2009537">
                  <a:moveTo>
                    <a:pt x="2786111" y="0"/>
                  </a:moveTo>
                  <a:lnTo>
                    <a:pt x="1051589" y="2009537"/>
                  </a:lnTo>
                  <a:lnTo>
                    <a:pt x="0" y="433897"/>
                  </a:lnTo>
                  <a:close/>
                </a:path>
              </a:pathLst>
            </a:custGeom>
            <a:solidFill>
              <a:schemeClr val="bg1">
                <a:lumMod val="85000"/>
                <a:alpha val="294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PA-任意多边形 66"/>
            <p:cNvSpPr/>
            <p:nvPr>
              <p:custDataLst>
                <p:tags r:id="rId18"/>
              </p:custDataLst>
            </p:nvPr>
          </p:nvSpPr>
          <p:spPr>
            <a:xfrm>
              <a:off x="10457478" y="4572000"/>
              <a:ext cx="1734522" cy="2286000"/>
            </a:xfrm>
            <a:custGeom>
              <a:avLst/>
              <a:gdLst>
                <a:gd name="connsiteX0" fmla="*/ 1734522 w 1734522"/>
                <a:gd name="connsiteY0" fmla="*/ 0 h 2286000"/>
                <a:gd name="connsiteX1" fmla="*/ 1734522 w 1734522"/>
                <a:gd name="connsiteY1" fmla="*/ 2286000 h 2286000"/>
                <a:gd name="connsiteX2" fmla="*/ 0 w 1734522"/>
                <a:gd name="connsiteY2" fmla="*/ 2009537 h 2286000"/>
              </a:gdLst>
              <a:ahLst/>
              <a:cxnLst>
                <a:cxn ang="0">
                  <a:pos x="connsiteX0" y="connsiteY0"/>
                </a:cxn>
                <a:cxn ang="0">
                  <a:pos x="connsiteX1" y="connsiteY1"/>
                </a:cxn>
                <a:cxn ang="0">
                  <a:pos x="connsiteX2" y="connsiteY2"/>
                </a:cxn>
              </a:cxnLst>
              <a:rect l="l" t="t" r="r" b="b"/>
              <a:pathLst>
                <a:path w="1734522" h="2286000">
                  <a:moveTo>
                    <a:pt x="1734522" y="0"/>
                  </a:moveTo>
                  <a:lnTo>
                    <a:pt x="1734522" y="2286000"/>
                  </a:lnTo>
                  <a:lnTo>
                    <a:pt x="0" y="2009537"/>
                  </a:lnTo>
                  <a:close/>
                </a:path>
              </a:pathLst>
            </a:custGeom>
            <a:solidFill>
              <a:schemeClr val="bg1">
                <a:lumMod val="85000"/>
                <a:alpha val="2259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PA-任意多边形 69"/>
            <p:cNvSpPr/>
            <p:nvPr>
              <p:custDataLst>
                <p:tags r:id="rId19"/>
              </p:custDataLst>
            </p:nvPr>
          </p:nvSpPr>
          <p:spPr>
            <a:xfrm>
              <a:off x="9405890" y="2224971"/>
              <a:ext cx="2786111" cy="2780927"/>
            </a:xfrm>
            <a:custGeom>
              <a:avLst/>
              <a:gdLst>
                <a:gd name="connsiteX0" fmla="*/ 171527 w 2786111"/>
                <a:gd name="connsiteY0" fmla="*/ 0 h 2780927"/>
                <a:gd name="connsiteX1" fmla="*/ 2786111 w 2786111"/>
                <a:gd name="connsiteY1" fmla="*/ 2347030 h 2780927"/>
                <a:gd name="connsiteX2" fmla="*/ 0 w 2786111"/>
                <a:gd name="connsiteY2" fmla="*/ 2780927 h 2780927"/>
              </a:gdLst>
              <a:ahLst/>
              <a:cxnLst>
                <a:cxn ang="0">
                  <a:pos x="connsiteX0" y="connsiteY0"/>
                </a:cxn>
                <a:cxn ang="0">
                  <a:pos x="connsiteX1" y="connsiteY1"/>
                </a:cxn>
                <a:cxn ang="0">
                  <a:pos x="connsiteX2" y="connsiteY2"/>
                </a:cxn>
              </a:cxnLst>
              <a:rect l="l" t="t" r="r" b="b"/>
              <a:pathLst>
                <a:path w="2786111" h="2780927">
                  <a:moveTo>
                    <a:pt x="171527" y="0"/>
                  </a:moveTo>
                  <a:lnTo>
                    <a:pt x="2786111" y="2347030"/>
                  </a:lnTo>
                  <a:lnTo>
                    <a:pt x="0" y="2780927"/>
                  </a:lnTo>
                  <a:close/>
                </a:path>
              </a:pathLst>
            </a:custGeom>
            <a:solidFill>
              <a:schemeClr val="bg1">
                <a:lumMod val="85000"/>
                <a:alpha val="957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PA-任意多边形 72"/>
            <p:cNvSpPr/>
            <p:nvPr>
              <p:custDataLst>
                <p:tags r:id="rId20"/>
              </p:custDataLst>
            </p:nvPr>
          </p:nvSpPr>
          <p:spPr>
            <a:xfrm>
              <a:off x="9577416" y="2224970"/>
              <a:ext cx="2614584" cy="2347030"/>
            </a:xfrm>
            <a:custGeom>
              <a:avLst/>
              <a:gdLst>
                <a:gd name="connsiteX0" fmla="*/ 0 w 2614584"/>
                <a:gd name="connsiteY0" fmla="*/ 0 h 2347030"/>
                <a:gd name="connsiteX1" fmla="*/ 2614584 w 2614584"/>
                <a:gd name="connsiteY1" fmla="*/ 61030 h 2347030"/>
                <a:gd name="connsiteX2" fmla="*/ 2614584 w 2614584"/>
                <a:gd name="connsiteY2" fmla="*/ 2347030 h 2347030"/>
              </a:gdLst>
              <a:ahLst/>
              <a:cxnLst>
                <a:cxn ang="0">
                  <a:pos x="connsiteX0" y="connsiteY0"/>
                </a:cxn>
                <a:cxn ang="0">
                  <a:pos x="connsiteX1" y="connsiteY1"/>
                </a:cxn>
                <a:cxn ang="0">
                  <a:pos x="connsiteX2" y="connsiteY2"/>
                </a:cxn>
              </a:cxnLst>
              <a:rect l="l" t="t" r="r" b="b"/>
              <a:pathLst>
                <a:path w="2614584" h="2347030">
                  <a:moveTo>
                    <a:pt x="0" y="0"/>
                  </a:moveTo>
                  <a:lnTo>
                    <a:pt x="2614584" y="61030"/>
                  </a:lnTo>
                  <a:lnTo>
                    <a:pt x="2614584" y="2347030"/>
                  </a:lnTo>
                  <a:close/>
                </a:path>
              </a:pathLst>
            </a:custGeom>
            <a:solidFill>
              <a:schemeClr val="bg1">
                <a:lumMod val="85000"/>
                <a:alpha val="2001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PA-任意多边形 75"/>
            <p:cNvSpPr/>
            <p:nvPr>
              <p:custDataLst>
                <p:tags r:id="rId21"/>
              </p:custDataLst>
            </p:nvPr>
          </p:nvSpPr>
          <p:spPr>
            <a:xfrm>
              <a:off x="4374942" y="2936006"/>
              <a:ext cx="3753059" cy="3921994"/>
            </a:xfrm>
            <a:custGeom>
              <a:avLst/>
              <a:gdLst>
                <a:gd name="connsiteX0" fmla="*/ 459825 w 3753059"/>
                <a:gd name="connsiteY0" fmla="*/ 0 h 3921994"/>
                <a:gd name="connsiteX1" fmla="*/ 3753059 w 3753059"/>
                <a:gd name="connsiteY1" fmla="*/ 3921994 h 3921994"/>
                <a:gd name="connsiteX2" fmla="*/ 0 w 3753059"/>
                <a:gd name="connsiteY2" fmla="*/ 2602470 h 3921994"/>
              </a:gdLst>
              <a:ahLst/>
              <a:cxnLst>
                <a:cxn ang="0">
                  <a:pos x="connsiteX0" y="connsiteY0"/>
                </a:cxn>
                <a:cxn ang="0">
                  <a:pos x="connsiteX1" y="connsiteY1"/>
                </a:cxn>
                <a:cxn ang="0">
                  <a:pos x="connsiteX2" y="connsiteY2"/>
                </a:cxn>
              </a:cxnLst>
              <a:rect l="l" t="t" r="r" b="b"/>
              <a:pathLst>
                <a:path w="3753059" h="3921994">
                  <a:moveTo>
                    <a:pt x="459825" y="0"/>
                  </a:moveTo>
                  <a:lnTo>
                    <a:pt x="3753059" y="3921994"/>
                  </a:lnTo>
                  <a:lnTo>
                    <a:pt x="0" y="2602470"/>
                  </a:lnTo>
                  <a:close/>
                </a:path>
              </a:pathLst>
            </a:custGeom>
            <a:solidFill>
              <a:schemeClr val="bg1">
                <a:lumMod val="85000"/>
                <a:alpha val="450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PA-任意多边形 78"/>
            <p:cNvSpPr/>
            <p:nvPr>
              <p:custDataLst>
                <p:tags r:id="rId22"/>
              </p:custDataLst>
            </p:nvPr>
          </p:nvSpPr>
          <p:spPr>
            <a:xfrm>
              <a:off x="4834767" y="2936006"/>
              <a:ext cx="4571123" cy="3921994"/>
            </a:xfrm>
            <a:custGeom>
              <a:avLst/>
              <a:gdLst>
                <a:gd name="connsiteX0" fmla="*/ 0 w 4571123"/>
                <a:gd name="connsiteY0" fmla="*/ 0 h 3921994"/>
                <a:gd name="connsiteX1" fmla="*/ 4571123 w 4571123"/>
                <a:gd name="connsiteY1" fmla="*/ 2069891 h 3921994"/>
                <a:gd name="connsiteX2" fmla="*/ 3293234 w 4571123"/>
                <a:gd name="connsiteY2" fmla="*/ 3921994 h 3921994"/>
              </a:gdLst>
              <a:ahLst/>
              <a:cxnLst>
                <a:cxn ang="0">
                  <a:pos x="connsiteX0" y="connsiteY0"/>
                </a:cxn>
                <a:cxn ang="0">
                  <a:pos x="connsiteX1" y="connsiteY1"/>
                </a:cxn>
                <a:cxn ang="0">
                  <a:pos x="connsiteX2" y="connsiteY2"/>
                </a:cxn>
              </a:cxnLst>
              <a:rect l="l" t="t" r="r" b="b"/>
              <a:pathLst>
                <a:path w="4571123" h="3921994">
                  <a:moveTo>
                    <a:pt x="0" y="0"/>
                  </a:moveTo>
                  <a:lnTo>
                    <a:pt x="4571123" y="2069891"/>
                  </a:lnTo>
                  <a:lnTo>
                    <a:pt x="3293234" y="3921994"/>
                  </a:lnTo>
                  <a:close/>
                </a:path>
              </a:pathLst>
            </a:custGeom>
            <a:solidFill>
              <a:schemeClr val="bg1">
                <a:lumMod val="85000"/>
                <a:alpha val="2128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PA-任意多边形 81"/>
            <p:cNvSpPr/>
            <p:nvPr>
              <p:custDataLst>
                <p:tags r:id="rId23"/>
              </p:custDataLst>
            </p:nvPr>
          </p:nvSpPr>
          <p:spPr>
            <a:xfrm>
              <a:off x="8128000" y="6523724"/>
              <a:ext cx="2329478" cy="334276"/>
            </a:xfrm>
            <a:custGeom>
              <a:avLst/>
              <a:gdLst>
                <a:gd name="connsiteX0" fmla="*/ 2081220 w 2329478"/>
                <a:gd name="connsiteY0" fmla="*/ 0 h 334276"/>
                <a:gd name="connsiteX1" fmla="*/ 2329478 w 2329478"/>
                <a:gd name="connsiteY1" fmla="*/ 57813 h 334276"/>
                <a:gd name="connsiteX2" fmla="*/ 0 w 2329478"/>
                <a:gd name="connsiteY2" fmla="*/ 334276 h 334276"/>
              </a:gdLst>
              <a:ahLst/>
              <a:cxnLst>
                <a:cxn ang="0">
                  <a:pos x="connsiteX0" y="connsiteY0"/>
                </a:cxn>
                <a:cxn ang="0">
                  <a:pos x="connsiteX1" y="connsiteY1"/>
                </a:cxn>
                <a:cxn ang="0">
                  <a:pos x="connsiteX2" y="connsiteY2"/>
                </a:cxn>
              </a:cxnLst>
              <a:rect l="l" t="t" r="r" b="b"/>
              <a:pathLst>
                <a:path w="2329478" h="334276">
                  <a:moveTo>
                    <a:pt x="2081220" y="0"/>
                  </a:moveTo>
                  <a:lnTo>
                    <a:pt x="2329478" y="57813"/>
                  </a:lnTo>
                  <a:lnTo>
                    <a:pt x="0" y="334276"/>
                  </a:lnTo>
                  <a:close/>
                </a:path>
              </a:pathLst>
            </a:custGeom>
            <a:solidFill>
              <a:schemeClr val="bg1">
                <a:lumMod val="85000"/>
                <a:alpha val="1313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PA-任意多边形 84"/>
            <p:cNvSpPr/>
            <p:nvPr>
              <p:custDataLst>
                <p:tags r:id="rId24"/>
              </p:custDataLst>
            </p:nvPr>
          </p:nvSpPr>
          <p:spPr>
            <a:xfrm>
              <a:off x="8128000" y="6581538"/>
              <a:ext cx="4064000" cy="276463"/>
            </a:xfrm>
            <a:custGeom>
              <a:avLst/>
              <a:gdLst>
                <a:gd name="connsiteX0" fmla="*/ 2329478 w 4064000"/>
                <a:gd name="connsiteY0" fmla="*/ 0 h 276463"/>
                <a:gd name="connsiteX1" fmla="*/ 4064000 w 4064000"/>
                <a:gd name="connsiteY1" fmla="*/ 276463 h 276463"/>
                <a:gd name="connsiteX2" fmla="*/ 0 w 4064000"/>
                <a:gd name="connsiteY2" fmla="*/ 276463 h 276463"/>
              </a:gdLst>
              <a:ahLst/>
              <a:cxnLst>
                <a:cxn ang="0">
                  <a:pos x="connsiteX0" y="connsiteY0"/>
                </a:cxn>
                <a:cxn ang="0">
                  <a:pos x="connsiteX1" y="connsiteY1"/>
                </a:cxn>
                <a:cxn ang="0">
                  <a:pos x="connsiteX2" y="connsiteY2"/>
                </a:cxn>
              </a:cxnLst>
              <a:rect l="l" t="t" r="r" b="b"/>
              <a:pathLst>
                <a:path w="4064000" h="276463">
                  <a:moveTo>
                    <a:pt x="2329478" y="0"/>
                  </a:moveTo>
                  <a:lnTo>
                    <a:pt x="4064000" y="276463"/>
                  </a:lnTo>
                  <a:lnTo>
                    <a:pt x="0" y="276463"/>
                  </a:lnTo>
                  <a:close/>
                </a:path>
              </a:pathLst>
            </a:custGeom>
            <a:solidFill>
              <a:schemeClr val="bg1">
                <a:lumMod val="85000"/>
                <a:alpha val="958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PA-任意多边形 87"/>
            <p:cNvSpPr/>
            <p:nvPr>
              <p:custDataLst>
                <p:tags r:id="rId25"/>
              </p:custDataLst>
            </p:nvPr>
          </p:nvSpPr>
          <p:spPr>
            <a:xfrm>
              <a:off x="4064000" y="5538476"/>
              <a:ext cx="4064000" cy="1319524"/>
            </a:xfrm>
            <a:custGeom>
              <a:avLst/>
              <a:gdLst>
                <a:gd name="connsiteX0" fmla="*/ 310941 w 4064000"/>
                <a:gd name="connsiteY0" fmla="*/ 0 h 1319524"/>
                <a:gd name="connsiteX1" fmla="*/ 4064000 w 4064000"/>
                <a:gd name="connsiteY1" fmla="*/ 1319524 h 1319524"/>
                <a:gd name="connsiteX2" fmla="*/ 0 w 4064000"/>
                <a:gd name="connsiteY2" fmla="*/ 1319524 h 1319524"/>
              </a:gdLst>
              <a:ahLst/>
              <a:cxnLst>
                <a:cxn ang="0">
                  <a:pos x="connsiteX0" y="connsiteY0"/>
                </a:cxn>
                <a:cxn ang="0">
                  <a:pos x="connsiteX1" y="connsiteY1"/>
                </a:cxn>
                <a:cxn ang="0">
                  <a:pos x="connsiteX2" y="connsiteY2"/>
                </a:cxn>
              </a:cxnLst>
              <a:rect l="l" t="t" r="r" b="b"/>
              <a:pathLst>
                <a:path w="4064000" h="1319524">
                  <a:moveTo>
                    <a:pt x="310941" y="0"/>
                  </a:moveTo>
                  <a:lnTo>
                    <a:pt x="4064000" y="1319524"/>
                  </a:lnTo>
                  <a:lnTo>
                    <a:pt x="0" y="1319524"/>
                  </a:lnTo>
                  <a:close/>
                </a:path>
              </a:pathLst>
            </a:custGeom>
            <a:solidFill>
              <a:schemeClr val="bg1">
                <a:lumMod val="85000"/>
                <a:alpha val="3022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PA-任意多边形 90"/>
            <p:cNvSpPr/>
            <p:nvPr>
              <p:custDataLst>
                <p:tags r:id="rId26"/>
              </p:custDataLst>
            </p:nvPr>
          </p:nvSpPr>
          <p:spPr>
            <a:xfrm>
              <a:off x="8128000" y="5005898"/>
              <a:ext cx="2081220" cy="1852103"/>
            </a:xfrm>
            <a:custGeom>
              <a:avLst/>
              <a:gdLst>
                <a:gd name="connsiteX0" fmla="*/ 1277889 w 2081220"/>
                <a:gd name="connsiteY0" fmla="*/ 0 h 1852103"/>
                <a:gd name="connsiteX1" fmla="*/ 2081220 w 2081220"/>
                <a:gd name="connsiteY1" fmla="*/ 1517827 h 1852103"/>
                <a:gd name="connsiteX2" fmla="*/ 0 w 2081220"/>
                <a:gd name="connsiteY2" fmla="*/ 1852103 h 1852103"/>
              </a:gdLst>
              <a:ahLst/>
              <a:cxnLst>
                <a:cxn ang="0">
                  <a:pos x="connsiteX0" y="connsiteY0"/>
                </a:cxn>
                <a:cxn ang="0">
                  <a:pos x="connsiteX1" y="connsiteY1"/>
                </a:cxn>
                <a:cxn ang="0">
                  <a:pos x="connsiteX2" y="connsiteY2"/>
                </a:cxn>
              </a:cxnLst>
              <a:rect l="l" t="t" r="r" b="b"/>
              <a:pathLst>
                <a:path w="2081219" h="1852103">
                  <a:moveTo>
                    <a:pt x="1277889" y="0"/>
                  </a:moveTo>
                  <a:lnTo>
                    <a:pt x="2081220" y="1517827"/>
                  </a:lnTo>
                  <a:lnTo>
                    <a:pt x="0" y="1852103"/>
                  </a:lnTo>
                  <a:close/>
                </a:path>
              </a:pathLst>
            </a:custGeom>
            <a:solidFill>
              <a:schemeClr val="bg1">
                <a:lumMod val="85000"/>
                <a:alpha val="1825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32" name="直接连接符 31"/>
          <p:cNvCxnSpPr/>
          <p:nvPr userDrawn="1">
            <p:custDataLst>
              <p:tags r:id="rId27"/>
            </p:custDataLst>
          </p:nvPr>
        </p:nvCxnSpPr>
        <p:spPr>
          <a:xfrm>
            <a:off x="476428" y="774394"/>
            <a:ext cx="11304445"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2_标题和内容">
    <p:spTree>
      <p:nvGrpSpPr>
        <p:cNvPr id="1" name=""/>
        <p:cNvGrpSpPr/>
        <p:nvPr/>
      </p:nvGrpSpPr>
      <p:grpSpPr>
        <a:xfrm>
          <a:off x="0" y="0"/>
          <a:ext cx="0" cy="0"/>
          <a:chOff x="0" y="0"/>
          <a:chExt cx="0" cy="0"/>
        </a:xfrm>
      </p:grpSpPr>
      <p:cxnSp>
        <p:nvCxnSpPr>
          <p:cNvPr id="32" name="直接连接符 31"/>
          <p:cNvCxnSpPr/>
          <p:nvPr userDrawn="1">
            <p:custDataLst>
              <p:tags r:id="rId2"/>
            </p:custDataLst>
          </p:nvPr>
        </p:nvCxnSpPr>
        <p:spPr>
          <a:xfrm>
            <a:off x="476428" y="774394"/>
            <a:ext cx="11304445"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标题与项目符号">
    <p:spTree>
      <p:nvGrpSpPr>
        <p:cNvPr id="1" name=""/>
        <p:cNvGrpSpPr/>
        <p:nvPr/>
      </p:nvGrpSpPr>
      <p:grpSpPr>
        <a:xfrm>
          <a:off x="0" y="0"/>
          <a:ext cx="0" cy="0"/>
          <a:chOff x="0" y="0"/>
          <a:chExt cx="0" cy="0"/>
        </a:xfrm>
      </p:grpSpPr>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bl">
  <p:cSld name="标题和表格">
    <p:spTree>
      <p:nvGrpSpPr>
        <p:cNvPr id="1" name=""/>
        <p:cNvGrpSpPr/>
        <p:nvPr/>
      </p:nvGrpSpPr>
      <p:grpSpPr>
        <a:xfrm>
          <a:off x="0" y="0"/>
          <a:ext cx="0" cy="0"/>
          <a:chOff x="0" y="0"/>
          <a:chExt cx="0" cy="0"/>
        </a:xfrm>
      </p:grpSpPr>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1"/>
        </a:solidFill>
        <a:effectLst/>
      </p:bgPr>
    </p:bg>
    <p:spTree>
      <p:nvGrpSpPr>
        <p:cNvPr id="1" name=""/>
        <p:cNvGrpSpPr/>
        <p:nvPr/>
      </p:nvGrpSpPr>
      <p:grpSpPr>
        <a:xfrm>
          <a:off x="0" y="0"/>
          <a:ext cx="0" cy="0"/>
          <a:chOff x="0" y="0"/>
          <a:chExt cx="0" cy="0"/>
        </a:xfrm>
      </p:grpSpPr>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1"/>
        </a:solidFill>
        <a:effectLst/>
      </p:bgPr>
    </p:bg>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tags" Target="../tags/tag41.xml"/><Relationship Id="rId14" Type="http://schemas.openxmlformats.org/officeDocument/2006/relationships/image" Target="../media/image3.png"/><Relationship Id="rId13" Type="http://schemas.openxmlformats.org/officeDocument/2006/relationships/tags" Target="../tags/tag40.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p:cNvPicPr>
            <a:picLocks noChangeAspect="1"/>
          </p:cNvPicPr>
          <p:nvPr userDrawn="1">
            <p:custDataLst>
              <p:tags r:id="rId13"/>
            </p:custDataLst>
          </p:nvPr>
        </p:nvPicPr>
        <p:blipFill rotWithShape="1">
          <a:blip r:embed="rId14">
            <a:extLst>
              <a:ext uri="{28A0092B-C50C-407E-A947-70E740481C1C}">
                <a14:useLocalDpi xmlns:a14="http://schemas.microsoft.com/office/drawing/2010/main" val="0"/>
              </a:ext>
            </a:extLst>
          </a:blip>
          <a:srcRect l="8906" t="16562" r="2501" b="20156"/>
          <a:stretch>
            <a:fillRect/>
          </a:stretch>
        </p:blipFill>
        <p:spPr>
          <a:xfrm>
            <a:off x="10236200" y="76212"/>
            <a:ext cx="1728000" cy="925722"/>
          </a:xfrm>
          <a:prstGeom prst="rect">
            <a:avLst/>
          </a:prstGeom>
        </p:spPr>
      </p:pic>
      <p:cxnSp>
        <p:nvCxnSpPr>
          <p:cNvPr id="10" name="直接连接符 9"/>
          <p:cNvCxnSpPr/>
          <p:nvPr userDrawn="1">
            <p:custDataLst>
              <p:tags r:id="rId15"/>
            </p:custDataLst>
          </p:nvPr>
        </p:nvCxnSpPr>
        <p:spPr>
          <a:xfrm>
            <a:off x="165101" y="952500"/>
            <a:ext cx="10045700" cy="0"/>
          </a:xfrm>
          <a:prstGeom prst="line">
            <a:avLst/>
          </a:prstGeom>
          <a:ln w="28575">
            <a:solidFill>
              <a:srgbClr val="47955E"/>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49.xml"/><Relationship Id="rId8" Type="http://schemas.openxmlformats.org/officeDocument/2006/relationships/tags" Target="../tags/tag48.xml"/><Relationship Id="rId7" Type="http://schemas.openxmlformats.org/officeDocument/2006/relationships/tags" Target="../tags/tag47.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 Id="rId3" Type="http://schemas.openxmlformats.org/officeDocument/2006/relationships/image" Target="../media/image4.jpeg"/><Relationship Id="rId2" Type="http://schemas.openxmlformats.org/officeDocument/2006/relationships/tags" Target="../tags/tag43.xml"/><Relationship Id="rId11" Type="http://schemas.openxmlformats.org/officeDocument/2006/relationships/notesSlide" Target="../notesSlides/notesSlide1.xml"/><Relationship Id="rId10" Type="http://schemas.openxmlformats.org/officeDocument/2006/relationships/slideLayout" Target="../slideLayouts/slideLayout7.xml"/><Relationship Id="rId1" Type="http://schemas.openxmlformats.org/officeDocument/2006/relationships/tags" Target="../tags/tag42.xml"/></Relationships>
</file>

<file path=ppt/slides/_rels/slide10.xml.rels><?xml version="1.0" encoding="UTF-8" standalone="yes"?>
<Relationships xmlns="http://schemas.openxmlformats.org/package/2006/relationships"><Relationship Id="rId9" Type="http://schemas.openxmlformats.org/officeDocument/2006/relationships/tags" Target="../tags/tag184.xml"/><Relationship Id="rId8" Type="http://schemas.openxmlformats.org/officeDocument/2006/relationships/tags" Target="../tags/tag183.xml"/><Relationship Id="rId7" Type="http://schemas.openxmlformats.org/officeDocument/2006/relationships/tags" Target="../tags/tag182.xml"/><Relationship Id="rId6" Type="http://schemas.openxmlformats.org/officeDocument/2006/relationships/tags" Target="../tags/tag181.xml"/><Relationship Id="rId5" Type="http://schemas.openxmlformats.org/officeDocument/2006/relationships/tags" Target="../tags/tag180.xml"/><Relationship Id="rId4" Type="http://schemas.openxmlformats.org/officeDocument/2006/relationships/tags" Target="../tags/tag179.xml"/><Relationship Id="rId3" Type="http://schemas.openxmlformats.org/officeDocument/2006/relationships/tags" Target="../tags/tag178.xml"/><Relationship Id="rId2" Type="http://schemas.openxmlformats.org/officeDocument/2006/relationships/tags" Target="../tags/tag177.xml"/><Relationship Id="rId12" Type="http://schemas.openxmlformats.org/officeDocument/2006/relationships/slideLayout" Target="../slideLayouts/slideLayout1.xml"/><Relationship Id="rId11" Type="http://schemas.openxmlformats.org/officeDocument/2006/relationships/tags" Target="../tags/tag186.xml"/><Relationship Id="rId10" Type="http://schemas.openxmlformats.org/officeDocument/2006/relationships/tags" Target="../tags/tag185.xml"/><Relationship Id="rId1" Type="http://schemas.openxmlformats.org/officeDocument/2006/relationships/tags" Target="../tags/tag176.xml"/></Relationships>
</file>

<file path=ppt/slides/_rels/slide11.xml.rels><?xml version="1.0" encoding="UTF-8" standalone="yes"?>
<Relationships xmlns="http://schemas.openxmlformats.org/package/2006/relationships"><Relationship Id="rId9" Type="http://schemas.openxmlformats.org/officeDocument/2006/relationships/tags" Target="../tags/tag191.xml"/><Relationship Id="rId8" Type="http://schemas.openxmlformats.org/officeDocument/2006/relationships/image" Target="../media/image20.png"/><Relationship Id="rId7" Type="http://schemas.openxmlformats.org/officeDocument/2006/relationships/tags" Target="../tags/tag190.xml"/><Relationship Id="rId6" Type="http://schemas.openxmlformats.org/officeDocument/2006/relationships/image" Target="../media/image19.jpeg"/><Relationship Id="rId5" Type="http://schemas.openxmlformats.org/officeDocument/2006/relationships/tags" Target="../tags/tag189.xml"/><Relationship Id="rId4" Type="http://schemas.openxmlformats.org/officeDocument/2006/relationships/image" Target="../media/image18.png"/><Relationship Id="rId3" Type="http://schemas.openxmlformats.org/officeDocument/2006/relationships/tags" Target="../tags/tag188.xml"/><Relationship Id="rId21" Type="http://schemas.openxmlformats.org/officeDocument/2006/relationships/slideLayout" Target="../slideLayouts/slideLayout8.xml"/><Relationship Id="rId20" Type="http://schemas.openxmlformats.org/officeDocument/2006/relationships/tags" Target="../tags/tag201.xml"/><Relationship Id="rId2" Type="http://schemas.openxmlformats.org/officeDocument/2006/relationships/image" Target="../media/image17.png"/><Relationship Id="rId19" Type="http://schemas.openxmlformats.org/officeDocument/2006/relationships/tags" Target="../tags/tag200.xml"/><Relationship Id="rId18" Type="http://schemas.openxmlformats.org/officeDocument/2006/relationships/tags" Target="../tags/tag199.xml"/><Relationship Id="rId17" Type="http://schemas.openxmlformats.org/officeDocument/2006/relationships/tags" Target="../tags/tag198.xml"/><Relationship Id="rId16" Type="http://schemas.openxmlformats.org/officeDocument/2006/relationships/tags" Target="../tags/tag197.xml"/><Relationship Id="rId15" Type="http://schemas.openxmlformats.org/officeDocument/2006/relationships/tags" Target="../tags/tag196.xml"/><Relationship Id="rId14" Type="http://schemas.openxmlformats.org/officeDocument/2006/relationships/tags" Target="../tags/tag195.xml"/><Relationship Id="rId13" Type="http://schemas.openxmlformats.org/officeDocument/2006/relationships/image" Target="../media/image21.png"/><Relationship Id="rId12" Type="http://schemas.openxmlformats.org/officeDocument/2006/relationships/tags" Target="../tags/tag194.xml"/><Relationship Id="rId11" Type="http://schemas.openxmlformats.org/officeDocument/2006/relationships/tags" Target="../tags/tag193.xml"/><Relationship Id="rId10" Type="http://schemas.openxmlformats.org/officeDocument/2006/relationships/tags" Target="../tags/tag192.xml"/><Relationship Id="rId1" Type="http://schemas.openxmlformats.org/officeDocument/2006/relationships/tags" Target="../tags/tag187.xml"/></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8.xml"/><Relationship Id="rId8" Type="http://schemas.openxmlformats.org/officeDocument/2006/relationships/tags" Target="../tags/tag207.xml"/><Relationship Id="rId7" Type="http://schemas.openxmlformats.org/officeDocument/2006/relationships/tags" Target="../tags/tag206.xml"/><Relationship Id="rId6" Type="http://schemas.openxmlformats.org/officeDocument/2006/relationships/image" Target="../media/image22.jpeg"/><Relationship Id="rId5" Type="http://schemas.openxmlformats.org/officeDocument/2006/relationships/tags" Target="../tags/tag205.xml"/><Relationship Id="rId4" Type="http://schemas.openxmlformats.org/officeDocument/2006/relationships/tags" Target="../tags/tag204.xml"/><Relationship Id="rId3" Type="http://schemas.openxmlformats.org/officeDocument/2006/relationships/tags" Target="../tags/tag203.xml"/><Relationship Id="rId2" Type="http://schemas.openxmlformats.org/officeDocument/2006/relationships/image" Target="../media/image21.png"/><Relationship Id="rId1" Type="http://schemas.openxmlformats.org/officeDocument/2006/relationships/tags" Target="../tags/tag202.xml"/></Relationships>
</file>

<file path=ppt/slides/_rels/slide13.xml.rels><?xml version="1.0" encoding="UTF-8" standalone="yes"?>
<Relationships xmlns="http://schemas.openxmlformats.org/package/2006/relationships"><Relationship Id="rId9" Type="http://schemas.openxmlformats.org/officeDocument/2006/relationships/tags" Target="../tags/tag215.xml"/><Relationship Id="rId8" Type="http://schemas.openxmlformats.org/officeDocument/2006/relationships/tags" Target="../tags/tag214.xml"/><Relationship Id="rId7" Type="http://schemas.openxmlformats.org/officeDocument/2006/relationships/tags" Target="../tags/tag213.xml"/><Relationship Id="rId6" Type="http://schemas.openxmlformats.org/officeDocument/2006/relationships/tags" Target="../tags/tag212.xml"/><Relationship Id="rId5" Type="http://schemas.openxmlformats.org/officeDocument/2006/relationships/tags" Target="../tags/tag211.xml"/><Relationship Id="rId4" Type="http://schemas.openxmlformats.org/officeDocument/2006/relationships/tags" Target="../tags/tag210.xml"/><Relationship Id="rId3" Type="http://schemas.openxmlformats.org/officeDocument/2006/relationships/tags" Target="../tags/tag209.xml"/><Relationship Id="rId2" Type="http://schemas.openxmlformats.org/officeDocument/2006/relationships/image" Target="../media/image21.png"/><Relationship Id="rId10" Type="http://schemas.openxmlformats.org/officeDocument/2006/relationships/slideLayout" Target="../slideLayouts/slideLayout8.xml"/><Relationship Id="rId1" Type="http://schemas.openxmlformats.org/officeDocument/2006/relationships/tags" Target="../tags/tag208.xml"/></Relationships>
</file>

<file path=ppt/slides/_rels/slide14.xml.rels><?xml version="1.0" encoding="UTF-8" standalone="yes"?>
<Relationships xmlns="http://schemas.openxmlformats.org/package/2006/relationships"><Relationship Id="rId9" Type="http://schemas.openxmlformats.org/officeDocument/2006/relationships/tags" Target="../tags/tag223.xml"/><Relationship Id="rId8" Type="http://schemas.openxmlformats.org/officeDocument/2006/relationships/image" Target="../media/image21.png"/><Relationship Id="rId7" Type="http://schemas.openxmlformats.org/officeDocument/2006/relationships/tags" Target="../tags/tag222.xml"/><Relationship Id="rId6" Type="http://schemas.openxmlformats.org/officeDocument/2006/relationships/tags" Target="../tags/tag221.xml"/><Relationship Id="rId5" Type="http://schemas.openxmlformats.org/officeDocument/2006/relationships/tags" Target="../tags/tag220.xml"/><Relationship Id="rId4" Type="http://schemas.openxmlformats.org/officeDocument/2006/relationships/tags" Target="../tags/tag219.xml"/><Relationship Id="rId3" Type="http://schemas.openxmlformats.org/officeDocument/2006/relationships/tags" Target="../tags/tag218.xml"/><Relationship Id="rId2" Type="http://schemas.openxmlformats.org/officeDocument/2006/relationships/tags" Target="../tags/tag217.xml"/><Relationship Id="rId14" Type="http://schemas.openxmlformats.org/officeDocument/2006/relationships/slideLayout" Target="../slideLayouts/slideLayout8.xml"/><Relationship Id="rId13" Type="http://schemas.openxmlformats.org/officeDocument/2006/relationships/tags" Target="../tags/tag227.xml"/><Relationship Id="rId12" Type="http://schemas.openxmlformats.org/officeDocument/2006/relationships/tags" Target="../tags/tag226.xml"/><Relationship Id="rId11" Type="http://schemas.openxmlformats.org/officeDocument/2006/relationships/tags" Target="../tags/tag225.xml"/><Relationship Id="rId10" Type="http://schemas.openxmlformats.org/officeDocument/2006/relationships/tags" Target="../tags/tag224.xml"/><Relationship Id="rId1" Type="http://schemas.openxmlformats.org/officeDocument/2006/relationships/tags" Target="../tags/tag216.xml"/></Relationships>
</file>

<file path=ppt/slides/_rels/slide15.xml.rels><?xml version="1.0" encoding="UTF-8" standalone="yes"?>
<Relationships xmlns="http://schemas.openxmlformats.org/package/2006/relationships"><Relationship Id="rId9" Type="http://schemas.openxmlformats.org/officeDocument/2006/relationships/tags" Target="../tags/tag236.xml"/><Relationship Id="rId8" Type="http://schemas.openxmlformats.org/officeDocument/2006/relationships/tags" Target="../tags/tag235.xml"/><Relationship Id="rId7" Type="http://schemas.openxmlformats.org/officeDocument/2006/relationships/tags" Target="../tags/tag234.xml"/><Relationship Id="rId6" Type="http://schemas.openxmlformats.org/officeDocument/2006/relationships/tags" Target="../tags/tag233.xml"/><Relationship Id="rId5" Type="http://schemas.openxmlformats.org/officeDocument/2006/relationships/tags" Target="../tags/tag232.xml"/><Relationship Id="rId46" Type="http://schemas.openxmlformats.org/officeDocument/2006/relationships/slideLayout" Target="../slideLayouts/slideLayout6.xml"/><Relationship Id="rId45" Type="http://schemas.openxmlformats.org/officeDocument/2006/relationships/tags" Target="../tags/tag268.xml"/><Relationship Id="rId44" Type="http://schemas.openxmlformats.org/officeDocument/2006/relationships/tags" Target="../tags/tag267.xml"/><Relationship Id="rId43" Type="http://schemas.openxmlformats.org/officeDocument/2006/relationships/image" Target="../media/image14.png"/><Relationship Id="rId42" Type="http://schemas.openxmlformats.org/officeDocument/2006/relationships/tags" Target="../tags/tag266.xml"/><Relationship Id="rId41" Type="http://schemas.openxmlformats.org/officeDocument/2006/relationships/tags" Target="../tags/tag265.xml"/><Relationship Id="rId40" Type="http://schemas.openxmlformats.org/officeDocument/2006/relationships/tags" Target="../tags/tag264.xml"/><Relationship Id="rId4" Type="http://schemas.openxmlformats.org/officeDocument/2006/relationships/tags" Target="../tags/tag231.xml"/><Relationship Id="rId39" Type="http://schemas.openxmlformats.org/officeDocument/2006/relationships/tags" Target="../tags/tag263.xml"/><Relationship Id="rId38" Type="http://schemas.openxmlformats.org/officeDocument/2006/relationships/tags" Target="../tags/tag262.xml"/><Relationship Id="rId37" Type="http://schemas.openxmlformats.org/officeDocument/2006/relationships/image" Target="../media/image25.png"/><Relationship Id="rId36" Type="http://schemas.openxmlformats.org/officeDocument/2006/relationships/tags" Target="../tags/tag261.xml"/><Relationship Id="rId35" Type="http://schemas.openxmlformats.org/officeDocument/2006/relationships/tags" Target="../tags/tag260.xml"/><Relationship Id="rId34" Type="http://schemas.openxmlformats.org/officeDocument/2006/relationships/tags" Target="../tags/tag259.xml"/><Relationship Id="rId33" Type="http://schemas.openxmlformats.org/officeDocument/2006/relationships/tags" Target="../tags/tag258.xml"/><Relationship Id="rId32" Type="http://schemas.openxmlformats.org/officeDocument/2006/relationships/tags" Target="../tags/tag257.xml"/><Relationship Id="rId31" Type="http://schemas.openxmlformats.org/officeDocument/2006/relationships/tags" Target="../tags/tag256.xml"/><Relationship Id="rId30" Type="http://schemas.openxmlformats.org/officeDocument/2006/relationships/tags" Target="../tags/tag255.xml"/><Relationship Id="rId3" Type="http://schemas.openxmlformats.org/officeDocument/2006/relationships/tags" Target="../tags/tag230.xml"/><Relationship Id="rId29" Type="http://schemas.openxmlformats.org/officeDocument/2006/relationships/tags" Target="../tags/tag254.xml"/><Relationship Id="rId28" Type="http://schemas.openxmlformats.org/officeDocument/2006/relationships/tags" Target="../tags/tag253.xml"/><Relationship Id="rId27" Type="http://schemas.openxmlformats.org/officeDocument/2006/relationships/tags" Target="../tags/tag252.xml"/><Relationship Id="rId26" Type="http://schemas.openxmlformats.org/officeDocument/2006/relationships/tags" Target="../tags/tag251.xml"/><Relationship Id="rId25" Type="http://schemas.openxmlformats.org/officeDocument/2006/relationships/tags" Target="../tags/tag250.xml"/><Relationship Id="rId24" Type="http://schemas.openxmlformats.org/officeDocument/2006/relationships/tags" Target="../tags/tag249.xml"/><Relationship Id="rId23" Type="http://schemas.openxmlformats.org/officeDocument/2006/relationships/image" Target="../media/image24.svg"/><Relationship Id="rId22" Type="http://schemas.openxmlformats.org/officeDocument/2006/relationships/image" Target="../media/image23.png"/><Relationship Id="rId21" Type="http://schemas.openxmlformats.org/officeDocument/2006/relationships/tags" Target="../tags/tag248.xml"/><Relationship Id="rId20" Type="http://schemas.openxmlformats.org/officeDocument/2006/relationships/tags" Target="../tags/tag247.xml"/><Relationship Id="rId2" Type="http://schemas.openxmlformats.org/officeDocument/2006/relationships/tags" Target="../tags/tag229.xml"/><Relationship Id="rId19" Type="http://schemas.openxmlformats.org/officeDocument/2006/relationships/tags" Target="../tags/tag246.xml"/><Relationship Id="rId18" Type="http://schemas.openxmlformats.org/officeDocument/2006/relationships/tags" Target="../tags/tag245.xml"/><Relationship Id="rId17" Type="http://schemas.openxmlformats.org/officeDocument/2006/relationships/tags" Target="../tags/tag244.xml"/><Relationship Id="rId16" Type="http://schemas.openxmlformats.org/officeDocument/2006/relationships/tags" Target="../tags/tag243.xml"/><Relationship Id="rId15" Type="http://schemas.openxmlformats.org/officeDocument/2006/relationships/tags" Target="../tags/tag242.xml"/><Relationship Id="rId14" Type="http://schemas.openxmlformats.org/officeDocument/2006/relationships/tags" Target="../tags/tag241.xml"/><Relationship Id="rId13" Type="http://schemas.openxmlformats.org/officeDocument/2006/relationships/tags" Target="../tags/tag240.xml"/><Relationship Id="rId12" Type="http://schemas.openxmlformats.org/officeDocument/2006/relationships/tags" Target="../tags/tag239.xml"/><Relationship Id="rId11" Type="http://schemas.openxmlformats.org/officeDocument/2006/relationships/tags" Target="../tags/tag238.xml"/><Relationship Id="rId10" Type="http://schemas.openxmlformats.org/officeDocument/2006/relationships/tags" Target="../tags/tag237.xml"/><Relationship Id="rId1" Type="http://schemas.openxmlformats.org/officeDocument/2006/relationships/tags" Target="../tags/tag228.xml"/></Relationships>
</file>

<file path=ppt/slides/_rels/slide16.xml.rels><?xml version="1.0" encoding="UTF-8" standalone="yes"?>
<Relationships xmlns="http://schemas.openxmlformats.org/package/2006/relationships"><Relationship Id="rId9" Type="http://schemas.openxmlformats.org/officeDocument/2006/relationships/tags" Target="../tags/tag276.xml"/><Relationship Id="rId8" Type="http://schemas.openxmlformats.org/officeDocument/2006/relationships/image" Target="../media/image26.png"/><Relationship Id="rId7" Type="http://schemas.openxmlformats.org/officeDocument/2006/relationships/tags" Target="../tags/tag275.xml"/><Relationship Id="rId6" Type="http://schemas.openxmlformats.org/officeDocument/2006/relationships/tags" Target="../tags/tag274.xml"/><Relationship Id="rId5" Type="http://schemas.openxmlformats.org/officeDocument/2006/relationships/tags" Target="../tags/tag273.xml"/><Relationship Id="rId4" Type="http://schemas.openxmlformats.org/officeDocument/2006/relationships/tags" Target="../tags/tag272.xml"/><Relationship Id="rId3" Type="http://schemas.openxmlformats.org/officeDocument/2006/relationships/tags" Target="../tags/tag271.xml"/><Relationship Id="rId2" Type="http://schemas.openxmlformats.org/officeDocument/2006/relationships/tags" Target="../tags/tag270.xml"/><Relationship Id="rId16" Type="http://schemas.openxmlformats.org/officeDocument/2006/relationships/slideLayout" Target="../slideLayouts/slideLayout6.xml"/><Relationship Id="rId15" Type="http://schemas.openxmlformats.org/officeDocument/2006/relationships/tags" Target="../tags/tag282.xml"/><Relationship Id="rId14" Type="http://schemas.openxmlformats.org/officeDocument/2006/relationships/tags" Target="../tags/tag281.xml"/><Relationship Id="rId13" Type="http://schemas.openxmlformats.org/officeDocument/2006/relationships/tags" Target="../tags/tag280.xml"/><Relationship Id="rId12" Type="http://schemas.openxmlformats.org/officeDocument/2006/relationships/tags" Target="../tags/tag279.xml"/><Relationship Id="rId11" Type="http://schemas.openxmlformats.org/officeDocument/2006/relationships/tags" Target="../tags/tag278.xml"/><Relationship Id="rId10" Type="http://schemas.openxmlformats.org/officeDocument/2006/relationships/tags" Target="../tags/tag277.xml"/><Relationship Id="rId1" Type="http://schemas.openxmlformats.org/officeDocument/2006/relationships/tags" Target="../tags/tag269.xml"/></Relationships>
</file>

<file path=ppt/slides/_rels/slide17.xml.rels><?xml version="1.0" encoding="UTF-8" standalone="yes"?>
<Relationships xmlns="http://schemas.openxmlformats.org/package/2006/relationships"><Relationship Id="rId9" Type="http://schemas.openxmlformats.org/officeDocument/2006/relationships/tags" Target="../tags/tag291.xml"/><Relationship Id="rId8" Type="http://schemas.openxmlformats.org/officeDocument/2006/relationships/tags" Target="../tags/tag290.xml"/><Relationship Id="rId7" Type="http://schemas.openxmlformats.org/officeDocument/2006/relationships/tags" Target="../tags/tag289.xml"/><Relationship Id="rId6" Type="http://schemas.openxmlformats.org/officeDocument/2006/relationships/tags" Target="../tags/tag288.xml"/><Relationship Id="rId5" Type="http://schemas.openxmlformats.org/officeDocument/2006/relationships/tags" Target="../tags/tag287.xml"/><Relationship Id="rId4" Type="http://schemas.openxmlformats.org/officeDocument/2006/relationships/tags" Target="../tags/tag286.xml"/><Relationship Id="rId3" Type="http://schemas.openxmlformats.org/officeDocument/2006/relationships/tags" Target="../tags/tag285.xml"/><Relationship Id="rId2" Type="http://schemas.openxmlformats.org/officeDocument/2006/relationships/tags" Target="../tags/tag284.xml"/><Relationship Id="rId19" Type="http://schemas.openxmlformats.org/officeDocument/2006/relationships/slideLayout" Target="../slideLayouts/slideLayout2.xml"/><Relationship Id="rId18" Type="http://schemas.openxmlformats.org/officeDocument/2006/relationships/tags" Target="../tags/tag300.xml"/><Relationship Id="rId17" Type="http://schemas.openxmlformats.org/officeDocument/2006/relationships/tags" Target="../tags/tag299.xml"/><Relationship Id="rId16" Type="http://schemas.openxmlformats.org/officeDocument/2006/relationships/tags" Target="../tags/tag298.xml"/><Relationship Id="rId15" Type="http://schemas.openxmlformats.org/officeDocument/2006/relationships/tags" Target="../tags/tag297.xml"/><Relationship Id="rId14" Type="http://schemas.openxmlformats.org/officeDocument/2006/relationships/tags" Target="../tags/tag296.xml"/><Relationship Id="rId13" Type="http://schemas.openxmlformats.org/officeDocument/2006/relationships/tags" Target="../tags/tag295.xml"/><Relationship Id="rId12" Type="http://schemas.openxmlformats.org/officeDocument/2006/relationships/tags" Target="../tags/tag294.xml"/><Relationship Id="rId11" Type="http://schemas.openxmlformats.org/officeDocument/2006/relationships/tags" Target="../tags/tag293.xml"/><Relationship Id="rId10" Type="http://schemas.openxmlformats.org/officeDocument/2006/relationships/tags" Target="../tags/tag292.xml"/><Relationship Id="rId1" Type="http://schemas.openxmlformats.org/officeDocument/2006/relationships/tags" Target="../tags/tag283.xml"/></Relationships>
</file>

<file path=ppt/slides/_rels/slide18.xml.rels><?xml version="1.0" encoding="UTF-8" standalone="yes"?>
<Relationships xmlns="http://schemas.openxmlformats.org/package/2006/relationships"><Relationship Id="rId99" Type="http://schemas.openxmlformats.org/officeDocument/2006/relationships/tags" Target="../tags/tag399.xml"/><Relationship Id="rId98" Type="http://schemas.openxmlformats.org/officeDocument/2006/relationships/tags" Target="../tags/tag398.xml"/><Relationship Id="rId97" Type="http://schemas.openxmlformats.org/officeDocument/2006/relationships/tags" Target="../tags/tag397.xml"/><Relationship Id="rId96" Type="http://schemas.openxmlformats.org/officeDocument/2006/relationships/tags" Target="../tags/tag396.xml"/><Relationship Id="rId95" Type="http://schemas.openxmlformats.org/officeDocument/2006/relationships/tags" Target="../tags/tag395.xml"/><Relationship Id="rId94" Type="http://schemas.openxmlformats.org/officeDocument/2006/relationships/tags" Target="../tags/tag394.xml"/><Relationship Id="rId93" Type="http://schemas.openxmlformats.org/officeDocument/2006/relationships/tags" Target="../tags/tag393.xml"/><Relationship Id="rId92" Type="http://schemas.openxmlformats.org/officeDocument/2006/relationships/tags" Target="../tags/tag392.xml"/><Relationship Id="rId91" Type="http://schemas.openxmlformats.org/officeDocument/2006/relationships/tags" Target="../tags/tag391.xml"/><Relationship Id="rId90" Type="http://schemas.openxmlformats.org/officeDocument/2006/relationships/tags" Target="../tags/tag390.xml"/><Relationship Id="rId9" Type="http://schemas.openxmlformats.org/officeDocument/2006/relationships/tags" Target="../tags/tag309.xml"/><Relationship Id="rId89" Type="http://schemas.openxmlformats.org/officeDocument/2006/relationships/tags" Target="../tags/tag389.xml"/><Relationship Id="rId88" Type="http://schemas.openxmlformats.org/officeDocument/2006/relationships/tags" Target="../tags/tag388.xml"/><Relationship Id="rId87" Type="http://schemas.openxmlformats.org/officeDocument/2006/relationships/tags" Target="../tags/tag387.xml"/><Relationship Id="rId86" Type="http://schemas.openxmlformats.org/officeDocument/2006/relationships/tags" Target="../tags/tag386.xml"/><Relationship Id="rId85" Type="http://schemas.openxmlformats.org/officeDocument/2006/relationships/tags" Target="../tags/tag385.xml"/><Relationship Id="rId84" Type="http://schemas.openxmlformats.org/officeDocument/2006/relationships/tags" Target="../tags/tag384.xml"/><Relationship Id="rId83" Type="http://schemas.openxmlformats.org/officeDocument/2006/relationships/tags" Target="../tags/tag383.xml"/><Relationship Id="rId82" Type="http://schemas.openxmlformats.org/officeDocument/2006/relationships/tags" Target="../tags/tag382.xml"/><Relationship Id="rId81" Type="http://schemas.openxmlformats.org/officeDocument/2006/relationships/tags" Target="../tags/tag381.xml"/><Relationship Id="rId80" Type="http://schemas.openxmlformats.org/officeDocument/2006/relationships/tags" Target="../tags/tag380.xml"/><Relationship Id="rId8" Type="http://schemas.openxmlformats.org/officeDocument/2006/relationships/tags" Target="../tags/tag308.xml"/><Relationship Id="rId79" Type="http://schemas.openxmlformats.org/officeDocument/2006/relationships/tags" Target="../tags/tag379.xml"/><Relationship Id="rId78" Type="http://schemas.openxmlformats.org/officeDocument/2006/relationships/tags" Target="../tags/tag378.xml"/><Relationship Id="rId77" Type="http://schemas.openxmlformats.org/officeDocument/2006/relationships/tags" Target="../tags/tag377.xml"/><Relationship Id="rId76" Type="http://schemas.openxmlformats.org/officeDocument/2006/relationships/tags" Target="../tags/tag376.xml"/><Relationship Id="rId75" Type="http://schemas.openxmlformats.org/officeDocument/2006/relationships/tags" Target="../tags/tag375.xml"/><Relationship Id="rId74" Type="http://schemas.openxmlformats.org/officeDocument/2006/relationships/tags" Target="../tags/tag374.xml"/><Relationship Id="rId73" Type="http://schemas.openxmlformats.org/officeDocument/2006/relationships/tags" Target="../tags/tag373.xml"/><Relationship Id="rId72" Type="http://schemas.openxmlformats.org/officeDocument/2006/relationships/tags" Target="../tags/tag372.xml"/><Relationship Id="rId71" Type="http://schemas.openxmlformats.org/officeDocument/2006/relationships/tags" Target="../tags/tag371.xml"/><Relationship Id="rId70" Type="http://schemas.openxmlformats.org/officeDocument/2006/relationships/tags" Target="../tags/tag370.xml"/><Relationship Id="rId7" Type="http://schemas.openxmlformats.org/officeDocument/2006/relationships/tags" Target="../tags/tag307.xml"/><Relationship Id="rId69" Type="http://schemas.openxmlformats.org/officeDocument/2006/relationships/tags" Target="../tags/tag369.xml"/><Relationship Id="rId68" Type="http://schemas.openxmlformats.org/officeDocument/2006/relationships/tags" Target="../tags/tag368.xml"/><Relationship Id="rId67" Type="http://schemas.openxmlformats.org/officeDocument/2006/relationships/tags" Target="../tags/tag367.xml"/><Relationship Id="rId66" Type="http://schemas.openxmlformats.org/officeDocument/2006/relationships/tags" Target="../tags/tag366.xml"/><Relationship Id="rId65" Type="http://schemas.openxmlformats.org/officeDocument/2006/relationships/tags" Target="../tags/tag365.xml"/><Relationship Id="rId64" Type="http://schemas.openxmlformats.org/officeDocument/2006/relationships/tags" Target="../tags/tag364.xml"/><Relationship Id="rId63" Type="http://schemas.openxmlformats.org/officeDocument/2006/relationships/tags" Target="../tags/tag363.xml"/><Relationship Id="rId62" Type="http://schemas.openxmlformats.org/officeDocument/2006/relationships/tags" Target="../tags/tag362.xml"/><Relationship Id="rId61" Type="http://schemas.openxmlformats.org/officeDocument/2006/relationships/tags" Target="../tags/tag361.xml"/><Relationship Id="rId60" Type="http://schemas.openxmlformats.org/officeDocument/2006/relationships/tags" Target="../tags/tag360.xml"/><Relationship Id="rId6" Type="http://schemas.openxmlformats.org/officeDocument/2006/relationships/tags" Target="../tags/tag306.xml"/><Relationship Id="rId59" Type="http://schemas.openxmlformats.org/officeDocument/2006/relationships/tags" Target="../tags/tag359.xml"/><Relationship Id="rId58" Type="http://schemas.openxmlformats.org/officeDocument/2006/relationships/tags" Target="../tags/tag358.xml"/><Relationship Id="rId57" Type="http://schemas.openxmlformats.org/officeDocument/2006/relationships/tags" Target="../tags/tag357.xml"/><Relationship Id="rId56" Type="http://schemas.openxmlformats.org/officeDocument/2006/relationships/tags" Target="../tags/tag356.xml"/><Relationship Id="rId55" Type="http://schemas.openxmlformats.org/officeDocument/2006/relationships/tags" Target="../tags/tag355.xml"/><Relationship Id="rId54" Type="http://schemas.openxmlformats.org/officeDocument/2006/relationships/tags" Target="../tags/tag354.xml"/><Relationship Id="rId53" Type="http://schemas.openxmlformats.org/officeDocument/2006/relationships/tags" Target="../tags/tag353.xml"/><Relationship Id="rId52" Type="http://schemas.openxmlformats.org/officeDocument/2006/relationships/tags" Target="../tags/tag352.xml"/><Relationship Id="rId51" Type="http://schemas.openxmlformats.org/officeDocument/2006/relationships/tags" Target="../tags/tag351.xml"/><Relationship Id="rId50" Type="http://schemas.openxmlformats.org/officeDocument/2006/relationships/tags" Target="../tags/tag350.xml"/><Relationship Id="rId5" Type="http://schemas.openxmlformats.org/officeDocument/2006/relationships/tags" Target="../tags/tag305.xml"/><Relationship Id="rId49" Type="http://schemas.openxmlformats.org/officeDocument/2006/relationships/tags" Target="../tags/tag349.xml"/><Relationship Id="rId48" Type="http://schemas.openxmlformats.org/officeDocument/2006/relationships/tags" Target="../tags/tag348.xml"/><Relationship Id="rId47" Type="http://schemas.openxmlformats.org/officeDocument/2006/relationships/tags" Target="../tags/tag347.xml"/><Relationship Id="rId46" Type="http://schemas.openxmlformats.org/officeDocument/2006/relationships/tags" Target="../tags/tag346.xml"/><Relationship Id="rId45" Type="http://schemas.openxmlformats.org/officeDocument/2006/relationships/tags" Target="../tags/tag345.xml"/><Relationship Id="rId44" Type="http://schemas.openxmlformats.org/officeDocument/2006/relationships/tags" Target="../tags/tag344.xml"/><Relationship Id="rId43" Type="http://schemas.openxmlformats.org/officeDocument/2006/relationships/tags" Target="../tags/tag343.xml"/><Relationship Id="rId42" Type="http://schemas.openxmlformats.org/officeDocument/2006/relationships/tags" Target="../tags/tag342.xml"/><Relationship Id="rId41" Type="http://schemas.openxmlformats.org/officeDocument/2006/relationships/tags" Target="../tags/tag341.xml"/><Relationship Id="rId40" Type="http://schemas.openxmlformats.org/officeDocument/2006/relationships/tags" Target="../tags/tag340.xml"/><Relationship Id="rId4" Type="http://schemas.openxmlformats.org/officeDocument/2006/relationships/tags" Target="../tags/tag304.xml"/><Relationship Id="rId39" Type="http://schemas.openxmlformats.org/officeDocument/2006/relationships/tags" Target="../tags/tag339.xml"/><Relationship Id="rId38" Type="http://schemas.openxmlformats.org/officeDocument/2006/relationships/tags" Target="../tags/tag338.xml"/><Relationship Id="rId37" Type="http://schemas.openxmlformats.org/officeDocument/2006/relationships/tags" Target="../tags/tag337.xml"/><Relationship Id="rId36" Type="http://schemas.openxmlformats.org/officeDocument/2006/relationships/tags" Target="../tags/tag336.xml"/><Relationship Id="rId35" Type="http://schemas.openxmlformats.org/officeDocument/2006/relationships/tags" Target="../tags/tag335.xml"/><Relationship Id="rId34" Type="http://schemas.openxmlformats.org/officeDocument/2006/relationships/tags" Target="../tags/tag334.xml"/><Relationship Id="rId33" Type="http://schemas.openxmlformats.org/officeDocument/2006/relationships/tags" Target="../tags/tag333.xml"/><Relationship Id="rId32" Type="http://schemas.openxmlformats.org/officeDocument/2006/relationships/tags" Target="../tags/tag332.xml"/><Relationship Id="rId31" Type="http://schemas.openxmlformats.org/officeDocument/2006/relationships/tags" Target="../tags/tag331.xml"/><Relationship Id="rId30" Type="http://schemas.openxmlformats.org/officeDocument/2006/relationships/tags" Target="../tags/tag330.xml"/><Relationship Id="rId3" Type="http://schemas.openxmlformats.org/officeDocument/2006/relationships/tags" Target="../tags/tag303.xml"/><Relationship Id="rId29" Type="http://schemas.openxmlformats.org/officeDocument/2006/relationships/tags" Target="../tags/tag329.xml"/><Relationship Id="rId28" Type="http://schemas.openxmlformats.org/officeDocument/2006/relationships/tags" Target="../tags/tag328.xml"/><Relationship Id="rId27" Type="http://schemas.openxmlformats.org/officeDocument/2006/relationships/tags" Target="../tags/tag327.xml"/><Relationship Id="rId26" Type="http://schemas.openxmlformats.org/officeDocument/2006/relationships/tags" Target="../tags/tag326.xml"/><Relationship Id="rId25" Type="http://schemas.openxmlformats.org/officeDocument/2006/relationships/tags" Target="../tags/tag325.xml"/><Relationship Id="rId24" Type="http://schemas.openxmlformats.org/officeDocument/2006/relationships/tags" Target="../tags/tag324.xml"/><Relationship Id="rId23" Type="http://schemas.openxmlformats.org/officeDocument/2006/relationships/tags" Target="../tags/tag323.xml"/><Relationship Id="rId22" Type="http://schemas.openxmlformats.org/officeDocument/2006/relationships/tags" Target="../tags/tag322.xml"/><Relationship Id="rId21" Type="http://schemas.openxmlformats.org/officeDocument/2006/relationships/tags" Target="../tags/tag321.xml"/><Relationship Id="rId20" Type="http://schemas.openxmlformats.org/officeDocument/2006/relationships/tags" Target="../tags/tag320.xml"/><Relationship Id="rId2" Type="http://schemas.openxmlformats.org/officeDocument/2006/relationships/tags" Target="../tags/tag302.xml"/><Relationship Id="rId192" Type="http://schemas.openxmlformats.org/officeDocument/2006/relationships/slideLayout" Target="../slideLayouts/slideLayout2.xml"/><Relationship Id="rId191" Type="http://schemas.openxmlformats.org/officeDocument/2006/relationships/tags" Target="../tags/tag490.xml"/><Relationship Id="rId190" Type="http://schemas.openxmlformats.org/officeDocument/2006/relationships/image" Target="../media/image27.png"/><Relationship Id="rId19" Type="http://schemas.openxmlformats.org/officeDocument/2006/relationships/tags" Target="../tags/tag319.xml"/><Relationship Id="rId189" Type="http://schemas.openxmlformats.org/officeDocument/2006/relationships/tags" Target="../tags/tag489.xml"/><Relationship Id="rId188" Type="http://schemas.openxmlformats.org/officeDocument/2006/relationships/tags" Target="../tags/tag488.xml"/><Relationship Id="rId187" Type="http://schemas.openxmlformats.org/officeDocument/2006/relationships/tags" Target="../tags/tag487.xml"/><Relationship Id="rId186" Type="http://schemas.openxmlformats.org/officeDocument/2006/relationships/tags" Target="../tags/tag486.xml"/><Relationship Id="rId185" Type="http://schemas.openxmlformats.org/officeDocument/2006/relationships/tags" Target="../tags/tag485.xml"/><Relationship Id="rId184" Type="http://schemas.openxmlformats.org/officeDocument/2006/relationships/tags" Target="../tags/tag484.xml"/><Relationship Id="rId183" Type="http://schemas.openxmlformats.org/officeDocument/2006/relationships/tags" Target="../tags/tag483.xml"/><Relationship Id="rId182" Type="http://schemas.openxmlformats.org/officeDocument/2006/relationships/tags" Target="../tags/tag482.xml"/><Relationship Id="rId181" Type="http://schemas.openxmlformats.org/officeDocument/2006/relationships/tags" Target="../tags/tag481.xml"/><Relationship Id="rId180" Type="http://schemas.openxmlformats.org/officeDocument/2006/relationships/tags" Target="../tags/tag480.xml"/><Relationship Id="rId18" Type="http://schemas.openxmlformats.org/officeDocument/2006/relationships/tags" Target="../tags/tag318.xml"/><Relationship Id="rId179" Type="http://schemas.openxmlformats.org/officeDocument/2006/relationships/tags" Target="../tags/tag479.xml"/><Relationship Id="rId178" Type="http://schemas.openxmlformats.org/officeDocument/2006/relationships/tags" Target="../tags/tag478.xml"/><Relationship Id="rId177" Type="http://schemas.openxmlformats.org/officeDocument/2006/relationships/tags" Target="../tags/tag477.xml"/><Relationship Id="rId176" Type="http://schemas.openxmlformats.org/officeDocument/2006/relationships/tags" Target="../tags/tag476.xml"/><Relationship Id="rId175" Type="http://schemas.openxmlformats.org/officeDocument/2006/relationships/tags" Target="../tags/tag475.xml"/><Relationship Id="rId174" Type="http://schemas.openxmlformats.org/officeDocument/2006/relationships/tags" Target="../tags/tag474.xml"/><Relationship Id="rId173" Type="http://schemas.openxmlformats.org/officeDocument/2006/relationships/tags" Target="../tags/tag473.xml"/><Relationship Id="rId172" Type="http://schemas.openxmlformats.org/officeDocument/2006/relationships/tags" Target="../tags/tag472.xml"/><Relationship Id="rId171" Type="http://schemas.openxmlformats.org/officeDocument/2006/relationships/tags" Target="../tags/tag471.xml"/><Relationship Id="rId170" Type="http://schemas.openxmlformats.org/officeDocument/2006/relationships/tags" Target="../tags/tag470.xml"/><Relationship Id="rId17" Type="http://schemas.openxmlformats.org/officeDocument/2006/relationships/tags" Target="../tags/tag317.xml"/><Relationship Id="rId169" Type="http://schemas.openxmlformats.org/officeDocument/2006/relationships/tags" Target="../tags/tag469.xml"/><Relationship Id="rId168" Type="http://schemas.openxmlformats.org/officeDocument/2006/relationships/tags" Target="../tags/tag468.xml"/><Relationship Id="rId167" Type="http://schemas.openxmlformats.org/officeDocument/2006/relationships/tags" Target="../tags/tag467.xml"/><Relationship Id="rId166" Type="http://schemas.openxmlformats.org/officeDocument/2006/relationships/tags" Target="../tags/tag466.xml"/><Relationship Id="rId165" Type="http://schemas.openxmlformats.org/officeDocument/2006/relationships/tags" Target="../tags/tag465.xml"/><Relationship Id="rId164" Type="http://schemas.openxmlformats.org/officeDocument/2006/relationships/tags" Target="../tags/tag464.xml"/><Relationship Id="rId163" Type="http://schemas.openxmlformats.org/officeDocument/2006/relationships/tags" Target="../tags/tag463.xml"/><Relationship Id="rId162" Type="http://schemas.openxmlformats.org/officeDocument/2006/relationships/tags" Target="../tags/tag462.xml"/><Relationship Id="rId161" Type="http://schemas.openxmlformats.org/officeDocument/2006/relationships/tags" Target="../tags/tag461.xml"/><Relationship Id="rId160" Type="http://schemas.openxmlformats.org/officeDocument/2006/relationships/tags" Target="../tags/tag460.xml"/><Relationship Id="rId16" Type="http://schemas.openxmlformats.org/officeDocument/2006/relationships/tags" Target="../tags/tag316.xml"/><Relationship Id="rId159" Type="http://schemas.openxmlformats.org/officeDocument/2006/relationships/tags" Target="../tags/tag459.xml"/><Relationship Id="rId158" Type="http://schemas.openxmlformats.org/officeDocument/2006/relationships/tags" Target="../tags/tag458.xml"/><Relationship Id="rId157" Type="http://schemas.openxmlformats.org/officeDocument/2006/relationships/tags" Target="../tags/tag457.xml"/><Relationship Id="rId156" Type="http://schemas.openxmlformats.org/officeDocument/2006/relationships/tags" Target="../tags/tag456.xml"/><Relationship Id="rId155" Type="http://schemas.openxmlformats.org/officeDocument/2006/relationships/tags" Target="../tags/tag455.xml"/><Relationship Id="rId154" Type="http://schemas.openxmlformats.org/officeDocument/2006/relationships/tags" Target="../tags/tag454.xml"/><Relationship Id="rId153" Type="http://schemas.openxmlformats.org/officeDocument/2006/relationships/tags" Target="../tags/tag453.xml"/><Relationship Id="rId152" Type="http://schemas.openxmlformats.org/officeDocument/2006/relationships/tags" Target="../tags/tag452.xml"/><Relationship Id="rId151" Type="http://schemas.openxmlformats.org/officeDocument/2006/relationships/tags" Target="../tags/tag451.xml"/><Relationship Id="rId150" Type="http://schemas.openxmlformats.org/officeDocument/2006/relationships/tags" Target="../tags/tag450.xml"/><Relationship Id="rId15" Type="http://schemas.openxmlformats.org/officeDocument/2006/relationships/tags" Target="../tags/tag315.xml"/><Relationship Id="rId149" Type="http://schemas.openxmlformats.org/officeDocument/2006/relationships/tags" Target="../tags/tag449.xml"/><Relationship Id="rId148" Type="http://schemas.openxmlformats.org/officeDocument/2006/relationships/tags" Target="../tags/tag448.xml"/><Relationship Id="rId147" Type="http://schemas.openxmlformats.org/officeDocument/2006/relationships/tags" Target="../tags/tag447.xml"/><Relationship Id="rId146" Type="http://schemas.openxmlformats.org/officeDocument/2006/relationships/tags" Target="../tags/tag446.xml"/><Relationship Id="rId145" Type="http://schemas.openxmlformats.org/officeDocument/2006/relationships/tags" Target="../tags/tag445.xml"/><Relationship Id="rId144" Type="http://schemas.openxmlformats.org/officeDocument/2006/relationships/tags" Target="../tags/tag444.xml"/><Relationship Id="rId143" Type="http://schemas.openxmlformats.org/officeDocument/2006/relationships/tags" Target="../tags/tag443.xml"/><Relationship Id="rId142" Type="http://schemas.openxmlformats.org/officeDocument/2006/relationships/tags" Target="../tags/tag442.xml"/><Relationship Id="rId141" Type="http://schemas.openxmlformats.org/officeDocument/2006/relationships/tags" Target="../tags/tag441.xml"/><Relationship Id="rId140" Type="http://schemas.openxmlformats.org/officeDocument/2006/relationships/tags" Target="../tags/tag440.xml"/><Relationship Id="rId14" Type="http://schemas.openxmlformats.org/officeDocument/2006/relationships/tags" Target="../tags/tag314.xml"/><Relationship Id="rId139" Type="http://schemas.openxmlformats.org/officeDocument/2006/relationships/tags" Target="../tags/tag439.xml"/><Relationship Id="rId138" Type="http://schemas.openxmlformats.org/officeDocument/2006/relationships/tags" Target="../tags/tag438.xml"/><Relationship Id="rId137" Type="http://schemas.openxmlformats.org/officeDocument/2006/relationships/tags" Target="../tags/tag437.xml"/><Relationship Id="rId136" Type="http://schemas.openxmlformats.org/officeDocument/2006/relationships/tags" Target="../tags/tag436.xml"/><Relationship Id="rId135" Type="http://schemas.openxmlformats.org/officeDocument/2006/relationships/tags" Target="../tags/tag435.xml"/><Relationship Id="rId134" Type="http://schemas.openxmlformats.org/officeDocument/2006/relationships/tags" Target="../tags/tag434.xml"/><Relationship Id="rId133" Type="http://schemas.openxmlformats.org/officeDocument/2006/relationships/tags" Target="../tags/tag433.xml"/><Relationship Id="rId132" Type="http://schemas.openxmlformats.org/officeDocument/2006/relationships/tags" Target="../tags/tag432.xml"/><Relationship Id="rId131" Type="http://schemas.openxmlformats.org/officeDocument/2006/relationships/tags" Target="../tags/tag431.xml"/><Relationship Id="rId130" Type="http://schemas.openxmlformats.org/officeDocument/2006/relationships/tags" Target="../tags/tag430.xml"/><Relationship Id="rId13" Type="http://schemas.openxmlformats.org/officeDocument/2006/relationships/tags" Target="../tags/tag313.xml"/><Relationship Id="rId129" Type="http://schemas.openxmlformats.org/officeDocument/2006/relationships/tags" Target="../tags/tag429.xml"/><Relationship Id="rId128" Type="http://schemas.openxmlformats.org/officeDocument/2006/relationships/tags" Target="../tags/tag428.xml"/><Relationship Id="rId127" Type="http://schemas.openxmlformats.org/officeDocument/2006/relationships/tags" Target="../tags/tag427.xml"/><Relationship Id="rId126" Type="http://schemas.openxmlformats.org/officeDocument/2006/relationships/tags" Target="../tags/tag426.xml"/><Relationship Id="rId125" Type="http://schemas.openxmlformats.org/officeDocument/2006/relationships/tags" Target="../tags/tag425.xml"/><Relationship Id="rId124" Type="http://schemas.openxmlformats.org/officeDocument/2006/relationships/tags" Target="../tags/tag424.xml"/><Relationship Id="rId123" Type="http://schemas.openxmlformats.org/officeDocument/2006/relationships/tags" Target="../tags/tag423.xml"/><Relationship Id="rId122" Type="http://schemas.openxmlformats.org/officeDocument/2006/relationships/tags" Target="../tags/tag422.xml"/><Relationship Id="rId121" Type="http://schemas.openxmlformats.org/officeDocument/2006/relationships/tags" Target="../tags/tag421.xml"/><Relationship Id="rId120" Type="http://schemas.openxmlformats.org/officeDocument/2006/relationships/tags" Target="../tags/tag420.xml"/><Relationship Id="rId12" Type="http://schemas.openxmlformats.org/officeDocument/2006/relationships/tags" Target="../tags/tag312.xml"/><Relationship Id="rId119" Type="http://schemas.openxmlformats.org/officeDocument/2006/relationships/tags" Target="../tags/tag419.xml"/><Relationship Id="rId118" Type="http://schemas.openxmlformats.org/officeDocument/2006/relationships/tags" Target="../tags/tag418.xml"/><Relationship Id="rId117" Type="http://schemas.openxmlformats.org/officeDocument/2006/relationships/tags" Target="../tags/tag417.xml"/><Relationship Id="rId116" Type="http://schemas.openxmlformats.org/officeDocument/2006/relationships/tags" Target="../tags/tag416.xml"/><Relationship Id="rId115" Type="http://schemas.openxmlformats.org/officeDocument/2006/relationships/tags" Target="../tags/tag415.xml"/><Relationship Id="rId114" Type="http://schemas.openxmlformats.org/officeDocument/2006/relationships/tags" Target="../tags/tag414.xml"/><Relationship Id="rId113" Type="http://schemas.openxmlformats.org/officeDocument/2006/relationships/tags" Target="../tags/tag413.xml"/><Relationship Id="rId112" Type="http://schemas.openxmlformats.org/officeDocument/2006/relationships/tags" Target="../tags/tag412.xml"/><Relationship Id="rId111" Type="http://schemas.openxmlformats.org/officeDocument/2006/relationships/tags" Target="../tags/tag411.xml"/><Relationship Id="rId110" Type="http://schemas.openxmlformats.org/officeDocument/2006/relationships/tags" Target="../tags/tag410.xml"/><Relationship Id="rId11" Type="http://schemas.openxmlformats.org/officeDocument/2006/relationships/tags" Target="../tags/tag311.xml"/><Relationship Id="rId109" Type="http://schemas.openxmlformats.org/officeDocument/2006/relationships/tags" Target="../tags/tag409.xml"/><Relationship Id="rId108" Type="http://schemas.openxmlformats.org/officeDocument/2006/relationships/tags" Target="../tags/tag408.xml"/><Relationship Id="rId107" Type="http://schemas.openxmlformats.org/officeDocument/2006/relationships/tags" Target="../tags/tag407.xml"/><Relationship Id="rId106" Type="http://schemas.openxmlformats.org/officeDocument/2006/relationships/tags" Target="../tags/tag406.xml"/><Relationship Id="rId105" Type="http://schemas.openxmlformats.org/officeDocument/2006/relationships/tags" Target="../tags/tag405.xml"/><Relationship Id="rId104" Type="http://schemas.openxmlformats.org/officeDocument/2006/relationships/tags" Target="../tags/tag404.xml"/><Relationship Id="rId103" Type="http://schemas.openxmlformats.org/officeDocument/2006/relationships/tags" Target="../tags/tag403.xml"/><Relationship Id="rId102" Type="http://schemas.openxmlformats.org/officeDocument/2006/relationships/tags" Target="../tags/tag402.xml"/><Relationship Id="rId101" Type="http://schemas.openxmlformats.org/officeDocument/2006/relationships/tags" Target="../tags/tag401.xml"/><Relationship Id="rId100" Type="http://schemas.openxmlformats.org/officeDocument/2006/relationships/tags" Target="../tags/tag400.xml"/><Relationship Id="rId10" Type="http://schemas.openxmlformats.org/officeDocument/2006/relationships/tags" Target="../tags/tag310.xml"/><Relationship Id="rId1" Type="http://schemas.openxmlformats.org/officeDocument/2006/relationships/tags" Target="../tags/tag301.xml"/></Relationships>
</file>

<file path=ppt/slides/_rels/slide19.xml.rels><?xml version="1.0" encoding="UTF-8" standalone="yes"?>
<Relationships xmlns="http://schemas.openxmlformats.org/package/2006/relationships"><Relationship Id="rId9" Type="http://schemas.openxmlformats.org/officeDocument/2006/relationships/tags" Target="../tags/tag497.xml"/><Relationship Id="rId8" Type="http://schemas.openxmlformats.org/officeDocument/2006/relationships/tags" Target="../tags/tag496.xml"/><Relationship Id="rId7" Type="http://schemas.openxmlformats.org/officeDocument/2006/relationships/image" Target="../media/image29.png"/><Relationship Id="rId6" Type="http://schemas.openxmlformats.org/officeDocument/2006/relationships/tags" Target="../tags/tag495.xml"/><Relationship Id="rId5" Type="http://schemas.openxmlformats.org/officeDocument/2006/relationships/tags" Target="../tags/tag494.xml"/><Relationship Id="rId4" Type="http://schemas.openxmlformats.org/officeDocument/2006/relationships/image" Target="../media/image28.png"/><Relationship Id="rId3" Type="http://schemas.openxmlformats.org/officeDocument/2006/relationships/tags" Target="../tags/tag493.xml"/><Relationship Id="rId25" Type="http://schemas.openxmlformats.org/officeDocument/2006/relationships/slideLayout" Target="../slideLayouts/slideLayout7.xml"/><Relationship Id="rId24" Type="http://schemas.openxmlformats.org/officeDocument/2006/relationships/tags" Target="../tags/tag510.xml"/><Relationship Id="rId23" Type="http://schemas.openxmlformats.org/officeDocument/2006/relationships/tags" Target="../tags/tag509.xml"/><Relationship Id="rId22" Type="http://schemas.openxmlformats.org/officeDocument/2006/relationships/tags" Target="../tags/tag508.xml"/><Relationship Id="rId21" Type="http://schemas.openxmlformats.org/officeDocument/2006/relationships/tags" Target="../tags/tag507.xml"/><Relationship Id="rId20" Type="http://schemas.openxmlformats.org/officeDocument/2006/relationships/tags" Target="../tags/tag506.xml"/><Relationship Id="rId2" Type="http://schemas.openxmlformats.org/officeDocument/2006/relationships/tags" Target="../tags/tag492.xml"/><Relationship Id="rId19" Type="http://schemas.openxmlformats.org/officeDocument/2006/relationships/image" Target="../media/image31.png"/><Relationship Id="rId18" Type="http://schemas.openxmlformats.org/officeDocument/2006/relationships/tags" Target="../tags/tag505.xml"/><Relationship Id="rId17" Type="http://schemas.openxmlformats.org/officeDocument/2006/relationships/tags" Target="../tags/tag504.xml"/><Relationship Id="rId16" Type="http://schemas.openxmlformats.org/officeDocument/2006/relationships/tags" Target="../tags/tag503.xml"/><Relationship Id="rId15" Type="http://schemas.openxmlformats.org/officeDocument/2006/relationships/tags" Target="../tags/tag502.xml"/><Relationship Id="rId14" Type="http://schemas.openxmlformats.org/officeDocument/2006/relationships/tags" Target="../tags/tag501.xml"/><Relationship Id="rId13" Type="http://schemas.openxmlformats.org/officeDocument/2006/relationships/tags" Target="../tags/tag500.xml"/><Relationship Id="rId12" Type="http://schemas.openxmlformats.org/officeDocument/2006/relationships/image" Target="../media/image30.png"/><Relationship Id="rId11" Type="http://schemas.openxmlformats.org/officeDocument/2006/relationships/tags" Target="../tags/tag499.xml"/><Relationship Id="rId10" Type="http://schemas.openxmlformats.org/officeDocument/2006/relationships/tags" Target="../tags/tag498.xml"/><Relationship Id="rId1" Type="http://schemas.openxmlformats.org/officeDocument/2006/relationships/tags" Target="../tags/tag491.xml"/></Relationships>
</file>

<file path=ppt/slides/_rels/slide2.xml.rels><?xml version="1.0" encoding="UTF-8" standalone="yes"?>
<Relationships xmlns="http://schemas.openxmlformats.org/package/2006/relationships"><Relationship Id="rId9" Type="http://schemas.openxmlformats.org/officeDocument/2006/relationships/tags" Target="../tags/tag58.xml"/><Relationship Id="rId8" Type="http://schemas.openxmlformats.org/officeDocument/2006/relationships/tags" Target="../tags/tag57.xml"/><Relationship Id="rId7" Type="http://schemas.openxmlformats.org/officeDocument/2006/relationships/tags" Target="../tags/tag56.xml"/><Relationship Id="rId6" Type="http://schemas.openxmlformats.org/officeDocument/2006/relationships/tags" Target="../tags/tag55.xml"/><Relationship Id="rId57" Type="http://schemas.openxmlformats.org/officeDocument/2006/relationships/slideLayout" Target="../slideLayouts/slideLayout7.xml"/><Relationship Id="rId56" Type="http://schemas.openxmlformats.org/officeDocument/2006/relationships/tags" Target="../tags/tag105.xml"/><Relationship Id="rId55" Type="http://schemas.openxmlformats.org/officeDocument/2006/relationships/tags" Target="../tags/tag104.xml"/><Relationship Id="rId54" Type="http://schemas.openxmlformats.org/officeDocument/2006/relationships/tags" Target="../tags/tag103.xml"/><Relationship Id="rId53" Type="http://schemas.openxmlformats.org/officeDocument/2006/relationships/tags" Target="../tags/tag102.xml"/><Relationship Id="rId52" Type="http://schemas.openxmlformats.org/officeDocument/2006/relationships/tags" Target="../tags/tag101.xml"/><Relationship Id="rId51" Type="http://schemas.openxmlformats.org/officeDocument/2006/relationships/tags" Target="../tags/tag100.xml"/><Relationship Id="rId50" Type="http://schemas.openxmlformats.org/officeDocument/2006/relationships/tags" Target="../tags/tag99.xml"/><Relationship Id="rId5" Type="http://schemas.openxmlformats.org/officeDocument/2006/relationships/tags" Target="../tags/tag54.xml"/><Relationship Id="rId49" Type="http://schemas.openxmlformats.org/officeDocument/2006/relationships/tags" Target="../tags/tag98.xml"/><Relationship Id="rId48" Type="http://schemas.openxmlformats.org/officeDocument/2006/relationships/tags" Target="../tags/tag97.xml"/><Relationship Id="rId47" Type="http://schemas.openxmlformats.org/officeDocument/2006/relationships/tags" Target="../tags/tag96.xml"/><Relationship Id="rId46" Type="http://schemas.openxmlformats.org/officeDocument/2006/relationships/tags" Target="../tags/tag95.xml"/><Relationship Id="rId45" Type="http://schemas.openxmlformats.org/officeDocument/2006/relationships/tags" Target="../tags/tag94.xml"/><Relationship Id="rId44" Type="http://schemas.openxmlformats.org/officeDocument/2006/relationships/tags" Target="../tags/tag93.xml"/><Relationship Id="rId43" Type="http://schemas.openxmlformats.org/officeDocument/2006/relationships/tags" Target="../tags/tag92.xml"/><Relationship Id="rId42" Type="http://schemas.openxmlformats.org/officeDocument/2006/relationships/tags" Target="../tags/tag91.xml"/><Relationship Id="rId41" Type="http://schemas.openxmlformats.org/officeDocument/2006/relationships/tags" Target="../tags/tag90.xml"/><Relationship Id="rId40" Type="http://schemas.openxmlformats.org/officeDocument/2006/relationships/tags" Target="../tags/tag89.xml"/><Relationship Id="rId4" Type="http://schemas.openxmlformats.org/officeDocument/2006/relationships/tags" Target="../tags/tag53.xml"/><Relationship Id="rId39" Type="http://schemas.openxmlformats.org/officeDocument/2006/relationships/tags" Target="../tags/tag88.xml"/><Relationship Id="rId38" Type="http://schemas.openxmlformats.org/officeDocument/2006/relationships/tags" Target="../tags/tag87.xml"/><Relationship Id="rId37" Type="http://schemas.openxmlformats.org/officeDocument/2006/relationships/tags" Target="../tags/tag86.xml"/><Relationship Id="rId36" Type="http://schemas.openxmlformats.org/officeDocument/2006/relationships/tags" Target="../tags/tag85.xml"/><Relationship Id="rId35" Type="http://schemas.openxmlformats.org/officeDocument/2006/relationships/tags" Target="../tags/tag84.xml"/><Relationship Id="rId34" Type="http://schemas.openxmlformats.org/officeDocument/2006/relationships/tags" Target="../tags/tag83.xml"/><Relationship Id="rId33" Type="http://schemas.openxmlformats.org/officeDocument/2006/relationships/tags" Target="../tags/tag82.xml"/><Relationship Id="rId32" Type="http://schemas.openxmlformats.org/officeDocument/2006/relationships/tags" Target="../tags/tag81.xml"/><Relationship Id="rId31" Type="http://schemas.openxmlformats.org/officeDocument/2006/relationships/tags" Target="../tags/tag80.xml"/><Relationship Id="rId30" Type="http://schemas.openxmlformats.org/officeDocument/2006/relationships/tags" Target="../tags/tag79.xml"/><Relationship Id="rId3" Type="http://schemas.openxmlformats.org/officeDocument/2006/relationships/tags" Target="../tags/tag52.xml"/><Relationship Id="rId29" Type="http://schemas.openxmlformats.org/officeDocument/2006/relationships/tags" Target="../tags/tag78.xml"/><Relationship Id="rId28" Type="http://schemas.openxmlformats.org/officeDocument/2006/relationships/tags" Target="../tags/tag77.xml"/><Relationship Id="rId27" Type="http://schemas.openxmlformats.org/officeDocument/2006/relationships/tags" Target="../tags/tag76.xml"/><Relationship Id="rId26" Type="http://schemas.openxmlformats.org/officeDocument/2006/relationships/tags" Target="../tags/tag75.xml"/><Relationship Id="rId25" Type="http://schemas.openxmlformats.org/officeDocument/2006/relationships/tags" Target="../tags/tag74.xml"/><Relationship Id="rId24" Type="http://schemas.openxmlformats.org/officeDocument/2006/relationships/tags" Target="../tags/tag73.xml"/><Relationship Id="rId23" Type="http://schemas.openxmlformats.org/officeDocument/2006/relationships/tags" Target="../tags/tag72.xml"/><Relationship Id="rId22" Type="http://schemas.openxmlformats.org/officeDocument/2006/relationships/tags" Target="../tags/tag71.xml"/><Relationship Id="rId21" Type="http://schemas.openxmlformats.org/officeDocument/2006/relationships/tags" Target="../tags/tag70.xml"/><Relationship Id="rId20" Type="http://schemas.openxmlformats.org/officeDocument/2006/relationships/tags" Target="../tags/tag69.xml"/><Relationship Id="rId2" Type="http://schemas.openxmlformats.org/officeDocument/2006/relationships/tags" Target="../tags/tag51.xml"/><Relationship Id="rId19" Type="http://schemas.openxmlformats.org/officeDocument/2006/relationships/tags" Target="../tags/tag68.xml"/><Relationship Id="rId18" Type="http://schemas.openxmlformats.org/officeDocument/2006/relationships/tags" Target="../tags/tag67.xml"/><Relationship Id="rId17" Type="http://schemas.openxmlformats.org/officeDocument/2006/relationships/tags" Target="../tags/tag66.xml"/><Relationship Id="rId16" Type="http://schemas.openxmlformats.org/officeDocument/2006/relationships/tags" Target="../tags/tag65.xml"/><Relationship Id="rId15" Type="http://schemas.openxmlformats.org/officeDocument/2006/relationships/tags" Target="../tags/tag64.xml"/><Relationship Id="rId14" Type="http://schemas.openxmlformats.org/officeDocument/2006/relationships/tags" Target="../tags/tag63.xml"/><Relationship Id="rId13" Type="http://schemas.openxmlformats.org/officeDocument/2006/relationships/tags" Target="../tags/tag62.xml"/><Relationship Id="rId12" Type="http://schemas.openxmlformats.org/officeDocument/2006/relationships/tags" Target="../tags/tag61.xml"/><Relationship Id="rId11" Type="http://schemas.openxmlformats.org/officeDocument/2006/relationships/tags" Target="../tags/tag60.xml"/><Relationship Id="rId10" Type="http://schemas.openxmlformats.org/officeDocument/2006/relationships/tags" Target="../tags/tag59.xml"/><Relationship Id="rId1" Type="http://schemas.openxmlformats.org/officeDocument/2006/relationships/tags" Target="../tags/tag50.xml"/></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tags" Target="../tags/tag515.xml"/><Relationship Id="rId4" Type="http://schemas.openxmlformats.org/officeDocument/2006/relationships/tags" Target="../tags/tag514.xml"/><Relationship Id="rId3" Type="http://schemas.openxmlformats.org/officeDocument/2006/relationships/tags" Target="../tags/tag513.xml"/><Relationship Id="rId2" Type="http://schemas.openxmlformats.org/officeDocument/2006/relationships/tags" Target="../tags/tag512.xml"/><Relationship Id="rId1" Type="http://schemas.openxmlformats.org/officeDocument/2006/relationships/tags" Target="../tags/tag511.xml"/></Relationships>
</file>

<file path=ppt/slides/_rels/slide21.xml.rels><?xml version="1.0" encoding="UTF-8" standalone="yes"?>
<Relationships xmlns="http://schemas.openxmlformats.org/package/2006/relationships"><Relationship Id="rId9" Type="http://schemas.openxmlformats.org/officeDocument/2006/relationships/tags" Target="../tags/tag523.xml"/><Relationship Id="rId8" Type="http://schemas.openxmlformats.org/officeDocument/2006/relationships/tags" Target="../tags/tag522.xml"/><Relationship Id="rId7" Type="http://schemas.openxmlformats.org/officeDocument/2006/relationships/tags" Target="../tags/tag521.xml"/><Relationship Id="rId6" Type="http://schemas.openxmlformats.org/officeDocument/2006/relationships/tags" Target="../tags/tag520.xml"/><Relationship Id="rId5" Type="http://schemas.openxmlformats.org/officeDocument/2006/relationships/tags" Target="../tags/tag519.xml"/><Relationship Id="rId4" Type="http://schemas.openxmlformats.org/officeDocument/2006/relationships/tags" Target="../tags/tag518.xml"/><Relationship Id="rId3" Type="http://schemas.openxmlformats.org/officeDocument/2006/relationships/tags" Target="../tags/tag517.xml"/><Relationship Id="rId26" Type="http://schemas.openxmlformats.org/officeDocument/2006/relationships/slideLayout" Target="../slideLayouts/slideLayout7.xml"/><Relationship Id="rId25" Type="http://schemas.openxmlformats.org/officeDocument/2006/relationships/tags" Target="../tags/tag538.xml"/><Relationship Id="rId24" Type="http://schemas.openxmlformats.org/officeDocument/2006/relationships/tags" Target="../tags/tag537.xml"/><Relationship Id="rId23" Type="http://schemas.openxmlformats.org/officeDocument/2006/relationships/tags" Target="../tags/tag536.xml"/><Relationship Id="rId22" Type="http://schemas.openxmlformats.org/officeDocument/2006/relationships/tags" Target="../tags/tag535.xml"/><Relationship Id="rId21" Type="http://schemas.openxmlformats.org/officeDocument/2006/relationships/tags" Target="../tags/tag534.xml"/><Relationship Id="rId20" Type="http://schemas.openxmlformats.org/officeDocument/2006/relationships/image" Target="../media/image33.png"/><Relationship Id="rId2" Type="http://schemas.openxmlformats.org/officeDocument/2006/relationships/image" Target="../media/image32.png"/><Relationship Id="rId19" Type="http://schemas.openxmlformats.org/officeDocument/2006/relationships/tags" Target="../tags/tag533.xml"/><Relationship Id="rId18" Type="http://schemas.openxmlformats.org/officeDocument/2006/relationships/tags" Target="../tags/tag532.xml"/><Relationship Id="rId17" Type="http://schemas.openxmlformats.org/officeDocument/2006/relationships/tags" Target="../tags/tag531.xml"/><Relationship Id="rId16" Type="http://schemas.openxmlformats.org/officeDocument/2006/relationships/tags" Target="../tags/tag530.xml"/><Relationship Id="rId15" Type="http://schemas.openxmlformats.org/officeDocument/2006/relationships/tags" Target="../tags/tag529.xml"/><Relationship Id="rId14" Type="http://schemas.openxmlformats.org/officeDocument/2006/relationships/tags" Target="../tags/tag528.xml"/><Relationship Id="rId13" Type="http://schemas.openxmlformats.org/officeDocument/2006/relationships/tags" Target="../tags/tag527.xml"/><Relationship Id="rId12" Type="http://schemas.openxmlformats.org/officeDocument/2006/relationships/tags" Target="../tags/tag526.xml"/><Relationship Id="rId11" Type="http://schemas.openxmlformats.org/officeDocument/2006/relationships/tags" Target="../tags/tag525.xml"/><Relationship Id="rId10" Type="http://schemas.openxmlformats.org/officeDocument/2006/relationships/tags" Target="../tags/tag524.xml"/><Relationship Id="rId1" Type="http://schemas.openxmlformats.org/officeDocument/2006/relationships/tags" Target="../tags/tag516.xml"/></Relationships>
</file>

<file path=ppt/slides/_rels/slide22.xml.rels><?xml version="1.0" encoding="UTF-8" standalone="yes"?>
<Relationships xmlns="http://schemas.openxmlformats.org/package/2006/relationships"><Relationship Id="rId9" Type="http://schemas.openxmlformats.org/officeDocument/2006/relationships/tags" Target="../tags/tag546.xml"/><Relationship Id="rId8" Type="http://schemas.openxmlformats.org/officeDocument/2006/relationships/tags" Target="../tags/tag545.xml"/><Relationship Id="rId7" Type="http://schemas.openxmlformats.org/officeDocument/2006/relationships/tags" Target="../tags/tag544.xml"/><Relationship Id="rId6" Type="http://schemas.openxmlformats.org/officeDocument/2006/relationships/tags" Target="../tags/tag543.xml"/><Relationship Id="rId5" Type="http://schemas.openxmlformats.org/officeDocument/2006/relationships/tags" Target="../tags/tag542.xml"/><Relationship Id="rId4" Type="http://schemas.openxmlformats.org/officeDocument/2006/relationships/tags" Target="../tags/tag541.xml"/><Relationship Id="rId3" Type="http://schemas.openxmlformats.org/officeDocument/2006/relationships/tags" Target="../tags/tag540.xml"/><Relationship Id="rId21" Type="http://schemas.openxmlformats.org/officeDocument/2006/relationships/slideLayout" Target="../slideLayouts/slideLayout7.xml"/><Relationship Id="rId20" Type="http://schemas.openxmlformats.org/officeDocument/2006/relationships/tags" Target="../tags/tag557.xml"/><Relationship Id="rId2" Type="http://schemas.openxmlformats.org/officeDocument/2006/relationships/image" Target="../media/image32.png"/><Relationship Id="rId19" Type="http://schemas.openxmlformats.org/officeDocument/2006/relationships/tags" Target="../tags/tag556.xml"/><Relationship Id="rId18" Type="http://schemas.openxmlformats.org/officeDocument/2006/relationships/tags" Target="../tags/tag555.xml"/><Relationship Id="rId17" Type="http://schemas.openxmlformats.org/officeDocument/2006/relationships/tags" Target="../tags/tag554.xml"/><Relationship Id="rId16" Type="http://schemas.openxmlformats.org/officeDocument/2006/relationships/tags" Target="../tags/tag553.xml"/><Relationship Id="rId15" Type="http://schemas.openxmlformats.org/officeDocument/2006/relationships/tags" Target="../tags/tag552.xml"/><Relationship Id="rId14" Type="http://schemas.openxmlformats.org/officeDocument/2006/relationships/tags" Target="../tags/tag551.xml"/><Relationship Id="rId13" Type="http://schemas.openxmlformats.org/officeDocument/2006/relationships/tags" Target="../tags/tag550.xml"/><Relationship Id="rId12" Type="http://schemas.openxmlformats.org/officeDocument/2006/relationships/tags" Target="../tags/tag549.xml"/><Relationship Id="rId11" Type="http://schemas.openxmlformats.org/officeDocument/2006/relationships/tags" Target="../tags/tag548.xml"/><Relationship Id="rId10" Type="http://schemas.openxmlformats.org/officeDocument/2006/relationships/tags" Target="../tags/tag547.xml"/><Relationship Id="rId1" Type="http://schemas.openxmlformats.org/officeDocument/2006/relationships/tags" Target="../tags/tag539.xml"/></Relationships>
</file>

<file path=ppt/slides/_rels/slide23.xml.rels><?xml version="1.0" encoding="UTF-8" standalone="yes"?>
<Relationships xmlns="http://schemas.openxmlformats.org/package/2006/relationships"><Relationship Id="rId9" Type="http://schemas.openxmlformats.org/officeDocument/2006/relationships/tags" Target="../tags/tag566.xml"/><Relationship Id="rId8" Type="http://schemas.openxmlformats.org/officeDocument/2006/relationships/tags" Target="../tags/tag565.xml"/><Relationship Id="rId7" Type="http://schemas.openxmlformats.org/officeDocument/2006/relationships/tags" Target="../tags/tag564.xml"/><Relationship Id="rId6" Type="http://schemas.openxmlformats.org/officeDocument/2006/relationships/tags" Target="../tags/tag563.xml"/><Relationship Id="rId5" Type="http://schemas.openxmlformats.org/officeDocument/2006/relationships/tags" Target="../tags/tag562.xml"/><Relationship Id="rId4" Type="http://schemas.openxmlformats.org/officeDocument/2006/relationships/tags" Target="../tags/tag561.xml"/><Relationship Id="rId3" Type="http://schemas.openxmlformats.org/officeDocument/2006/relationships/tags" Target="../tags/tag560.xml"/><Relationship Id="rId25" Type="http://schemas.openxmlformats.org/officeDocument/2006/relationships/slideLayout" Target="../slideLayouts/slideLayout7.xml"/><Relationship Id="rId24" Type="http://schemas.openxmlformats.org/officeDocument/2006/relationships/tags" Target="../tags/tag577.xml"/><Relationship Id="rId23" Type="http://schemas.microsoft.com/office/2007/relationships/hdphoto" Target="../media/image37.wdp"/><Relationship Id="rId22" Type="http://schemas.openxmlformats.org/officeDocument/2006/relationships/image" Target="../media/image36.png"/><Relationship Id="rId21" Type="http://schemas.openxmlformats.org/officeDocument/2006/relationships/tags" Target="../tags/tag576.xml"/><Relationship Id="rId20" Type="http://schemas.openxmlformats.org/officeDocument/2006/relationships/tags" Target="../tags/tag575.xml"/><Relationship Id="rId2" Type="http://schemas.openxmlformats.org/officeDocument/2006/relationships/tags" Target="../tags/tag559.xml"/><Relationship Id="rId19" Type="http://schemas.openxmlformats.org/officeDocument/2006/relationships/tags" Target="../tags/tag574.xml"/><Relationship Id="rId18" Type="http://schemas.openxmlformats.org/officeDocument/2006/relationships/image" Target="../media/image35.jpeg"/><Relationship Id="rId17" Type="http://schemas.openxmlformats.org/officeDocument/2006/relationships/tags" Target="../tags/tag573.xml"/><Relationship Id="rId16" Type="http://schemas.openxmlformats.org/officeDocument/2006/relationships/tags" Target="../tags/tag572.xml"/><Relationship Id="rId15" Type="http://schemas.openxmlformats.org/officeDocument/2006/relationships/image" Target="../media/image34.png"/><Relationship Id="rId14" Type="http://schemas.openxmlformats.org/officeDocument/2006/relationships/tags" Target="../tags/tag571.xml"/><Relationship Id="rId13" Type="http://schemas.openxmlformats.org/officeDocument/2006/relationships/tags" Target="../tags/tag570.xml"/><Relationship Id="rId12" Type="http://schemas.openxmlformats.org/officeDocument/2006/relationships/tags" Target="../tags/tag569.xml"/><Relationship Id="rId11" Type="http://schemas.openxmlformats.org/officeDocument/2006/relationships/tags" Target="../tags/tag568.xml"/><Relationship Id="rId10" Type="http://schemas.openxmlformats.org/officeDocument/2006/relationships/tags" Target="../tags/tag567.xml"/><Relationship Id="rId1" Type="http://schemas.openxmlformats.org/officeDocument/2006/relationships/tags" Target="../tags/tag558.xml"/></Relationships>
</file>

<file path=ppt/slides/_rels/slide24.xml.rels><?xml version="1.0" encoding="UTF-8" standalone="yes"?>
<Relationships xmlns="http://schemas.openxmlformats.org/package/2006/relationships"><Relationship Id="rId9" Type="http://schemas.openxmlformats.org/officeDocument/2006/relationships/tags" Target="../tags/tag586.xml"/><Relationship Id="rId8" Type="http://schemas.openxmlformats.org/officeDocument/2006/relationships/tags" Target="../tags/tag585.xml"/><Relationship Id="rId7" Type="http://schemas.openxmlformats.org/officeDocument/2006/relationships/tags" Target="../tags/tag584.xml"/><Relationship Id="rId6" Type="http://schemas.openxmlformats.org/officeDocument/2006/relationships/tags" Target="../tags/tag583.xml"/><Relationship Id="rId5" Type="http://schemas.openxmlformats.org/officeDocument/2006/relationships/tags" Target="../tags/tag582.xml"/><Relationship Id="rId4" Type="http://schemas.openxmlformats.org/officeDocument/2006/relationships/tags" Target="../tags/tag581.xml"/><Relationship Id="rId33" Type="http://schemas.openxmlformats.org/officeDocument/2006/relationships/slideLayout" Target="../slideLayouts/slideLayout7.xml"/><Relationship Id="rId32" Type="http://schemas.openxmlformats.org/officeDocument/2006/relationships/tags" Target="../tags/tag604.xml"/><Relationship Id="rId31" Type="http://schemas.openxmlformats.org/officeDocument/2006/relationships/tags" Target="../tags/tag603.xml"/><Relationship Id="rId30" Type="http://schemas.openxmlformats.org/officeDocument/2006/relationships/tags" Target="../tags/tag602.xml"/><Relationship Id="rId3" Type="http://schemas.openxmlformats.org/officeDocument/2006/relationships/tags" Target="../tags/tag580.xml"/><Relationship Id="rId29" Type="http://schemas.openxmlformats.org/officeDocument/2006/relationships/tags" Target="../tags/tag601.xml"/><Relationship Id="rId28" Type="http://schemas.openxmlformats.org/officeDocument/2006/relationships/tags" Target="../tags/tag600.xml"/><Relationship Id="rId27" Type="http://schemas.openxmlformats.org/officeDocument/2006/relationships/tags" Target="../tags/tag599.xml"/><Relationship Id="rId26" Type="http://schemas.microsoft.com/office/2007/relationships/hdphoto" Target="../media/image37.wdp"/><Relationship Id="rId25" Type="http://schemas.openxmlformats.org/officeDocument/2006/relationships/image" Target="../media/image36.png"/><Relationship Id="rId24" Type="http://schemas.openxmlformats.org/officeDocument/2006/relationships/tags" Target="../tags/tag598.xml"/><Relationship Id="rId23" Type="http://schemas.openxmlformats.org/officeDocument/2006/relationships/tags" Target="../tags/tag597.xml"/><Relationship Id="rId22" Type="http://schemas.openxmlformats.org/officeDocument/2006/relationships/tags" Target="../tags/tag596.xml"/><Relationship Id="rId21" Type="http://schemas.openxmlformats.org/officeDocument/2006/relationships/image" Target="../media/image39.png"/><Relationship Id="rId20" Type="http://schemas.openxmlformats.org/officeDocument/2006/relationships/tags" Target="../tags/tag595.xml"/><Relationship Id="rId2" Type="http://schemas.openxmlformats.org/officeDocument/2006/relationships/tags" Target="../tags/tag579.xml"/><Relationship Id="rId19" Type="http://schemas.openxmlformats.org/officeDocument/2006/relationships/tags" Target="../tags/tag594.xml"/><Relationship Id="rId18" Type="http://schemas.openxmlformats.org/officeDocument/2006/relationships/image" Target="../media/image15.png"/><Relationship Id="rId17" Type="http://schemas.openxmlformats.org/officeDocument/2006/relationships/tags" Target="../tags/tag593.xml"/><Relationship Id="rId16" Type="http://schemas.openxmlformats.org/officeDocument/2006/relationships/image" Target="../media/image38.png"/><Relationship Id="rId15" Type="http://schemas.openxmlformats.org/officeDocument/2006/relationships/tags" Target="../tags/tag592.xml"/><Relationship Id="rId14" Type="http://schemas.openxmlformats.org/officeDocument/2006/relationships/tags" Target="../tags/tag591.xml"/><Relationship Id="rId13" Type="http://schemas.openxmlformats.org/officeDocument/2006/relationships/tags" Target="../tags/tag590.xml"/><Relationship Id="rId12" Type="http://schemas.openxmlformats.org/officeDocument/2006/relationships/tags" Target="../tags/tag589.xml"/><Relationship Id="rId11" Type="http://schemas.openxmlformats.org/officeDocument/2006/relationships/tags" Target="../tags/tag588.xml"/><Relationship Id="rId10" Type="http://schemas.openxmlformats.org/officeDocument/2006/relationships/tags" Target="../tags/tag587.xml"/><Relationship Id="rId1" Type="http://schemas.openxmlformats.org/officeDocument/2006/relationships/tags" Target="../tags/tag578.xml"/></Relationships>
</file>

<file path=ppt/slides/_rels/slide25.xml.rels><?xml version="1.0" encoding="UTF-8" standalone="yes"?>
<Relationships xmlns="http://schemas.openxmlformats.org/package/2006/relationships"><Relationship Id="rId9" Type="http://schemas.openxmlformats.org/officeDocument/2006/relationships/tags" Target="../tags/tag613.xml"/><Relationship Id="rId8" Type="http://schemas.openxmlformats.org/officeDocument/2006/relationships/tags" Target="../tags/tag612.xml"/><Relationship Id="rId7" Type="http://schemas.openxmlformats.org/officeDocument/2006/relationships/tags" Target="../tags/tag611.xml"/><Relationship Id="rId6" Type="http://schemas.openxmlformats.org/officeDocument/2006/relationships/tags" Target="../tags/tag610.xml"/><Relationship Id="rId5" Type="http://schemas.openxmlformats.org/officeDocument/2006/relationships/tags" Target="../tags/tag609.xml"/><Relationship Id="rId4" Type="http://schemas.openxmlformats.org/officeDocument/2006/relationships/tags" Target="../tags/tag608.xml"/><Relationship Id="rId32" Type="http://schemas.openxmlformats.org/officeDocument/2006/relationships/slideLayout" Target="../slideLayouts/slideLayout7.xml"/><Relationship Id="rId31" Type="http://schemas.openxmlformats.org/officeDocument/2006/relationships/image" Target="../media/image43.png"/><Relationship Id="rId30" Type="http://schemas.openxmlformats.org/officeDocument/2006/relationships/tags" Target="../tags/tag629.xml"/><Relationship Id="rId3" Type="http://schemas.openxmlformats.org/officeDocument/2006/relationships/tags" Target="../tags/tag607.xml"/><Relationship Id="rId29" Type="http://schemas.openxmlformats.org/officeDocument/2006/relationships/image" Target="../media/image42.png"/><Relationship Id="rId28" Type="http://schemas.openxmlformats.org/officeDocument/2006/relationships/tags" Target="../tags/tag628.xml"/><Relationship Id="rId27" Type="http://schemas.openxmlformats.org/officeDocument/2006/relationships/tags" Target="../tags/tag627.xml"/><Relationship Id="rId26" Type="http://schemas.openxmlformats.org/officeDocument/2006/relationships/tags" Target="../tags/tag626.xml"/><Relationship Id="rId25" Type="http://schemas.openxmlformats.org/officeDocument/2006/relationships/image" Target="../media/image41.png"/><Relationship Id="rId24" Type="http://schemas.openxmlformats.org/officeDocument/2006/relationships/tags" Target="../tags/tag625.xml"/><Relationship Id="rId23" Type="http://schemas.openxmlformats.org/officeDocument/2006/relationships/tags" Target="../tags/tag624.xml"/><Relationship Id="rId22" Type="http://schemas.openxmlformats.org/officeDocument/2006/relationships/tags" Target="../tags/tag623.xml"/><Relationship Id="rId21" Type="http://schemas.microsoft.com/office/2007/relationships/hdphoto" Target="../media/image37.wdp"/><Relationship Id="rId20" Type="http://schemas.openxmlformats.org/officeDocument/2006/relationships/image" Target="../media/image36.png"/><Relationship Id="rId2" Type="http://schemas.openxmlformats.org/officeDocument/2006/relationships/tags" Target="../tags/tag606.xml"/><Relationship Id="rId19" Type="http://schemas.openxmlformats.org/officeDocument/2006/relationships/tags" Target="../tags/tag622.xml"/><Relationship Id="rId18" Type="http://schemas.openxmlformats.org/officeDocument/2006/relationships/tags" Target="../tags/tag621.xml"/><Relationship Id="rId17" Type="http://schemas.openxmlformats.org/officeDocument/2006/relationships/tags" Target="../tags/tag620.xml"/><Relationship Id="rId16" Type="http://schemas.openxmlformats.org/officeDocument/2006/relationships/image" Target="../media/image40.png"/><Relationship Id="rId15" Type="http://schemas.openxmlformats.org/officeDocument/2006/relationships/tags" Target="../tags/tag619.xml"/><Relationship Id="rId14" Type="http://schemas.openxmlformats.org/officeDocument/2006/relationships/tags" Target="../tags/tag618.xml"/><Relationship Id="rId13" Type="http://schemas.openxmlformats.org/officeDocument/2006/relationships/tags" Target="../tags/tag617.xml"/><Relationship Id="rId12" Type="http://schemas.openxmlformats.org/officeDocument/2006/relationships/tags" Target="../tags/tag616.xml"/><Relationship Id="rId11" Type="http://schemas.openxmlformats.org/officeDocument/2006/relationships/tags" Target="../tags/tag615.xml"/><Relationship Id="rId10" Type="http://schemas.openxmlformats.org/officeDocument/2006/relationships/tags" Target="../tags/tag614.xml"/><Relationship Id="rId1" Type="http://schemas.openxmlformats.org/officeDocument/2006/relationships/tags" Target="../tags/tag605.xml"/></Relationships>
</file>

<file path=ppt/slides/_rels/slide26.xml.rels><?xml version="1.0" encoding="UTF-8" standalone="yes"?>
<Relationships xmlns="http://schemas.openxmlformats.org/package/2006/relationships"><Relationship Id="rId9" Type="http://schemas.openxmlformats.org/officeDocument/2006/relationships/tags" Target="../tags/tag638.xml"/><Relationship Id="rId8" Type="http://schemas.openxmlformats.org/officeDocument/2006/relationships/tags" Target="../tags/tag637.xml"/><Relationship Id="rId7" Type="http://schemas.openxmlformats.org/officeDocument/2006/relationships/tags" Target="../tags/tag636.xml"/><Relationship Id="rId6" Type="http://schemas.openxmlformats.org/officeDocument/2006/relationships/tags" Target="../tags/tag635.xml"/><Relationship Id="rId5" Type="http://schemas.openxmlformats.org/officeDocument/2006/relationships/tags" Target="../tags/tag634.xml"/><Relationship Id="rId4" Type="http://schemas.openxmlformats.org/officeDocument/2006/relationships/tags" Target="../tags/tag633.xml"/><Relationship Id="rId3" Type="http://schemas.openxmlformats.org/officeDocument/2006/relationships/tags" Target="../tags/tag632.xml"/><Relationship Id="rId23" Type="http://schemas.openxmlformats.org/officeDocument/2006/relationships/slideLayout" Target="../slideLayouts/slideLayout7.xml"/><Relationship Id="rId22" Type="http://schemas.openxmlformats.org/officeDocument/2006/relationships/tags" Target="../tags/tag649.xml"/><Relationship Id="rId21" Type="http://schemas.openxmlformats.org/officeDocument/2006/relationships/image" Target="../media/image45.png"/><Relationship Id="rId20" Type="http://schemas.openxmlformats.org/officeDocument/2006/relationships/tags" Target="../tags/tag648.xml"/><Relationship Id="rId2" Type="http://schemas.openxmlformats.org/officeDocument/2006/relationships/tags" Target="../tags/tag631.xml"/><Relationship Id="rId19" Type="http://schemas.openxmlformats.org/officeDocument/2006/relationships/tags" Target="../tags/tag647.xml"/><Relationship Id="rId18" Type="http://schemas.openxmlformats.org/officeDocument/2006/relationships/tags" Target="../tags/tag646.xml"/><Relationship Id="rId17" Type="http://schemas.openxmlformats.org/officeDocument/2006/relationships/tags" Target="../tags/tag645.xml"/><Relationship Id="rId16" Type="http://schemas.openxmlformats.org/officeDocument/2006/relationships/image" Target="../media/image44.png"/><Relationship Id="rId15" Type="http://schemas.openxmlformats.org/officeDocument/2006/relationships/tags" Target="../tags/tag644.xml"/><Relationship Id="rId14" Type="http://schemas.openxmlformats.org/officeDocument/2006/relationships/tags" Target="../tags/tag643.xml"/><Relationship Id="rId13" Type="http://schemas.openxmlformats.org/officeDocument/2006/relationships/tags" Target="../tags/tag642.xml"/><Relationship Id="rId12" Type="http://schemas.openxmlformats.org/officeDocument/2006/relationships/tags" Target="../tags/tag641.xml"/><Relationship Id="rId11" Type="http://schemas.openxmlformats.org/officeDocument/2006/relationships/tags" Target="../tags/tag640.xml"/><Relationship Id="rId10" Type="http://schemas.openxmlformats.org/officeDocument/2006/relationships/tags" Target="../tags/tag639.xml"/><Relationship Id="rId1" Type="http://schemas.openxmlformats.org/officeDocument/2006/relationships/tags" Target="../tags/tag630.xml"/></Relationships>
</file>

<file path=ppt/slides/_rels/slide27.xml.rels><?xml version="1.0" encoding="UTF-8" standalone="yes"?>
<Relationships xmlns="http://schemas.openxmlformats.org/package/2006/relationships"><Relationship Id="rId9" Type="http://schemas.openxmlformats.org/officeDocument/2006/relationships/slideLayout" Target="../slideLayouts/slideLayout3.xml"/><Relationship Id="rId8" Type="http://schemas.openxmlformats.org/officeDocument/2006/relationships/tags" Target="../tags/tag655.xml"/><Relationship Id="rId7" Type="http://schemas.openxmlformats.org/officeDocument/2006/relationships/image" Target="../media/image47.jpeg"/><Relationship Id="rId6" Type="http://schemas.openxmlformats.org/officeDocument/2006/relationships/tags" Target="../tags/tag654.xml"/><Relationship Id="rId5" Type="http://schemas.openxmlformats.org/officeDocument/2006/relationships/image" Target="../media/image46.jpeg"/><Relationship Id="rId4" Type="http://schemas.openxmlformats.org/officeDocument/2006/relationships/tags" Target="../tags/tag653.xml"/><Relationship Id="rId3" Type="http://schemas.openxmlformats.org/officeDocument/2006/relationships/tags" Target="../tags/tag652.xml"/><Relationship Id="rId2" Type="http://schemas.openxmlformats.org/officeDocument/2006/relationships/tags" Target="../tags/tag651.xml"/><Relationship Id="rId1" Type="http://schemas.openxmlformats.org/officeDocument/2006/relationships/tags" Target="../tags/tag650.xml"/></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657.xml"/><Relationship Id="rId4" Type="http://schemas.openxmlformats.org/officeDocument/2006/relationships/image" Target="../media/image48.png"/><Relationship Id="rId3" Type="http://schemas.openxmlformats.org/officeDocument/2006/relationships/tags" Target="../tags/tag656.xml"/><Relationship Id="rId2" Type="http://schemas.microsoft.com/office/2007/relationships/media" Target="../media/media2.mp4"/><Relationship Id="rId1" Type="http://schemas.openxmlformats.org/officeDocument/2006/relationships/video" Target="../media/media2.mp4"/></Relationships>
</file>

<file path=ppt/slides/_rels/slide29.xml.rels><?xml version="1.0" encoding="UTF-8" standalone="yes"?>
<Relationships xmlns="http://schemas.openxmlformats.org/package/2006/relationships"><Relationship Id="rId9" Type="http://schemas.openxmlformats.org/officeDocument/2006/relationships/tags" Target="../tags/tag666.xml"/><Relationship Id="rId8" Type="http://schemas.openxmlformats.org/officeDocument/2006/relationships/tags" Target="../tags/tag665.xml"/><Relationship Id="rId7" Type="http://schemas.openxmlformats.org/officeDocument/2006/relationships/tags" Target="../tags/tag664.xml"/><Relationship Id="rId6" Type="http://schemas.openxmlformats.org/officeDocument/2006/relationships/tags" Target="../tags/tag663.xml"/><Relationship Id="rId5" Type="http://schemas.openxmlformats.org/officeDocument/2006/relationships/tags" Target="../tags/tag662.xml"/><Relationship Id="rId4" Type="http://schemas.openxmlformats.org/officeDocument/2006/relationships/tags" Target="../tags/tag661.xml"/><Relationship Id="rId3" Type="http://schemas.openxmlformats.org/officeDocument/2006/relationships/tags" Target="../tags/tag660.xml"/><Relationship Id="rId27" Type="http://schemas.openxmlformats.org/officeDocument/2006/relationships/slideLayout" Target="../slideLayouts/slideLayout7.xml"/><Relationship Id="rId26" Type="http://schemas.openxmlformats.org/officeDocument/2006/relationships/tags" Target="../tags/tag676.xml"/><Relationship Id="rId25" Type="http://schemas.openxmlformats.org/officeDocument/2006/relationships/tags" Target="../tags/tag675.xml"/><Relationship Id="rId24" Type="http://schemas.openxmlformats.org/officeDocument/2006/relationships/image" Target="../media/image55.png"/><Relationship Id="rId23" Type="http://schemas.openxmlformats.org/officeDocument/2006/relationships/tags" Target="../tags/tag674.xml"/><Relationship Id="rId22" Type="http://schemas.openxmlformats.org/officeDocument/2006/relationships/image" Target="../media/image54.png"/><Relationship Id="rId21" Type="http://schemas.openxmlformats.org/officeDocument/2006/relationships/tags" Target="../tags/tag673.xml"/><Relationship Id="rId20" Type="http://schemas.microsoft.com/office/2007/relationships/hdphoto" Target="../media/image53.wdp"/><Relationship Id="rId2" Type="http://schemas.openxmlformats.org/officeDocument/2006/relationships/tags" Target="../tags/tag659.xml"/><Relationship Id="rId19" Type="http://schemas.openxmlformats.org/officeDocument/2006/relationships/image" Target="../media/image52.png"/><Relationship Id="rId18" Type="http://schemas.openxmlformats.org/officeDocument/2006/relationships/tags" Target="../tags/tag672.xml"/><Relationship Id="rId17" Type="http://schemas.openxmlformats.org/officeDocument/2006/relationships/image" Target="../media/image51.png"/><Relationship Id="rId16" Type="http://schemas.openxmlformats.org/officeDocument/2006/relationships/tags" Target="../tags/tag671.xml"/><Relationship Id="rId15" Type="http://schemas.openxmlformats.org/officeDocument/2006/relationships/image" Target="../media/image50.png"/><Relationship Id="rId14" Type="http://schemas.openxmlformats.org/officeDocument/2006/relationships/tags" Target="../tags/tag670.xml"/><Relationship Id="rId13" Type="http://schemas.openxmlformats.org/officeDocument/2006/relationships/image" Target="../media/image49.png"/><Relationship Id="rId12" Type="http://schemas.openxmlformats.org/officeDocument/2006/relationships/tags" Target="../tags/tag669.xml"/><Relationship Id="rId11" Type="http://schemas.openxmlformats.org/officeDocument/2006/relationships/tags" Target="../tags/tag668.xml"/><Relationship Id="rId10" Type="http://schemas.openxmlformats.org/officeDocument/2006/relationships/tags" Target="../tags/tag667.xml"/><Relationship Id="rId1" Type="http://schemas.openxmlformats.org/officeDocument/2006/relationships/tags" Target="../tags/tag658.xml"/></Relationships>
</file>

<file path=ppt/slides/_rels/slide3.xml.rels><?xml version="1.0" encoding="UTF-8" standalone="yes"?>
<Relationships xmlns="http://schemas.openxmlformats.org/package/2006/relationships"><Relationship Id="rId9" Type="http://schemas.openxmlformats.org/officeDocument/2006/relationships/tags" Target="../tags/tag112.xml"/><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image" Target="../media/image6.png"/><Relationship Id="rId39" Type="http://schemas.openxmlformats.org/officeDocument/2006/relationships/slideLayout" Target="../slideLayouts/slideLayout7.xml"/><Relationship Id="rId38" Type="http://schemas.openxmlformats.org/officeDocument/2006/relationships/tags" Target="../tags/tag141.xml"/><Relationship Id="rId37" Type="http://schemas.openxmlformats.org/officeDocument/2006/relationships/tags" Target="../tags/tag140.xml"/><Relationship Id="rId36" Type="http://schemas.openxmlformats.org/officeDocument/2006/relationships/tags" Target="../tags/tag139.xml"/><Relationship Id="rId35" Type="http://schemas.openxmlformats.org/officeDocument/2006/relationships/tags" Target="../tags/tag138.xml"/><Relationship Id="rId34" Type="http://schemas.openxmlformats.org/officeDocument/2006/relationships/tags" Target="../tags/tag137.xml"/><Relationship Id="rId33" Type="http://schemas.openxmlformats.org/officeDocument/2006/relationships/tags" Target="../tags/tag136.xml"/><Relationship Id="rId32" Type="http://schemas.openxmlformats.org/officeDocument/2006/relationships/tags" Target="../tags/tag135.xml"/><Relationship Id="rId31" Type="http://schemas.openxmlformats.org/officeDocument/2006/relationships/tags" Target="../tags/tag134.xml"/><Relationship Id="rId30" Type="http://schemas.openxmlformats.org/officeDocument/2006/relationships/tags" Target="../tags/tag133.xml"/><Relationship Id="rId3" Type="http://schemas.openxmlformats.org/officeDocument/2006/relationships/tags" Target="../tags/tag107.xml"/><Relationship Id="rId29" Type="http://schemas.openxmlformats.org/officeDocument/2006/relationships/tags" Target="../tags/tag132.xml"/><Relationship Id="rId28" Type="http://schemas.openxmlformats.org/officeDocument/2006/relationships/tags" Target="../tags/tag131.xml"/><Relationship Id="rId27" Type="http://schemas.openxmlformats.org/officeDocument/2006/relationships/tags" Target="../tags/tag130.xml"/><Relationship Id="rId26" Type="http://schemas.openxmlformats.org/officeDocument/2006/relationships/tags" Target="../tags/tag129.xml"/><Relationship Id="rId25" Type="http://schemas.openxmlformats.org/officeDocument/2006/relationships/tags" Target="../tags/tag128.xml"/><Relationship Id="rId24" Type="http://schemas.openxmlformats.org/officeDocument/2006/relationships/tags" Target="../tags/tag127.xml"/><Relationship Id="rId23" Type="http://schemas.openxmlformats.org/officeDocument/2006/relationships/tags" Target="../tags/tag126.xml"/><Relationship Id="rId22" Type="http://schemas.openxmlformats.org/officeDocument/2006/relationships/tags" Target="../tags/tag125.xml"/><Relationship Id="rId21" Type="http://schemas.openxmlformats.org/officeDocument/2006/relationships/tags" Target="../tags/tag124.xml"/><Relationship Id="rId20" Type="http://schemas.openxmlformats.org/officeDocument/2006/relationships/tags" Target="../tags/tag123.xml"/><Relationship Id="rId2" Type="http://schemas.openxmlformats.org/officeDocument/2006/relationships/image" Target="../media/image5.png"/><Relationship Id="rId19" Type="http://schemas.openxmlformats.org/officeDocument/2006/relationships/tags" Target="../tags/tag122.xml"/><Relationship Id="rId18" Type="http://schemas.openxmlformats.org/officeDocument/2006/relationships/tags" Target="../tags/tag121.xml"/><Relationship Id="rId17" Type="http://schemas.openxmlformats.org/officeDocument/2006/relationships/tags" Target="../tags/tag120.xml"/><Relationship Id="rId16" Type="http://schemas.openxmlformats.org/officeDocument/2006/relationships/tags" Target="../tags/tag119.xml"/><Relationship Id="rId15" Type="http://schemas.openxmlformats.org/officeDocument/2006/relationships/tags" Target="../tags/tag118.xml"/><Relationship Id="rId14" Type="http://schemas.openxmlformats.org/officeDocument/2006/relationships/tags" Target="../tags/tag117.xml"/><Relationship Id="rId13" Type="http://schemas.openxmlformats.org/officeDocument/2006/relationships/tags" Target="../tags/tag116.xml"/><Relationship Id="rId12" Type="http://schemas.openxmlformats.org/officeDocument/2006/relationships/tags" Target="../tags/tag115.xml"/><Relationship Id="rId11" Type="http://schemas.openxmlformats.org/officeDocument/2006/relationships/tags" Target="../tags/tag114.xml"/><Relationship Id="rId10" Type="http://schemas.openxmlformats.org/officeDocument/2006/relationships/tags" Target="../tags/tag113.xml"/><Relationship Id="rId1" Type="http://schemas.openxmlformats.org/officeDocument/2006/relationships/tags" Target="../tags/tag106.xml"/></Relationships>
</file>

<file path=ppt/slides/_rels/slide30.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7.xml"/><Relationship Id="rId4" Type="http://schemas.openxmlformats.org/officeDocument/2006/relationships/tags" Target="../tags/tag680.xml"/><Relationship Id="rId3" Type="http://schemas.openxmlformats.org/officeDocument/2006/relationships/tags" Target="../tags/tag679.xml"/><Relationship Id="rId2" Type="http://schemas.openxmlformats.org/officeDocument/2006/relationships/tags" Target="../tags/tag678.xml"/><Relationship Id="rId1" Type="http://schemas.openxmlformats.org/officeDocument/2006/relationships/tags" Target="../tags/tag677.xml"/></Relationships>
</file>

<file path=ppt/slides/_rels/slide31.xml.rels><?xml version="1.0" encoding="UTF-8" standalone="yes"?>
<Relationships xmlns="http://schemas.openxmlformats.org/package/2006/relationships"><Relationship Id="rId9" Type="http://schemas.openxmlformats.org/officeDocument/2006/relationships/tags" Target="../tags/tag688.xml"/><Relationship Id="rId8" Type="http://schemas.openxmlformats.org/officeDocument/2006/relationships/image" Target="../media/image58.png"/><Relationship Id="rId7" Type="http://schemas.openxmlformats.org/officeDocument/2006/relationships/tags" Target="../tags/tag687.xml"/><Relationship Id="rId6" Type="http://schemas.openxmlformats.org/officeDocument/2006/relationships/image" Target="../media/image57.png"/><Relationship Id="rId5" Type="http://schemas.openxmlformats.org/officeDocument/2006/relationships/tags" Target="../tags/tag686.xml"/><Relationship Id="rId4" Type="http://schemas.openxmlformats.org/officeDocument/2006/relationships/tags" Target="../tags/tag685.xml"/><Relationship Id="rId3" Type="http://schemas.openxmlformats.org/officeDocument/2006/relationships/tags" Target="../tags/tag684.xml"/><Relationship Id="rId2" Type="http://schemas.openxmlformats.org/officeDocument/2006/relationships/image" Target="../media/image56.png"/><Relationship Id="rId13" Type="http://schemas.openxmlformats.org/officeDocument/2006/relationships/slideLayout" Target="../slideLayouts/slideLayout1.xml"/><Relationship Id="rId12" Type="http://schemas.openxmlformats.org/officeDocument/2006/relationships/tags" Target="../tags/tag691.xml"/><Relationship Id="rId11" Type="http://schemas.openxmlformats.org/officeDocument/2006/relationships/tags" Target="../tags/tag690.xml"/><Relationship Id="rId10" Type="http://schemas.openxmlformats.org/officeDocument/2006/relationships/tags" Target="../tags/tag689.xml"/><Relationship Id="rId1" Type="http://schemas.openxmlformats.org/officeDocument/2006/relationships/tags" Target="../tags/tag683.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92.xml"/></Relationships>
</file>

<file path=ppt/slides/_rels/slide33.xml.rels><?xml version="1.0" encoding="UTF-8" standalone="yes"?>
<Relationships xmlns="http://schemas.openxmlformats.org/package/2006/relationships"><Relationship Id="rId9" Type="http://schemas.openxmlformats.org/officeDocument/2006/relationships/tags" Target="../tags/tag701.xml"/><Relationship Id="rId8" Type="http://schemas.openxmlformats.org/officeDocument/2006/relationships/tags" Target="../tags/tag700.xml"/><Relationship Id="rId7" Type="http://schemas.openxmlformats.org/officeDocument/2006/relationships/tags" Target="../tags/tag699.xml"/><Relationship Id="rId6" Type="http://schemas.openxmlformats.org/officeDocument/2006/relationships/tags" Target="../tags/tag698.xml"/><Relationship Id="rId5" Type="http://schemas.openxmlformats.org/officeDocument/2006/relationships/tags" Target="../tags/tag697.xml"/><Relationship Id="rId4" Type="http://schemas.openxmlformats.org/officeDocument/2006/relationships/tags" Target="../tags/tag696.xml"/><Relationship Id="rId3" Type="http://schemas.openxmlformats.org/officeDocument/2006/relationships/tags" Target="../tags/tag695.xml"/><Relationship Id="rId26" Type="http://schemas.openxmlformats.org/officeDocument/2006/relationships/slideLayout" Target="../slideLayouts/slideLayout1.xml"/><Relationship Id="rId25" Type="http://schemas.openxmlformats.org/officeDocument/2006/relationships/tags" Target="../tags/tag715.xml"/><Relationship Id="rId24" Type="http://schemas.openxmlformats.org/officeDocument/2006/relationships/tags" Target="../tags/tag714.xml"/><Relationship Id="rId23" Type="http://schemas.openxmlformats.org/officeDocument/2006/relationships/image" Target="../media/image60.png"/><Relationship Id="rId22" Type="http://schemas.openxmlformats.org/officeDocument/2006/relationships/tags" Target="../tags/tag713.xml"/><Relationship Id="rId21" Type="http://schemas.openxmlformats.org/officeDocument/2006/relationships/image" Target="../media/image59.jpeg"/><Relationship Id="rId20" Type="http://schemas.openxmlformats.org/officeDocument/2006/relationships/tags" Target="../tags/tag712.xml"/><Relationship Id="rId2" Type="http://schemas.openxmlformats.org/officeDocument/2006/relationships/tags" Target="../tags/tag694.xml"/><Relationship Id="rId19" Type="http://schemas.openxmlformats.org/officeDocument/2006/relationships/tags" Target="../tags/tag711.xml"/><Relationship Id="rId18" Type="http://schemas.openxmlformats.org/officeDocument/2006/relationships/tags" Target="../tags/tag710.xml"/><Relationship Id="rId17" Type="http://schemas.openxmlformats.org/officeDocument/2006/relationships/tags" Target="../tags/tag709.xml"/><Relationship Id="rId16" Type="http://schemas.openxmlformats.org/officeDocument/2006/relationships/tags" Target="../tags/tag708.xml"/><Relationship Id="rId15" Type="http://schemas.openxmlformats.org/officeDocument/2006/relationships/tags" Target="../tags/tag707.xml"/><Relationship Id="rId14" Type="http://schemas.openxmlformats.org/officeDocument/2006/relationships/tags" Target="../tags/tag706.xml"/><Relationship Id="rId13" Type="http://schemas.openxmlformats.org/officeDocument/2006/relationships/tags" Target="../tags/tag705.xml"/><Relationship Id="rId12" Type="http://schemas.openxmlformats.org/officeDocument/2006/relationships/tags" Target="../tags/tag704.xml"/><Relationship Id="rId11" Type="http://schemas.openxmlformats.org/officeDocument/2006/relationships/tags" Target="../tags/tag703.xml"/><Relationship Id="rId10" Type="http://schemas.openxmlformats.org/officeDocument/2006/relationships/tags" Target="../tags/tag702.xml"/><Relationship Id="rId1" Type="http://schemas.openxmlformats.org/officeDocument/2006/relationships/tags" Target="../tags/tag693.xml"/></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720.xml"/><Relationship Id="rId4" Type="http://schemas.openxmlformats.org/officeDocument/2006/relationships/tags" Target="../tags/tag719.xml"/><Relationship Id="rId3" Type="http://schemas.openxmlformats.org/officeDocument/2006/relationships/tags" Target="../tags/tag718.xml"/><Relationship Id="rId2" Type="http://schemas.openxmlformats.org/officeDocument/2006/relationships/tags" Target="../tags/tag717.xml"/><Relationship Id="rId1" Type="http://schemas.openxmlformats.org/officeDocument/2006/relationships/tags" Target="../tags/tag716.xml"/></Relationships>
</file>

<file path=ppt/slides/_rels/slide3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725.xml"/><Relationship Id="rId4" Type="http://schemas.openxmlformats.org/officeDocument/2006/relationships/tags" Target="../tags/tag724.xml"/><Relationship Id="rId3" Type="http://schemas.openxmlformats.org/officeDocument/2006/relationships/tags" Target="../tags/tag723.xml"/><Relationship Id="rId2" Type="http://schemas.openxmlformats.org/officeDocument/2006/relationships/tags" Target="../tags/tag722.xml"/><Relationship Id="rId1" Type="http://schemas.openxmlformats.org/officeDocument/2006/relationships/tags" Target="../tags/tag721.xml"/></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728.xml"/><Relationship Id="rId2" Type="http://schemas.openxmlformats.org/officeDocument/2006/relationships/tags" Target="../tags/tag727.xml"/><Relationship Id="rId1" Type="http://schemas.openxmlformats.org/officeDocument/2006/relationships/tags" Target="../tags/tag726.xml"/></Relationships>
</file>

<file path=ppt/slides/_rels/slide37.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61.png"/><Relationship Id="rId7" Type="http://schemas.openxmlformats.org/officeDocument/2006/relationships/tags" Target="../tags/tag735.xml"/><Relationship Id="rId6" Type="http://schemas.openxmlformats.org/officeDocument/2006/relationships/tags" Target="../tags/tag734.xml"/><Relationship Id="rId5" Type="http://schemas.openxmlformats.org/officeDocument/2006/relationships/tags" Target="../tags/tag733.xml"/><Relationship Id="rId4" Type="http://schemas.openxmlformats.org/officeDocument/2006/relationships/tags" Target="../tags/tag732.xml"/><Relationship Id="rId3" Type="http://schemas.openxmlformats.org/officeDocument/2006/relationships/tags" Target="../tags/tag731.xml"/><Relationship Id="rId2" Type="http://schemas.openxmlformats.org/officeDocument/2006/relationships/tags" Target="../tags/tag730.xml"/><Relationship Id="rId1" Type="http://schemas.openxmlformats.org/officeDocument/2006/relationships/tags" Target="../tags/tag729.xml"/></Relationships>
</file>

<file path=ppt/slides/_rels/slide3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39.xml"/><Relationship Id="rId3" Type="http://schemas.openxmlformats.org/officeDocument/2006/relationships/tags" Target="../tags/tag738.xml"/><Relationship Id="rId2" Type="http://schemas.openxmlformats.org/officeDocument/2006/relationships/tags" Target="../tags/tag737.xml"/><Relationship Id="rId1" Type="http://schemas.openxmlformats.org/officeDocument/2006/relationships/tags" Target="../tags/tag736.xml"/></Relationships>
</file>

<file path=ppt/slides/_rels/slide39.xml.rels><?xml version="1.0" encoding="UTF-8" standalone="yes"?>
<Relationships xmlns="http://schemas.openxmlformats.org/package/2006/relationships"><Relationship Id="rId9" Type="http://schemas.openxmlformats.org/officeDocument/2006/relationships/tags" Target="../tags/tag747.xml"/><Relationship Id="rId8" Type="http://schemas.openxmlformats.org/officeDocument/2006/relationships/image" Target="../media/image62.png"/><Relationship Id="rId7" Type="http://schemas.openxmlformats.org/officeDocument/2006/relationships/tags" Target="../tags/tag746.xml"/><Relationship Id="rId6" Type="http://schemas.openxmlformats.org/officeDocument/2006/relationships/tags" Target="../tags/tag745.xml"/><Relationship Id="rId5" Type="http://schemas.openxmlformats.org/officeDocument/2006/relationships/tags" Target="../tags/tag744.xml"/><Relationship Id="rId4" Type="http://schemas.openxmlformats.org/officeDocument/2006/relationships/tags" Target="../tags/tag743.xml"/><Relationship Id="rId3" Type="http://schemas.openxmlformats.org/officeDocument/2006/relationships/tags" Target="../tags/tag742.xml"/><Relationship Id="rId2" Type="http://schemas.openxmlformats.org/officeDocument/2006/relationships/tags" Target="../tags/tag741.xml"/><Relationship Id="rId18" Type="http://schemas.openxmlformats.org/officeDocument/2006/relationships/slideLayout" Target="../slideLayouts/slideLayout6.xml"/><Relationship Id="rId17" Type="http://schemas.openxmlformats.org/officeDocument/2006/relationships/image" Target="../media/image65.png"/><Relationship Id="rId16" Type="http://schemas.openxmlformats.org/officeDocument/2006/relationships/tags" Target="../tags/tag752.xml"/><Relationship Id="rId15" Type="http://schemas.openxmlformats.org/officeDocument/2006/relationships/tags" Target="../tags/tag751.xml"/><Relationship Id="rId14" Type="http://schemas.openxmlformats.org/officeDocument/2006/relationships/tags" Target="../tags/tag750.xml"/><Relationship Id="rId13" Type="http://schemas.openxmlformats.org/officeDocument/2006/relationships/image" Target="../media/image64.png"/><Relationship Id="rId12" Type="http://schemas.openxmlformats.org/officeDocument/2006/relationships/tags" Target="../tags/tag749.xml"/><Relationship Id="rId11" Type="http://schemas.openxmlformats.org/officeDocument/2006/relationships/tags" Target="../tags/tag748.xml"/><Relationship Id="rId10" Type="http://schemas.openxmlformats.org/officeDocument/2006/relationships/image" Target="../media/image63.png"/><Relationship Id="rId1" Type="http://schemas.openxmlformats.org/officeDocument/2006/relationships/tags" Target="../tags/tag740.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openxmlformats.org/officeDocument/2006/relationships/slideLayout" Target="../slideLayouts/slideLayout6.xml"/><Relationship Id="rId7" Type="http://schemas.openxmlformats.org/officeDocument/2006/relationships/image" Target="../media/image67.png"/><Relationship Id="rId6" Type="http://schemas.openxmlformats.org/officeDocument/2006/relationships/tags" Target="../tags/tag757.xml"/><Relationship Id="rId5" Type="http://schemas.openxmlformats.org/officeDocument/2006/relationships/image" Target="../media/image66.png"/><Relationship Id="rId4" Type="http://schemas.openxmlformats.org/officeDocument/2006/relationships/tags" Target="../tags/tag756.xml"/><Relationship Id="rId3" Type="http://schemas.openxmlformats.org/officeDocument/2006/relationships/tags" Target="../tags/tag755.xml"/><Relationship Id="rId2" Type="http://schemas.openxmlformats.org/officeDocument/2006/relationships/tags" Target="../tags/tag754.xml"/><Relationship Id="rId1" Type="http://schemas.openxmlformats.org/officeDocument/2006/relationships/tags" Target="../tags/tag753.xml"/></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9.xml"/><Relationship Id="rId4" Type="http://schemas.openxmlformats.org/officeDocument/2006/relationships/tags" Target="../tags/tag758.xml"/><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image" Target="../media/image68.jpeg"/></Relationships>
</file>

<file path=ppt/slides/_rels/slide42.xml.rels><?xml version="1.0" encoding="UTF-8" standalone="yes"?>
<Relationships xmlns="http://schemas.openxmlformats.org/package/2006/relationships"><Relationship Id="rId9" Type="http://schemas.openxmlformats.org/officeDocument/2006/relationships/tags" Target="../tags/tag764.xml"/><Relationship Id="rId8" Type="http://schemas.openxmlformats.org/officeDocument/2006/relationships/image" Target="../media/image73.png"/><Relationship Id="rId7" Type="http://schemas.openxmlformats.org/officeDocument/2006/relationships/tags" Target="../tags/tag763.xml"/><Relationship Id="rId6" Type="http://schemas.openxmlformats.org/officeDocument/2006/relationships/image" Target="../media/image72.png"/><Relationship Id="rId58" Type="http://schemas.openxmlformats.org/officeDocument/2006/relationships/slideLayout" Target="../slideLayouts/slideLayout6.xml"/><Relationship Id="rId57" Type="http://schemas.openxmlformats.org/officeDocument/2006/relationships/tags" Target="../tags/tag806.xml"/><Relationship Id="rId56" Type="http://schemas.openxmlformats.org/officeDocument/2006/relationships/tags" Target="../tags/tag805.xml"/><Relationship Id="rId55" Type="http://schemas.openxmlformats.org/officeDocument/2006/relationships/tags" Target="../tags/tag804.xml"/><Relationship Id="rId54" Type="http://schemas.openxmlformats.org/officeDocument/2006/relationships/image" Target="../media/image64.png"/><Relationship Id="rId53" Type="http://schemas.openxmlformats.org/officeDocument/2006/relationships/tags" Target="../tags/tag803.xml"/><Relationship Id="rId52" Type="http://schemas.openxmlformats.org/officeDocument/2006/relationships/tags" Target="../tags/tag802.xml"/><Relationship Id="rId51" Type="http://schemas.openxmlformats.org/officeDocument/2006/relationships/tags" Target="../tags/tag801.xml"/><Relationship Id="rId50" Type="http://schemas.openxmlformats.org/officeDocument/2006/relationships/tags" Target="../tags/tag800.xml"/><Relationship Id="rId5" Type="http://schemas.openxmlformats.org/officeDocument/2006/relationships/tags" Target="../tags/tag762.xml"/><Relationship Id="rId49" Type="http://schemas.openxmlformats.org/officeDocument/2006/relationships/tags" Target="../tags/tag799.xml"/><Relationship Id="rId48" Type="http://schemas.openxmlformats.org/officeDocument/2006/relationships/tags" Target="../tags/tag798.xml"/><Relationship Id="rId47" Type="http://schemas.openxmlformats.org/officeDocument/2006/relationships/tags" Target="../tags/tag797.xml"/><Relationship Id="rId46" Type="http://schemas.openxmlformats.org/officeDocument/2006/relationships/tags" Target="../tags/tag796.xml"/><Relationship Id="rId45" Type="http://schemas.openxmlformats.org/officeDocument/2006/relationships/tags" Target="../tags/tag795.xml"/><Relationship Id="rId44" Type="http://schemas.openxmlformats.org/officeDocument/2006/relationships/tags" Target="../tags/tag794.xml"/><Relationship Id="rId43" Type="http://schemas.openxmlformats.org/officeDocument/2006/relationships/tags" Target="../tags/tag793.xml"/><Relationship Id="rId42" Type="http://schemas.openxmlformats.org/officeDocument/2006/relationships/tags" Target="../tags/tag792.xml"/><Relationship Id="rId41" Type="http://schemas.openxmlformats.org/officeDocument/2006/relationships/tags" Target="../tags/tag791.xml"/><Relationship Id="rId40" Type="http://schemas.openxmlformats.org/officeDocument/2006/relationships/tags" Target="../tags/tag790.xml"/><Relationship Id="rId4" Type="http://schemas.openxmlformats.org/officeDocument/2006/relationships/image" Target="../media/image71.png"/><Relationship Id="rId39" Type="http://schemas.openxmlformats.org/officeDocument/2006/relationships/tags" Target="../tags/tag789.xml"/><Relationship Id="rId38" Type="http://schemas.openxmlformats.org/officeDocument/2006/relationships/tags" Target="../tags/tag788.xml"/><Relationship Id="rId37" Type="http://schemas.openxmlformats.org/officeDocument/2006/relationships/tags" Target="../tags/tag787.xml"/><Relationship Id="rId36" Type="http://schemas.openxmlformats.org/officeDocument/2006/relationships/tags" Target="../tags/tag786.xml"/><Relationship Id="rId35" Type="http://schemas.openxmlformats.org/officeDocument/2006/relationships/tags" Target="../tags/tag785.xml"/><Relationship Id="rId34" Type="http://schemas.openxmlformats.org/officeDocument/2006/relationships/tags" Target="../tags/tag784.xml"/><Relationship Id="rId33" Type="http://schemas.openxmlformats.org/officeDocument/2006/relationships/tags" Target="../tags/tag783.xml"/><Relationship Id="rId32" Type="http://schemas.openxmlformats.org/officeDocument/2006/relationships/tags" Target="../tags/tag782.xml"/><Relationship Id="rId31" Type="http://schemas.openxmlformats.org/officeDocument/2006/relationships/tags" Target="../tags/tag781.xml"/><Relationship Id="rId30" Type="http://schemas.openxmlformats.org/officeDocument/2006/relationships/tags" Target="../tags/tag780.xml"/><Relationship Id="rId3" Type="http://schemas.openxmlformats.org/officeDocument/2006/relationships/tags" Target="../tags/tag761.xml"/><Relationship Id="rId29" Type="http://schemas.openxmlformats.org/officeDocument/2006/relationships/tags" Target="../tags/tag779.xml"/><Relationship Id="rId28" Type="http://schemas.openxmlformats.org/officeDocument/2006/relationships/tags" Target="../tags/tag778.xml"/><Relationship Id="rId27" Type="http://schemas.openxmlformats.org/officeDocument/2006/relationships/tags" Target="../tags/tag777.xml"/><Relationship Id="rId26" Type="http://schemas.openxmlformats.org/officeDocument/2006/relationships/tags" Target="../tags/tag776.xml"/><Relationship Id="rId25" Type="http://schemas.openxmlformats.org/officeDocument/2006/relationships/tags" Target="../tags/tag775.xml"/><Relationship Id="rId24" Type="http://schemas.openxmlformats.org/officeDocument/2006/relationships/tags" Target="../tags/tag774.xml"/><Relationship Id="rId23" Type="http://schemas.openxmlformats.org/officeDocument/2006/relationships/tags" Target="../tags/tag773.xml"/><Relationship Id="rId22" Type="http://schemas.openxmlformats.org/officeDocument/2006/relationships/tags" Target="../tags/tag772.xml"/><Relationship Id="rId21" Type="http://schemas.openxmlformats.org/officeDocument/2006/relationships/tags" Target="../tags/tag771.xml"/><Relationship Id="rId20" Type="http://schemas.openxmlformats.org/officeDocument/2006/relationships/tags" Target="../tags/tag770.xml"/><Relationship Id="rId2" Type="http://schemas.openxmlformats.org/officeDocument/2006/relationships/tags" Target="../tags/tag760.xml"/><Relationship Id="rId19" Type="http://schemas.openxmlformats.org/officeDocument/2006/relationships/tags" Target="../tags/tag769.xml"/><Relationship Id="rId18" Type="http://schemas.openxmlformats.org/officeDocument/2006/relationships/image" Target="../media/image78.png"/><Relationship Id="rId17" Type="http://schemas.openxmlformats.org/officeDocument/2006/relationships/tags" Target="../tags/tag768.xml"/><Relationship Id="rId16" Type="http://schemas.openxmlformats.org/officeDocument/2006/relationships/image" Target="../media/image77.png"/><Relationship Id="rId15" Type="http://schemas.openxmlformats.org/officeDocument/2006/relationships/tags" Target="../tags/tag767.xml"/><Relationship Id="rId14" Type="http://schemas.openxmlformats.org/officeDocument/2006/relationships/image" Target="../media/image76.png"/><Relationship Id="rId13" Type="http://schemas.openxmlformats.org/officeDocument/2006/relationships/tags" Target="../tags/tag766.xml"/><Relationship Id="rId12" Type="http://schemas.openxmlformats.org/officeDocument/2006/relationships/image" Target="../media/image75.png"/><Relationship Id="rId11" Type="http://schemas.openxmlformats.org/officeDocument/2006/relationships/tags" Target="../tags/tag765.xml"/><Relationship Id="rId10" Type="http://schemas.openxmlformats.org/officeDocument/2006/relationships/image" Target="../media/image74.png"/><Relationship Id="rId1" Type="http://schemas.openxmlformats.org/officeDocument/2006/relationships/tags" Target="../tags/tag759.xml"/></Relationships>
</file>

<file path=ppt/slides/_rels/slide43.xml.rels><?xml version="1.0" encoding="UTF-8" standalone="yes"?>
<Relationships xmlns="http://schemas.openxmlformats.org/package/2006/relationships"><Relationship Id="rId9" Type="http://schemas.openxmlformats.org/officeDocument/2006/relationships/image" Target="../media/image79.png"/><Relationship Id="rId8" Type="http://schemas.openxmlformats.org/officeDocument/2006/relationships/tags" Target="../tags/tag814.xml"/><Relationship Id="rId7" Type="http://schemas.openxmlformats.org/officeDocument/2006/relationships/tags" Target="../tags/tag813.xml"/><Relationship Id="rId6" Type="http://schemas.openxmlformats.org/officeDocument/2006/relationships/tags" Target="../tags/tag812.xml"/><Relationship Id="rId5" Type="http://schemas.openxmlformats.org/officeDocument/2006/relationships/tags" Target="../tags/tag811.xml"/><Relationship Id="rId4" Type="http://schemas.openxmlformats.org/officeDocument/2006/relationships/tags" Target="../tags/tag810.xml"/><Relationship Id="rId3" Type="http://schemas.openxmlformats.org/officeDocument/2006/relationships/tags" Target="../tags/tag809.xml"/><Relationship Id="rId2" Type="http://schemas.openxmlformats.org/officeDocument/2006/relationships/tags" Target="../tags/tag808.xml"/><Relationship Id="rId17" Type="http://schemas.openxmlformats.org/officeDocument/2006/relationships/slideLayout" Target="../slideLayouts/slideLayout6.xml"/><Relationship Id="rId16" Type="http://schemas.openxmlformats.org/officeDocument/2006/relationships/tags" Target="../tags/tag819.xml"/><Relationship Id="rId15" Type="http://schemas.openxmlformats.org/officeDocument/2006/relationships/tags" Target="../tags/tag818.xml"/><Relationship Id="rId14" Type="http://schemas.openxmlformats.org/officeDocument/2006/relationships/image" Target="../media/image81.png"/><Relationship Id="rId13" Type="http://schemas.openxmlformats.org/officeDocument/2006/relationships/tags" Target="../tags/tag817.xml"/><Relationship Id="rId12" Type="http://schemas.openxmlformats.org/officeDocument/2006/relationships/tags" Target="../tags/tag816.xml"/><Relationship Id="rId11" Type="http://schemas.openxmlformats.org/officeDocument/2006/relationships/image" Target="../media/image80.png"/><Relationship Id="rId10" Type="http://schemas.openxmlformats.org/officeDocument/2006/relationships/tags" Target="../tags/tag815.xml"/><Relationship Id="rId1" Type="http://schemas.openxmlformats.org/officeDocument/2006/relationships/tags" Target="../tags/tag807.xml"/></Relationships>
</file>

<file path=ppt/slides/_rels/slide44.xml.rels><?xml version="1.0" encoding="UTF-8" standalone="yes"?>
<Relationships xmlns="http://schemas.openxmlformats.org/package/2006/relationships"><Relationship Id="rId9" Type="http://schemas.openxmlformats.org/officeDocument/2006/relationships/tags" Target="../tags/tag827.xml"/><Relationship Id="rId8" Type="http://schemas.openxmlformats.org/officeDocument/2006/relationships/tags" Target="../tags/tag826.xml"/><Relationship Id="rId7" Type="http://schemas.openxmlformats.org/officeDocument/2006/relationships/tags" Target="../tags/tag825.xml"/><Relationship Id="rId6" Type="http://schemas.openxmlformats.org/officeDocument/2006/relationships/tags" Target="../tags/tag824.xml"/><Relationship Id="rId5" Type="http://schemas.openxmlformats.org/officeDocument/2006/relationships/tags" Target="../tags/tag823.xml"/><Relationship Id="rId4" Type="http://schemas.openxmlformats.org/officeDocument/2006/relationships/tags" Target="../tags/tag822.xml"/><Relationship Id="rId3" Type="http://schemas.openxmlformats.org/officeDocument/2006/relationships/tags" Target="../tags/tag821.xml"/><Relationship Id="rId2" Type="http://schemas.openxmlformats.org/officeDocument/2006/relationships/image" Target="../media/image81.png"/><Relationship Id="rId14" Type="http://schemas.openxmlformats.org/officeDocument/2006/relationships/slideLayout" Target="../slideLayouts/slideLayout6.xml"/><Relationship Id="rId13" Type="http://schemas.openxmlformats.org/officeDocument/2006/relationships/image" Target="../media/image82.jpeg"/><Relationship Id="rId12" Type="http://schemas.openxmlformats.org/officeDocument/2006/relationships/tags" Target="../tags/tag830.xml"/><Relationship Id="rId11" Type="http://schemas.openxmlformats.org/officeDocument/2006/relationships/tags" Target="../tags/tag829.xml"/><Relationship Id="rId10" Type="http://schemas.openxmlformats.org/officeDocument/2006/relationships/tags" Target="../tags/tag828.xml"/><Relationship Id="rId1" Type="http://schemas.openxmlformats.org/officeDocument/2006/relationships/tags" Target="../tags/tag820.xml"/></Relationships>
</file>

<file path=ppt/slides/_rels/slide45.xml.rels><?xml version="1.0" encoding="UTF-8" standalone="yes"?>
<Relationships xmlns="http://schemas.openxmlformats.org/package/2006/relationships"><Relationship Id="rId9" Type="http://schemas.openxmlformats.org/officeDocument/2006/relationships/tags" Target="../tags/tag838.xml"/><Relationship Id="rId8" Type="http://schemas.openxmlformats.org/officeDocument/2006/relationships/tags" Target="../tags/tag837.xml"/><Relationship Id="rId7" Type="http://schemas.openxmlformats.org/officeDocument/2006/relationships/tags" Target="../tags/tag836.xml"/><Relationship Id="rId6" Type="http://schemas.openxmlformats.org/officeDocument/2006/relationships/tags" Target="../tags/tag835.xml"/><Relationship Id="rId5" Type="http://schemas.openxmlformats.org/officeDocument/2006/relationships/image" Target="../media/image81.png"/><Relationship Id="rId4" Type="http://schemas.openxmlformats.org/officeDocument/2006/relationships/tags" Target="../tags/tag834.xml"/><Relationship Id="rId3" Type="http://schemas.openxmlformats.org/officeDocument/2006/relationships/tags" Target="../tags/tag833.xml"/><Relationship Id="rId2" Type="http://schemas.openxmlformats.org/officeDocument/2006/relationships/tags" Target="../tags/tag832.xml"/><Relationship Id="rId18" Type="http://schemas.openxmlformats.org/officeDocument/2006/relationships/notesSlide" Target="../notesSlides/notesSlide4.xml"/><Relationship Id="rId17" Type="http://schemas.openxmlformats.org/officeDocument/2006/relationships/slideLayout" Target="../slideLayouts/slideLayout6.xml"/><Relationship Id="rId16" Type="http://schemas.openxmlformats.org/officeDocument/2006/relationships/image" Target="../media/image84.jpeg"/><Relationship Id="rId15" Type="http://schemas.openxmlformats.org/officeDocument/2006/relationships/tags" Target="../tags/tag843.xml"/><Relationship Id="rId14" Type="http://schemas.openxmlformats.org/officeDocument/2006/relationships/tags" Target="../tags/tag842.xml"/><Relationship Id="rId13" Type="http://schemas.openxmlformats.org/officeDocument/2006/relationships/tags" Target="../tags/tag841.xml"/><Relationship Id="rId12" Type="http://schemas.openxmlformats.org/officeDocument/2006/relationships/image" Target="../media/image83.png"/><Relationship Id="rId11" Type="http://schemas.openxmlformats.org/officeDocument/2006/relationships/tags" Target="../tags/tag840.xml"/><Relationship Id="rId10" Type="http://schemas.openxmlformats.org/officeDocument/2006/relationships/tags" Target="../tags/tag839.xml"/><Relationship Id="rId1" Type="http://schemas.openxmlformats.org/officeDocument/2006/relationships/tags" Target="../tags/tag831.xml"/></Relationships>
</file>

<file path=ppt/slides/_rels/slide46.xml.rels><?xml version="1.0" encoding="UTF-8" standalone="yes"?>
<Relationships xmlns="http://schemas.openxmlformats.org/package/2006/relationships"><Relationship Id="rId9" Type="http://schemas.openxmlformats.org/officeDocument/2006/relationships/tags" Target="../tags/tag851.xml"/><Relationship Id="rId8" Type="http://schemas.openxmlformats.org/officeDocument/2006/relationships/tags" Target="../tags/tag850.xml"/><Relationship Id="rId7" Type="http://schemas.openxmlformats.org/officeDocument/2006/relationships/tags" Target="../tags/tag849.xml"/><Relationship Id="rId6" Type="http://schemas.openxmlformats.org/officeDocument/2006/relationships/image" Target="../media/image85.png"/><Relationship Id="rId5" Type="http://schemas.openxmlformats.org/officeDocument/2006/relationships/tags" Target="../tags/tag848.xml"/><Relationship Id="rId4" Type="http://schemas.openxmlformats.org/officeDocument/2006/relationships/tags" Target="../tags/tag847.xml"/><Relationship Id="rId3" Type="http://schemas.openxmlformats.org/officeDocument/2006/relationships/tags" Target="../tags/tag846.xml"/><Relationship Id="rId20" Type="http://schemas.openxmlformats.org/officeDocument/2006/relationships/slideLayout" Target="../slideLayouts/slideLayout6.xml"/><Relationship Id="rId2" Type="http://schemas.openxmlformats.org/officeDocument/2006/relationships/tags" Target="../tags/tag845.xml"/><Relationship Id="rId19" Type="http://schemas.openxmlformats.org/officeDocument/2006/relationships/tags" Target="../tags/tag859.xml"/><Relationship Id="rId18" Type="http://schemas.openxmlformats.org/officeDocument/2006/relationships/image" Target="../media/image87.jpeg"/><Relationship Id="rId17" Type="http://schemas.openxmlformats.org/officeDocument/2006/relationships/tags" Target="../tags/tag858.xml"/><Relationship Id="rId16" Type="http://schemas.openxmlformats.org/officeDocument/2006/relationships/tags" Target="../tags/tag857.xml"/><Relationship Id="rId15" Type="http://schemas.openxmlformats.org/officeDocument/2006/relationships/image" Target="../media/image86.jpeg"/><Relationship Id="rId14" Type="http://schemas.openxmlformats.org/officeDocument/2006/relationships/tags" Target="../tags/tag856.xml"/><Relationship Id="rId13" Type="http://schemas.openxmlformats.org/officeDocument/2006/relationships/tags" Target="../tags/tag855.xml"/><Relationship Id="rId12" Type="http://schemas.openxmlformats.org/officeDocument/2006/relationships/tags" Target="../tags/tag854.xml"/><Relationship Id="rId11" Type="http://schemas.openxmlformats.org/officeDocument/2006/relationships/tags" Target="../tags/tag853.xml"/><Relationship Id="rId10" Type="http://schemas.openxmlformats.org/officeDocument/2006/relationships/tags" Target="../tags/tag852.xml"/><Relationship Id="rId1" Type="http://schemas.openxmlformats.org/officeDocument/2006/relationships/tags" Target="../tags/tag844.xml"/></Relationships>
</file>

<file path=ppt/slides/_rels/slide47.xml.rels><?xml version="1.0" encoding="UTF-8" standalone="yes"?>
<Relationships xmlns="http://schemas.openxmlformats.org/package/2006/relationships"><Relationship Id="rId8" Type="http://schemas.openxmlformats.org/officeDocument/2006/relationships/slideLayout" Target="../slideLayouts/slideLayout9.xml"/><Relationship Id="rId7" Type="http://schemas.openxmlformats.org/officeDocument/2006/relationships/tags" Target="../tags/tag860.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image" Target="../media/image88.jpeg"/></Relationships>
</file>

<file path=ppt/slides/_rels/slide48.xml.rels><?xml version="1.0" encoding="UTF-8" standalone="yes"?>
<Relationships xmlns="http://schemas.openxmlformats.org/package/2006/relationships"><Relationship Id="rId9" Type="http://schemas.openxmlformats.org/officeDocument/2006/relationships/tags" Target="../tags/tag868.xml"/><Relationship Id="rId8" Type="http://schemas.openxmlformats.org/officeDocument/2006/relationships/tags" Target="../tags/tag867.xml"/><Relationship Id="rId7" Type="http://schemas.openxmlformats.org/officeDocument/2006/relationships/tags" Target="../tags/tag866.xml"/><Relationship Id="rId6" Type="http://schemas.openxmlformats.org/officeDocument/2006/relationships/tags" Target="../tags/tag865.xml"/><Relationship Id="rId5" Type="http://schemas.openxmlformats.org/officeDocument/2006/relationships/tags" Target="../tags/tag864.xml"/><Relationship Id="rId4" Type="http://schemas.openxmlformats.org/officeDocument/2006/relationships/image" Target="../media/image33.png"/><Relationship Id="rId34" Type="http://schemas.openxmlformats.org/officeDocument/2006/relationships/vmlDrawing" Target="../drawings/vmlDrawing1.vml"/><Relationship Id="rId33" Type="http://schemas.openxmlformats.org/officeDocument/2006/relationships/slideLayout" Target="../slideLayouts/slideLayout2.xml"/><Relationship Id="rId32" Type="http://schemas.openxmlformats.org/officeDocument/2006/relationships/tags" Target="../tags/tag887.xml"/><Relationship Id="rId31" Type="http://schemas.openxmlformats.org/officeDocument/2006/relationships/tags" Target="../tags/tag886.xml"/><Relationship Id="rId30" Type="http://schemas.openxmlformats.org/officeDocument/2006/relationships/tags" Target="../tags/tag885.xml"/><Relationship Id="rId3" Type="http://schemas.openxmlformats.org/officeDocument/2006/relationships/tags" Target="../tags/tag863.xml"/><Relationship Id="rId29" Type="http://schemas.openxmlformats.org/officeDocument/2006/relationships/image" Target="../media/image96.emf"/><Relationship Id="rId28" Type="http://schemas.openxmlformats.org/officeDocument/2006/relationships/oleObject" Target="../embeddings/oleObject1.bin"/><Relationship Id="rId27" Type="http://schemas.openxmlformats.org/officeDocument/2006/relationships/tags" Target="../tags/tag884.xml"/><Relationship Id="rId26" Type="http://schemas.openxmlformats.org/officeDocument/2006/relationships/tags" Target="../tags/tag883.xml"/><Relationship Id="rId25" Type="http://schemas.openxmlformats.org/officeDocument/2006/relationships/tags" Target="../tags/tag882.xml"/><Relationship Id="rId24" Type="http://schemas.openxmlformats.org/officeDocument/2006/relationships/tags" Target="../tags/tag881.xml"/><Relationship Id="rId23" Type="http://schemas.openxmlformats.org/officeDocument/2006/relationships/image" Target="../media/image95.png"/><Relationship Id="rId22" Type="http://schemas.openxmlformats.org/officeDocument/2006/relationships/tags" Target="../tags/tag880.xml"/><Relationship Id="rId21" Type="http://schemas.openxmlformats.org/officeDocument/2006/relationships/tags" Target="../tags/tag879.xml"/><Relationship Id="rId20" Type="http://schemas.openxmlformats.org/officeDocument/2006/relationships/tags" Target="../tags/tag878.xml"/><Relationship Id="rId2" Type="http://schemas.openxmlformats.org/officeDocument/2006/relationships/tags" Target="../tags/tag862.xml"/><Relationship Id="rId19" Type="http://schemas.openxmlformats.org/officeDocument/2006/relationships/tags" Target="../tags/tag877.xml"/><Relationship Id="rId18" Type="http://schemas.openxmlformats.org/officeDocument/2006/relationships/tags" Target="../tags/tag876.xml"/><Relationship Id="rId17" Type="http://schemas.openxmlformats.org/officeDocument/2006/relationships/tags" Target="../tags/tag875.xml"/><Relationship Id="rId16" Type="http://schemas.openxmlformats.org/officeDocument/2006/relationships/tags" Target="../tags/tag874.xml"/><Relationship Id="rId15" Type="http://schemas.openxmlformats.org/officeDocument/2006/relationships/tags" Target="../tags/tag873.xml"/><Relationship Id="rId14" Type="http://schemas.openxmlformats.org/officeDocument/2006/relationships/image" Target="../media/image94.png"/><Relationship Id="rId13" Type="http://schemas.openxmlformats.org/officeDocument/2006/relationships/tags" Target="../tags/tag872.xml"/><Relationship Id="rId12" Type="http://schemas.openxmlformats.org/officeDocument/2006/relationships/tags" Target="../tags/tag871.xml"/><Relationship Id="rId11" Type="http://schemas.openxmlformats.org/officeDocument/2006/relationships/tags" Target="../tags/tag870.xml"/><Relationship Id="rId10" Type="http://schemas.openxmlformats.org/officeDocument/2006/relationships/tags" Target="../tags/tag869.xml"/><Relationship Id="rId1" Type="http://schemas.openxmlformats.org/officeDocument/2006/relationships/tags" Target="../tags/tag861.xml"/></Relationships>
</file>

<file path=ppt/slides/_rels/slide49.xml.rels><?xml version="1.0" encoding="UTF-8" standalone="yes"?>
<Relationships xmlns="http://schemas.openxmlformats.org/package/2006/relationships"><Relationship Id="rId9" Type="http://schemas.openxmlformats.org/officeDocument/2006/relationships/tags" Target="../tags/tag895.xml"/><Relationship Id="rId8" Type="http://schemas.openxmlformats.org/officeDocument/2006/relationships/tags" Target="../tags/tag894.xml"/><Relationship Id="rId7" Type="http://schemas.openxmlformats.org/officeDocument/2006/relationships/tags" Target="../tags/tag893.xml"/><Relationship Id="rId6" Type="http://schemas.openxmlformats.org/officeDocument/2006/relationships/image" Target="../media/image97.png"/><Relationship Id="rId5" Type="http://schemas.openxmlformats.org/officeDocument/2006/relationships/tags" Target="../tags/tag892.xml"/><Relationship Id="rId4" Type="http://schemas.openxmlformats.org/officeDocument/2006/relationships/tags" Target="../tags/tag891.xml"/><Relationship Id="rId3" Type="http://schemas.openxmlformats.org/officeDocument/2006/relationships/tags" Target="../tags/tag890.xml"/><Relationship Id="rId2" Type="http://schemas.openxmlformats.org/officeDocument/2006/relationships/tags" Target="../tags/tag889.xml"/><Relationship Id="rId11" Type="http://schemas.openxmlformats.org/officeDocument/2006/relationships/slideLayout" Target="../slideLayouts/slideLayout4.xml"/><Relationship Id="rId10" Type="http://schemas.openxmlformats.org/officeDocument/2006/relationships/tags" Target="../tags/tag896.xml"/><Relationship Id="rId1" Type="http://schemas.openxmlformats.org/officeDocument/2006/relationships/tags" Target="../tags/tag888.xml"/></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2.xml"/><Relationship Id="rId5" Type="http://schemas.openxmlformats.org/officeDocument/2006/relationships/tags" Target="../tags/tag145.xml"/><Relationship Id="rId4" Type="http://schemas.openxmlformats.org/officeDocument/2006/relationships/image" Target="../media/image7.png"/><Relationship Id="rId3" Type="http://schemas.openxmlformats.org/officeDocument/2006/relationships/tags" Target="../tags/tag144.xml"/><Relationship Id="rId2" Type="http://schemas.openxmlformats.org/officeDocument/2006/relationships/tags" Target="../tags/tag143.xml"/><Relationship Id="rId1" Type="http://schemas.openxmlformats.org/officeDocument/2006/relationships/tags" Target="../tags/tag142.xml"/></Relationships>
</file>

<file path=ppt/slides/_rels/slide50.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tags" Target="../tags/tag900.xml"/><Relationship Id="rId4" Type="http://schemas.openxmlformats.org/officeDocument/2006/relationships/tags" Target="../tags/tag899.xml"/><Relationship Id="rId3" Type="http://schemas.openxmlformats.org/officeDocument/2006/relationships/image" Target="../media/image97.png"/><Relationship Id="rId2" Type="http://schemas.openxmlformats.org/officeDocument/2006/relationships/tags" Target="../tags/tag898.xml"/><Relationship Id="rId1" Type="http://schemas.openxmlformats.org/officeDocument/2006/relationships/tags" Target="../tags/tag897.xml"/></Relationships>
</file>

<file path=ppt/slides/_rels/slide51.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904.xml"/><Relationship Id="rId3" Type="http://schemas.openxmlformats.org/officeDocument/2006/relationships/tags" Target="../tags/tag903.xml"/><Relationship Id="rId2" Type="http://schemas.openxmlformats.org/officeDocument/2006/relationships/tags" Target="../tags/tag902.xml"/><Relationship Id="rId1" Type="http://schemas.openxmlformats.org/officeDocument/2006/relationships/tags" Target="../tags/tag901.xml"/></Relationships>
</file>

<file path=ppt/slides/_rels/slide52.xml.rels><?xml version="1.0" encoding="UTF-8" standalone="yes"?>
<Relationships xmlns="http://schemas.openxmlformats.org/package/2006/relationships"><Relationship Id="rId9" Type="http://schemas.openxmlformats.org/officeDocument/2006/relationships/tags" Target="../tags/tag911.xml"/><Relationship Id="rId8" Type="http://schemas.openxmlformats.org/officeDocument/2006/relationships/image" Target="../media/image99.jpeg"/><Relationship Id="rId7" Type="http://schemas.openxmlformats.org/officeDocument/2006/relationships/tags" Target="../tags/tag910.xml"/><Relationship Id="rId6" Type="http://schemas.openxmlformats.org/officeDocument/2006/relationships/tags" Target="../tags/tag909.xml"/><Relationship Id="rId5" Type="http://schemas.openxmlformats.org/officeDocument/2006/relationships/tags" Target="../tags/tag908.xml"/><Relationship Id="rId4" Type="http://schemas.openxmlformats.org/officeDocument/2006/relationships/image" Target="../media/image98.png"/><Relationship Id="rId3" Type="http://schemas.openxmlformats.org/officeDocument/2006/relationships/tags" Target="../tags/tag907.xml"/><Relationship Id="rId2" Type="http://schemas.openxmlformats.org/officeDocument/2006/relationships/tags" Target="../tags/tag906.xml"/><Relationship Id="rId11" Type="http://schemas.openxmlformats.org/officeDocument/2006/relationships/slideLayout" Target="../slideLayouts/slideLayout4.xml"/><Relationship Id="rId10" Type="http://schemas.openxmlformats.org/officeDocument/2006/relationships/tags" Target="../tags/tag912.xml"/><Relationship Id="rId1" Type="http://schemas.openxmlformats.org/officeDocument/2006/relationships/tags" Target="../tags/tag905.xml"/></Relationships>
</file>

<file path=ppt/slides/_rels/slide53.xml.rels><?xml version="1.0" encoding="UTF-8" standalone="yes"?>
<Relationships xmlns="http://schemas.openxmlformats.org/package/2006/relationships"><Relationship Id="rId9" Type="http://schemas.openxmlformats.org/officeDocument/2006/relationships/tags" Target="../tags/tag917.xml"/><Relationship Id="rId8" Type="http://schemas.openxmlformats.org/officeDocument/2006/relationships/tags" Target="../tags/tag916.xml"/><Relationship Id="rId7" Type="http://schemas.openxmlformats.org/officeDocument/2006/relationships/tags" Target="../tags/tag915.xml"/><Relationship Id="rId6" Type="http://schemas.openxmlformats.org/officeDocument/2006/relationships/tags" Target="../tags/tag914.xml"/><Relationship Id="rId5" Type="http://schemas.openxmlformats.org/officeDocument/2006/relationships/tags" Target="../tags/tag913.xml"/><Relationship Id="rId4" Type="http://schemas.openxmlformats.org/officeDocument/2006/relationships/slide" Target="slide1.xml"/><Relationship Id="rId3" Type="http://schemas.openxmlformats.org/officeDocument/2006/relationships/image" Target="../media/image101.jpeg"/><Relationship Id="rId2" Type="http://schemas.openxmlformats.org/officeDocument/2006/relationships/slide" Target="slide9.xml"/><Relationship Id="rId12" Type="http://schemas.openxmlformats.org/officeDocument/2006/relationships/notesSlide" Target="../notesSlides/notesSlide5.xml"/><Relationship Id="rId11" Type="http://schemas.openxmlformats.org/officeDocument/2006/relationships/slideLayout" Target="../slideLayouts/slideLayout4.xml"/><Relationship Id="rId10" Type="http://schemas.openxmlformats.org/officeDocument/2006/relationships/tags" Target="../tags/tag918.xml"/><Relationship Id="rId1" Type="http://schemas.openxmlformats.org/officeDocument/2006/relationships/image" Target="../media/image100.jpeg"/></Relationships>
</file>

<file path=ppt/slides/_rels/slide54.xml.rels><?xml version="1.0" encoding="UTF-8" standalone="yes"?>
<Relationships xmlns="http://schemas.openxmlformats.org/package/2006/relationships"><Relationship Id="rId9" Type="http://schemas.openxmlformats.org/officeDocument/2006/relationships/tags" Target="../tags/tag927.xml"/><Relationship Id="rId8" Type="http://schemas.openxmlformats.org/officeDocument/2006/relationships/tags" Target="../tags/tag926.xml"/><Relationship Id="rId7" Type="http://schemas.openxmlformats.org/officeDocument/2006/relationships/tags" Target="../tags/tag925.xml"/><Relationship Id="rId6" Type="http://schemas.openxmlformats.org/officeDocument/2006/relationships/tags" Target="../tags/tag924.xml"/><Relationship Id="rId5" Type="http://schemas.openxmlformats.org/officeDocument/2006/relationships/tags" Target="../tags/tag923.xml"/><Relationship Id="rId4" Type="http://schemas.openxmlformats.org/officeDocument/2006/relationships/tags" Target="../tags/tag922.xml"/><Relationship Id="rId3" Type="http://schemas.openxmlformats.org/officeDocument/2006/relationships/tags" Target="../tags/tag921.xml"/><Relationship Id="rId2" Type="http://schemas.openxmlformats.org/officeDocument/2006/relationships/tags" Target="../tags/tag920.xml"/><Relationship Id="rId11" Type="http://schemas.openxmlformats.org/officeDocument/2006/relationships/slideLayout" Target="../slideLayouts/slideLayout2.xml"/><Relationship Id="rId10" Type="http://schemas.openxmlformats.org/officeDocument/2006/relationships/tags" Target="../tags/tag928.xml"/><Relationship Id="rId1" Type="http://schemas.openxmlformats.org/officeDocument/2006/relationships/tags" Target="../tags/tag919.xml"/></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931.xml"/><Relationship Id="rId2" Type="http://schemas.openxmlformats.org/officeDocument/2006/relationships/tags" Target="../tags/tag930.xml"/><Relationship Id="rId1" Type="http://schemas.openxmlformats.org/officeDocument/2006/relationships/tags" Target="../tags/tag929.xml"/></Relationships>
</file>

<file path=ppt/slides/_rels/slide56.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tags" Target="../tags/tag935.xml"/><Relationship Id="rId5" Type="http://schemas.openxmlformats.org/officeDocument/2006/relationships/image" Target="../media/image103.png"/><Relationship Id="rId4" Type="http://schemas.openxmlformats.org/officeDocument/2006/relationships/tags" Target="../tags/tag934.xml"/><Relationship Id="rId3" Type="http://schemas.openxmlformats.org/officeDocument/2006/relationships/tags" Target="../tags/tag933.xml"/><Relationship Id="rId2" Type="http://schemas.openxmlformats.org/officeDocument/2006/relationships/image" Target="../media/image102.png"/><Relationship Id="rId1" Type="http://schemas.openxmlformats.org/officeDocument/2006/relationships/tags" Target="../tags/tag932.xml"/></Relationships>
</file>

<file path=ppt/slides/_rels/slide57.xml.rels><?xml version="1.0" encoding="UTF-8" standalone="yes"?>
<Relationships xmlns="http://schemas.openxmlformats.org/package/2006/relationships"><Relationship Id="rId9" Type="http://schemas.openxmlformats.org/officeDocument/2006/relationships/tags" Target="../tags/tag944.xml"/><Relationship Id="rId8" Type="http://schemas.openxmlformats.org/officeDocument/2006/relationships/tags" Target="../tags/tag943.xml"/><Relationship Id="rId7" Type="http://schemas.openxmlformats.org/officeDocument/2006/relationships/tags" Target="../tags/tag942.xml"/><Relationship Id="rId6" Type="http://schemas.openxmlformats.org/officeDocument/2006/relationships/tags" Target="../tags/tag941.xml"/><Relationship Id="rId56" Type="http://schemas.openxmlformats.org/officeDocument/2006/relationships/slideLayout" Target="../slideLayouts/slideLayout4.xml"/><Relationship Id="rId55" Type="http://schemas.openxmlformats.org/officeDocument/2006/relationships/tags" Target="../tags/tag990.xml"/><Relationship Id="rId54" Type="http://schemas.openxmlformats.org/officeDocument/2006/relationships/tags" Target="../tags/tag989.xml"/><Relationship Id="rId53" Type="http://schemas.openxmlformats.org/officeDocument/2006/relationships/tags" Target="../tags/tag988.xml"/><Relationship Id="rId52" Type="http://schemas.openxmlformats.org/officeDocument/2006/relationships/tags" Target="../tags/tag987.xml"/><Relationship Id="rId51" Type="http://schemas.openxmlformats.org/officeDocument/2006/relationships/tags" Target="../tags/tag986.xml"/><Relationship Id="rId50" Type="http://schemas.openxmlformats.org/officeDocument/2006/relationships/tags" Target="../tags/tag985.xml"/><Relationship Id="rId5" Type="http://schemas.openxmlformats.org/officeDocument/2006/relationships/tags" Target="../tags/tag940.xml"/><Relationship Id="rId49" Type="http://schemas.openxmlformats.org/officeDocument/2006/relationships/tags" Target="../tags/tag984.xml"/><Relationship Id="rId48" Type="http://schemas.openxmlformats.org/officeDocument/2006/relationships/tags" Target="../tags/tag983.xml"/><Relationship Id="rId47" Type="http://schemas.openxmlformats.org/officeDocument/2006/relationships/tags" Target="../tags/tag982.xml"/><Relationship Id="rId46" Type="http://schemas.openxmlformats.org/officeDocument/2006/relationships/tags" Target="../tags/tag981.xml"/><Relationship Id="rId45" Type="http://schemas.openxmlformats.org/officeDocument/2006/relationships/tags" Target="../tags/tag980.xml"/><Relationship Id="rId44" Type="http://schemas.openxmlformats.org/officeDocument/2006/relationships/tags" Target="../tags/tag979.xml"/><Relationship Id="rId43" Type="http://schemas.openxmlformats.org/officeDocument/2006/relationships/tags" Target="../tags/tag978.xml"/><Relationship Id="rId42" Type="http://schemas.openxmlformats.org/officeDocument/2006/relationships/tags" Target="../tags/tag977.xml"/><Relationship Id="rId41" Type="http://schemas.openxmlformats.org/officeDocument/2006/relationships/tags" Target="../tags/tag976.xml"/><Relationship Id="rId40" Type="http://schemas.openxmlformats.org/officeDocument/2006/relationships/tags" Target="../tags/tag975.xml"/><Relationship Id="rId4" Type="http://schemas.openxmlformats.org/officeDocument/2006/relationships/tags" Target="../tags/tag939.xml"/><Relationship Id="rId39" Type="http://schemas.openxmlformats.org/officeDocument/2006/relationships/tags" Target="../tags/tag974.xml"/><Relationship Id="rId38" Type="http://schemas.openxmlformats.org/officeDocument/2006/relationships/tags" Target="../tags/tag973.xml"/><Relationship Id="rId37" Type="http://schemas.openxmlformats.org/officeDocument/2006/relationships/tags" Target="../tags/tag972.xml"/><Relationship Id="rId36" Type="http://schemas.openxmlformats.org/officeDocument/2006/relationships/tags" Target="../tags/tag971.xml"/><Relationship Id="rId35" Type="http://schemas.openxmlformats.org/officeDocument/2006/relationships/tags" Target="../tags/tag970.xml"/><Relationship Id="rId34" Type="http://schemas.openxmlformats.org/officeDocument/2006/relationships/tags" Target="../tags/tag969.xml"/><Relationship Id="rId33" Type="http://schemas.openxmlformats.org/officeDocument/2006/relationships/tags" Target="../tags/tag968.xml"/><Relationship Id="rId32" Type="http://schemas.openxmlformats.org/officeDocument/2006/relationships/tags" Target="../tags/tag967.xml"/><Relationship Id="rId31" Type="http://schemas.openxmlformats.org/officeDocument/2006/relationships/tags" Target="../tags/tag966.xml"/><Relationship Id="rId30" Type="http://schemas.openxmlformats.org/officeDocument/2006/relationships/tags" Target="../tags/tag965.xml"/><Relationship Id="rId3" Type="http://schemas.openxmlformats.org/officeDocument/2006/relationships/tags" Target="../tags/tag938.xml"/><Relationship Id="rId29" Type="http://schemas.openxmlformats.org/officeDocument/2006/relationships/tags" Target="../tags/tag964.xml"/><Relationship Id="rId28" Type="http://schemas.openxmlformats.org/officeDocument/2006/relationships/tags" Target="../tags/tag963.xml"/><Relationship Id="rId27" Type="http://schemas.openxmlformats.org/officeDocument/2006/relationships/tags" Target="../tags/tag962.xml"/><Relationship Id="rId26" Type="http://schemas.openxmlformats.org/officeDocument/2006/relationships/tags" Target="../tags/tag961.xml"/><Relationship Id="rId25" Type="http://schemas.openxmlformats.org/officeDocument/2006/relationships/tags" Target="../tags/tag960.xml"/><Relationship Id="rId24" Type="http://schemas.openxmlformats.org/officeDocument/2006/relationships/tags" Target="../tags/tag959.xml"/><Relationship Id="rId23" Type="http://schemas.openxmlformats.org/officeDocument/2006/relationships/tags" Target="../tags/tag958.xml"/><Relationship Id="rId22" Type="http://schemas.openxmlformats.org/officeDocument/2006/relationships/tags" Target="../tags/tag957.xml"/><Relationship Id="rId21" Type="http://schemas.openxmlformats.org/officeDocument/2006/relationships/tags" Target="../tags/tag956.xml"/><Relationship Id="rId20" Type="http://schemas.openxmlformats.org/officeDocument/2006/relationships/tags" Target="../tags/tag955.xml"/><Relationship Id="rId2" Type="http://schemas.openxmlformats.org/officeDocument/2006/relationships/tags" Target="../tags/tag937.xml"/><Relationship Id="rId19" Type="http://schemas.openxmlformats.org/officeDocument/2006/relationships/tags" Target="../tags/tag954.xml"/><Relationship Id="rId18" Type="http://schemas.openxmlformats.org/officeDocument/2006/relationships/tags" Target="../tags/tag953.xml"/><Relationship Id="rId17" Type="http://schemas.openxmlformats.org/officeDocument/2006/relationships/tags" Target="../tags/tag952.xml"/><Relationship Id="rId16" Type="http://schemas.openxmlformats.org/officeDocument/2006/relationships/tags" Target="../tags/tag951.xml"/><Relationship Id="rId15" Type="http://schemas.openxmlformats.org/officeDocument/2006/relationships/tags" Target="../tags/tag950.xml"/><Relationship Id="rId14" Type="http://schemas.openxmlformats.org/officeDocument/2006/relationships/tags" Target="../tags/tag949.xml"/><Relationship Id="rId13" Type="http://schemas.openxmlformats.org/officeDocument/2006/relationships/tags" Target="../tags/tag948.xml"/><Relationship Id="rId12" Type="http://schemas.openxmlformats.org/officeDocument/2006/relationships/tags" Target="../tags/tag947.xml"/><Relationship Id="rId11" Type="http://schemas.openxmlformats.org/officeDocument/2006/relationships/tags" Target="../tags/tag946.xml"/><Relationship Id="rId10" Type="http://schemas.openxmlformats.org/officeDocument/2006/relationships/tags" Target="../tags/tag945.xml"/><Relationship Id="rId1" Type="http://schemas.openxmlformats.org/officeDocument/2006/relationships/tags" Target="../tags/tag936.xml"/></Relationships>
</file>

<file path=ppt/slides/_rels/slide58.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4.xml"/><Relationship Id="rId3" Type="http://schemas.openxmlformats.org/officeDocument/2006/relationships/tags" Target="../tags/tag993.xml"/><Relationship Id="rId2" Type="http://schemas.openxmlformats.org/officeDocument/2006/relationships/tags" Target="../tags/tag992.xml"/><Relationship Id="rId1" Type="http://schemas.openxmlformats.org/officeDocument/2006/relationships/tags" Target="../tags/tag991.xml"/></Relationships>
</file>

<file path=ppt/slides/_rels/slide59.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4.xml"/><Relationship Id="rId5" Type="http://schemas.openxmlformats.org/officeDocument/2006/relationships/tags" Target="../tags/tag995.xml"/><Relationship Id="rId4" Type="http://schemas.openxmlformats.org/officeDocument/2006/relationships/image" Target="../media/image104.png"/><Relationship Id="rId3" Type="http://schemas.openxmlformats.org/officeDocument/2006/relationships/tags" Target="../tags/tag994.xml"/><Relationship Id="rId2" Type="http://schemas.microsoft.com/office/2007/relationships/media" Target="../media/media3.mp4"/><Relationship Id="rId1" Type="http://schemas.openxmlformats.org/officeDocument/2006/relationships/video" Target="../media/media3.mp4"/></Relationships>
</file>

<file path=ppt/slides/_rels/slide6.xml.rels><?xml version="1.0" encoding="UTF-8" standalone="yes"?>
<Relationships xmlns="http://schemas.openxmlformats.org/package/2006/relationships"><Relationship Id="rId9" Type="http://schemas.openxmlformats.org/officeDocument/2006/relationships/tags" Target="../tags/tag153.xml"/><Relationship Id="rId8" Type="http://schemas.openxmlformats.org/officeDocument/2006/relationships/tags" Target="../tags/tag152.xml"/><Relationship Id="rId7" Type="http://schemas.openxmlformats.org/officeDocument/2006/relationships/tags" Target="../tags/tag151.xml"/><Relationship Id="rId6" Type="http://schemas.openxmlformats.org/officeDocument/2006/relationships/tags" Target="../tags/tag150.xml"/><Relationship Id="rId5" Type="http://schemas.openxmlformats.org/officeDocument/2006/relationships/tags" Target="../tags/tag149.xml"/><Relationship Id="rId4" Type="http://schemas.openxmlformats.org/officeDocument/2006/relationships/tags" Target="../tags/tag148.xml"/><Relationship Id="rId3" Type="http://schemas.openxmlformats.org/officeDocument/2006/relationships/tags" Target="../tags/tag147.xml"/><Relationship Id="rId2" Type="http://schemas.openxmlformats.org/officeDocument/2006/relationships/image" Target="../media/image8.jpeg"/><Relationship Id="rId10" Type="http://schemas.openxmlformats.org/officeDocument/2006/relationships/slideLayout" Target="../slideLayouts/slideLayout5.xml"/><Relationship Id="rId1" Type="http://schemas.openxmlformats.org/officeDocument/2006/relationships/tags" Target="../tags/tag146.xml"/></Relationships>
</file>

<file path=ppt/slides/_rels/slide60.xml.rels><?xml version="1.0" encoding="UTF-8" standalone="yes"?>
<Relationships xmlns="http://schemas.openxmlformats.org/package/2006/relationships"><Relationship Id="rId9" Type="http://schemas.openxmlformats.org/officeDocument/2006/relationships/notesSlide" Target="../notesSlides/notesSlide8.xml"/><Relationship Id="rId8" Type="http://schemas.openxmlformats.org/officeDocument/2006/relationships/slideLayout" Target="../slideLayouts/slideLayout7.xml"/><Relationship Id="rId7" Type="http://schemas.openxmlformats.org/officeDocument/2006/relationships/tags" Target="../tags/tag1004.xml"/><Relationship Id="rId6" Type="http://schemas.openxmlformats.org/officeDocument/2006/relationships/tags" Target="../tags/tag1003.xml"/><Relationship Id="rId5" Type="http://schemas.openxmlformats.org/officeDocument/2006/relationships/tags" Target="../tags/tag1002.xml"/><Relationship Id="rId4" Type="http://schemas.openxmlformats.org/officeDocument/2006/relationships/tags" Target="../tags/tag1001.xml"/><Relationship Id="rId3" Type="http://schemas.openxmlformats.org/officeDocument/2006/relationships/image" Target="../media/image105.png"/><Relationship Id="rId2" Type="http://schemas.openxmlformats.org/officeDocument/2006/relationships/tags" Target="../tags/tag1000.xml"/><Relationship Id="rId1" Type="http://schemas.openxmlformats.org/officeDocument/2006/relationships/tags" Target="../tags/tag999.xml"/></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tags" Target="../tags/tag156.xml"/><Relationship Id="rId4" Type="http://schemas.microsoft.com/office/2007/relationships/media" Target="../media/media1.mp4"/><Relationship Id="rId3" Type="http://schemas.openxmlformats.org/officeDocument/2006/relationships/video" Target="../media/media1.mp4"/><Relationship Id="rId2" Type="http://schemas.openxmlformats.org/officeDocument/2006/relationships/tags" Target="../tags/tag155.xml"/><Relationship Id="rId1" Type="http://schemas.openxmlformats.org/officeDocument/2006/relationships/tags" Target="../tags/tag154.xml"/></Relationships>
</file>

<file path=ppt/slides/_rels/slide8.xml.rels><?xml version="1.0" encoding="UTF-8" standalone="yes"?>
<Relationships xmlns="http://schemas.openxmlformats.org/package/2006/relationships"><Relationship Id="rId9" Type="http://schemas.openxmlformats.org/officeDocument/2006/relationships/tags" Target="../tags/tag164.xml"/><Relationship Id="rId8" Type="http://schemas.openxmlformats.org/officeDocument/2006/relationships/tags" Target="../tags/tag163.xml"/><Relationship Id="rId7" Type="http://schemas.openxmlformats.org/officeDocument/2006/relationships/tags" Target="../tags/tag162.xml"/><Relationship Id="rId6" Type="http://schemas.openxmlformats.org/officeDocument/2006/relationships/tags" Target="../tags/tag161.xml"/><Relationship Id="rId5" Type="http://schemas.openxmlformats.org/officeDocument/2006/relationships/tags" Target="../tags/tag160.xml"/><Relationship Id="rId4" Type="http://schemas.openxmlformats.org/officeDocument/2006/relationships/tags" Target="../tags/tag159.xml"/><Relationship Id="rId3" Type="http://schemas.openxmlformats.org/officeDocument/2006/relationships/tags" Target="../tags/tag158.xml"/><Relationship Id="rId2" Type="http://schemas.openxmlformats.org/officeDocument/2006/relationships/image" Target="../media/image8.jpeg"/><Relationship Id="rId10" Type="http://schemas.openxmlformats.org/officeDocument/2006/relationships/slideLayout" Target="../slideLayouts/slideLayout5.xml"/><Relationship Id="rId1" Type="http://schemas.openxmlformats.org/officeDocument/2006/relationships/tags" Target="../tags/tag157.xml"/></Relationships>
</file>

<file path=ppt/slides/_rels/slide9.xml.rels><?xml version="1.0" encoding="UTF-8" standalone="yes"?>
<Relationships xmlns="http://schemas.openxmlformats.org/package/2006/relationships"><Relationship Id="rId9" Type="http://schemas.openxmlformats.org/officeDocument/2006/relationships/tags" Target="../tags/tag171.xml"/><Relationship Id="rId8" Type="http://schemas.openxmlformats.org/officeDocument/2006/relationships/image" Target="../media/image11.GIF"/><Relationship Id="rId7" Type="http://schemas.openxmlformats.org/officeDocument/2006/relationships/tags" Target="../tags/tag170.xml"/><Relationship Id="rId6" Type="http://schemas.openxmlformats.org/officeDocument/2006/relationships/tags" Target="../tags/tag169.xml"/><Relationship Id="rId5" Type="http://schemas.openxmlformats.org/officeDocument/2006/relationships/image" Target="../media/image10.png"/><Relationship Id="rId4" Type="http://schemas.openxmlformats.org/officeDocument/2006/relationships/tags" Target="../tags/tag168.xml"/><Relationship Id="rId3" Type="http://schemas.openxmlformats.org/officeDocument/2006/relationships/tags" Target="../tags/tag167.xml"/><Relationship Id="rId2" Type="http://schemas.openxmlformats.org/officeDocument/2006/relationships/tags" Target="../tags/tag166.xml"/><Relationship Id="rId19" Type="http://schemas.openxmlformats.org/officeDocument/2006/relationships/slideLayout" Target="../slideLayouts/slideLayout4.xml"/><Relationship Id="rId18" Type="http://schemas.openxmlformats.org/officeDocument/2006/relationships/image" Target="../media/image16.png"/><Relationship Id="rId17" Type="http://schemas.openxmlformats.org/officeDocument/2006/relationships/tags" Target="../tags/tag175.xml"/><Relationship Id="rId16" Type="http://schemas.openxmlformats.org/officeDocument/2006/relationships/image" Target="../media/image15.png"/><Relationship Id="rId15" Type="http://schemas.openxmlformats.org/officeDocument/2006/relationships/tags" Target="../tags/tag174.xml"/><Relationship Id="rId14" Type="http://schemas.openxmlformats.org/officeDocument/2006/relationships/image" Target="../media/image14.png"/><Relationship Id="rId13" Type="http://schemas.openxmlformats.org/officeDocument/2006/relationships/tags" Target="../tags/tag173.xml"/><Relationship Id="rId12" Type="http://schemas.openxmlformats.org/officeDocument/2006/relationships/image" Target="../media/image13.png"/><Relationship Id="rId11" Type="http://schemas.openxmlformats.org/officeDocument/2006/relationships/tags" Target="../tags/tag172.xml"/><Relationship Id="rId10" Type="http://schemas.openxmlformats.org/officeDocument/2006/relationships/image" Target="../media/image12.png"/><Relationship Id="rId1" Type="http://schemas.openxmlformats.org/officeDocument/2006/relationships/tags" Target="../tags/tag1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文本框 37"/>
          <p:cNvSpPr txBox="1"/>
          <p:nvPr>
            <p:custDataLst>
              <p:tags r:id="rId1"/>
            </p:custDataLst>
          </p:nvPr>
        </p:nvSpPr>
        <p:spPr>
          <a:xfrm>
            <a:off x="351155" y="1062990"/>
            <a:ext cx="8213725" cy="2158365"/>
          </a:xfrm>
          <a:prstGeom prst="rect">
            <a:avLst/>
          </a:prstGeom>
          <a:noFill/>
        </p:spPr>
        <p:txBody>
          <a:bodyPr wrap="square">
            <a:spAutoFit/>
          </a:bodyPr>
          <a:lstStyle/>
          <a:p>
            <a:pPr marL="0" marR="0" lvl="0" indent="0" algn="l" defTabSz="914400" rtl="0" eaLnBrk="1" fontAlgn="auto" latinLnBrk="0" hangingPunct="1">
              <a:lnSpc>
                <a:spcPct val="120000"/>
              </a:lnSpc>
              <a:spcBef>
                <a:spcPct val="0"/>
              </a:spcBef>
              <a:spcAft>
                <a:spcPct val="0"/>
              </a:spcAft>
              <a:buClrTx/>
              <a:buSzTx/>
              <a:buFontTx/>
              <a:buNone/>
              <a:defRPr/>
            </a:pPr>
            <a:r>
              <a:rPr lang="zh-CN" altLang="en-US" sz="2800">
                <a:latin typeface="Times New Roman" panose="02020603050405020304" pitchFamily="18" charset="0"/>
                <a:ea typeface="黑体" panose="02010609060101010101" charset="-122"/>
                <a:cs typeface="Times New Roman" panose="02020603050405020304" pitchFamily="18" charset="0"/>
              </a:rPr>
              <a:t>指应用细胞生物学、分子生物学和发育生物学等多学科的原理和方法</a:t>
            </a:r>
            <a:r>
              <a:rPr lang="en-US" altLang="zh-CN" sz="2800">
                <a:latin typeface="Times New Roman" panose="02020603050405020304" pitchFamily="18" charset="0"/>
                <a:ea typeface="黑体" panose="02010609060101010101" charset="-122"/>
                <a:cs typeface="Times New Roman" panose="02020603050405020304" pitchFamily="18" charset="0"/>
              </a:rPr>
              <a:t>,</a:t>
            </a:r>
            <a:r>
              <a:rPr lang="zh-CN" altLang="en-US" sz="2800">
                <a:latin typeface="Times New Roman" panose="02020603050405020304" pitchFamily="18" charset="0"/>
                <a:ea typeface="黑体" panose="02010609060101010101" charset="-122"/>
                <a:cs typeface="Times New Roman" panose="02020603050405020304" pitchFamily="18" charset="0"/>
              </a:rPr>
              <a:t>通过细胞器、细胞或组织水平上的操作</a:t>
            </a:r>
            <a:r>
              <a:rPr lang="en-US" altLang="zh-CN" sz="2800">
                <a:latin typeface="Times New Roman" panose="02020603050405020304" pitchFamily="18" charset="0"/>
                <a:ea typeface="黑体" panose="02010609060101010101" charset="-122"/>
                <a:cs typeface="Times New Roman" panose="02020603050405020304" pitchFamily="18" charset="0"/>
              </a:rPr>
              <a:t>,</a:t>
            </a:r>
            <a:r>
              <a:rPr lang="zh-CN" altLang="en-US" sz="2800">
                <a:latin typeface="Times New Roman" panose="02020603050405020304" pitchFamily="18" charset="0"/>
                <a:ea typeface="黑体" panose="02010609060101010101" charset="-122"/>
                <a:cs typeface="Times New Roman" panose="02020603050405020304" pitchFamily="18" charset="0"/>
              </a:rPr>
              <a:t>有目的地获得特定的细胞、组织、器官、个体或其产品的一门综合性的生物工程。</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pic>
        <p:nvPicPr>
          <p:cNvPr id="15" name="图片 14"/>
          <p:cNvPicPr>
            <a:picLocks noChangeAspect="1"/>
          </p:cNvPicPr>
          <p:nvPr>
            <p:custDataLst>
              <p:tags r:id="rId2"/>
            </p:custDataLst>
          </p:nvPr>
        </p:nvPicPr>
        <p:blipFill>
          <a:blip r:embed="rId3">
            <a:extLst>
              <a:ext uri="{28A0092B-C50C-407E-A947-70E740481C1C}">
                <a14:useLocalDpi xmlns:a14="http://schemas.microsoft.com/office/drawing/2010/main" val="0"/>
              </a:ext>
            </a:extLst>
          </a:blip>
          <a:srcRect l="26753" t="14276" b="4688"/>
          <a:stretch>
            <a:fillRect/>
          </a:stretch>
        </p:blipFill>
        <p:spPr>
          <a:xfrm>
            <a:off x="8565324" y="1062799"/>
            <a:ext cx="3283376" cy="2608304"/>
          </a:xfrm>
          <a:prstGeom prst="roundRect">
            <a:avLst>
              <a:gd name="adj" fmla="val 5959"/>
            </a:avLst>
          </a:prstGeom>
        </p:spPr>
      </p:pic>
      <p:graphicFrame>
        <p:nvGraphicFramePr>
          <p:cNvPr id="2" name="表格 2"/>
          <p:cNvGraphicFramePr>
            <a:graphicFrameLocks noGrp="1"/>
          </p:cNvGraphicFramePr>
          <p:nvPr>
            <p:custDataLst>
              <p:tags r:id="rId4"/>
            </p:custDataLst>
          </p:nvPr>
        </p:nvGraphicFramePr>
        <p:xfrm>
          <a:off x="923023" y="4062617"/>
          <a:ext cx="10306685" cy="2417510"/>
        </p:xfrm>
        <a:graphic>
          <a:graphicData uri="http://schemas.openxmlformats.org/drawingml/2006/table">
            <a:tbl>
              <a:tblPr firstRow="1" bandRow="1">
                <a:tableStyleId>{5940675A-B579-460E-94D1-54222C63F5DA}</a:tableStyleId>
              </a:tblPr>
              <a:tblGrid>
                <a:gridCol w="2210435"/>
                <a:gridCol w="8096250"/>
              </a:tblGrid>
              <a:tr h="604520">
                <a:tc>
                  <a:txBody>
                    <a:bodyPr wrap="square"/>
                    <a:lstStyle/>
                    <a:p>
                      <a:pPr algn="ctr"/>
                      <a:r>
                        <a:rPr lang="zh-CN" altLang="en-US" sz="2800">
                          <a:latin typeface="Times New Roman" panose="02020603050405020304" pitchFamily="18" charset="0"/>
                          <a:ea typeface="黑体" panose="02010609060101010101" charset="-122"/>
                        </a:rPr>
                        <a:t>原理和方法</a:t>
                      </a:r>
                      <a:endParaRPr lang="zh-CN" altLang="en-US" sz="2800">
                        <a:latin typeface="Times New Roman" panose="02020603050405020304" pitchFamily="18" charset="0"/>
                        <a:ea typeface="黑体" panose="02010609060101010101" charset="-122"/>
                      </a:endParaRPr>
                    </a:p>
                  </a:txBody>
                  <a:tcPr vert="horz" anchor="ctr"/>
                </a:tc>
                <a:tc>
                  <a:txBody>
                    <a:bodyPr wrap="square"/>
                    <a:lstStyle/>
                    <a:p>
                      <a:endParaRPr lang="zh-CN" altLang="en-US" sz="2800" b="1">
                        <a:latin typeface="Times New Roman" panose="02020603050405020304" pitchFamily="18" charset="0"/>
                        <a:ea typeface="黑体" panose="02010609060101010101" charset="-122"/>
                        <a:cs typeface="Times New Roman" panose="02020603050405020304" pitchFamily="18" charset="0"/>
                      </a:endParaRPr>
                    </a:p>
                  </a:txBody>
                  <a:tcPr vert="horz"/>
                </a:tc>
              </a:tr>
              <a:tr h="604235">
                <a:tc>
                  <a:txBody>
                    <a:bodyPr wrap="square"/>
                    <a:lstStyle/>
                    <a:p>
                      <a:pPr algn="ctr"/>
                      <a:r>
                        <a:rPr lang="zh-CN" altLang="en-US" sz="2800">
                          <a:latin typeface="Times New Roman" panose="02020603050405020304" pitchFamily="18" charset="0"/>
                          <a:ea typeface="黑体" panose="02010609060101010101" charset="-122"/>
                        </a:rPr>
                        <a:t>操作水平</a:t>
                      </a:r>
                      <a:endParaRPr lang="zh-CN" altLang="en-US" sz="2800">
                        <a:latin typeface="Times New Roman" panose="02020603050405020304" pitchFamily="18" charset="0"/>
                        <a:ea typeface="黑体" panose="02010609060101010101" charset="-122"/>
                      </a:endParaRPr>
                    </a:p>
                  </a:txBody>
                  <a:tcPr vert="horz" anchor="ctr"/>
                </a:tc>
                <a:tc>
                  <a:txBody>
                    <a:bodyPr wrap="square"/>
                    <a:lstStyle/>
                    <a:p>
                      <a:endParaRPr lang="zh-CN" altLang="en-US" sz="2800">
                        <a:latin typeface="Times New Roman" panose="02020603050405020304" pitchFamily="18" charset="0"/>
                        <a:ea typeface="黑体" panose="02010609060101010101" charset="-122"/>
                        <a:cs typeface="Times New Roman" panose="02020603050405020304" pitchFamily="18" charset="0"/>
                      </a:endParaRPr>
                    </a:p>
                  </a:txBody>
                  <a:tcPr vert="horz"/>
                </a:tc>
              </a:tr>
              <a:tr h="604235">
                <a:tc>
                  <a:txBody>
                    <a:bodyPr wrap="square"/>
                    <a:lstStyle/>
                    <a:p>
                      <a:pPr algn="ctr"/>
                      <a:r>
                        <a:rPr lang="zh-CN" altLang="en-US" sz="2800">
                          <a:latin typeface="Times New Roman" panose="02020603050405020304" pitchFamily="18" charset="0"/>
                          <a:ea typeface="黑体" panose="02010609060101010101" charset="-122"/>
                        </a:rPr>
                        <a:t>目的</a:t>
                      </a:r>
                      <a:endParaRPr lang="zh-CN" altLang="en-US" sz="2800">
                        <a:latin typeface="Times New Roman" panose="02020603050405020304" pitchFamily="18" charset="0"/>
                        <a:ea typeface="黑体" panose="02010609060101010101" charset="-122"/>
                      </a:endParaRPr>
                    </a:p>
                  </a:txBody>
                  <a:tcPr vert="horz" anchor="ctr"/>
                </a:tc>
                <a:tc>
                  <a:txBody>
                    <a:bodyPr wrap="square"/>
                    <a:lstStyle/>
                    <a:p>
                      <a:endParaRPr lang="zh-CN" altLang="en-US" sz="2800">
                        <a:latin typeface="Times New Roman" panose="02020603050405020304" pitchFamily="18" charset="0"/>
                        <a:ea typeface="黑体" panose="02010609060101010101" charset="-122"/>
                        <a:cs typeface="Times New Roman" panose="02020603050405020304" pitchFamily="18" charset="0"/>
                      </a:endParaRPr>
                    </a:p>
                  </a:txBody>
                  <a:tcPr vert="horz"/>
                </a:tc>
              </a:tr>
              <a:tr h="604520">
                <a:tc>
                  <a:txBody>
                    <a:bodyPr wrap="square"/>
                    <a:lstStyle/>
                    <a:p>
                      <a:pPr algn="ctr"/>
                      <a:r>
                        <a:rPr lang="zh-CN" altLang="en-US" sz="2800">
                          <a:latin typeface="Times New Roman" panose="02020603050405020304" pitchFamily="18" charset="0"/>
                          <a:ea typeface="黑体" panose="02010609060101010101" charset="-122"/>
                        </a:rPr>
                        <a:t>分类</a:t>
                      </a:r>
                      <a:endParaRPr lang="zh-CN" altLang="en-US" sz="2800">
                        <a:latin typeface="Times New Roman" panose="02020603050405020304" pitchFamily="18" charset="0"/>
                        <a:ea typeface="黑体" panose="02010609060101010101" charset="-122"/>
                      </a:endParaRPr>
                    </a:p>
                  </a:txBody>
                  <a:tcPr vert="horz" anchor="ctr"/>
                </a:tc>
                <a:tc>
                  <a:txBody>
                    <a:bodyPr wrap="square"/>
                    <a:lstStyle/>
                    <a:p>
                      <a:endParaRPr lang="zh-CN" altLang="en-US" sz="2800">
                        <a:latin typeface="Times New Roman" panose="02020603050405020304" pitchFamily="18" charset="0"/>
                        <a:ea typeface="黑体" panose="02010609060101010101" charset="-122"/>
                        <a:cs typeface="Times New Roman" panose="02020603050405020304" pitchFamily="18" charset="0"/>
                      </a:endParaRPr>
                    </a:p>
                  </a:txBody>
                  <a:tcPr vert="horz"/>
                </a:tc>
              </a:tr>
            </a:tbl>
          </a:graphicData>
        </a:graphic>
      </p:graphicFrame>
      <p:sp>
        <p:nvSpPr>
          <p:cNvPr id="16" name="文本框 15"/>
          <p:cNvSpPr txBox="1"/>
          <p:nvPr>
            <p:custDataLst>
              <p:tags r:id="rId5"/>
            </p:custDataLst>
          </p:nvPr>
        </p:nvSpPr>
        <p:spPr>
          <a:xfrm>
            <a:off x="3290245" y="4073319"/>
            <a:ext cx="6403460" cy="523220"/>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细胞生物学、分子生物学和发育生物学</a:t>
            </a:r>
            <a:endParaRPr kumimoji="0" lang="zh-CN" altLang="en-US" sz="2800" b="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endParaRPr>
          </a:p>
        </p:txBody>
      </p:sp>
      <p:sp>
        <p:nvSpPr>
          <p:cNvPr id="17" name="文本框 16"/>
          <p:cNvSpPr txBox="1"/>
          <p:nvPr>
            <p:custDataLst>
              <p:tags r:id="rId6"/>
            </p:custDataLst>
          </p:nvPr>
        </p:nvSpPr>
        <p:spPr>
          <a:xfrm>
            <a:off x="3319145" y="4690110"/>
            <a:ext cx="3837940" cy="521970"/>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highlight>
                  <a:srgbClr val="FFFF00"/>
                </a:highlight>
                <a:uLnTx/>
                <a:uFillTx/>
                <a:latin typeface="Times New Roman" panose="02020603050405020304" pitchFamily="18" charset="0"/>
                <a:ea typeface="黑体" panose="02010609060101010101" charset="-122"/>
                <a:cs typeface="Arial" panose="020B0604020202020204"/>
              </a:rPr>
              <a:t>细胞器、细胞或组织</a:t>
            </a:r>
            <a:endParaRPr kumimoji="0" lang="zh-CN" altLang="en-US" sz="2800" b="1" i="0" u="none" strike="noStrike" kern="1200" cap="none" spc="0" normalizeH="0" baseline="0" noProof="0">
              <a:ln>
                <a:noFill/>
              </a:ln>
              <a:solidFill>
                <a:srgbClr val="FF0000"/>
              </a:solidFill>
              <a:effectLst/>
              <a:highlight>
                <a:srgbClr val="FFFF00"/>
              </a:highlight>
              <a:uLnTx/>
              <a:uFillTx/>
              <a:latin typeface="Times New Roman" panose="02020603050405020304" pitchFamily="18" charset="0"/>
              <a:ea typeface="黑体" panose="02010609060101010101" charset="-122"/>
              <a:cs typeface="Arial" panose="020B0604020202020204"/>
            </a:endParaRPr>
          </a:p>
        </p:txBody>
      </p:sp>
      <p:sp>
        <p:nvSpPr>
          <p:cNvPr id="18" name="文本框 17"/>
          <p:cNvSpPr txBox="1"/>
          <p:nvPr>
            <p:custDataLst>
              <p:tags r:id="rId7"/>
            </p:custDataLst>
          </p:nvPr>
        </p:nvSpPr>
        <p:spPr>
          <a:xfrm>
            <a:off x="3300877" y="5308592"/>
            <a:ext cx="8179097" cy="523220"/>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获得特定的细胞、组织、器官、个体或其产品</a:t>
            </a:r>
            <a:endParaRPr kumimoji="0" lang="zh-CN" altLang="en-US" sz="2800" b="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endParaRPr>
          </a:p>
        </p:txBody>
      </p:sp>
      <p:sp>
        <p:nvSpPr>
          <p:cNvPr id="19" name="文本框 18"/>
          <p:cNvSpPr txBox="1"/>
          <p:nvPr>
            <p:custDataLst>
              <p:tags r:id="rId8"/>
            </p:custDataLst>
          </p:nvPr>
        </p:nvSpPr>
        <p:spPr>
          <a:xfrm>
            <a:off x="3300877" y="5914132"/>
            <a:ext cx="8179097" cy="521970"/>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b="1">
                <a:solidFill>
                  <a:srgbClr val="3333CC"/>
                </a:solidFill>
                <a:latin typeface="Times New Roman" panose="02020603050405020304" pitchFamily="18" charset="0"/>
                <a:ea typeface="黑体" panose="02010609060101010101" charset="-122"/>
              </a:rPr>
              <a:t>植物细胞工程</a:t>
            </a:r>
            <a:r>
              <a:rPr kumimoji="0" lang="zh-CN" altLang="en-US" sz="2800" b="0" i="0" u="none" strike="noStrike" kern="1200" cap="none" spc="0" normalizeH="0" baseline="0" noProof="0">
                <a:ln>
                  <a:noFill/>
                </a:ln>
                <a:effectLst/>
                <a:uLnTx/>
                <a:uFillTx/>
                <a:latin typeface="Times New Roman" panose="02020603050405020304" pitchFamily="18" charset="0"/>
                <a:ea typeface="黑体" panose="02010609060101010101" charset="-122"/>
                <a:cs typeface="Arial" panose="020B0604020202020204"/>
              </a:rPr>
              <a:t>和</a:t>
            </a:r>
            <a:r>
              <a:rPr lang="zh-CN" altLang="en-US" sz="2800" b="1">
                <a:solidFill>
                  <a:srgbClr val="3333CC"/>
                </a:solidFill>
                <a:latin typeface="Times New Roman" panose="02020603050405020304" pitchFamily="18" charset="0"/>
                <a:ea typeface="黑体" panose="02010609060101010101" charset="-122"/>
              </a:rPr>
              <a:t>动物细胞工程</a:t>
            </a:r>
            <a:endParaRPr lang="zh-CN" altLang="en-US" sz="2800" b="1">
              <a:solidFill>
                <a:srgbClr val="3333CC"/>
              </a:solidFill>
              <a:latin typeface="Times New Roman" panose="02020603050405020304" pitchFamily="18" charset="0"/>
              <a:ea typeface="黑体" panose="02010609060101010101" charset="-122"/>
            </a:endParaRPr>
          </a:p>
        </p:txBody>
      </p:sp>
      <p:sp>
        <p:nvSpPr>
          <p:cNvPr id="20" name="文本框 19"/>
          <p:cNvSpPr txBox="1"/>
          <p:nvPr>
            <p:custDataLst>
              <p:tags r:id="rId9"/>
            </p:custDataLst>
          </p:nvPr>
        </p:nvSpPr>
        <p:spPr bwMode="auto">
          <a:xfrm>
            <a:off x="341775" y="270249"/>
            <a:ext cx="3384700" cy="64516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3600" b="0" i="0" u="none" strike="noStrike" kern="0" cap="none" spc="0" normalizeH="0" baseline="0" smtClean="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细胞工程</a:t>
            </a:r>
            <a:endParaRPr kumimoji="0" lang="zh-CN" altLang="en-US" sz="3600" b="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checkerboard(across)">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Vertical)">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16" grpId="0"/>
      <p:bldP spid="17" grpId="0"/>
      <p:bldP spid="18" grpId="0"/>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custDataLst>
              <p:tags r:id="rId1"/>
            </p:custDataLst>
          </p:nvPr>
        </p:nvSpPr>
        <p:spPr>
          <a:xfrm>
            <a:off x="-201930" y="2124189"/>
            <a:ext cx="11754987" cy="1014730"/>
          </a:xfrm>
          <a:prstGeom prst="rect">
            <a:avLst/>
          </a:prstGeom>
        </p:spPr>
        <p:txBody>
          <a:bodyPr wrap="square">
            <a:spAutoFit/>
          </a:bodyPr>
          <a:lstStyle/>
          <a:p>
            <a:pPr>
              <a:spcBef>
                <a:spcPts val="1200"/>
              </a:spcBef>
            </a:pPr>
            <a:endParaRPr lang="en-US" altLang="zh-CN" sz="2400">
              <a:solidFill>
                <a:prstClr val="black"/>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a:lnSpc>
                <a:spcPct val="150000"/>
              </a:lnSpc>
            </a:pPr>
            <a:endParaRPr lang="en-US" altLang="zh-CN" sz="2400" smtClean="0">
              <a:solidFill>
                <a:prstClr val="black"/>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sp>
        <p:nvSpPr>
          <p:cNvPr id="39" name="矩形 38"/>
          <p:cNvSpPr/>
          <p:nvPr>
            <p:custDataLst>
              <p:tags r:id="rId2"/>
            </p:custDataLst>
          </p:nvPr>
        </p:nvSpPr>
        <p:spPr>
          <a:xfrm>
            <a:off x="1926523" y="4321194"/>
            <a:ext cx="7871155" cy="2091690"/>
          </a:xfrm>
          <a:prstGeom prst="rect">
            <a:avLst/>
          </a:prstGeom>
          <a:solidFill>
            <a:srgbClr val="E2F0D9">
              <a:alpha val="81176"/>
            </a:srgbClr>
          </a:solidFill>
          <a:ln w="19050">
            <a:solidFill>
              <a:srgbClr val="4472C4"/>
            </a:solidFill>
            <a:prstDash val="dashDot"/>
          </a:ln>
        </p:spPr>
        <p:txBody>
          <a:bodyPr wrap="square">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6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rPr>
              <a:t>实例：</a:t>
            </a:r>
            <a:endParaRPr kumimoji="0" lang="en-US" altLang="zh-CN" sz="26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endParaRPr>
          </a:p>
          <a:p>
            <a:pPr marL="0" marR="0" lvl="0" indent="0" defTabSz="914400" eaLnBrk="1" fontAlgn="auto" latinLnBrk="0" hangingPunct="1">
              <a:lnSpc>
                <a:spcPct val="100000"/>
              </a:lnSpc>
              <a:spcBef>
                <a:spcPct val="0"/>
              </a:spcBef>
              <a:spcAft>
                <a:spcPct val="0"/>
              </a:spcAft>
              <a:buClrTx/>
              <a:buSzTx/>
              <a:buFontTx/>
              <a:buNone/>
              <a:defRPr/>
            </a:pPr>
            <a:r>
              <a:rPr kumimoji="0" lang="zh-CN" altLang="en-US" sz="26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rPr>
              <a:t>胡萝卜</a:t>
            </a:r>
            <a:r>
              <a:rPr kumimoji="0" lang="zh-CN" altLang="en-US" sz="2600" i="0" u="none" strike="noStrike" kern="0" cap="none" spc="0" normalizeH="0" baseline="0" noProof="0" smtClean="0">
                <a:ln>
                  <a:noFill/>
                </a:ln>
                <a:solidFill>
                  <a:srgbClr val="FF0000"/>
                </a:solidFill>
                <a:effectLst/>
                <a:uLnTx/>
                <a:uFillTx/>
                <a:latin typeface="Times New Roman" panose="02020603050405020304" pitchFamily="18" charset="0"/>
                <a:ea typeface="黑体" panose="02010609060101010101" charset="-122"/>
              </a:rPr>
              <a:t>韧皮部细胞</a:t>
            </a:r>
            <a:r>
              <a:rPr kumimoji="0" lang="zh-CN" altLang="en-US" sz="26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rPr>
              <a:t>发育成完整植株</a:t>
            </a:r>
            <a:endParaRPr kumimoji="0" lang="zh-CN" altLang="en-US" sz="26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endParaRPr>
          </a:p>
          <a:p>
            <a:pPr marL="0" marR="0" lvl="0" indent="0" defTabSz="914400" eaLnBrk="1" fontAlgn="auto" latinLnBrk="0" hangingPunct="1">
              <a:lnSpc>
                <a:spcPct val="100000"/>
              </a:lnSpc>
              <a:spcBef>
                <a:spcPct val="0"/>
              </a:spcBef>
              <a:spcAft>
                <a:spcPct val="0"/>
              </a:spcAft>
              <a:buClrTx/>
              <a:buSzTx/>
              <a:buFontTx/>
              <a:buNone/>
              <a:defRPr/>
            </a:pPr>
            <a:r>
              <a:rPr kumimoji="0" lang="zh-CN" altLang="en-US" sz="2600" i="0" u="none" strike="noStrike" kern="0" cap="none" spc="0" normalizeH="0" baseline="0" noProof="0" smtClean="0">
                <a:ln>
                  <a:noFill/>
                </a:ln>
                <a:solidFill>
                  <a:srgbClr val="FF0000"/>
                </a:solidFill>
                <a:effectLst/>
                <a:uLnTx/>
                <a:uFillTx/>
                <a:latin typeface="Times New Roman" panose="02020603050405020304" pitchFamily="18" charset="0"/>
                <a:ea typeface="黑体" panose="02010609060101010101" charset="-122"/>
              </a:rPr>
              <a:t>受精卵</a:t>
            </a:r>
            <a:r>
              <a:rPr kumimoji="0" lang="zh-CN" altLang="en-US" sz="26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rPr>
              <a:t>发育成个体（动植物）</a:t>
            </a:r>
            <a:endParaRPr kumimoji="0" lang="zh-CN" altLang="en-US" sz="26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endParaRPr>
          </a:p>
          <a:p>
            <a:pPr marL="0" marR="0" lvl="0" indent="0" defTabSz="914400" eaLnBrk="1" fontAlgn="auto" latinLnBrk="0" hangingPunct="1">
              <a:lnSpc>
                <a:spcPct val="100000"/>
              </a:lnSpc>
              <a:spcBef>
                <a:spcPct val="0"/>
              </a:spcBef>
              <a:spcAft>
                <a:spcPct val="0"/>
              </a:spcAft>
              <a:buClrTx/>
              <a:buSzTx/>
              <a:buFontTx/>
              <a:buNone/>
              <a:defRPr/>
            </a:pPr>
            <a:r>
              <a:rPr kumimoji="0" lang="zh-CN" altLang="en-US" sz="26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rPr>
              <a:t>蜜蜂</a:t>
            </a:r>
            <a:r>
              <a:rPr kumimoji="0" lang="zh-CN" altLang="en-US" sz="2600" i="0" u="none" strike="noStrike" kern="0" cap="none" spc="0" normalizeH="0" baseline="0" noProof="0" smtClean="0">
                <a:ln>
                  <a:noFill/>
                </a:ln>
                <a:solidFill>
                  <a:srgbClr val="FF0000"/>
                </a:solidFill>
                <a:effectLst/>
                <a:uLnTx/>
                <a:uFillTx/>
                <a:latin typeface="Times New Roman" panose="02020603050405020304" pitchFamily="18" charset="0"/>
                <a:ea typeface="黑体" panose="02010609060101010101" charset="-122"/>
              </a:rPr>
              <a:t>受精卵</a:t>
            </a:r>
            <a:r>
              <a:rPr kumimoji="0" lang="zh-CN" altLang="en-US" sz="26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rPr>
              <a:t>发育成工蜂，</a:t>
            </a:r>
            <a:r>
              <a:rPr kumimoji="0" lang="zh-CN" altLang="en-US" sz="2600" i="0" u="none" strike="noStrike" kern="0" cap="none" spc="0" normalizeH="0" baseline="0" noProof="0" smtClean="0">
                <a:ln>
                  <a:noFill/>
                </a:ln>
                <a:solidFill>
                  <a:srgbClr val="FF0000"/>
                </a:solidFill>
                <a:effectLst/>
                <a:uLnTx/>
                <a:uFillTx/>
                <a:latin typeface="Times New Roman" panose="02020603050405020304" pitchFamily="18" charset="0"/>
                <a:ea typeface="黑体" panose="02010609060101010101" charset="-122"/>
              </a:rPr>
              <a:t>卵细胞</a:t>
            </a:r>
            <a:r>
              <a:rPr kumimoji="0" lang="zh-CN" altLang="en-US" sz="26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rPr>
              <a:t>发育成雄峰</a:t>
            </a:r>
            <a:endParaRPr kumimoji="0" lang="zh-CN" altLang="en-US" sz="26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endParaRPr>
          </a:p>
          <a:p>
            <a:pPr marL="0" marR="0" lvl="0" indent="0" defTabSz="914400" eaLnBrk="1" fontAlgn="auto" latinLnBrk="0" hangingPunct="1">
              <a:lnSpc>
                <a:spcPct val="100000"/>
              </a:lnSpc>
              <a:spcBef>
                <a:spcPct val="0"/>
              </a:spcBef>
              <a:spcAft>
                <a:spcPct val="0"/>
              </a:spcAft>
              <a:buClrTx/>
              <a:buSzTx/>
              <a:buFontTx/>
              <a:buNone/>
              <a:defRPr/>
            </a:pPr>
            <a:r>
              <a:rPr kumimoji="0" lang="zh-CN" altLang="en-US" sz="26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rPr>
              <a:t>用</a:t>
            </a:r>
            <a:r>
              <a:rPr kumimoji="0" lang="zh-CN" altLang="en-US" sz="2600" i="0" u="none" strike="noStrike" kern="0" cap="none" spc="0" normalizeH="0" baseline="0" noProof="0" smtClean="0">
                <a:ln>
                  <a:noFill/>
                </a:ln>
                <a:solidFill>
                  <a:srgbClr val="FF0000"/>
                </a:solidFill>
                <a:effectLst/>
                <a:uLnTx/>
                <a:uFillTx/>
                <a:latin typeface="Times New Roman" panose="02020603050405020304" pitchFamily="18" charset="0"/>
                <a:ea typeface="黑体" panose="02010609060101010101" charset="-122"/>
              </a:rPr>
              <a:t>一片叶子</a:t>
            </a:r>
            <a:r>
              <a:rPr kumimoji="0" lang="zh-CN" altLang="en-US" sz="2600" i="0" u="none" strike="noStrike" kern="0" cap="none" spc="0" normalizeH="0" baseline="0" noProof="0" smtClean="0">
                <a:ln>
                  <a:noFill/>
                </a:ln>
                <a:solidFill>
                  <a:srgbClr val="0033CC"/>
                </a:solidFill>
                <a:effectLst/>
                <a:uLnTx/>
                <a:uFillTx/>
                <a:latin typeface="Times New Roman" panose="02020603050405020304" pitchFamily="18" charset="0"/>
                <a:ea typeface="黑体" panose="02010609060101010101" charset="-122"/>
              </a:rPr>
              <a:t>、</a:t>
            </a:r>
            <a:r>
              <a:rPr kumimoji="0" lang="zh-CN" altLang="en-US" sz="2600" i="0" u="none" strike="noStrike" kern="0" cap="none" spc="0" normalizeH="0" baseline="0" noProof="0" smtClean="0">
                <a:ln>
                  <a:noFill/>
                </a:ln>
                <a:solidFill>
                  <a:srgbClr val="FF0000"/>
                </a:solidFill>
                <a:effectLst/>
                <a:uLnTx/>
                <a:uFillTx/>
                <a:latin typeface="Times New Roman" panose="02020603050405020304" pitchFamily="18" charset="0"/>
                <a:ea typeface="黑体" panose="02010609060101010101" charset="-122"/>
              </a:rPr>
              <a:t>一片花瓣</a:t>
            </a:r>
            <a:r>
              <a:rPr kumimoji="0" lang="zh-CN" altLang="en-US" sz="2600" i="0" u="none" strike="noStrike" kern="0" cap="none" spc="0" normalizeH="0" baseline="0" noProof="0" smtClean="0">
                <a:ln>
                  <a:noFill/>
                </a:ln>
                <a:solidFill>
                  <a:srgbClr val="0033CC"/>
                </a:solidFill>
                <a:effectLst/>
                <a:uLnTx/>
                <a:uFillTx/>
                <a:latin typeface="Times New Roman" panose="02020603050405020304" pitchFamily="18" charset="0"/>
                <a:ea typeface="黑体" panose="02010609060101010101" charset="-122"/>
              </a:rPr>
              <a:t>、</a:t>
            </a:r>
            <a:r>
              <a:rPr kumimoji="0" lang="zh-CN" altLang="en-US" sz="2600" i="0" u="none" strike="noStrike" kern="0" cap="none" spc="0" normalizeH="0" baseline="0" noProof="0" smtClean="0">
                <a:ln>
                  <a:noFill/>
                </a:ln>
                <a:solidFill>
                  <a:srgbClr val="FF0000"/>
                </a:solidFill>
                <a:effectLst/>
                <a:uLnTx/>
                <a:uFillTx/>
                <a:latin typeface="Times New Roman" panose="02020603050405020304" pitchFamily="18" charset="0"/>
                <a:ea typeface="黑体" panose="02010609060101010101" charset="-122"/>
              </a:rPr>
              <a:t>一粒花粉</a:t>
            </a:r>
            <a:r>
              <a:rPr kumimoji="0" lang="zh-CN" altLang="en-US" sz="26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rPr>
              <a:t>繁殖出新的植株</a:t>
            </a:r>
            <a:endParaRPr kumimoji="0" lang="zh-CN" altLang="en-US" sz="26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endParaRPr>
          </a:p>
        </p:txBody>
      </p:sp>
      <p:sp>
        <p:nvSpPr>
          <p:cNvPr id="40" name="矩形 39"/>
          <p:cNvSpPr/>
          <p:nvPr>
            <p:custDataLst>
              <p:tags r:id="rId3"/>
            </p:custDataLst>
          </p:nvPr>
        </p:nvSpPr>
        <p:spPr>
          <a:xfrm>
            <a:off x="2720340" y="1091565"/>
            <a:ext cx="9183370" cy="953135"/>
          </a:xfrm>
          <a:prstGeom prst="rect">
            <a:avLst/>
          </a:prstGeom>
        </p:spPr>
        <p:txBody>
          <a:bodyPr wrap="square">
            <a:spAutoFit/>
          </a:bodyPr>
          <a:lstStyle/>
          <a:p>
            <a:r>
              <a:rPr lang="zh-CN" altLang="en-US" sz="2800">
                <a:solidFill>
                  <a:prstClr val="black"/>
                </a:solidFill>
                <a:latin typeface="Times New Roman" panose="02020603050405020304" pitchFamily="18" charset="0"/>
                <a:ea typeface="黑体" panose="02010609060101010101" charset="-122"/>
                <a:cs typeface="黑体" panose="02010609060101010101" charset="-122"/>
                <a:sym typeface="微软雅黑" panose="020B0503020204020204" charset="-122"/>
              </a:rPr>
              <a:t>细胞经过分裂和分化后，仍然具有产生</a:t>
            </a:r>
            <a:r>
              <a:rPr lang="zh-CN" altLang="en-US" sz="2800">
                <a:solidFill>
                  <a:srgbClr val="3333CC"/>
                </a:solidFill>
                <a:latin typeface="Times New Roman" panose="02020603050405020304" pitchFamily="18" charset="0"/>
                <a:ea typeface="黑体" panose="02010609060101010101" charset="-122"/>
                <a:cs typeface="黑体" panose="02010609060101010101" charset="-122"/>
                <a:sym typeface="微软雅黑" panose="020B0503020204020204" charset="-122"/>
              </a:rPr>
              <a:t>完整生物体</a:t>
            </a:r>
            <a:r>
              <a:rPr lang="zh-CN" altLang="en-US" sz="2800">
                <a:solidFill>
                  <a:prstClr val="black"/>
                </a:solidFill>
                <a:latin typeface="Times New Roman" panose="02020603050405020304" pitchFamily="18" charset="0"/>
                <a:ea typeface="黑体" panose="02010609060101010101" charset="-122"/>
                <a:cs typeface="黑体" panose="02010609060101010101" charset="-122"/>
                <a:sym typeface="微软雅黑" panose="020B0503020204020204" charset="-122"/>
              </a:rPr>
              <a:t>或分化成</a:t>
            </a:r>
            <a:r>
              <a:rPr lang="zh-CN" altLang="en-US" sz="2800">
                <a:solidFill>
                  <a:srgbClr val="3333CC"/>
                </a:solidFill>
                <a:latin typeface="Times New Roman" panose="02020603050405020304" pitchFamily="18" charset="0"/>
                <a:ea typeface="黑体" panose="02010609060101010101" charset="-122"/>
                <a:cs typeface="黑体" panose="02010609060101010101" charset="-122"/>
                <a:sym typeface="微软雅黑" panose="020B0503020204020204" charset="-122"/>
              </a:rPr>
              <a:t>其他各种细胞</a:t>
            </a:r>
            <a:r>
              <a:rPr lang="zh-CN" altLang="en-US" sz="2800">
                <a:solidFill>
                  <a:prstClr val="black"/>
                </a:solidFill>
                <a:latin typeface="Times New Roman" panose="02020603050405020304" pitchFamily="18" charset="0"/>
                <a:ea typeface="黑体" panose="02010609060101010101" charset="-122"/>
                <a:cs typeface="黑体" panose="02010609060101010101" charset="-122"/>
                <a:sym typeface="微软雅黑" panose="020B0503020204020204" charset="-122"/>
              </a:rPr>
              <a:t>的</a:t>
            </a:r>
            <a:r>
              <a:rPr lang="zh-CN" altLang="en-US" sz="2800">
                <a:solidFill>
                  <a:srgbClr val="FF0000"/>
                </a:solidFill>
                <a:latin typeface="Times New Roman" panose="02020603050405020304" pitchFamily="18" charset="0"/>
                <a:ea typeface="黑体" panose="02010609060101010101" charset="-122"/>
                <a:cs typeface="黑体" panose="02010609060101010101" charset="-122"/>
                <a:sym typeface="微软雅黑" panose="020B0503020204020204" charset="-122"/>
              </a:rPr>
              <a:t>潜能。</a:t>
            </a:r>
            <a:endParaRPr lang="zh-CN" altLang="en-US" sz="2800">
              <a:solidFill>
                <a:srgbClr val="FF0000"/>
              </a:solidFill>
              <a:latin typeface="Times New Roman" panose="02020603050405020304" pitchFamily="18" charset="0"/>
              <a:ea typeface="黑体" panose="02010609060101010101" charset="-122"/>
            </a:endParaRPr>
          </a:p>
        </p:txBody>
      </p:sp>
      <p:sp>
        <p:nvSpPr>
          <p:cNvPr id="41" name="矩形 40"/>
          <p:cNvSpPr/>
          <p:nvPr>
            <p:custDataLst>
              <p:tags r:id="rId4"/>
            </p:custDataLst>
          </p:nvPr>
        </p:nvSpPr>
        <p:spPr>
          <a:xfrm>
            <a:off x="3724275" y="2057400"/>
            <a:ext cx="8117205" cy="953135"/>
          </a:xfrm>
          <a:prstGeom prst="rect">
            <a:avLst/>
          </a:prstGeom>
        </p:spPr>
        <p:txBody>
          <a:bodyPr wrap="square">
            <a:spAutoFit/>
          </a:bodyPr>
          <a:lstStyle/>
          <a:p>
            <a:r>
              <a:rPr lang="zh-CN" altLang="en-US" sz="2800">
                <a:solidFill>
                  <a:prstClr val="black"/>
                </a:solidFill>
                <a:latin typeface="Times New Roman" panose="02020603050405020304" pitchFamily="18" charset="0"/>
                <a:ea typeface="黑体" panose="02010609060101010101" charset="-122"/>
                <a:cs typeface="黑体" panose="02010609060101010101" charset="-122"/>
                <a:sym typeface="微软雅黑" panose="020B0503020204020204" charset="-122"/>
              </a:rPr>
              <a:t>生物体的每一个细胞都包含有该物种所特有的</a:t>
            </a:r>
            <a:r>
              <a:rPr lang="zh-CN" altLang="en-US" sz="2800">
                <a:solidFill>
                  <a:srgbClr val="FF0000"/>
                </a:solidFill>
                <a:latin typeface="Times New Roman" panose="02020603050405020304" pitchFamily="18" charset="0"/>
                <a:ea typeface="黑体" panose="02010609060101010101" charset="-122"/>
                <a:cs typeface="黑体" panose="02010609060101010101" charset="-122"/>
                <a:sym typeface="微软雅黑" panose="020B0503020204020204" charset="-122"/>
              </a:rPr>
              <a:t>全套遗传物质</a:t>
            </a:r>
            <a:r>
              <a:rPr lang="zh-CN" altLang="en-US" sz="2800">
                <a:solidFill>
                  <a:prstClr val="black"/>
                </a:solidFill>
                <a:latin typeface="Times New Roman" panose="02020603050405020304" pitchFamily="18" charset="0"/>
                <a:ea typeface="黑体" panose="02010609060101010101" charset="-122"/>
                <a:cs typeface="黑体" panose="02010609060101010101" charset="-122"/>
                <a:sym typeface="微软雅黑" panose="020B0503020204020204" charset="-122"/>
              </a:rPr>
              <a:t>。</a:t>
            </a:r>
            <a:endParaRPr lang="zh-CN" altLang="en-US" sz="2800">
              <a:solidFill>
                <a:prstClr val="black"/>
              </a:solidFill>
              <a:latin typeface="Times New Roman" panose="02020603050405020304" pitchFamily="18" charset="0"/>
              <a:ea typeface="黑体" panose="02010609060101010101" charset="-122"/>
              <a:cs typeface="黑体" panose="02010609060101010101" charset="-122"/>
              <a:sym typeface="微软雅黑" panose="020B0503020204020204" charset="-122"/>
            </a:endParaRPr>
          </a:p>
        </p:txBody>
      </p:sp>
      <p:sp>
        <p:nvSpPr>
          <p:cNvPr id="42" name="矩形 41"/>
          <p:cNvSpPr/>
          <p:nvPr>
            <p:custDataLst>
              <p:tags r:id="rId5"/>
            </p:custDataLst>
          </p:nvPr>
        </p:nvSpPr>
        <p:spPr>
          <a:xfrm>
            <a:off x="3783694" y="2824242"/>
            <a:ext cx="5161280" cy="737235"/>
          </a:xfrm>
          <a:prstGeom prst="rect">
            <a:avLst/>
          </a:prstGeom>
        </p:spPr>
        <p:txBody>
          <a:bodyPr wrap="none">
            <a:spAutoFit/>
          </a:bodyPr>
          <a:lstStyle/>
          <a:p>
            <a:pPr>
              <a:lnSpc>
                <a:spcPct val="150000"/>
              </a:lnSpc>
            </a:pPr>
            <a:r>
              <a:rPr lang="zh-CN" altLang="en-US" sz="2800">
                <a:solidFill>
                  <a:srgbClr val="4472C4">
                    <a:lumMod val="75000"/>
                  </a:srgb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细胞</a:t>
            </a:r>
            <a:r>
              <a:rPr lang="zh-CN" altLang="en-US" sz="2800" smtClean="0">
                <a:solidFill>
                  <a:srgbClr val="4472C4">
                    <a:lumMod val="75000"/>
                  </a:srgb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→完整</a:t>
            </a:r>
            <a:r>
              <a:rPr lang="zh-CN" altLang="en-US" sz="2800">
                <a:solidFill>
                  <a:srgbClr val="4472C4">
                    <a:lumMod val="75000"/>
                  </a:srgb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个体</a:t>
            </a:r>
            <a:r>
              <a:rPr lang="zh-CN" altLang="en-US" sz="2800">
                <a:solidFill>
                  <a:prstClr val="black"/>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或</a:t>
            </a:r>
            <a:r>
              <a:rPr lang="zh-CN" altLang="en-US" sz="2800">
                <a:solidFill>
                  <a:srgbClr val="4472C4">
                    <a:lumMod val="75000"/>
                  </a:srgb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其他各种细胞</a:t>
            </a:r>
            <a:endParaRPr lang="en-US" altLang="zh-CN" sz="2800">
              <a:solidFill>
                <a:srgbClr val="4472C4">
                  <a:lumMod val="75000"/>
                </a:srgb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sp>
        <p:nvSpPr>
          <p:cNvPr id="43" name="矩形 42"/>
          <p:cNvSpPr/>
          <p:nvPr>
            <p:custDataLst>
              <p:tags r:id="rId6"/>
            </p:custDataLst>
          </p:nvPr>
        </p:nvSpPr>
        <p:spPr>
          <a:xfrm>
            <a:off x="419757" y="1012872"/>
            <a:ext cx="2494280" cy="691515"/>
          </a:xfrm>
          <a:prstGeom prst="rect">
            <a:avLst/>
          </a:prstGeom>
        </p:spPr>
        <p:txBody>
          <a:bodyPr wrap="none">
            <a:spAutoFit/>
          </a:bodyPr>
          <a:lstStyle/>
          <a:p>
            <a:pPr>
              <a:lnSpc>
                <a:spcPct val="150000"/>
              </a:lnSpc>
            </a:pPr>
            <a:r>
              <a:rPr lang="en-US" altLang="zh-CN" sz="2600">
                <a:solidFill>
                  <a:prstClr val="black"/>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1. </a:t>
            </a:r>
            <a:r>
              <a:rPr lang="zh-CN" altLang="en-US" sz="2600">
                <a:solidFill>
                  <a:prstClr val="black"/>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全能性定义：</a:t>
            </a:r>
            <a:endParaRPr lang="zh-CN" altLang="en-US" sz="2600">
              <a:solidFill>
                <a:prstClr val="black"/>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sp>
        <p:nvSpPr>
          <p:cNvPr id="44" name="矩形 43"/>
          <p:cNvSpPr/>
          <p:nvPr>
            <p:custDataLst>
              <p:tags r:id="rId7"/>
            </p:custDataLst>
          </p:nvPr>
        </p:nvSpPr>
        <p:spPr>
          <a:xfrm>
            <a:off x="422149" y="2047990"/>
            <a:ext cx="3484880" cy="491490"/>
          </a:xfrm>
          <a:prstGeom prst="rect">
            <a:avLst/>
          </a:prstGeom>
        </p:spPr>
        <p:txBody>
          <a:bodyPr wrap="none">
            <a:spAutoFit/>
          </a:bodyPr>
          <a:lstStyle/>
          <a:p>
            <a:pPr>
              <a:spcBef>
                <a:spcPts val="1200"/>
              </a:spcBef>
            </a:pPr>
            <a:r>
              <a:rPr lang="en-US" altLang="zh-CN" sz="2600">
                <a:solidFill>
                  <a:prstClr val="black"/>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2. </a:t>
            </a:r>
            <a:r>
              <a:rPr lang="zh-CN" altLang="en-US" sz="2600">
                <a:solidFill>
                  <a:prstClr val="black"/>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具有全能性的原因：</a:t>
            </a:r>
            <a:endParaRPr lang="zh-CN" altLang="en-US" sz="2600">
              <a:solidFill>
                <a:prstClr val="black"/>
              </a:solidFill>
              <a:latin typeface="Times New Roman" panose="02020603050405020304" pitchFamily="18" charset="0"/>
              <a:ea typeface="黑体" panose="02010609060101010101" charset="-122"/>
              <a:cs typeface="Times New Roman" panose="02020603050405020304" pitchFamily="18" charset="0"/>
            </a:endParaRPr>
          </a:p>
        </p:txBody>
      </p:sp>
      <p:sp>
        <p:nvSpPr>
          <p:cNvPr id="45" name="矩形 44"/>
          <p:cNvSpPr/>
          <p:nvPr>
            <p:custDataLst>
              <p:tags r:id="rId8"/>
            </p:custDataLst>
          </p:nvPr>
        </p:nvSpPr>
        <p:spPr>
          <a:xfrm>
            <a:off x="419757" y="2838808"/>
            <a:ext cx="3567430" cy="691515"/>
          </a:xfrm>
          <a:prstGeom prst="rect">
            <a:avLst/>
          </a:prstGeom>
        </p:spPr>
        <p:txBody>
          <a:bodyPr wrap="none">
            <a:spAutoFit/>
          </a:bodyPr>
          <a:lstStyle/>
          <a:p>
            <a:pPr>
              <a:lnSpc>
                <a:spcPct val="150000"/>
              </a:lnSpc>
            </a:pPr>
            <a:r>
              <a:rPr lang="en-US" altLang="zh-CN" sz="2600">
                <a:solidFill>
                  <a:prstClr val="black"/>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3. </a:t>
            </a:r>
            <a:r>
              <a:rPr lang="zh-CN" altLang="en-US" sz="2600">
                <a:solidFill>
                  <a:prstClr val="black"/>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体现全能性的标志 ：</a:t>
            </a:r>
            <a:endParaRPr lang="zh-CN" altLang="en-US" sz="2600">
              <a:solidFill>
                <a:prstClr val="black"/>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46" name="矩形 45"/>
          <p:cNvSpPr/>
          <p:nvPr>
            <p:custDataLst>
              <p:tags r:id="rId9"/>
            </p:custDataLst>
          </p:nvPr>
        </p:nvSpPr>
        <p:spPr>
          <a:xfrm>
            <a:off x="429605" y="3664019"/>
            <a:ext cx="4438664" cy="491490"/>
          </a:xfrm>
          <a:prstGeom prst="rect">
            <a:avLst/>
          </a:prstGeom>
        </p:spPr>
        <p:txBody>
          <a:bodyPr wrap="square">
            <a:spAutoFit/>
          </a:bodyPr>
          <a:lstStyle/>
          <a:p>
            <a:pPr>
              <a:buClr>
                <a:srgbClr val="126E5F"/>
              </a:buClr>
            </a:pPr>
            <a:r>
              <a:rPr lang="en-US" altLang="zh-CN" sz="2600" smtClean="0">
                <a:solidFill>
                  <a:prstClr val="black"/>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4. </a:t>
            </a:r>
            <a:r>
              <a:rPr lang="zh-CN" altLang="en-US" sz="2600">
                <a:solidFill>
                  <a:prstClr val="black"/>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不体现全能性的</a:t>
            </a:r>
            <a:r>
              <a:rPr lang="zh-CN" altLang="en-US" sz="2600">
                <a:solidFill>
                  <a:prstClr val="black"/>
                </a:solidFill>
                <a:latin typeface="Times New Roman" panose="02020603050405020304" pitchFamily="18" charset="0"/>
                <a:ea typeface="黑体" panose="02010609060101010101" charset="-122"/>
                <a:cs typeface="Times New Roman" panose="02020603050405020304" pitchFamily="18" charset="0"/>
              </a:rPr>
              <a:t>原因</a:t>
            </a:r>
            <a:r>
              <a:rPr lang="zh-CN" altLang="en-US" sz="2600" smtClean="0">
                <a:solidFill>
                  <a:prstClr val="black"/>
                </a:solidFill>
                <a:latin typeface="Times New Roman" panose="02020603050405020304" pitchFamily="18" charset="0"/>
                <a:ea typeface="黑体" panose="02010609060101010101" charset="-122"/>
                <a:cs typeface="Times New Roman" panose="02020603050405020304" pitchFamily="18" charset="0"/>
              </a:rPr>
              <a:t>：</a:t>
            </a:r>
            <a:endParaRPr lang="zh-CN" altLang="en-US" sz="2600">
              <a:solidFill>
                <a:prstClr val="black"/>
              </a:solidFill>
              <a:latin typeface="Times New Roman" panose="02020603050405020304" pitchFamily="18" charset="0"/>
              <a:ea typeface="黑体" panose="02010609060101010101" charset="-122"/>
              <a:cs typeface="Times New Roman" panose="02020603050405020304" pitchFamily="18" charset="0"/>
            </a:endParaRPr>
          </a:p>
        </p:txBody>
      </p:sp>
      <p:sp>
        <p:nvSpPr>
          <p:cNvPr id="47" name="矩形 46"/>
          <p:cNvSpPr/>
          <p:nvPr>
            <p:custDataLst>
              <p:tags r:id="rId10"/>
            </p:custDataLst>
          </p:nvPr>
        </p:nvSpPr>
        <p:spPr>
          <a:xfrm>
            <a:off x="4017900" y="3639106"/>
            <a:ext cx="6793760" cy="521970"/>
          </a:xfrm>
          <a:prstGeom prst="rect">
            <a:avLst/>
          </a:prstGeom>
        </p:spPr>
        <p:txBody>
          <a:bodyPr wrap="square">
            <a:spAutoFit/>
          </a:bodyPr>
          <a:lstStyle/>
          <a:p>
            <a:r>
              <a:rPr lang="zh-CN" altLang="en-US" sz="2800" smtClean="0">
                <a:solidFill>
                  <a:prstClr val="black"/>
                </a:solidFill>
                <a:latin typeface="Times New Roman" panose="02020603050405020304" pitchFamily="18" charset="0"/>
                <a:ea typeface="黑体" panose="02010609060101010101" charset="-122"/>
              </a:rPr>
              <a:t>基因在特定时间、空间条件下</a:t>
            </a:r>
            <a:r>
              <a:rPr lang="zh-CN" altLang="en-US" sz="2800" smtClean="0">
                <a:solidFill>
                  <a:srgbClr val="3333CC"/>
                </a:solidFill>
                <a:latin typeface="Times New Roman" panose="02020603050405020304" pitchFamily="18" charset="0"/>
                <a:ea typeface="黑体" panose="02010609060101010101" charset="-122"/>
              </a:rPr>
              <a:t>选择性表达。</a:t>
            </a:r>
            <a:endParaRPr lang="zh-CN" altLang="en-US" sz="2800">
              <a:solidFill>
                <a:srgbClr val="3333CC"/>
              </a:solidFill>
              <a:latin typeface="Times New Roman" panose="02020603050405020304" pitchFamily="18" charset="0"/>
              <a:ea typeface="黑体" panose="02010609060101010101" charset="-122"/>
            </a:endParaRPr>
          </a:p>
        </p:txBody>
      </p:sp>
      <p:sp>
        <p:nvSpPr>
          <p:cNvPr id="3" name="文本框 2"/>
          <p:cNvSpPr txBox="1"/>
          <p:nvPr>
            <p:custDataLst>
              <p:tags r:id="rId11"/>
            </p:custDataLst>
          </p:nvPr>
        </p:nvSpPr>
        <p:spPr>
          <a:xfrm>
            <a:off x="350465" y="295079"/>
            <a:ext cx="3929743" cy="645160"/>
          </a:xfrm>
          <a:prstGeom prst="rect">
            <a:avLst/>
          </a:prstGeom>
          <a:noFill/>
        </p:spPr>
        <p:txBody>
          <a:bodyPr wrap="square" rtlCol="0">
            <a:spAutoFit/>
          </a:bodyPr>
          <a:p>
            <a:r>
              <a:rPr lang="zh-CN" altLang="en-US" sz="3600" kern="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细胞的全能性</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fill="hold"/>
                                        <p:tgtEl>
                                          <p:spTgt spid="43"/>
                                        </p:tgtEl>
                                        <p:attrNameLst>
                                          <p:attrName>ppt_x</p:attrName>
                                        </p:attrNameLst>
                                      </p:cBhvr>
                                      <p:tavLst>
                                        <p:tav tm="0">
                                          <p:val>
                                            <p:strVal val="#ppt_x"/>
                                          </p:val>
                                        </p:tav>
                                        <p:tav tm="100000">
                                          <p:val>
                                            <p:strVal val="#ppt_x"/>
                                          </p:val>
                                        </p:tav>
                                      </p:tavLst>
                                    </p:anim>
                                    <p:anim calcmode="lin" valueType="num">
                                      <p:cBhvr additive="base">
                                        <p:cTn id="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anim calcmode="lin" valueType="num">
                                      <p:cBhvr additive="base">
                                        <p:cTn id="19" dur="500" fill="hold"/>
                                        <p:tgtEl>
                                          <p:spTgt spid="44"/>
                                        </p:tgtEl>
                                        <p:attrNameLst>
                                          <p:attrName>ppt_x</p:attrName>
                                        </p:attrNameLst>
                                      </p:cBhvr>
                                      <p:tavLst>
                                        <p:tav tm="0">
                                          <p:val>
                                            <p:strVal val="#ppt_x"/>
                                          </p:val>
                                        </p:tav>
                                        <p:tav tm="100000">
                                          <p:val>
                                            <p:strVal val="#ppt_x"/>
                                          </p:val>
                                        </p:tav>
                                      </p:tavLst>
                                    </p:anim>
                                    <p:anim calcmode="lin" valueType="num">
                                      <p:cBhvr additive="base">
                                        <p:cTn id="20"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 calcmode="lin" valueType="num">
                                      <p:cBhvr additive="base">
                                        <p:cTn id="25" dur="500" fill="hold"/>
                                        <p:tgtEl>
                                          <p:spTgt spid="41"/>
                                        </p:tgtEl>
                                        <p:attrNameLst>
                                          <p:attrName>ppt_x</p:attrName>
                                        </p:attrNameLst>
                                      </p:cBhvr>
                                      <p:tavLst>
                                        <p:tav tm="0">
                                          <p:val>
                                            <p:strVal val="#ppt_x"/>
                                          </p:val>
                                        </p:tav>
                                        <p:tav tm="100000">
                                          <p:val>
                                            <p:strVal val="#ppt_x"/>
                                          </p:val>
                                        </p:tav>
                                      </p:tavLst>
                                    </p:anim>
                                    <p:anim calcmode="lin" valueType="num">
                                      <p:cBhvr additive="base">
                                        <p:cTn id="2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500" fill="hold"/>
                                        <p:tgtEl>
                                          <p:spTgt spid="45"/>
                                        </p:tgtEl>
                                        <p:attrNameLst>
                                          <p:attrName>ppt_x</p:attrName>
                                        </p:attrNameLst>
                                      </p:cBhvr>
                                      <p:tavLst>
                                        <p:tav tm="0">
                                          <p:val>
                                            <p:strVal val="#ppt_x"/>
                                          </p:val>
                                        </p:tav>
                                        <p:tav tm="100000">
                                          <p:val>
                                            <p:strVal val="#ppt_x"/>
                                          </p:val>
                                        </p:tav>
                                      </p:tavLst>
                                    </p:anim>
                                    <p:anim calcmode="lin" valueType="num">
                                      <p:cBhvr additive="base">
                                        <p:cTn id="3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cBhvr additive="base">
                                        <p:cTn id="37" dur="500" fill="hold"/>
                                        <p:tgtEl>
                                          <p:spTgt spid="42"/>
                                        </p:tgtEl>
                                        <p:attrNameLst>
                                          <p:attrName>ppt_x</p:attrName>
                                        </p:attrNameLst>
                                      </p:cBhvr>
                                      <p:tavLst>
                                        <p:tav tm="0">
                                          <p:val>
                                            <p:strVal val="#ppt_x"/>
                                          </p:val>
                                        </p:tav>
                                        <p:tav tm="100000">
                                          <p:val>
                                            <p:strVal val="#ppt_x"/>
                                          </p:val>
                                        </p:tav>
                                      </p:tavLst>
                                    </p:anim>
                                    <p:anim calcmode="lin" valueType="num">
                                      <p:cBhvr additive="base">
                                        <p:cTn id="3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box(in)">
                                      <p:cBhvr>
                                        <p:cTn id="43" dur="500"/>
                                        <p:tgtEl>
                                          <p:spTgt spid="39"/>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46"/>
                                        </p:tgtEl>
                                        <p:attrNameLst>
                                          <p:attrName>style.visibility</p:attrName>
                                        </p:attrNameLst>
                                      </p:cBhvr>
                                      <p:to>
                                        <p:strVal val="visible"/>
                                      </p:to>
                                    </p:set>
                                    <p:animEffect transition="in" filter="blinds(horizontal)">
                                      <p:cBhvr>
                                        <p:cTn id="48" dur="500"/>
                                        <p:tgtEl>
                                          <p:spTgt spid="46"/>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7"/>
                                        </p:tgtEl>
                                        <p:attrNameLst>
                                          <p:attrName>style.visibility</p:attrName>
                                        </p:attrNameLst>
                                      </p:cBhvr>
                                      <p:to>
                                        <p:strVal val="visible"/>
                                      </p:to>
                                    </p:set>
                                    <p:anim calcmode="lin" valueType="num">
                                      <p:cBhvr additive="base">
                                        <p:cTn id="53" dur="500" fill="hold"/>
                                        <p:tgtEl>
                                          <p:spTgt spid="47"/>
                                        </p:tgtEl>
                                        <p:attrNameLst>
                                          <p:attrName>ppt_x</p:attrName>
                                        </p:attrNameLst>
                                      </p:cBhvr>
                                      <p:tavLst>
                                        <p:tav tm="0">
                                          <p:val>
                                            <p:strVal val="#ppt_x"/>
                                          </p:val>
                                        </p:tav>
                                        <p:tav tm="100000">
                                          <p:val>
                                            <p:strVal val="#ppt_x"/>
                                          </p:val>
                                        </p:tav>
                                      </p:tavLst>
                                    </p:anim>
                                    <p:anim calcmode="lin" valueType="num">
                                      <p:cBhvr additive="base">
                                        <p:cTn id="54"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ldLvl="0" animBg="1"/>
      <p:bldP spid="40" grpId="0"/>
      <p:bldP spid="41" grpId="0"/>
      <p:bldP spid="42" grpId="0"/>
      <p:bldP spid="43" grpId="0"/>
      <p:bldP spid="44" grpId="0"/>
      <p:bldP spid="45" grpId="0"/>
      <p:bldP spid="46" grpId="0"/>
      <p:bldP spid="4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src_http___hbimg.huabanimg.com_ede673f035cc541de53a7e9106a937dfdcefe7be109e2-lqWz8S_fw658_refer_http___hbimg.huabanimg-removebg-preview (1)"/>
          <p:cNvPicPr>
            <a:picLocks noChangeAspect="1"/>
          </p:cNvPicPr>
          <p:nvPr>
            <p:custDataLst>
              <p:tags r:id="rId1"/>
            </p:custDataLst>
          </p:nvPr>
        </p:nvPicPr>
        <p:blipFill>
          <a:blip r:embed="rId2"/>
          <a:srcRect l="29253" t="8987" r="41213" b="53520"/>
          <a:stretch>
            <a:fillRect/>
          </a:stretch>
        </p:blipFill>
        <p:spPr>
          <a:xfrm>
            <a:off x="1484630" y="687070"/>
            <a:ext cx="1811020" cy="2298700"/>
          </a:xfrm>
          <a:prstGeom prst="rect">
            <a:avLst/>
          </a:prstGeom>
        </p:spPr>
      </p:pic>
      <p:pic>
        <p:nvPicPr>
          <p:cNvPr id="6" name="图片 5" descr="src_http___hbimg.huabanimg.com_ede673f035cc541de53a7e9106a937dfdcefe7be109e2-lqWz8S_fw658_refer_http___hbimg.huabanimg-removebg-preview (2)"/>
          <p:cNvPicPr>
            <a:picLocks noChangeAspect="1"/>
          </p:cNvPicPr>
          <p:nvPr>
            <p:custDataLst>
              <p:tags r:id="rId3"/>
            </p:custDataLst>
          </p:nvPr>
        </p:nvPicPr>
        <p:blipFill>
          <a:blip r:embed="rId4"/>
          <a:srcRect l="55280" t="20800" r="29307" b="63800"/>
          <a:stretch>
            <a:fillRect/>
          </a:stretch>
        </p:blipFill>
        <p:spPr>
          <a:xfrm>
            <a:off x="3195955" y="1388745"/>
            <a:ext cx="1576705" cy="1575435"/>
          </a:xfrm>
          <a:prstGeom prst="rect">
            <a:avLst/>
          </a:prstGeom>
        </p:spPr>
      </p:pic>
      <p:pic>
        <p:nvPicPr>
          <p:cNvPr id="8" name="图片 7" descr="src=http___www.mianfeiwendang.com_pic_1979535a7b12926672937930_1-690-png_6_0_0_136_724_620_381_892.979_1262.879-1123-0-261-1123.jpg&amp;refer=http___www.mianfeiwendang"/>
          <p:cNvPicPr>
            <a:picLocks noChangeAspect="1"/>
          </p:cNvPicPr>
          <p:nvPr>
            <p:custDataLst>
              <p:tags r:id="rId5"/>
            </p:custDataLst>
          </p:nvPr>
        </p:nvPicPr>
        <p:blipFill>
          <a:blip r:embed="rId6"/>
          <a:srcRect l="32546" t="9885" r="32950" b="5621"/>
          <a:stretch>
            <a:fillRect/>
          </a:stretch>
        </p:blipFill>
        <p:spPr>
          <a:xfrm flipH="1">
            <a:off x="5094605" y="1934210"/>
            <a:ext cx="321310" cy="484505"/>
          </a:xfrm>
          <a:prstGeom prst="ellipse">
            <a:avLst/>
          </a:prstGeom>
        </p:spPr>
      </p:pic>
      <p:pic>
        <p:nvPicPr>
          <p:cNvPr id="11" name="图片 10" descr="src_http___pic3.zhimg.com_v2-925064483d4bb09da2cdbc7588973a1e_b.jpg_refer_http___pic3.zhimg-removebg-preview"/>
          <p:cNvPicPr>
            <a:picLocks noChangeAspect="1"/>
          </p:cNvPicPr>
          <p:nvPr>
            <p:custDataLst>
              <p:tags r:id="rId7"/>
            </p:custDataLst>
          </p:nvPr>
        </p:nvPicPr>
        <p:blipFill>
          <a:blip r:embed="rId8"/>
          <a:stretch>
            <a:fillRect/>
          </a:stretch>
        </p:blipFill>
        <p:spPr>
          <a:xfrm>
            <a:off x="1900555" y="3442335"/>
            <a:ext cx="3284220" cy="3705225"/>
          </a:xfrm>
          <a:prstGeom prst="rect">
            <a:avLst/>
          </a:prstGeom>
        </p:spPr>
      </p:pic>
      <p:cxnSp>
        <p:nvCxnSpPr>
          <p:cNvPr id="12" name="直接箭头连接符 11"/>
          <p:cNvCxnSpPr/>
          <p:nvPr>
            <p:custDataLst>
              <p:tags r:id="rId9"/>
            </p:custDataLst>
          </p:nvPr>
        </p:nvCxnSpPr>
        <p:spPr>
          <a:xfrm>
            <a:off x="2854960" y="2818765"/>
            <a:ext cx="440690" cy="13036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custDataLst>
              <p:tags r:id="rId10"/>
            </p:custDataLst>
          </p:nvPr>
        </p:nvCxnSpPr>
        <p:spPr>
          <a:xfrm flipH="1">
            <a:off x="3894455" y="2602865"/>
            <a:ext cx="229870" cy="14827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custDataLst>
              <p:tags r:id="rId11"/>
            </p:custDataLst>
          </p:nvPr>
        </p:nvCxnSpPr>
        <p:spPr>
          <a:xfrm flipH="1">
            <a:off x="4335145" y="2418715"/>
            <a:ext cx="849630" cy="1752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5" name="图片 14" descr="IST_19205_181214-removebg-preview"/>
          <p:cNvPicPr>
            <a:picLocks noChangeAspect="1"/>
          </p:cNvPicPr>
          <p:nvPr>
            <p:custDataLst>
              <p:tags r:id="rId12"/>
            </p:custDataLst>
          </p:nvPr>
        </p:nvPicPr>
        <p:blipFill>
          <a:blip r:embed="rId13"/>
          <a:stretch>
            <a:fillRect/>
          </a:stretch>
        </p:blipFill>
        <p:spPr>
          <a:xfrm>
            <a:off x="3302000" y="2418715"/>
            <a:ext cx="1415415" cy="1415415"/>
          </a:xfrm>
          <a:prstGeom prst="rect">
            <a:avLst/>
          </a:prstGeom>
        </p:spPr>
      </p:pic>
      <p:sp>
        <p:nvSpPr>
          <p:cNvPr id="16" name="文本框 15"/>
          <p:cNvSpPr txBox="1"/>
          <p:nvPr>
            <p:custDataLst>
              <p:tags r:id="rId14"/>
            </p:custDataLst>
          </p:nvPr>
        </p:nvSpPr>
        <p:spPr>
          <a:xfrm>
            <a:off x="6805295" y="2602865"/>
            <a:ext cx="4327525" cy="1986280"/>
          </a:xfrm>
          <a:prstGeom prst="rect">
            <a:avLst/>
          </a:prstGeom>
          <a:solidFill>
            <a:schemeClr val="accent6">
              <a:lumMod val="20000"/>
              <a:lumOff val="80000"/>
            </a:schemeClr>
          </a:solidFill>
          <a:ln>
            <a:noFill/>
          </a:ln>
        </p:spPr>
        <p:txBody>
          <a:bodyPr wrap="square" rtlCol="0">
            <a:spAutoFit/>
          </a:bodyPr>
          <a:lstStyle/>
          <a:p>
            <a:pPr>
              <a:lnSpc>
                <a:spcPct val="110000"/>
              </a:lnSpc>
            </a:pPr>
            <a:r>
              <a:rPr lang="zh-CN" altLang="en-US" sz="2800">
                <a:solidFill>
                  <a:schemeClr val="tx1"/>
                </a:solidFill>
                <a:latin typeface="Times New Roman" panose="02020603050405020304" pitchFamily="18" charset="0"/>
                <a:ea typeface="黑体" panose="02010609060101010101" charset="-122"/>
              </a:rPr>
              <a:t>细胞经分裂和分化后，仍然具有产生完整生物体或分化成其他各种细胞的潜能，即细胞的全能性。</a:t>
            </a:r>
            <a:endParaRPr lang="zh-CN" altLang="en-US" sz="2800">
              <a:solidFill>
                <a:schemeClr val="tx1"/>
              </a:solidFill>
              <a:latin typeface="Times New Roman" panose="02020603050405020304" pitchFamily="18" charset="0"/>
              <a:ea typeface="黑体" panose="02010609060101010101" charset="-122"/>
            </a:endParaRPr>
          </a:p>
        </p:txBody>
      </p:sp>
      <p:cxnSp>
        <p:nvCxnSpPr>
          <p:cNvPr id="18" name="直接箭头连接符 17"/>
          <p:cNvCxnSpPr/>
          <p:nvPr>
            <p:custDataLst>
              <p:tags r:id="rId15"/>
            </p:custDataLst>
          </p:nvPr>
        </p:nvCxnSpPr>
        <p:spPr>
          <a:xfrm flipH="1">
            <a:off x="8951595" y="4589145"/>
            <a:ext cx="0" cy="450215"/>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9" name="文本框 18"/>
          <p:cNvSpPr txBox="1"/>
          <p:nvPr>
            <p:custDataLst>
              <p:tags r:id="rId16"/>
            </p:custDataLst>
          </p:nvPr>
        </p:nvSpPr>
        <p:spPr>
          <a:xfrm>
            <a:off x="6805295" y="5039360"/>
            <a:ext cx="4291965" cy="521970"/>
          </a:xfrm>
          <a:prstGeom prst="rect">
            <a:avLst/>
          </a:prstGeom>
          <a:solidFill>
            <a:schemeClr val="accent6">
              <a:lumMod val="20000"/>
              <a:lumOff val="80000"/>
            </a:schemeClr>
          </a:solidFill>
          <a:ln>
            <a:noFill/>
          </a:ln>
        </p:spPr>
        <p:txBody>
          <a:bodyPr wrap="square" rtlCol="0">
            <a:spAutoFit/>
          </a:bodyPr>
          <a:lstStyle/>
          <a:p>
            <a:r>
              <a:rPr lang="zh-CN" altLang="en-US" sz="2800">
                <a:solidFill>
                  <a:schemeClr val="tx1"/>
                </a:solidFill>
                <a:latin typeface="Times New Roman" panose="02020603050405020304" pitchFamily="18" charset="0"/>
                <a:ea typeface="黑体" panose="02010609060101010101" charset="-122"/>
              </a:rPr>
              <a:t>植物组织培养的基本原理</a:t>
            </a:r>
            <a:endParaRPr lang="zh-CN" altLang="en-US" sz="2800">
              <a:solidFill>
                <a:schemeClr val="tx1"/>
              </a:solidFill>
              <a:latin typeface="Times New Roman" panose="02020603050405020304" pitchFamily="18" charset="0"/>
              <a:ea typeface="黑体" panose="02010609060101010101" charset="-122"/>
            </a:endParaRPr>
          </a:p>
        </p:txBody>
      </p:sp>
      <p:sp>
        <p:nvSpPr>
          <p:cNvPr id="48141" name="文本框 29"/>
          <p:cNvSpPr txBox="1"/>
          <p:nvPr>
            <p:custDataLst>
              <p:tags r:id="rId17"/>
            </p:custDataLst>
          </p:nvPr>
        </p:nvSpPr>
        <p:spPr>
          <a:xfrm>
            <a:off x="6805295" y="1275080"/>
            <a:ext cx="4029710" cy="953135"/>
          </a:xfrm>
          <a:prstGeom prst="rect">
            <a:avLst/>
          </a:prstGeom>
          <a:noFill/>
          <a:ln w="9525">
            <a:noFill/>
          </a:ln>
        </p:spPr>
        <p:txBody>
          <a:bodyPr wrap="square" anchor="t">
            <a:spAutoFit/>
          </a:bodyPr>
          <a:lstStyle/>
          <a:p>
            <a:pPr>
              <a:spcBef>
                <a:spcPct val="20000"/>
              </a:spcBef>
              <a:buSzTx/>
              <a:buFont typeface="Wingdings" panose="05000000000000000000" pitchFamily="2" charset="2"/>
            </a:pPr>
            <a:r>
              <a:rPr lang="zh-CN" altLang="zh-CN" sz="2800">
                <a:solidFill>
                  <a:schemeClr val="tx1"/>
                </a:solidFill>
                <a:latin typeface="Times New Roman" panose="02020603050405020304" pitchFamily="18" charset="0"/>
                <a:ea typeface="黑体" panose="02010609060101010101" charset="-122"/>
              </a:rPr>
              <a:t>为什么植物组织或细胞能培养成完整植物体？</a:t>
            </a:r>
            <a:endParaRPr lang="zh-CN" altLang="zh-CN" sz="2800">
              <a:solidFill>
                <a:schemeClr val="tx1"/>
              </a:solidFill>
              <a:latin typeface="Times New Roman" panose="02020603050405020304" pitchFamily="18" charset="0"/>
              <a:ea typeface="黑体" panose="02010609060101010101" charset="-122"/>
            </a:endParaRPr>
          </a:p>
        </p:txBody>
      </p:sp>
      <p:cxnSp>
        <p:nvCxnSpPr>
          <p:cNvPr id="2" name="直接箭头连接符 1"/>
          <p:cNvCxnSpPr/>
          <p:nvPr>
            <p:custDataLst>
              <p:tags r:id="rId18"/>
            </p:custDataLst>
          </p:nvPr>
        </p:nvCxnSpPr>
        <p:spPr>
          <a:xfrm flipH="1">
            <a:off x="8820150" y="2152650"/>
            <a:ext cx="0" cy="450215"/>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3" name="文本框 2"/>
          <p:cNvSpPr txBox="1"/>
          <p:nvPr>
            <p:custDataLst>
              <p:tags r:id="rId19"/>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思考</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ustDataLst>
      <p:tags r:id="rId2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p:tgtEl>
                                          <p:spTgt spid="16"/>
                                        </p:tgtEl>
                                        <p:attrNameLst>
                                          <p:attrName>ppt_y</p:attrName>
                                        </p:attrNameLst>
                                      </p:cBhvr>
                                      <p:tavLst>
                                        <p:tav tm="0">
                                          <p:val>
                                            <p:strVal val="#ppt_y-#ppt_h*1.125000"/>
                                          </p:val>
                                        </p:tav>
                                        <p:tav tm="100000">
                                          <p:val>
                                            <p:strVal val="#ppt_y"/>
                                          </p:val>
                                        </p:tav>
                                      </p:tavLst>
                                    </p:anim>
                                    <p:animEffect transition="in" filter="wipe(down)">
                                      <p:cBhvr>
                                        <p:cTn id="8" dur="500"/>
                                        <p:tgtEl>
                                          <p:spTgt spid="16"/>
                                        </p:tgtEl>
                                      </p:cBhvr>
                                    </p:animEffec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2" presetClass="entr" presetSubtype="1"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p:tgtEl>
                                          <p:spTgt spid="18"/>
                                        </p:tgtEl>
                                        <p:attrNameLst>
                                          <p:attrName>ppt_y</p:attrName>
                                        </p:attrNameLst>
                                      </p:cBhvr>
                                      <p:tavLst>
                                        <p:tav tm="0">
                                          <p:val>
                                            <p:strVal val="#ppt_y-#ppt_h*1.125000"/>
                                          </p:val>
                                        </p:tav>
                                        <p:tav tm="100000">
                                          <p:val>
                                            <p:strVal val="#ppt_y"/>
                                          </p:val>
                                        </p:tav>
                                      </p:tavLst>
                                    </p:anim>
                                    <p:animEffect transition="in" filter="wipe(down)">
                                      <p:cBhvr>
                                        <p:cTn id="16" dur="500"/>
                                        <p:tgtEl>
                                          <p:spTgt spid="18"/>
                                        </p:tgtEl>
                                      </p:cBhvr>
                                    </p:animEffect>
                                  </p:childTnLst>
                                </p:cTn>
                              </p:par>
                              <p:par>
                                <p:cTn id="17" presetID="12" presetClass="entr" presetSubtype="1"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p:tgtEl>
                                          <p:spTgt spid="19"/>
                                        </p:tgtEl>
                                        <p:attrNameLst>
                                          <p:attrName>ppt_y</p:attrName>
                                        </p:attrNameLst>
                                      </p:cBhvr>
                                      <p:tavLst>
                                        <p:tav tm="0">
                                          <p:val>
                                            <p:strVal val="#ppt_y-#ppt_h*1.125000"/>
                                          </p:val>
                                        </p:tav>
                                        <p:tav tm="100000">
                                          <p:val>
                                            <p:strVal val="#ppt_y"/>
                                          </p:val>
                                        </p:tav>
                                      </p:tavLst>
                                    </p:anim>
                                    <p:animEffect transition="in" filter="wipe(down)">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19"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IST_19205_181214-removebg-preview"/>
          <p:cNvPicPr>
            <a:picLocks noChangeAspect="1"/>
          </p:cNvPicPr>
          <p:nvPr>
            <p:custDataLst>
              <p:tags r:id="rId1"/>
            </p:custDataLst>
          </p:nvPr>
        </p:nvPicPr>
        <p:blipFill>
          <a:blip r:embed="rId2"/>
          <a:stretch>
            <a:fillRect/>
          </a:stretch>
        </p:blipFill>
        <p:spPr>
          <a:xfrm>
            <a:off x="113030" y="676275"/>
            <a:ext cx="1415415" cy="1415415"/>
          </a:xfrm>
          <a:prstGeom prst="rect">
            <a:avLst/>
          </a:prstGeom>
        </p:spPr>
      </p:pic>
      <p:sp>
        <p:nvSpPr>
          <p:cNvPr id="48129" name="矩形 9"/>
          <p:cNvSpPr/>
          <p:nvPr>
            <p:custDataLst>
              <p:tags r:id="rId3"/>
            </p:custDataLst>
          </p:nvPr>
        </p:nvSpPr>
        <p:spPr>
          <a:xfrm>
            <a:off x="1208405" y="1114425"/>
            <a:ext cx="10632440" cy="692150"/>
          </a:xfrm>
          <a:prstGeom prst="rect">
            <a:avLst/>
          </a:prstGeom>
          <a:noFill/>
          <a:ln w="9525">
            <a:noFill/>
          </a:ln>
        </p:spPr>
        <p:txBody>
          <a:bodyPr lIns="0" rIns="0" anchor="ctr"/>
          <a:lstStyle/>
          <a:p>
            <a:pPr>
              <a:lnSpc>
                <a:spcPct val="110000"/>
              </a:lnSpc>
            </a:pPr>
            <a:r>
              <a:rPr lang="zh-CN" altLang="zh-CN" sz="2800">
                <a:solidFill>
                  <a:schemeClr val="tx1"/>
                </a:solidFill>
                <a:latin typeface="Times New Roman" panose="02020603050405020304" pitchFamily="18" charset="0"/>
                <a:ea typeface="黑体" panose="02010609060101010101" charset="-122"/>
              </a:rPr>
              <a:t>在生物的生长发育过程中，为什么不是所有的细胞都表现出全能性？</a:t>
            </a:r>
            <a:endParaRPr lang="zh-CN" altLang="zh-CN" sz="2800">
              <a:solidFill>
                <a:schemeClr val="tx1"/>
              </a:solidFill>
              <a:latin typeface="Times New Roman" panose="02020603050405020304" pitchFamily="18" charset="0"/>
              <a:ea typeface="黑体" panose="02010609060101010101" charset="-122"/>
            </a:endParaRPr>
          </a:p>
        </p:txBody>
      </p:sp>
      <p:sp>
        <p:nvSpPr>
          <p:cNvPr id="48133" name="文本框 5"/>
          <p:cNvSpPr txBox="1"/>
          <p:nvPr>
            <p:custDataLst>
              <p:tags r:id="rId4"/>
            </p:custDataLst>
          </p:nvPr>
        </p:nvSpPr>
        <p:spPr>
          <a:xfrm>
            <a:off x="578485" y="1999615"/>
            <a:ext cx="11262995" cy="1383665"/>
          </a:xfrm>
          <a:prstGeom prst="rect">
            <a:avLst/>
          </a:prstGeom>
          <a:noFill/>
          <a:ln w="9525">
            <a:noFill/>
          </a:ln>
        </p:spPr>
        <p:txBody>
          <a:bodyPr wrap="square" anchor="t">
            <a:spAutoFit/>
          </a:bodyPr>
          <a:lstStyle/>
          <a:p>
            <a:pPr>
              <a:spcBef>
                <a:spcPct val="50000"/>
              </a:spcBef>
            </a:pPr>
            <a:r>
              <a:rPr lang="zh-CN" altLang="zh-CN" sz="2800">
                <a:latin typeface="Times New Roman" panose="02020603050405020304" pitchFamily="18" charset="0"/>
                <a:ea typeface="黑体" panose="02010609060101010101" charset="-122"/>
              </a:rPr>
              <a:t>生物体内的细胞在特定的时间和空间条件下，</a:t>
            </a:r>
            <a:r>
              <a:rPr lang="zh-CN" altLang="zh-CN" sz="2800">
                <a:solidFill>
                  <a:srgbClr val="FF0000"/>
                </a:solidFill>
                <a:latin typeface="Times New Roman" panose="02020603050405020304" pitchFamily="18" charset="0"/>
                <a:ea typeface="黑体" panose="02010609060101010101" charset="-122"/>
              </a:rPr>
              <a:t>细胞中的基因</a:t>
            </a:r>
            <a:r>
              <a:rPr lang="zh-CN" altLang="en-US" sz="2800">
                <a:solidFill>
                  <a:srgbClr val="FF0000"/>
                </a:solidFill>
                <a:latin typeface="Times New Roman" panose="02020603050405020304" pitchFamily="18" charset="0"/>
                <a:ea typeface="黑体" panose="02010609060101010101" charset="-122"/>
              </a:rPr>
              <a:t>会</a:t>
            </a:r>
            <a:r>
              <a:rPr lang="zh-CN" altLang="zh-CN" sz="2800">
                <a:solidFill>
                  <a:srgbClr val="FF0000"/>
                </a:solidFill>
                <a:latin typeface="Times New Roman" panose="02020603050405020304" pitchFamily="18" charset="0"/>
                <a:ea typeface="黑体" panose="02010609060101010101" charset="-122"/>
              </a:rPr>
              <a:t>选择性的表达</a:t>
            </a:r>
            <a:r>
              <a:rPr lang="zh-CN" altLang="en-US" sz="2800">
                <a:solidFill>
                  <a:srgbClr val="FF0000"/>
                </a:solidFill>
                <a:latin typeface="Times New Roman" panose="02020603050405020304" pitchFamily="18" charset="0"/>
                <a:ea typeface="黑体" panose="02010609060101010101" charset="-122"/>
              </a:rPr>
              <a:t>，即发生细胞分化</a:t>
            </a:r>
            <a:r>
              <a:rPr lang="zh-CN" altLang="zh-CN" sz="2800">
                <a:latin typeface="Times New Roman" panose="02020603050405020304" pitchFamily="18" charset="0"/>
                <a:ea typeface="黑体" panose="02010609060101010101" charset="-122"/>
              </a:rPr>
              <a:t>。如芽原基的细胞只能发育为芽，叶原基的细胞只能发育为叶。</a:t>
            </a:r>
            <a:endParaRPr lang="zh-CN" altLang="zh-CN" sz="2800">
              <a:latin typeface="Times New Roman" panose="02020603050405020304" pitchFamily="18" charset="0"/>
              <a:ea typeface="黑体" panose="02010609060101010101" charset="-122"/>
            </a:endParaRPr>
          </a:p>
        </p:txBody>
      </p:sp>
      <p:pic>
        <p:nvPicPr>
          <p:cNvPr id="2" name="图片 1" descr="cb8065380cd791233e2b1ea1af345982b3b78018"/>
          <p:cNvPicPr>
            <a:picLocks noChangeAspect="1"/>
          </p:cNvPicPr>
          <p:nvPr>
            <p:custDataLst>
              <p:tags r:id="rId5"/>
            </p:custDataLst>
          </p:nvPr>
        </p:nvPicPr>
        <p:blipFill>
          <a:blip r:embed="rId6"/>
          <a:srcRect t="6977" r="-592" b="12467"/>
          <a:stretch>
            <a:fillRect/>
          </a:stretch>
        </p:blipFill>
        <p:spPr>
          <a:xfrm>
            <a:off x="2755900" y="3429000"/>
            <a:ext cx="6259830" cy="3130550"/>
          </a:xfrm>
          <a:prstGeom prst="rect">
            <a:avLst/>
          </a:prstGeom>
        </p:spPr>
      </p:pic>
      <p:sp>
        <p:nvSpPr>
          <p:cNvPr id="3" name="文本框 2"/>
          <p:cNvSpPr txBox="1"/>
          <p:nvPr>
            <p:custDataLst>
              <p:tags r:id="rId7"/>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思考</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ustDataLst>
      <p:tags r:id="rId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81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1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29" grpId="0"/>
      <p:bldP spid="481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descr="IST_19205_181214-removebg-preview"/>
          <p:cNvPicPr>
            <a:picLocks noChangeAspect="1"/>
          </p:cNvPicPr>
          <p:nvPr>
            <p:custDataLst>
              <p:tags r:id="rId1"/>
            </p:custDataLst>
          </p:nvPr>
        </p:nvPicPr>
        <p:blipFill>
          <a:blip r:embed="rId2"/>
          <a:stretch>
            <a:fillRect/>
          </a:stretch>
        </p:blipFill>
        <p:spPr>
          <a:xfrm>
            <a:off x="967740" y="828675"/>
            <a:ext cx="1415415" cy="1415415"/>
          </a:xfrm>
          <a:prstGeom prst="rect">
            <a:avLst/>
          </a:prstGeom>
        </p:spPr>
      </p:pic>
      <p:sp>
        <p:nvSpPr>
          <p:cNvPr id="2" name="文本框 1"/>
          <p:cNvSpPr txBox="1"/>
          <p:nvPr>
            <p:custDataLst>
              <p:tags r:id="rId3"/>
            </p:custDataLst>
          </p:nvPr>
        </p:nvSpPr>
        <p:spPr>
          <a:xfrm>
            <a:off x="2176145" y="1383665"/>
            <a:ext cx="6945630" cy="521970"/>
          </a:xfrm>
          <a:prstGeom prst="rect">
            <a:avLst/>
          </a:prstGeom>
          <a:noFill/>
        </p:spPr>
        <p:txBody>
          <a:bodyPr wrap="square" rtlCol="0">
            <a:spAutoFit/>
          </a:bodyPr>
          <a:lstStyle/>
          <a:p>
            <a:r>
              <a:rPr lang="zh-CN" altLang="en-US" sz="2800">
                <a:latin typeface="Times New Roman" panose="02020603050405020304" pitchFamily="18" charset="0"/>
                <a:ea typeface="黑体" panose="02010609060101010101" charset="-122"/>
              </a:rPr>
              <a:t>体细胞具有全能性的根本原因是什么？</a:t>
            </a:r>
            <a:endParaRPr lang="zh-CN" altLang="en-US" sz="2800">
              <a:latin typeface="Times New Roman" panose="02020603050405020304" pitchFamily="18" charset="0"/>
              <a:ea typeface="黑体" panose="02010609060101010101" charset="-122"/>
            </a:endParaRPr>
          </a:p>
        </p:txBody>
      </p:sp>
      <p:sp>
        <p:nvSpPr>
          <p:cNvPr id="3" name="文本框 2"/>
          <p:cNvSpPr txBox="1"/>
          <p:nvPr>
            <p:custDataLst>
              <p:tags r:id="rId4"/>
            </p:custDataLst>
          </p:nvPr>
        </p:nvSpPr>
        <p:spPr>
          <a:xfrm>
            <a:off x="2176145" y="2092325"/>
            <a:ext cx="7226300" cy="521970"/>
          </a:xfrm>
          <a:prstGeom prst="rect">
            <a:avLst/>
          </a:prstGeom>
          <a:noFill/>
        </p:spPr>
        <p:txBody>
          <a:bodyPr wrap="square" rtlCol="0">
            <a:spAutoFit/>
          </a:bodyPr>
          <a:lstStyle/>
          <a:p>
            <a:r>
              <a:rPr lang="zh-CN" altLang="en-US" sz="2800">
                <a:solidFill>
                  <a:srgbClr val="FF0000"/>
                </a:solidFill>
                <a:latin typeface="Times New Roman" panose="02020603050405020304" pitchFamily="18" charset="0"/>
                <a:ea typeface="黑体" panose="02010609060101010101" charset="-122"/>
              </a:rPr>
              <a:t>每个体细胞都含有该物种全部的遗传信息。</a:t>
            </a:r>
            <a:endParaRPr lang="zh-CN" altLang="en-US" sz="2800">
              <a:solidFill>
                <a:srgbClr val="FF0000"/>
              </a:solidFill>
              <a:latin typeface="Times New Roman" panose="02020603050405020304" pitchFamily="18" charset="0"/>
              <a:ea typeface="黑体" panose="02010609060101010101" charset="-122"/>
            </a:endParaRPr>
          </a:p>
        </p:txBody>
      </p:sp>
      <p:sp>
        <p:nvSpPr>
          <p:cNvPr id="48150" name="文本框 43"/>
          <p:cNvSpPr txBox="1"/>
          <p:nvPr>
            <p:custDataLst>
              <p:tags r:id="rId5"/>
            </p:custDataLst>
          </p:nvPr>
        </p:nvSpPr>
        <p:spPr>
          <a:xfrm>
            <a:off x="2259330" y="3831590"/>
            <a:ext cx="7341870" cy="2891790"/>
          </a:xfrm>
          <a:prstGeom prst="rect">
            <a:avLst/>
          </a:prstGeom>
          <a:noFill/>
          <a:ln w="9525">
            <a:noFill/>
          </a:ln>
        </p:spPr>
        <p:txBody>
          <a:bodyPr wrap="square" anchor="t">
            <a:spAutoFit/>
          </a:bodyPr>
          <a:lstStyle/>
          <a:p>
            <a:pPr>
              <a:lnSpc>
                <a:spcPct val="100000"/>
              </a:lnSpc>
              <a:spcBef>
                <a:spcPts val="0"/>
              </a:spcBef>
              <a:spcAft>
                <a:spcPts val="0"/>
              </a:spcAft>
            </a:pP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受精卵</a:t>
            </a:r>
            <a:r>
              <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rPr>
              <a:t>&gt;</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生殖细胞</a:t>
            </a:r>
            <a:r>
              <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&gt;</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体细胞</a:t>
            </a: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a:p>
            <a:pPr>
              <a:lnSpc>
                <a:spcPct val="100000"/>
              </a:lnSpc>
              <a:spcBef>
                <a:spcPts val="0"/>
              </a:spcBef>
              <a:spcAft>
                <a:spcPts val="0"/>
              </a:spcAft>
            </a:pP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分化程度低的细胞</a:t>
            </a:r>
            <a:r>
              <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&gt;</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分化程度高的细胞</a:t>
            </a: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a:p>
            <a:pPr>
              <a:lnSpc>
                <a:spcPct val="100000"/>
              </a:lnSpc>
              <a:spcBef>
                <a:spcPts val="0"/>
              </a:spcBef>
              <a:spcAft>
                <a:spcPts val="0"/>
              </a:spcAft>
            </a:pP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分裂能力强的细胞</a:t>
            </a:r>
            <a:r>
              <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&gt;</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分裂能力弱的细胞</a:t>
            </a: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endParaRPr>
          </a:p>
          <a:p>
            <a:pPr>
              <a:lnSpc>
                <a:spcPct val="100000"/>
              </a:lnSpc>
              <a:spcBef>
                <a:spcPts val="0"/>
              </a:spcBef>
              <a:spcAft>
                <a:spcPts val="0"/>
              </a:spcAft>
            </a:pP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植物细胞</a:t>
            </a:r>
            <a:r>
              <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rPr>
              <a:t>&gt;</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动物细胞</a:t>
            </a: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endParaRPr>
          </a:p>
          <a:p>
            <a:pPr>
              <a:lnSpc>
                <a:spcPct val="100000"/>
              </a:lnSpc>
              <a:spcBef>
                <a:spcPts val="0"/>
              </a:spcBef>
              <a:spcAft>
                <a:spcPts val="0"/>
              </a:spcAft>
            </a:pP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幼嫩细胞</a:t>
            </a:r>
            <a:r>
              <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rPr>
              <a:t>&gt;</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衰老细胞</a:t>
            </a: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endParaRPr>
          </a:p>
          <a:p>
            <a:pPr>
              <a:spcBef>
                <a:spcPct val="50000"/>
              </a:spcBef>
            </a:pP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48153" name="文本框 48"/>
          <p:cNvSpPr txBox="1"/>
          <p:nvPr>
            <p:custDataLst>
              <p:tags r:id="rId6"/>
            </p:custDataLst>
          </p:nvPr>
        </p:nvSpPr>
        <p:spPr>
          <a:xfrm>
            <a:off x="2176145" y="3152140"/>
            <a:ext cx="6228080" cy="521970"/>
          </a:xfrm>
          <a:prstGeom prst="rect">
            <a:avLst/>
          </a:prstGeom>
          <a:noFill/>
          <a:ln w="9525">
            <a:noFill/>
          </a:ln>
        </p:spPr>
        <p:txBody>
          <a:bodyPr wrap="none" anchor="t">
            <a:spAutoFit/>
          </a:bodyPr>
          <a:lstStyle/>
          <a:p>
            <a:pPr>
              <a:spcBef>
                <a:spcPct val="50000"/>
              </a:spcBef>
            </a:pPr>
            <a:r>
              <a:rPr lang="zh-CN" altLang="en-US" sz="2800">
                <a:solidFill>
                  <a:schemeClr val="tx1"/>
                </a:solidFill>
                <a:latin typeface="Times New Roman" panose="02020603050405020304" pitchFamily="18" charset="0"/>
                <a:ea typeface="黑体" panose="02010609060101010101" charset="-122"/>
              </a:rPr>
              <a:t>生物体所有细胞全能性大小都一致吗？</a:t>
            </a:r>
            <a:endParaRPr lang="zh-CN" altLang="en-US" sz="2800">
              <a:solidFill>
                <a:schemeClr val="tx1"/>
              </a:solidFill>
              <a:latin typeface="Times New Roman" panose="02020603050405020304" pitchFamily="18" charset="0"/>
              <a:ea typeface="黑体" panose="02010609060101010101" charset="-122"/>
            </a:endParaRPr>
          </a:p>
        </p:txBody>
      </p:sp>
      <p:pic>
        <p:nvPicPr>
          <p:cNvPr id="4" name="图片 3" descr="IST_19205_181214-removebg-preview"/>
          <p:cNvPicPr>
            <a:picLocks noChangeAspect="1"/>
          </p:cNvPicPr>
          <p:nvPr>
            <p:custDataLst>
              <p:tags r:id="rId7"/>
            </p:custDataLst>
          </p:nvPr>
        </p:nvPicPr>
        <p:blipFill>
          <a:blip r:embed="rId2"/>
          <a:stretch>
            <a:fillRect/>
          </a:stretch>
        </p:blipFill>
        <p:spPr>
          <a:xfrm>
            <a:off x="967740" y="2614295"/>
            <a:ext cx="1415415" cy="1415415"/>
          </a:xfrm>
          <a:prstGeom prst="rect">
            <a:avLst/>
          </a:prstGeom>
        </p:spPr>
      </p:pic>
      <p:sp>
        <p:nvSpPr>
          <p:cNvPr id="5" name="文本框 4"/>
          <p:cNvSpPr txBox="1"/>
          <p:nvPr>
            <p:custDataLst>
              <p:tags r:id="rId8"/>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思考</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ustDataLst>
      <p:tags r:id="rId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Effect transition="in" filter="fade">
                                      <p:cBhvr>
                                        <p:cTn id="25" dur="500"/>
                                        <p:tgtEl>
                                          <p:spTgt spid="4"/>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48153"/>
                                        </p:tgtEl>
                                        <p:attrNameLst>
                                          <p:attrName>style.visibility</p:attrName>
                                        </p:attrNameLst>
                                      </p:cBhvr>
                                      <p:to>
                                        <p:strVal val="visible"/>
                                      </p:to>
                                    </p:set>
                                    <p:anim calcmode="lin" valueType="num">
                                      <p:cBhvr>
                                        <p:cTn id="28" dur="500" fill="hold"/>
                                        <p:tgtEl>
                                          <p:spTgt spid="48153"/>
                                        </p:tgtEl>
                                        <p:attrNameLst>
                                          <p:attrName>ppt_w</p:attrName>
                                        </p:attrNameLst>
                                      </p:cBhvr>
                                      <p:tavLst>
                                        <p:tav tm="0">
                                          <p:val>
                                            <p:fltVal val="0"/>
                                          </p:val>
                                        </p:tav>
                                        <p:tav tm="100000">
                                          <p:val>
                                            <p:strVal val="#ppt_w"/>
                                          </p:val>
                                        </p:tav>
                                      </p:tavLst>
                                    </p:anim>
                                    <p:anim calcmode="lin" valueType="num">
                                      <p:cBhvr>
                                        <p:cTn id="29" dur="500" fill="hold"/>
                                        <p:tgtEl>
                                          <p:spTgt spid="48153"/>
                                        </p:tgtEl>
                                        <p:attrNameLst>
                                          <p:attrName>ppt_h</p:attrName>
                                        </p:attrNameLst>
                                      </p:cBhvr>
                                      <p:tavLst>
                                        <p:tav tm="0">
                                          <p:val>
                                            <p:fltVal val="0"/>
                                          </p:val>
                                        </p:tav>
                                        <p:tav tm="100000">
                                          <p:val>
                                            <p:strVal val="#ppt_h"/>
                                          </p:val>
                                        </p:tav>
                                      </p:tavLst>
                                    </p:anim>
                                    <p:animEffect transition="in" filter="fade">
                                      <p:cBhvr>
                                        <p:cTn id="30" dur="500"/>
                                        <p:tgtEl>
                                          <p:spTgt spid="48153"/>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8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8153" grpId="0"/>
      <p:bldP spid="4815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39"/>
          <p:cNvSpPr>
            <a:spLocks noChangeArrowheads="1"/>
          </p:cNvSpPr>
          <p:nvPr>
            <p:custDataLst>
              <p:tags r:id="rId1"/>
            </p:custDataLst>
          </p:nvPr>
        </p:nvSpPr>
        <p:spPr bwMode="auto">
          <a:xfrm>
            <a:off x="2383155" y="3321685"/>
            <a:ext cx="63246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nchorCtr="0">
            <a:noAutofit/>
          </a:bodyPr>
          <a:lstStyle>
            <a:lvl1pPr>
              <a:defRPr>
                <a:solidFill>
                  <a:sysClr val="windowText" lastClr="000000"/>
                </a:solidFill>
                <a:latin typeface="Calibri" panose="020F0502020204030204" charset="0"/>
                <a:ea typeface="微软雅黑" panose="020B0503020204020204" charset="-122"/>
              </a:defRPr>
            </a:lvl1pPr>
            <a:lvl2pPr marL="742950" indent="-285750">
              <a:defRPr>
                <a:solidFill>
                  <a:sysClr val="windowText" lastClr="000000"/>
                </a:solidFill>
                <a:latin typeface="Calibri" panose="020F0502020204030204" charset="0"/>
                <a:ea typeface="微软雅黑" panose="020B0503020204020204" charset="-122"/>
              </a:defRPr>
            </a:lvl2pPr>
            <a:lvl3pPr marL="1143000" indent="-228600">
              <a:defRPr>
                <a:solidFill>
                  <a:sysClr val="windowText" lastClr="000000"/>
                </a:solidFill>
                <a:latin typeface="Calibri" panose="020F0502020204030204" charset="0"/>
                <a:ea typeface="微软雅黑" panose="020B0503020204020204" charset="-122"/>
              </a:defRPr>
            </a:lvl3pPr>
            <a:lvl4pPr marL="1600200" indent="-228600">
              <a:defRPr>
                <a:solidFill>
                  <a:sysClr val="windowText" lastClr="000000"/>
                </a:solidFill>
                <a:latin typeface="Calibri" panose="020F0502020204030204" charset="0"/>
                <a:ea typeface="微软雅黑" panose="020B0503020204020204" charset="-122"/>
              </a:defRPr>
            </a:lvl4pPr>
            <a:lvl5pPr marL="2057400" indent="-228600">
              <a:defRPr>
                <a:solidFill>
                  <a:sysClr val="windowText" lastClr="000000"/>
                </a:solidFill>
                <a:latin typeface="Calibri" panose="020F050202020403020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ysClr val="windowText" lastClr="000000"/>
                </a:solidFill>
                <a:latin typeface="Calibri" panose="020F050202020403020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ysClr val="windowText" lastClr="000000"/>
                </a:solidFill>
                <a:latin typeface="Calibri" panose="020F050202020403020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ysClr val="windowText" lastClr="000000"/>
                </a:solidFill>
                <a:latin typeface="Calibri" panose="020F050202020403020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ysClr val="windowText" lastClr="000000"/>
                </a:solidFill>
                <a:latin typeface="Calibri" panose="020F0502020204030204" charset="0"/>
                <a:ea typeface="微软雅黑" panose="020B0503020204020204" charset="-122"/>
              </a:defRPr>
            </a:lvl9pPr>
          </a:lstStyle>
          <a:p>
            <a:pPr fontAlgn="base">
              <a:lnSpc>
                <a:spcPct val="150000"/>
              </a:lnSpc>
            </a:pPr>
            <a:r>
              <a:rPr lang="zh-CN" altLang="zh-CN" sz="2800" strike="noStrike" noProof="0" smtClean="0">
                <a:ln>
                  <a:noFill/>
                </a:ln>
                <a:solidFill>
                  <a:schemeClr val="tx1"/>
                </a:solidFill>
                <a:effectLst/>
                <a:uLnTx/>
                <a:uFillTx/>
                <a:latin typeface="Times New Roman" panose="02020603050405020304" pitchFamily="18" charset="0"/>
                <a:ea typeface="黑体" panose="02010609060101010101" charset="-122"/>
                <a:cs typeface="+mn-cs"/>
                <a:sym typeface="+mn-ea"/>
              </a:rPr>
              <a:t>细胞表现全能性的条件有哪些？</a:t>
            </a:r>
            <a:endParaRPr lang="zh-CN" altLang="zh-CN" sz="2800" strike="noStrike" noProof="0" smtClean="0">
              <a:ln>
                <a:noFill/>
              </a:ln>
              <a:solidFill>
                <a:schemeClr val="tx1"/>
              </a:solidFill>
              <a:effectLst/>
              <a:uLnTx/>
              <a:uFillTx/>
              <a:latin typeface="Times New Roman" panose="02020603050405020304" pitchFamily="18" charset="0"/>
              <a:ea typeface="黑体" panose="02010609060101010101" charset="-122"/>
              <a:cs typeface="+mn-cs"/>
              <a:sym typeface="+mn-ea"/>
            </a:endParaRPr>
          </a:p>
        </p:txBody>
      </p:sp>
      <p:sp>
        <p:nvSpPr>
          <p:cNvPr id="7" name="矩形 6"/>
          <p:cNvSpPr/>
          <p:nvPr>
            <p:custDataLst>
              <p:tags r:id="rId2"/>
            </p:custDataLst>
          </p:nvPr>
        </p:nvSpPr>
        <p:spPr>
          <a:xfrm>
            <a:off x="5904230" y="4639310"/>
            <a:ext cx="5823585" cy="521970"/>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mn-cs"/>
              </a:rPr>
              <a:t>（无菌、温度，湿度，光照等）</a:t>
            </a:r>
            <a:endPar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mn-cs"/>
            </a:endParaRPr>
          </a:p>
        </p:txBody>
      </p:sp>
      <p:sp>
        <p:nvSpPr>
          <p:cNvPr id="15" name="矩形 14"/>
          <p:cNvSpPr/>
          <p:nvPr>
            <p:custDataLst>
              <p:tags r:id="rId3"/>
            </p:custDataLst>
          </p:nvPr>
        </p:nvSpPr>
        <p:spPr>
          <a:xfrm>
            <a:off x="2382838" y="4647565"/>
            <a:ext cx="3738880" cy="521970"/>
          </a:xfrm>
          <a:prstGeom prst="rect">
            <a:avLst/>
          </a:prstGeom>
          <a:solidFill>
            <a:schemeClr val="accent6">
              <a:lumMod val="20000"/>
              <a:lumOff val="80000"/>
            </a:schemeClr>
          </a:solidFill>
          <a:ln>
            <a:noFill/>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zh-CN"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微软雅黑" panose="020B0503020204020204" charset="-122"/>
              </a:rPr>
              <a:t>②适宜</a:t>
            </a: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微软雅黑" panose="020B0503020204020204" charset="-122"/>
              </a:rPr>
              <a:t>的外界环境</a:t>
            </a:r>
            <a:r>
              <a:rPr kumimoji="0" lang="zh-CN" altLang="zh-CN"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微软雅黑" panose="020B0503020204020204" charset="-122"/>
              </a:rPr>
              <a:t>条件</a:t>
            </a:r>
            <a:endParaRPr kumimoji="0" lang="zh-CN" altLang="zh-CN"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微软雅黑" panose="020B0503020204020204" charset="-122"/>
            </a:endParaRPr>
          </a:p>
        </p:txBody>
      </p:sp>
      <p:sp>
        <p:nvSpPr>
          <p:cNvPr id="8" name="矩形 7"/>
          <p:cNvSpPr/>
          <p:nvPr>
            <p:custDataLst>
              <p:tags r:id="rId4"/>
            </p:custDataLst>
          </p:nvPr>
        </p:nvSpPr>
        <p:spPr>
          <a:xfrm>
            <a:off x="2383155" y="5281295"/>
            <a:ext cx="1611630" cy="521970"/>
          </a:xfrm>
          <a:prstGeom prst="rect">
            <a:avLst/>
          </a:prstGeom>
          <a:solidFill>
            <a:schemeClr val="accent6">
              <a:lumMod val="20000"/>
              <a:lumOff val="80000"/>
            </a:schemeClr>
          </a:solidFill>
          <a:ln>
            <a:no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微软雅黑" panose="020B0503020204020204" charset="-122"/>
              </a:rPr>
              <a:t>③培养基</a:t>
            </a:r>
            <a:endPar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微软雅黑" panose="020B0503020204020204" charset="-122"/>
            </a:endParaRPr>
          </a:p>
        </p:txBody>
      </p:sp>
      <p:sp>
        <p:nvSpPr>
          <p:cNvPr id="17" name="矩形 16"/>
          <p:cNvSpPr/>
          <p:nvPr>
            <p:custDataLst>
              <p:tags r:id="rId5"/>
            </p:custDataLst>
          </p:nvPr>
        </p:nvSpPr>
        <p:spPr>
          <a:xfrm>
            <a:off x="3786823" y="5256213"/>
            <a:ext cx="4450080" cy="521970"/>
          </a:xfrm>
          <a:prstGeom prst="rect">
            <a:avLst/>
          </a:prstGeom>
          <a:noFill/>
          <a:ln>
            <a:noFill/>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mn-cs"/>
              </a:rPr>
              <a:t>（一定的</a:t>
            </a:r>
            <a:r>
              <a:rPr kumimoji="0" lang="zh-CN" altLang="zh-CN"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mn-cs"/>
              </a:rPr>
              <a:t>营养物质、激素</a:t>
            </a:r>
            <a:r>
              <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mn-cs"/>
              </a:rPr>
              <a:t>）</a:t>
            </a:r>
            <a:endParaRPr kumimoji="0" lang="zh-CN" altLang="en-US" sz="280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charset="-122"/>
              <a:cs typeface="+mn-cs"/>
            </a:endParaRPr>
          </a:p>
        </p:txBody>
      </p:sp>
      <p:sp>
        <p:nvSpPr>
          <p:cNvPr id="18" name="矩形 17"/>
          <p:cNvSpPr/>
          <p:nvPr>
            <p:custDataLst>
              <p:tags r:id="rId6"/>
            </p:custDataLst>
          </p:nvPr>
        </p:nvSpPr>
        <p:spPr>
          <a:xfrm>
            <a:off x="2382838" y="4013835"/>
            <a:ext cx="4094480" cy="521970"/>
          </a:xfrm>
          <a:prstGeom prst="rect">
            <a:avLst/>
          </a:prstGeom>
          <a:solidFill>
            <a:schemeClr val="accent6">
              <a:lumMod val="20000"/>
              <a:lumOff val="80000"/>
            </a:schemeClr>
          </a:solidFill>
          <a:ln>
            <a:noFill/>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zh-CN"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mn-cs"/>
              </a:rPr>
              <a:t>①离体</a:t>
            </a: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mn-cs"/>
              </a:rPr>
              <a:t>细胞</a:t>
            </a:r>
            <a:r>
              <a:rPr kumimoji="0" lang="zh-CN" altLang="zh-CN"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mn-cs"/>
              </a:rPr>
              <a:t>、</a:t>
            </a: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mn-cs"/>
              </a:rPr>
              <a:t>组织或器官</a:t>
            </a:r>
            <a:endPar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mn-cs"/>
            </a:endParaRPr>
          </a:p>
        </p:txBody>
      </p:sp>
      <p:pic>
        <p:nvPicPr>
          <p:cNvPr id="4" name="图片 3" descr="IST_19205_181214-removebg-preview"/>
          <p:cNvPicPr>
            <a:picLocks noChangeAspect="1"/>
          </p:cNvPicPr>
          <p:nvPr>
            <p:custDataLst>
              <p:tags r:id="rId7"/>
            </p:custDataLst>
          </p:nvPr>
        </p:nvPicPr>
        <p:blipFill>
          <a:blip r:embed="rId8"/>
          <a:stretch>
            <a:fillRect/>
          </a:stretch>
        </p:blipFill>
        <p:spPr>
          <a:xfrm>
            <a:off x="1200150" y="3017520"/>
            <a:ext cx="1415415" cy="1415415"/>
          </a:xfrm>
          <a:prstGeom prst="rect">
            <a:avLst/>
          </a:prstGeom>
        </p:spPr>
      </p:pic>
      <p:pic>
        <p:nvPicPr>
          <p:cNvPr id="3" name="图片 2" descr="IST_19205_181214-removebg-preview"/>
          <p:cNvPicPr>
            <a:picLocks noChangeAspect="1"/>
          </p:cNvPicPr>
          <p:nvPr>
            <p:custDataLst>
              <p:tags r:id="rId9"/>
            </p:custDataLst>
          </p:nvPr>
        </p:nvPicPr>
        <p:blipFill>
          <a:blip r:embed="rId8"/>
          <a:stretch>
            <a:fillRect/>
          </a:stretch>
        </p:blipFill>
        <p:spPr>
          <a:xfrm>
            <a:off x="1200150" y="596265"/>
            <a:ext cx="1415415" cy="1415415"/>
          </a:xfrm>
          <a:prstGeom prst="rect">
            <a:avLst/>
          </a:prstGeom>
        </p:spPr>
      </p:pic>
      <p:sp>
        <p:nvSpPr>
          <p:cNvPr id="5" name="文本框 4"/>
          <p:cNvSpPr txBox="1"/>
          <p:nvPr>
            <p:custDataLst>
              <p:tags r:id="rId10"/>
            </p:custDataLst>
          </p:nvPr>
        </p:nvSpPr>
        <p:spPr>
          <a:xfrm>
            <a:off x="2445385" y="1182370"/>
            <a:ext cx="4133215" cy="521970"/>
          </a:xfrm>
          <a:prstGeom prst="rect">
            <a:avLst/>
          </a:prstGeom>
          <a:noFill/>
        </p:spPr>
        <p:txBody>
          <a:bodyPr wrap="square" rtlCol="0">
            <a:spAutoFit/>
          </a:bodyPr>
          <a:lstStyle/>
          <a:p>
            <a:r>
              <a:rPr lang="zh-CN" altLang="en-US" sz="2800">
                <a:latin typeface="Times New Roman" panose="02020603050405020304" pitchFamily="18" charset="0"/>
                <a:ea typeface="黑体" panose="02010609060101010101" charset="-122"/>
              </a:rPr>
              <a:t>全能性与细胞分化的关系？</a:t>
            </a:r>
            <a:endParaRPr lang="zh-CN" altLang="en-US" sz="2800">
              <a:latin typeface="Times New Roman" panose="02020603050405020304" pitchFamily="18" charset="0"/>
              <a:ea typeface="黑体" panose="02010609060101010101" charset="-122"/>
            </a:endParaRPr>
          </a:p>
        </p:txBody>
      </p:sp>
      <p:sp>
        <p:nvSpPr>
          <p:cNvPr id="6" name="文本框 5"/>
          <p:cNvSpPr txBox="1"/>
          <p:nvPr>
            <p:custDataLst>
              <p:tags r:id="rId11"/>
            </p:custDataLst>
          </p:nvPr>
        </p:nvSpPr>
        <p:spPr>
          <a:xfrm>
            <a:off x="2336165" y="2011680"/>
            <a:ext cx="7221220" cy="1038860"/>
          </a:xfrm>
          <a:prstGeom prst="rect">
            <a:avLst/>
          </a:prstGeom>
          <a:noFill/>
        </p:spPr>
        <p:txBody>
          <a:bodyPr wrap="square" rtlCol="0">
            <a:spAutoFit/>
          </a:bodyPr>
          <a:lstStyle/>
          <a:p>
            <a:pPr>
              <a:lnSpc>
                <a:spcPct val="110000"/>
              </a:lnSpc>
            </a:pPr>
            <a:r>
              <a:rPr lang="zh-CN" altLang="en-US" sz="2800">
                <a:solidFill>
                  <a:srgbClr val="FF0000"/>
                </a:solidFill>
                <a:latin typeface="Times New Roman" panose="02020603050405020304" pitchFamily="18" charset="0"/>
                <a:ea typeface="黑体" panose="02010609060101010101" charset="-122"/>
              </a:rPr>
              <a:t>一般情况下，随着细胞分化程度的不断提高，细胞的全能性逐渐降低。</a:t>
            </a:r>
            <a:endParaRPr lang="zh-CN" altLang="en-US" sz="2800">
              <a:solidFill>
                <a:srgbClr val="FF0000"/>
              </a:solidFill>
              <a:latin typeface="Times New Roman" panose="02020603050405020304" pitchFamily="18" charset="0"/>
              <a:ea typeface="黑体" panose="02010609060101010101" charset="-122"/>
            </a:endParaRPr>
          </a:p>
        </p:txBody>
      </p:sp>
      <p:sp>
        <p:nvSpPr>
          <p:cNvPr id="2" name="文本框 1"/>
          <p:cNvSpPr txBox="1"/>
          <p:nvPr>
            <p:custDataLst>
              <p:tags r:id="rId12"/>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思考</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ustDataLst>
      <p:tags r:id="rId1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Effect transition="in" filter="fade">
                                      <p:cBhvr>
                                        <p:cTn id="25" dur="500"/>
                                        <p:tgtEl>
                                          <p:spTgt spid="4"/>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p:cTn id="28" dur="500" fill="hold"/>
                                        <p:tgtEl>
                                          <p:spTgt spid="25"/>
                                        </p:tgtEl>
                                        <p:attrNameLst>
                                          <p:attrName>ppt_w</p:attrName>
                                        </p:attrNameLst>
                                      </p:cBhvr>
                                      <p:tavLst>
                                        <p:tav tm="0">
                                          <p:val>
                                            <p:fltVal val="0"/>
                                          </p:val>
                                        </p:tav>
                                        <p:tav tm="100000">
                                          <p:val>
                                            <p:strVal val="#ppt_w"/>
                                          </p:val>
                                        </p:tav>
                                      </p:tavLst>
                                    </p:anim>
                                    <p:anim calcmode="lin" valueType="num">
                                      <p:cBhvr>
                                        <p:cTn id="29" dur="500" fill="hold"/>
                                        <p:tgtEl>
                                          <p:spTgt spid="25"/>
                                        </p:tgtEl>
                                        <p:attrNameLst>
                                          <p:attrName>ppt_h</p:attrName>
                                        </p:attrNameLst>
                                      </p:cBhvr>
                                      <p:tavLst>
                                        <p:tav tm="0">
                                          <p:val>
                                            <p:fltVal val="0"/>
                                          </p:val>
                                        </p:tav>
                                        <p:tav tm="100000">
                                          <p:val>
                                            <p:strVal val="#ppt_h"/>
                                          </p:val>
                                        </p:tav>
                                      </p:tavLst>
                                    </p:anim>
                                    <p:animEffect transition="in" filter="fade">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5" grpId="0"/>
      <p:bldP spid="18" grpId="0" bldLvl="0" animBg="1"/>
      <p:bldP spid="15" grpId="0" bldLvl="0" animBg="1"/>
      <p:bldP spid="7" grpId="0"/>
      <p:bldP spid="8" grpId="0" bldLvl="0" animBg="1"/>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圆角矩形标注 52"/>
          <p:cNvSpPr/>
          <p:nvPr>
            <p:custDataLst>
              <p:tags r:id="rId1"/>
            </p:custDataLst>
          </p:nvPr>
        </p:nvSpPr>
        <p:spPr>
          <a:xfrm>
            <a:off x="2521585" y="1033145"/>
            <a:ext cx="5118735" cy="574040"/>
          </a:xfrm>
          <a:prstGeom prst="wedgeRoundRectCallout">
            <a:avLst>
              <a:gd name="adj1" fmla="val 43879"/>
              <a:gd name="adj2" fmla="val -149706"/>
              <a:gd name="adj3" fmla="val 1666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14" name="矩形 13"/>
          <p:cNvSpPr/>
          <p:nvPr>
            <p:custDataLst>
              <p:tags r:id="rId2"/>
            </p:custDataLst>
          </p:nvPr>
        </p:nvSpPr>
        <p:spPr>
          <a:xfrm>
            <a:off x="901065" y="361950"/>
            <a:ext cx="3875405" cy="497205"/>
          </a:xfrm>
          <a:prstGeom prst="rect">
            <a:avLst/>
          </a:prstGeom>
        </p:spPr>
        <p:txBody>
          <a:bodyPr vert="horz" wrap="square" lIns="91440" tIns="45720" rIns="91440" bIns="45720" rtlCol="0" anchor="ctr">
            <a:noAutofit/>
            <a:scene3d>
              <a:camera prst="orthographicFront"/>
              <a:lightRig rig="threePt" dir="t"/>
            </a:scene3d>
          </a:bodyPr>
          <a:lstStyle/>
          <a:p>
            <a:pPr algn="l">
              <a:lnSpc>
                <a:spcPct val="100000"/>
              </a:lnSpc>
              <a:spcBef>
                <a:spcPct val="0"/>
              </a:spcBef>
              <a:spcAft>
                <a:spcPct val="0"/>
              </a:spcAft>
              <a:buSzTx/>
            </a:pPr>
            <a:endParaRPr lang="zh-CN" altLang="en-US" sz="2800">
              <a:solidFill>
                <a:schemeClr val="tx1"/>
              </a:solidFill>
              <a:effectLst>
                <a:outerShdw blurRad="38100" dist="19050" dir="2700000" algn="tl" rotWithShape="0">
                  <a:schemeClr val="dk1">
                    <a:alpha val="40000"/>
                  </a:schemeClr>
                </a:outerShdw>
              </a:effectLst>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7" name="文本框 3"/>
          <p:cNvSpPr txBox="1"/>
          <p:nvPr>
            <p:custDataLst>
              <p:tags r:id="rId3"/>
            </p:custDataLst>
          </p:nvPr>
        </p:nvSpPr>
        <p:spPr>
          <a:xfrm>
            <a:off x="322580" y="933450"/>
            <a:ext cx="11684000" cy="1161415"/>
          </a:xfrm>
          <a:prstGeom prst="rect">
            <a:avLst/>
          </a:prstGeom>
          <a:noFill/>
        </p:spPr>
        <p:txBody>
          <a:bodyPr wrap="square" rtlCol="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30000"/>
              </a:lnSpc>
              <a:spcBef>
                <a:spcPts val="0"/>
              </a:spcBef>
              <a:spcAft>
                <a:spcPts val="0"/>
              </a:spcAft>
            </a:pPr>
            <a:r>
              <a:rPr lang="zh-CN" altLang="en-US" sz="2400">
                <a:latin typeface="Times New Roman" panose="02020603050405020304" pitchFamily="18" charset="0"/>
                <a:ea typeface="黑体" panose="02010609060101010101" charset="-122"/>
                <a:cs typeface="Times New Roman" panose="02020603050405020304" pitchFamily="18" charset="0"/>
              </a:rPr>
              <a:t> </a:t>
            </a:r>
            <a:r>
              <a:rPr lang="en-US" altLang="zh-CN" sz="2600" smtClean="0">
                <a:latin typeface="Times New Roman" panose="02020603050405020304" pitchFamily="18" charset="0"/>
                <a:ea typeface="黑体" panose="02010609060101010101" charset="-122"/>
                <a:cs typeface="Times New Roman" panose="02020603050405020304" pitchFamily="18" charset="0"/>
              </a:rPr>
              <a:t>1.</a:t>
            </a:r>
            <a:r>
              <a:rPr lang="en-US" altLang="zh-CN" sz="2800" smtClean="0">
                <a:latin typeface="Times New Roman" panose="02020603050405020304" pitchFamily="18" charset="0"/>
                <a:ea typeface="黑体" panose="02010609060101010101" charset="-122"/>
                <a:cs typeface="Times New Roman" panose="02020603050405020304" pitchFamily="18" charset="0"/>
              </a:rPr>
              <a:t> </a:t>
            </a:r>
            <a:r>
              <a:rPr lang="zh-CN" altLang="en-US" sz="2800" smtClean="0">
                <a:latin typeface="Times New Roman" panose="02020603050405020304" pitchFamily="18" charset="0"/>
                <a:ea typeface="黑体" panose="02010609060101010101" charset="-122"/>
                <a:cs typeface="Times New Roman" panose="02020603050405020304" pitchFamily="18" charset="0"/>
              </a:rPr>
              <a:t>概念：</a:t>
            </a:r>
            <a:r>
              <a:rPr lang="zh-CN" altLang="en-US" sz="2800" smtClean="0">
                <a:latin typeface="Times New Roman" panose="02020603050405020304" pitchFamily="18" charset="0"/>
                <a:ea typeface="黑体" panose="02010609060101010101" charset="-122"/>
                <a:cs typeface="Times New Roman" panose="02020603050405020304" pitchFamily="18" charset="0"/>
                <a:sym typeface="+mn-ea"/>
              </a:rPr>
              <a:t>指</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将</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离体的</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植物器官、组织或细胞等，培养在</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人工</a:t>
            </a:r>
            <a:r>
              <a:rPr lang="zh-CN" altLang="en-US" sz="28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配制</a:t>
            </a:r>
            <a:r>
              <a:rPr lang="zh-CN" altLang="en-US" sz="2800" smtClean="0">
                <a:latin typeface="Times New Roman" panose="02020603050405020304" pitchFamily="18" charset="0"/>
                <a:ea typeface="黑体" panose="02010609060101010101" charset="-122"/>
                <a:cs typeface="Times New Roman" panose="02020603050405020304" pitchFamily="18" charset="0"/>
                <a:sym typeface="+mn-ea"/>
              </a:rPr>
              <a:t>的培养基</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上，给予</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适宜的培养条件</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，诱导其形成</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完整植株</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的技术。</a:t>
            </a:r>
            <a:endParaRPr lang="zh-CN" altLang="en-US" sz="2800">
              <a:latin typeface="Times New Roman" panose="02020603050405020304" pitchFamily="18" charset="0"/>
              <a:ea typeface="黑体" panose="02010609060101010101" charset="-122"/>
              <a:cs typeface="Times New Roman" panose="02020603050405020304" pitchFamily="18" charset="0"/>
            </a:endParaRPr>
          </a:p>
          <a:p>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35" name="文本框 34"/>
          <p:cNvSpPr txBox="1"/>
          <p:nvPr>
            <p:custDataLst>
              <p:tags r:id="rId4"/>
            </p:custDataLst>
          </p:nvPr>
        </p:nvSpPr>
        <p:spPr>
          <a:xfrm>
            <a:off x="419668" y="2720102"/>
            <a:ext cx="2791460" cy="491490"/>
          </a:xfrm>
          <a:prstGeom prst="rect">
            <a:avLst/>
          </a:prstGeom>
          <a:noFill/>
        </p:spPr>
        <p:txBody>
          <a:bodyPr wrap="square" rtlCol="0">
            <a:spAutoFit/>
          </a:bodyPr>
          <a:lstStyle/>
          <a:p>
            <a:r>
              <a:rPr lang="en-US" altLang="zh-CN" sz="2600">
                <a:latin typeface="Times New Roman" panose="02020603050405020304" pitchFamily="18" charset="0"/>
                <a:ea typeface="黑体" panose="02010609060101010101" charset="-122"/>
                <a:cs typeface="Times New Roman" panose="02020603050405020304" pitchFamily="18" charset="0"/>
              </a:rPr>
              <a:t>3. </a:t>
            </a:r>
            <a:r>
              <a:rPr lang="zh-CN" altLang="en-US" sz="2600">
                <a:latin typeface="Times New Roman" panose="02020603050405020304" pitchFamily="18" charset="0"/>
                <a:ea typeface="黑体" panose="02010609060101010101" charset="-122"/>
                <a:cs typeface="Times New Roman" panose="02020603050405020304" pitchFamily="18" charset="0"/>
              </a:rPr>
              <a:t>大致过程：</a:t>
            </a:r>
            <a:endParaRPr lang="zh-CN" altLang="en-US" sz="2600">
              <a:latin typeface="Times New Roman" panose="02020603050405020304" pitchFamily="18" charset="0"/>
              <a:ea typeface="黑体" panose="02010609060101010101" charset="-122"/>
              <a:cs typeface="Times New Roman" panose="02020603050405020304" pitchFamily="18" charset="0"/>
            </a:endParaRPr>
          </a:p>
        </p:txBody>
      </p:sp>
      <p:grpSp>
        <p:nvGrpSpPr>
          <p:cNvPr id="10" name="组合 9"/>
          <p:cNvGrpSpPr/>
          <p:nvPr>
            <p:custDataLst>
              <p:tags r:id="rId5"/>
            </p:custDataLst>
          </p:nvPr>
        </p:nvGrpSpPr>
        <p:grpSpPr>
          <a:xfrm>
            <a:off x="1835785" y="5944235"/>
            <a:ext cx="8374380" cy="773430"/>
            <a:chOff x="381304" y="5335553"/>
            <a:chExt cx="8374379" cy="747613"/>
          </a:xfrm>
        </p:grpSpPr>
        <p:sp>
          <p:nvSpPr>
            <p:cNvPr id="49" name="圆角矩形 48"/>
            <p:cNvSpPr/>
            <p:nvPr>
              <p:custDataLst>
                <p:tags r:id="rId6"/>
              </p:custDataLst>
            </p:nvPr>
          </p:nvSpPr>
          <p:spPr>
            <a:xfrm>
              <a:off x="381304" y="5335553"/>
              <a:ext cx="8374379" cy="747613"/>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grpSp>
          <p:nvGrpSpPr>
            <p:cNvPr id="36" name="组合 35"/>
            <p:cNvGrpSpPr/>
            <p:nvPr>
              <p:custDataLst>
                <p:tags r:id="rId7"/>
              </p:custDataLst>
            </p:nvPr>
          </p:nvGrpSpPr>
          <p:grpSpPr>
            <a:xfrm>
              <a:off x="522511" y="5335554"/>
              <a:ext cx="8233172" cy="629190"/>
              <a:chOff x="2594574" y="1958997"/>
              <a:chExt cx="5374598" cy="629190"/>
            </a:xfrm>
          </p:grpSpPr>
          <p:sp>
            <p:nvSpPr>
              <p:cNvPr id="37" name="矩形 36"/>
              <p:cNvSpPr/>
              <p:nvPr>
                <p:custDataLst>
                  <p:tags r:id="rId8"/>
                </p:custDataLst>
              </p:nvPr>
            </p:nvSpPr>
            <p:spPr>
              <a:xfrm>
                <a:off x="2594574" y="2133491"/>
                <a:ext cx="716302" cy="445008"/>
              </a:xfrm>
              <a:prstGeom prst="rect">
                <a:avLst/>
              </a:prstGeom>
            </p:spPr>
            <p:txBody>
              <a:bodyPr wrap="square">
                <a:spAutoFit/>
              </a:bodyPr>
              <a:lstStyle/>
              <a:p>
                <a:r>
                  <a:rPr lang="zh-CN" altLang="en-US" sz="2400">
                    <a:solidFill>
                      <a:srgbClr val="0033CC"/>
                    </a:solidFill>
                    <a:latin typeface="Times New Roman" panose="02020603050405020304" pitchFamily="18" charset="0"/>
                    <a:ea typeface="黑体" panose="02010609060101010101" charset="-122"/>
                  </a:rPr>
                  <a:t>外植体</a:t>
                </a:r>
                <a:endParaRPr lang="zh-CN" altLang="en-US" sz="2400">
                  <a:solidFill>
                    <a:srgbClr val="0033CC"/>
                  </a:solidFill>
                  <a:latin typeface="Times New Roman" panose="02020603050405020304" pitchFamily="18" charset="0"/>
                  <a:ea typeface="黑体" panose="02010609060101010101" charset="-122"/>
                </a:endParaRPr>
              </a:p>
            </p:txBody>
          </p:sp>
          <p:sp>
            <p:nvSpPr>
              <p:cNvPr id="38" name="矩形 37"/>
              <p:cNvSpPr/>
              <p:nvPr>
                <p:custDataLst>
                  <p:tags r:id="rId9"/>
                </p:custDataLst>
              </p:nvPr>
            </p:nvSpPr>
            <p:spPr>
              <a:xfrm>
                <a:off x="3321332" y="1958997"/>
                <a:ext cx="716302" cy="445008"/>
              </a:xfrm>
              <a:prstGeom prst="rect">
                <a:avLst/>
              </a:prstGeom>
            </p:spPr>
            <p:txBody>
              <a:bodyPr wrap="square">
                <a:spAutoFit/>
              </a:bodyPr>
              <a:lstStyle/>
              <a:p>
                <a:r>
                  <a:rPr lang="zh-CN" altLang="en-US" sz="2400">
                    <a:solidFill>
                      <a:srgbClr val="FF0000"/>
                    </a:solidFill>
                    <a:latin typeface="Times New Roman" panose="02020603050405020304" pitchFamily="18" charset="0"/>
                    <a:ea typeface="黑体" panose="02010609060101010101" charset="-122"/>
                  </a:rPr>
                  <a:t>脱分化</a:t>
                </a:r>
                <a:endParaRPr lang="zh-CN" altLang="en-US" sz="2400">
                  <a:solidFill>
                    <a:srgbClr val="FF0000"/>
                  </a:solidFill>
                  <a:latin typeface="Times New Roman" panose="02020603050405020304" pitchFamily="18" charset="0"/>
                  <a:ea typeface="黑体" panose="02010609060101010101" charset="-122"/>
                </a:endParaRPr>
              </a:p>
            </p:txBody>
          </p:sp>
          <p:sp>
            <p:nvSpPr>
              <p:cNvPr id="39" name="矩形 38"/>
              <p:cNvSpPr/>
              <p:nvPr>
                <p:custDataLst>
                  <p:tags r:id="rId10"/>
                </p:custDataLst>
              </p:nvPr>
            </p:nvSpPr>
            <p:spPr>
              <a:xfrm>
                <a:off x="4110854" y="2143179"/>
                <a:ext cx="915275" cy="445008"/>
              </a:xfrm>
              <a:prstGeom prst="rect">
                <a:avLst/>
              </a:prstGeom>
            </p:spPr>
            <p:txBody>
              <a:bodyPr wrap="square">
                <a:spAutoFit/>
              </a:bodyPr>
              <a:lstStyle/>
              <a:p>
                <a:r>
                  <a:rPr lang="zh-CN" altLang="en-US" sz="2400">
                    <a:solidFill>
                      <a:srgbClr val="0033CC"/>
                    </a:solidFill>
                    <a:latin typeface="Times New Roman" panose="02020603050405020304" pitchFamily="18" charset="0"/>
                    <a:ea typeface="黑体" panose="02010609060101010101" charset="-122"/>
                  </a:rPr>
                  <a:t>愈伤组织</a:t>
                </a:r>
                <a:endParaRPr lang="zh-CN" altLang="en-US" sz="2400">
                  <a:solidFill>
                    <a:srgbClr val="0033CC"/>
                  </a:solidFill>
                  <a:latin typeface="Times New Roman" panose="02020603050405020304" pitchFamily="18" charset="0"/>
                  <a:ea typeface="黑体" panose="02010609060101010101" charset="-122"/>
                </a:endParaRPr>
              </a:p>
            </p:txBody>
          </p:sp>
          <p:sp>
            <p:nvSpPr>
              <p:cNvPr id="40" name="矩形 39"/>
              <p:cNvSpPr/>
              <p:nvPr>
                <p:custDataLst>
                  <p:tags r:id="rId11"/>
                </p:custDataLst>
              </p:nvPr>
            </p:nvSpPr>
            <p:spPr>
              <a:xfrm>
                <a:off x="4951737" y="1977392"/>
                <a:ext cx="716302" cy="445008"/>
              </a:xfrm>
              <a:prstGeom prst="rect">
                <a:avLst/>
              </a:prstGeom>
            </p:spPr>
            <p:txBody>
              <a:bodyPr wrap="square">
                <a:spAutoFit/>
              </a:bodyPr>
              <a:lstStyle/>
              <a:p>
                <a:r>
                  <a:rPr lang="zh-CN" altLang="en-US" sz="2400">
                    <a:solidFill>
                      <a:srgbClr val="FF0000"/>
                    </a:solidFill>
                    <a:latin typeface="Times New Roman" panose="02020603050405020304" pitchFamily="18" charset="0"/>
                    <a:ea typeface="黑体" panose="02010609060101010101" charset="-122"/>
                  </a:rPr>
                  <a:t>再分化</a:t>
                </a:r>
                <a:endParaRPr lang="zh-CN" altLang="en-US" sz="2400">
                  <a:solidFill>
                    <a:srgbClr val="FF0000"/>
                  </a:solidFill>
                  <a:latin typeface="Times New Roman" panose="02020603050405020304" pitchFamily="18" charset="0"/>
                  <a:ea typeface="黑体" panose="02010609060101010101" charset="-122"/>
                </a:endParaRPr>
              </a:p>
            </p:txBody>
          </p:sp>
          <p:sp>
            <p:nvSpPr>
              <p:cNvPr id="41" name="矩形 40"/>
              <p:cNvSpPr/>
              <p:nvPr>
                <p:custDataLst>
                  <p:tags r:id="rId12"/>
                </p:custDataLst>
              </p:nvPr>
            </p:nvSpPr>
            <p:spPr>
              <a:xfrm>
                <a:off x="5675173" y="2133491"/>
                <a:ext cx="716302" cy="445008"/>
              </a:xfrm>
              <a:prstGeom prst="rect">
                <a:avLst/>
              </a:prstGeom>
            </p:spPr>
            <p:txBody>
              <a:bodyPr wrap="square">
                <a:spAutoFit/>
              </a:bodyPr>
              <a:lstStyle/>
              <a:p>
                <a:r>
                  <a:rPr lang="zh-CN" altLang="en-US" sz="2400">
                    <a:solidFill>
                      <a:srgbClr val="0033CC"/>
                    </a:solidFill>
                    <a:latin typeface="Times New Roman" panose="02020603050405020304" pitchFamily="18" charset="0"/>
                    <a:ea typeface="黑体" panose="02010609060101010101" charset="-122"/>
                  </a:rPr>
                  <a:t>根、</a:t>
                </a:r>
                <a:r>
                  <a:rPr lang="zh-CN" altLang="en-US" sz="2400" smtClean="0">
                    <a:solidFill>
                      <a:srgbClr val="0033CC"/>
                    </a:solidFill>
                    <a:latin typeface="Times New Roman" panose="02020603050405020304" pitchFamily="18" charset="0"/>
                    <a:ea typeface="黑体" panose="02010609060101010101" charset="-122"/>
                  </a:rPr>
                  <a:t>芽</a:t>
                </a:r>
                <a:endParaRPr lang="zh-CN" altLang="en-US" sz="2400">
                  <a:solidFill>
                    <a:srgbClr val="0033CC"/>
                  </a:solidFill>
                  <a:latin typeface="Times New Roman" panose="02020603050405020304" pitchFamily="18" charset="0"/>
                  <a:ea typeface="黑体" panose="02010609060101010101" charset="-122"/>
                </a:endParaRPr>
              </a:p>
            </p:txBody>
          </p:sp>
          <p:sp>
            <p:nvSpPr>
              <p:cNvPr id="44" name="矩形 43"/>
              <p:cNvSpPr/>
              <p:nvPr>
                <p:custDataLst>
                  <p:tags r:id="rId13"/>
                </p:custDataLst>
              </p:nvPr>
            </p:nvSpPr>
            <p:spPr>
              <a:xfrm>
                <a:off x="6834198" y="2143179"/>
                <a:ext cx="1134974" cy="445008"/>
              </a:xfrm>
              <a:prstGeom prst="rect">
                <a:avLst/>
              </a:prstGeom>
            </p:spPr>
            <p:txBody>
              <a:bodyPr wrap="square">
                <a:spAutoFit/>
              </a:bodyPr>
              <a:lstStyle/>
              <a:p>
                <a:r>
                  <a:rPr lang="zh-CN" altLang="en-US" sz="2400">
                    <a:solidFill>
                      <a:srgbClr val="0033CC"/>
                    </a:solidFill>
                    <a:latin typeface="Times New Roman" panose="02020603050405020304" pitchFamily="18" charset="0"/>
                    <a:ea typeface="黑体" panose="02010609060101010101" charset="-122"/>
                  </a:rPr>
                  <a:t>完整植株</a:t>
                </a:r>
                <a:endParaRPr lang="zh-CN" altLang="en-US" sz="2400">
                  <a:solidFill>
                    <a:srgbClr val="0033CC"/>
                  </a:solidFill>
                  <a:latin typeface="Times New Roman" panose="02020603050405020304" pitchFamily="18" charset="0"/>
                  <a:ea typeface="黑体" panose="02010609060101010101" charset="-122"/>
                </a:endParaRPr>
              </a:p>
            </p:txBody>
          </p:sp>
          <p:cxnSp>
            <p:nvCxnSpPr>
              <p:cNvPr id="45" name="直接箭头连接符 49"/>
              <p:cNvCxnSpPr>
                <a:cxnSpLocks noChangeShapeType="1"/>
              </p:cNvCxnSpPr>
              <p:nvPr>
                <p:custDataLst>
                  <p:tags r:id="rId14"/>
                </p:custDataLst>
              </p:nvPr>
            </p:nvCxnSpPr>
            <p:spPr bwMode="auto">
              <a:xfrm>
                <a:off x="3298604" y="2387749"/>
                <a:ext cx="793630" cy="0"/>
              </a:xfrm>
              <a:prstGeom prst="straightConnector1">
                <a:avLst/>
              </a:prstGeom>
              <a:noFill/>
              <a:ln w="38100" algn="ctr">
                <a:solidFill>
                  <a:schemeClr val="tx1"/>
                </a:solidFill>
                <a:round/>
                <a:tailEnd type="arrow" w="med" len="med"/>
              </a:ln>
            </p:spPr>
          </p:cxnSp>
          <p:cxnSp>
            <p:nvCxnSpPr>
              <p:cNvPr id="46" name="直接箭头连接符 49"/>
              <p:cNvCxnSpPr>
                <a:cxnSpLocks noChangeShapeType="1"/>
              </p:cNvCxnSpPr>
              <p:nvPr>
                <p:custDataLst>
                  <p:tags r:id="rId15"/>
                </p:custDataLst>
              </p:nvPr>
            </p:nvCxnSpPr>
            <p:spPr bwMode="auto">
              <a:xfrm>
                <a:off x="5057872" y="2432072"/>
                <a:ext cx="510697" cy="6985"/>
              </a:xfrm>
              <a:prstGeom prst="straightConnector1">
                <a:avLst/>
              </a:prstGeom>
              <a:noFill/>
              <a:ln w="38100" algn="ctr">
                <a:solidFill>
                  <a:schemeClr val="tx1"/>
                </a:solidFill>
                <a:round/>
                <a:tailEnd type="arrow" w="med" len="med"/>
              </a:ln>
            </p:spPr>
          </p:cxnSp>
          <p:cxnSp>
            <p:nvCxnSpPr>
              <p:cNvPr id="48" name="直接箭头连接符 49"/>
              <p:cNvCxnSpPr>
                <a:cxnSpLocks noChangeShapeType="1"/>
              </p:cNvCxnSpPr>
              <p:nvPr>
                <p:custDataLst>
                  <p:tags r:id="rId16"/>
                </p:custDataLst>
              </p:nvPr>
            </p:nvCxnSpPr>
            <p:spPr bwMode="auto">
              <a:xfrm flipV="1">
                <a:off x="6354644" y="2410136"/>
                <a:ext cx="466833" cy="13066"/>
              </a:xfrm>
              <a:prstGeom prst="straightConnector1">
                <a:avLst/>
              </a:prstGeom>
              <a:noFill/>
              <a:ln w="38100" algn="ctr">
                <a:solidFill>
                  <a:schemeClr val="tx1"/>
                </a:solidFill>
                <a:round/>
                <a:tailEnd type="arrow" w="med" len="med"/>
              </a:ln>
            </p:spPr>
          </p:cxnSp>
        </p:grpSp>
      </p:grpSp>
      <p:sp>
        <p:nvSpPr>
          <p:cNvPr id="50" name="矩形 49"/>
          <p:cNvSpPr/>
          <p:nvPr>
            <p:custDataLst>
              <p:tags r:id="rId17"/>
            </p:custDataLst>
          </p:nvPr>
        </p:nvSpPr>
        <p:spPr>
          <a:xfrm>
            <a:off x="420707" y="2151818"/>
            <a:ext cx="3600384" cy="49149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2600">
                <a:latin typeface="Times New Roman" panose="02020603050405020304" pitchFamily="18" charset="0"/>
                <a:ea typeface="黑体" panose="02010609060101010101" charset="-122"/>
                <a:cs typeface="Times New Roman" panose="02020603050405020304" pitchFamily="18" charset="0"/>
              </a:rPr>
              <a:t>2. </a:t>
            </a:r>
            <a:r>
              <a:rPr lang="zh-CN" altLang="en-US" sz="2600">
                <a:latin typeface="Times New Roman" panose="02020603050405020304" pitchFamily="18" charset="0"/>
                <a:ea typeface="黑体" panose="02010609060101010101" charset="-122"/>
                <a:cs typeface="Times New Roman" panose="02020603050405020304" pitchFamily="18" charset="0"/>
              </a:rPr>
              <a:t>理论基础：</a:t>
            </a:r>
            <a:endParaRPr lang="zh-CN" altLang="en-US" sz="2600">
              <a:latin typeface="Times New Roman" panose="02020603050405020304" pitchFamily="18" charset="0"/>
              <a:ea typeface="黑体" panose="02010609060101010101" charset="-122"/>
              <a:cs typeface="Times New Roman" panose="02020603050405020304" pitchFamily="18" charset="0"/>
            </a:endParaRPr>
          </a:p>
        </p:txBody>
      </p:sp>
      <p:sp>
        <p:nvSpPr>
          <p:cNvPr id="51" name="矩形 50"/>
          <p:cNvSpPr/>
          <p:nvPr>
            <p:custDataLst>
              <p:tags r:id="rId18"/>
            </p:custDataLst>
          </p:nvPr>
        </p:nvSpPr>
        <p:spPr>
          <a:xfrm>
            <a:off x="2419503" y="2141984"/>
            <a:ext cx="3408657" cy="52197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spcBef>
                <a:spcPct val="50000"/>
              </a:spcBef>
            </a:pPr>
            <a:r>
              <a:rPr lang="zh-CN" altLang="en-US" sz="2800">
                <a:solidFill>
                  <a:srgbClr val="3333CC"/>
                </a:solidFill>
                <a:latin typeface="Times New Roman" panose="02020603050405020304" pitchFamily="18" charset="0"/>
                <a:ea typeface="黑体" panose="02010609060101010101" charset="-122"/>
                <a:sym typeface="+mn-ea"/>
              </a:rPr>
              <a:t>植物</a:t>
            </a:r>
            <a:r>
              <a:rPr kumimoji="1" lang="zh-CN" altLang="en-US" sz="2800">
                <a:solidFill>
                  <a:srgbClr val="3333CC"/>
                </a:solidFill>
                <a:latin typeface="Times New Roman" panose="02020603050405020304" pitchFamily="18" charset="0"/>
                <a:ea typeface="黑体" panose="02010609060101010101" charset="-122"/>
              </a:rPr>
              <a:t>细胞的全能性</a:t>
            </a:r>
            <a:endParaRPr kumimoji="1" lang="zh-CN" altLang="en-US" sz="2800">
              <a:solidFill>
                <a:srgbClr val="3333CC"/>
              </a:solidFill>
              <a:latin typeface="Times New Roman" panose="02020603050405020304" pitchFamily="18" charset="0"/>
              <a:ea typeface="黑体" panose="02010609060101010101" charset="-122"/>
            </a:endParaRPr>
          </a:p>
        </p:txBody>
      </p:sp>
      <p:sp>
        <p:nvSpPr>
          <p:cNvPr id="52" name="文本框 51"/>
          <p:cNvSpPr txBox="1"/>
          <p:nvPr>
            <p:custDataLst>
              <p:tags r:id="rId19"/>
            </p:custDataLst>
          </p:nvPr>
        </p:nvSpPr>
        <p:spPr>
          <a:xfrm>
            <a:off x="7130251" y="213438"/>
            <a:ext cx="1473835" cy="571778"/>
          </a:xfrm>
          <a:prstGeom prst="flowChartAlternateProcess">
            <a:avLst/>
          </a:prstGeom>
          <a:noFill/>
        </p:spPr>
        <p:txBody>
          <a:bodyPr wrap="square" rtlCol="0" anchor="t">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i="0" u="none" strike="noStrike" kern="0" cap="none" spc="0" normalizeH="0" baseline="0" noProof="0" smtClean="0">
                <a:ln>
                  <a:noFill/>
                </a:ln>
                <a:solidFill>
                  <a:srgbClr val="FF0000"/>
                </a:solidFill>
                <a:effectLst/>
                <a:uLnTx/>
                <a:uFillTx/>
                <a:latin typeface="Times New Roman" panose="02020603050405020304" pitchFamily="18" charset="0"/>
                <a:ea typeface="黑体" panose="02010609060101010101" charset="-122"/>
              </a:rPr>
              <a:t>外植体</a:t>
            </a:r>
            <a:endParaRPr kumimoji="0" lang="zh-CN" altLang="en-US" sz="2800" i="0" u="none" strike="noStrike" kern="0" cap="none" spc="0" normalizeH="0" baseline="0" noProof="0" smtClean="0">
              <a:ln>
                <a:noFill/>
              </a:ln>
              <a:solidFill>
                <a:srgbClr val="FF0000"/>
              </a:solidFill>
              <a:effectLst/>
              <a:uLnTx/>
              <a:uFillTx/>
              <a:latin typeface="Times New Roman" panose="02020603050405020304" pitchFamily="18" charset="0"/>
              <a:ea typeface="黑体" panose="02010609060101010101" charset="-122"/>
            </a:endParaRPr>
          </a:p>
        </p:txBody>
      </p:sp>
      <p:sp>
        <p:nvSpPr>
          <p:cNvPr id="8" name="文本框 7"/>
          <p:cNvSpPr txBox="1"/>
          <p:nvPr>
            <p:custDataLst>
              <p:tags r:id="rId20"/>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植物组织培养技术</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pic>
        <p:nvPicPr>
          <p:cNvPr id="23" name="图形 22" descr="植物组织培养过程"/>
          <p:cNvPicPr>
            <a:picLocks noChangeAspect="1"/>
          </p:cNvPicPr>
          <p:nvPr>
            <p:custDataLst>
              <p:tags r:id="rId21"/>
            </p:custDataLst>
          </p:nvPr>
        </p:nvPicPr>
        <p:blipFill>
          <a:blip r:embed="rId22">
            <a:extLst>
              <a:ext uri="{96DAC541-7B7A-43D3-8B79-37D633B846F1}">
                <asvg:svgBlip xmlns:asvg="http://schemas.microsoft.com/office/drawing/2016/SVG/main" r:embed="rId23"/>
              </a:ext>
            </a:extLst>
          </a:blip>
          <a:srcRect t="21161" r="80632" b="54568"/>
          <a:stretch>
            <a:fillRect/>
          </a:stretch>
        </p:blipFill>
        <p:spPr>
          <a:xfrm>
            <a:off x="312420" y="3836035"/>
            <a:ext cx="1689100" cy="1424305"/>
          </a:xfrm>
          <a:prstGeom prst="rect">
            <a:avLst/>
          </a:prstGeom>
        </p:spPr>
      </p:pic>
      <p:pic>
        <p:nvPicPr>
          <p:cNvPr id="3" name="图形 24" descr="植物组织培养过程"/>
          <p:cNvPicPr>
            <a:picLocks noChangeAspect="1"/>
          </p:cNvPicPr>
          <p:nvPr>
            <p:custDataLst>
              <p:tags r:id="rId24"/>
            </p:custDataLst>
          </p:nvPr>
        </p:nvPicPr>
        <p:blipFill>
          <a:blip r:embed="rId22">
            <a:extLst>
              <a:ext uri="{96DAC541-7B7A-43D3-8B79-37D633B846F1}">
                <asvg:svgBlip xmlns:asvg="http://schemas.microsoft.com/office/drawing/2016/SVG/main" r:embed="rId23"/>
              </a:ext>
            </a:extLst>
          </a:blip>
          <a:srcRect l="23162" t="52107" r="66024" b="13711"/>
          <a:stretch>
            <a:fillRect/>
          </a:stretch>
        </p:blipFill>
        <p:spPr>
          <a:xfrm>
            <a:off x="3098165" y="3642360"/>
            <a:ext cx="1126490" cy="1811020"/>
          </a:xfrm>
          <a:prstGeom prst="rect">
            <a:avLst/>
          </a:prstGeom>
        </p:spPr>
      </p:pic>
      <p:pic>
        <p:nvPicPr>
          <p:cNvPr id="5" name="图形 25" descr="植物组织培养过程"/>
          <p:cNvPicPr>
            <a:picLocks noChangeAspect="1"/>
          </p:cNvPicPr>
          <p:nvPr>
            <p:custDataLst>
              <p:tags r:id="rId25"/>
            </p:custDataLst>
          </p:nvPr>
        </p:nvPicPr>
        <p:blipFill>
          <a:blip r:embed="rId22">
            <a:extLst>
              <a:ext uri="{96DAC541-7B7A-43D3-8B79-37D633B846F1}">
                <asvg:svgBlip xmlns:asvg="http://schemas.microsoft.com/office/drawing/2016/SVG/main" r:embed="rId23"/>
              </a:ext>
            </a:extLst>
          </a:blip>
          <a:srcRect l="43842" t="29252" r="45817" b="36162"/>
          <a:stretch>
            <a:fillRect/>
          </a:stretch>
        </p:blipFill>
        <p:spPr>
          <a:xfrm>
            <a:off x="5412740" y="2174240"/>
            <a:ext cx="1049020" cy="1868805"/>
          </a:xfrm>
          <a:prstGeom prst="rect">
            <a:avLst/>
          </a:prstGeom>
        </p:spPr>
      </p:pic>
      <p:pic>
        <p:nvPicPr>
          <p:cNvPr id="6" name="图形 26" descr="植物组织培养过程"/>
          <p:cNvPicPr>
            <a:picLocks noChangeAspect="1"/>
          </p:cNvPicPr>
          <p:nvPr>
            <p:custDataLst>
              <p:tags r:id="rId26"/>
            </p:custDataLst>
          </p:nvPr>
        </p:nvPicPr>
        <p:blipFill>
          <a:blip r:embed="rId22">
            <a:extLst>
              <a:ext uri="{96DAC541-7B7A-43D3-8B79-37D633B846F1}">
                <asvg:svgBlip xmlns:asvg="http://schemas.microsoft.com/office/drawing/2016/SVG/main" r:embed="rId23"/>
              </a:ext>
            </a:extLst>
          </a:blip>
          <a:srcRect l="62530" t="52512" r="26751" b="12093"/>
          <a:stretch>
            <a:fillRect/>
          </a:stretch>
        </p:blipFill>
        <p:spPr>
          <a:xfrm>
            <a:off x="7734935" y="3305810"/>
            <a:ext cx="1088390" cy="1839595"/>
          </a:xfrm>
          <a:prstGeom prst="rect">
            <a:avLst/>
          </a:prstGeom>
        </p:spPr>
      </p:pic>
      <p:sp>
        <p:nvSpPr>
          <p:cNvPr id="9" name="任意多边形: 形状 50"/>
          <p:cNvSpPr/>
          <p:nvPr>
            <p:custDataLst>
              <p:tags r:id="rId27"/>
            </p:custDataLst>
          </p:nvPr>
        </p:nvSpPr>
        <p:spPr>
          <a:xfrm rot="18300000">
            <a:off x="2230755" y="4265295"/>
            <a:ext cx="704215" cy="927100"/>
          </a:xfrm>
          <a:custGeom>
            <a:avLst/>
            <a:gdLst>
              <a:gd name="connsiteX0" fmla="*/ 0 w 816429"/>
              <a:gd name="connsiteY0" fmla="*/ 0 h 544286"/>
              <a:gd name="connsiteX1" fmla="*/ 533400 w 816429"/>
              <a:gd name="connsiteY1" fmla="*/ 217715 h 544286"/>
              <a:gd name="connsiteX2" fmla="*/ 816429 w 816429"/>
              <a:gd name="connsiteY2" fmla="*/ 544286 h 544286"/>
              <a:gd name="connsiteX0-1" fmla="*/ 0 w 816429"/>
              <a:gd name="connsiteY0-2" fmla="*/ 0 h 544286"/>
              <a:gd name="connsiteX1-3" fmla="*/ 533400 w 816429"/>
              <a:gd name="connsiteY1-4" fmla="*/ 217715 h 544286"/>
              <a:gd name="connsiteX2-5" fmla="*/ 816429 w 816429"/>
              <a:gd name="connsiteY2-6" fmla="*/ 544286 h 544286"/>
              <a:gd name="connsiteX0-7" fmla="*/ 0 w 816429"/>
              <a:gd name="connsiteY0-8" fmla="*/ 0 h 544286"/>
              <a:gd name="connsiteX1-9" fmla="*/ 533400 w 816429"/>
              <a:gd name="connsiteY1-10" fmla="*/ 217715 h 544286"/>
              <a:gd name="connsiteX2-11" fmla="*/ 816429 w 816429"/>
              <a:gd name="connsiteY2-12" fmla="*/ 544286 h 544286"/>
              <a:gd name="connsiteX0-13" fmla="*/ 0 w 816429"/>
              <a:gd name="connsiteY0-14" fmla="*/ 0 h 558246"/>
              <a:gd name="connsiteX1-15" fmla="*/ 533400 w 816429"/>
              <a:gd name="connsiteY1-16" fmla="*/ 217715 h 558246"/>
              <a:gd name="connsiteX2-17" fmla="*/ 816429 w 816429"/>
              <a:gd name="connsiteY2-18" fmla="*/ 558246 h 558246"/>
              <a:gd name="connsiteX0-19" fmla="*/ 0 w 816429"/>
              <a:gd name="connsiteY0-20" fmla="*/ 0 h 558246"/>
              <a:gd name="connsiteX1-21" fmla="*/ 533400 w 816429"/>
              <a:gd name="connsiteY1-22" fmla="*/ 217715 h 558246"/>
              <a:gd name="connsiteX2-23" fmla="*/ 816429 w 816429"/>
              <a:gd name="connsiteY2-24" fmla="*/ 558246 h 558246"/>
              <a:gd name="connsiteX0-25" fmla="*/ 0 w 816429"/>
              <a:gd name="connsiteY0-26" fmla="*/ 0 h 558246"/>
              <a:gd name="connsiteX1-27" fmla="*/ 533400 w 816429"/>
              <a:gd name="connsiteY1-28" fmla="*/ 217715 h 558246"/>
              <a:gd name="connsiteX2-29" fmla="*/ 816429 w 816429"/>
              <a:gd name="connsiteY2-30" fmla="*/ 558246 h 558246"/>
              <a:gd name="connsiteX0-31" fmla="*/ 0 w 816429"/>
              <a:gd name="connsiteY0-32" fmla="*/ 0 h 558246"/>
              <a:gd name="connsiteX1-33" fmla="*/ 533400 w 816429"/>
              <a:gd name="connsiteY1-34" fmla="*/ 217715 h 558246"/>
              <a:gd name="connsiteX2-35" fmla="*/ 816429 w 816429"/>
              <a:gd name="connsiteY2-36" fmla="*/ 558246 h 558246"/>
              <a:gd name="connsiteX0-37" fmla="*/ 0 w 816429"/>
              <a:gd name="connsiteY0-38" fmla="*/ 0 h 558246"/>
              <a:gd name="connsiteX1-39" fmla="*/ 538705 w 816429"/>
              <a:gd name="connsiteY1-40" fmla="*/ 202923 h 558246"/>
              <a:gd name="connsiteX2-41" fmla="*/ 816429 w 816429"/>
              <a:gd name="connsiteY2-42" fmla="*/ 558246 h 558246"/>
              <a:gd name="connsiteX0-43" fmla="*/ 0 w 816429"/>
              <a:gd name="connsiteY0-44" fmla="*/ 0 h 558246"/>
              <a:gd name="connsiteX1-45" fmla="*/ 538705 w 816429"/>
              <a:gd name="connsiteY1-46" fmla="*/ 202923 h 558246"/>
              <a:gd name="connsiteX2-47" fmla="*/ 816429 w 816429"/>
              <a:gd name="connsiteY2-48" fmla="*/ 558246 h 558246"/>
              <a:gd name="connsiteX0-49" fmla="*/ 0 w 816429"/>
              <a:gd name="connsiteY0-50" fmla="*/ 0 h 558246"/>
              <a:gd name="connsiteX1-51" fmla="*/ 538705 w 816429"/>
              <a:gd name="connsiteY1-52" fmla="*/ 202923 h 558246"/>
              <a:gd name="connsiteX2-53" fmla="*/ 816429 w 816429"/>
              <a:gd name="connsiteY2-54" fmla="*/ 558246 h 558246"/>
              <a:gd name="connsiteX0-55" fmla="*/ 0 w 816429"/>
              <a:gd name="connsiteY0-56" fmla="*/ 0 h 558246"/>
              <a:gd name="connsiteX1-57" fmla="*/ 538705 w 816429"/>
              <a:gd name="connsiteY1-58" fmla="*/ 202923 h 558246"/>
              <a:gd name="connsiteX2-59" fmla="*/ 816429 w 816429"/>
              <a:gd name="connsiteY2-60" fmla="*/ 558246 h 558246"/>
              <a:gd name="connsiteX0-61" fmla="*/ 0 w 816429"/>
              <a:gd name="connsiteY0-62" fmla="*/ 0 h 558246"/>
              <a:gd name="connsiteX1-63" fmla="*/ 538705 w 816429"/>
              <a:gd name="connsiteY1-64" fmla="*/ 202923 h 558246"/>
              <a:gd name="connsiteX2-65" fmla="*/ 816429 w 816429"/>
              <a:gd name="connsiteY2-66" fmla="*/ 558246 h 558246"/>
              <a:gd name="connsiteX0-67" fmla="*/ 0 w 815103"/>
              <a:gd name="connsiteY0-68" fmla="*/ 0 h 565641"/>
              <a:gd name="connsiteX1-69" fmla="*/ 537379 w 815103"/>
              <a:gd name="connsiteY1-70" fmla="*/ 210318 h 565641"/>
              <a:gd name="connsiteX2-71" fmla="*/ 815103 w 815103"/>
              <a:gd name="connsiteY2-72" fmla="*/ 565641 h 565641"/>
              <a:gd name="connsiteX0-73" fmla="*/ 0 w 815103"/>
              <a:gd name="connsiteY0-74" fmla="*/ 0 h 565641"/>
              <a:gd name="connsiteX1-75" fmla="*/ 537379 w 815103"/>
              <a:gd name="connsiteY1-76" fmla="*/ 210318 h 565641"/>
              <a:gd name="connsiteX2-77" fmla="*/ 815103 w 815103"/>
              <a:gd name="connsiteY2-78" fmla="*/ 565641 h 565641"/>
              <a:gd name="connsiteX0-79" fmla="*/ 0 w 815103"/>
              <a:gd name="connsiteY0-80" fmla="*/ 0 h 565641"/>
              <a:gd name="connsiteX1-81" fmla="*/ 537379 w 815103"/>
              <a:gd name="connsiteY1-82" fmla="*/ 210318 h 565641"/>
              <a:gd name="connsiteX2-83" fmla="*/ 815103 w 815103"/>
              <a:gd name="connsiteY2-84" fmla="*/ 565641 h 565641"/>
              <a:gd name="connsiteX0-85" fmla="*/ 0 w 815103"/>
              <a:gd name="connsiteY0-86" fmla="*/ 0 h 565641"/>
              <a:gd name="connsiteX1-87" fmla="*/ 537379 w 815103"/>
              <a:gd name="connsiteY1-88" fmla="*/ 210318 h 565641"/>
              <a:gd name="connsiteX2-89" fmla="*/ 815103 w 815103"/>
              <a:gd name="connsiteY2-90" fmla="*/ 565641 h 565641"/>
              <a:gd name="connsiteX0-91" fmla="*/ 0 w 815103"/>
              <a:gd name="connsiteY0-92" fmla="*/ 0 h 565641"/>
              <a:gd name="connsiteX1-93" fmla="*/ 537379 w 815103"/>
              <a:gd name="connsiteY1-94" fmla="*/ 210318 h 565641"/>
              <a:gd name="connsiteX2-95" fmla="*/ 815103 w 815103"/>
              <a:gd name="connsiteY2-96" fmla="*/ 565641 h 565641"/>
              <a:gd name="connsiteX0-97" fmla="*/ 0 w 815103"/>
              <a:gd name="connsiteY0-98" fmla="*/ 0 h 565641"/>
              <a:gd name="connsiteX1-99" fmla="*/ 537379 w 815103"/>
              <a:gd name="connsiteY1-100" fmla="*/ 210318 h 565641"/>
              <a:gd name="connsiteX2-101" fmla="*/ 815103 w 815103"/>
              <a:gd name="connsiteY2-102" fmla="*/ 565641 h 565641"/>
              <a:gd name="connsiteX0-103" fmla="*/ 0 w 815103"/>
              <a:gd name="connsiteY0-104" fmla="*/ 0 h 565641"/>
              <a:gd name="connsiteX1-105" fmla="*/ 537379 w 815103"/>
              <a:gd name="connsiteY1-106" fmla="*/ 210318 h 565641"/>
              <a:gd name="connsiteX2-107" fmla="*/ 815103 w 815103"/>
              <a:gd name="connsiteY2-108" fmla="*/ 565641 h 565641"/>
              <a:gd name="connsiteX0-109" fmla="*/ 0 w 815103"/>
              <a:gd name="connsiteY0-110" fmla="*/ 0 h 565641"/>
              <a:gd name="connsiteX1-111" fmla="*/ 537379 w 815103"/>
              <a:gd name="connsiteY1-112" fmla="*/ 210318 h 565641"/>
              <a:gd name="connsiteX2-113" fmla="*/ 815103 w 815103"/>
              <a:gd name="connsiteY2-114" fmla="*/ 565641 h 565641"/>
              <a:gd name="connsiteX0-115" fmla="*/ 0 w 815103"/>
              <a:gd name="connsiteY0-116" fmla="*/ 0 h 565641"/>
              <a:gd name="connsiteX1-117" fmla="*/ 537379 w 815103"/>
              <a:gd name="connsiteY1-118" fmla="*/ 210318 h 565641"/>
              <a:gd name="connsiteX2-119" fmla="*/ 815103 w 815103"/>
              <a:gd name="connsiteY2-120" fmla="*/ 565641 h 565641"/>
              <a:gd name="connsiteX0-121" fmla="*/ 0 w 815103"/>
              <a:gd name="connsiteY0-122" fmla="*/ 0 h 565641"/>
              <a:gd name="connsiteX1-123" fmla="*/ 540032 w 815103"/>
              <a:gd name="connsiteY1-124" fmla="*/ 198485 h 565641"/>
              <a:gd name="connsiteX2-125" fmla="*/ 815103 w 815103"/>
              <a:gd name="connsiteY2-126" fmla="*/ 565641 h 565641"/>
              <a:gd name="connsiteX0-127" fmla="*/ 0 w 815103"/>
              <a:gd name="connsiteY0-128" fmla="*/ 0 h 565641"/>
              <a:gd name="connsiteX1-129" fmla="*/ 540032 w 815103"/>
              <a:gd name="connsiteY1-130" fmla="*/ 198485 h 565641"/>
              <a:gd name="connsiteX2-131" fmla="*/ 815103 w 815103"/>
              <a:gd name="connsiteY2-132" fmla="*/ 565641 h 565641"/>
              <a:gd name="connsiteX0-133" fmla="*/ 0 w 815103"/>
              <a:gd name="connsiteY0-134" fmla="*/ 0 h 565641"/>
              <a:gd name="connsiteX1-135" fmla="*/ 540032 w 815103"/>
              <a:gd name="connsiteY1-136" fmla="*/ 198485 h 565641"/>
              <a:gd name="connsiteX2-137" fmla="*/ 815103 w 815103"/>
              <a:gd name="connsiteY2-138" fmla="*/ 565641 h 565641"/>
            </a:gdLst>
            <a:ahLst/>
            <a:cxnLst>
              <a:cxn ang="0">
                <a:pos x="connsiteX0-1" y="connsiteY0-2"/>
              </a:cxn>
              <a:cxn ang="0">
                <a:pos x="connsiteX1-3" y="connsiteY1-4"/>
              </a:cxn>
              <a:cxn ang="0">
                <a:pos x="connsiteX2-5" y="connsiteY2-6"/>
              </a:cxn>
            </a:cxnLst>
            <a:rect l="l" t="t" r="r" b="b"/>
            <a:pathLst>
              <a:path w="815103" h="565641">
                <a:moveTo>
                  <a:pt x="0" y="0"/>
                </a:moveTo>
                <a:cubicBezTo>
                  <a:pt x="111476" y="-32"/>
                  <a:pt x="388114" y="78603"/>
                  <a:pt x="540032" y="198485"/>
                </a:cubicBezTo>
                <a:cubicBezTo>
                  <a:pt x="680084" y="296595"/>
                  <a:pt x="746232" y="415769"/>
                  <a:pt x="815103" y="565641"/>
                </a:cubicBezTo>
              </a:path>
            </a:pathLst>
          </a:custGeom>
          <a:noFill/>
          <a:ln w="28575" cap="rnd">
            <a:solidFill>
              <a:schemeClr val="tx1"/>
            </a:solidFill>
            <a:tailEnd type="triangle" w="lg" len="lg"/>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a:latin typeface="楷体" panose="02010609060101010101" pitchFamily="49" charset="-122"/>
              <a:ea typeface="楷体" panose="02010609060101010101" pitchFamily="49" charset="-122"/>
            </a:endParaRPr>
          </a:p>
        </p:txBody>
      </p:sp>
      <p:sp>
        <p:nvSpPr>
          <p:cNvPr id="11" name="任意多边形: 形状 51"/>
          <p:cNvSpPr/>
          <p:nvPr>
            <p:custDataLst>
              <p:tags r:id="rId28"/>
            </p:custDataLst>
          </p:nvPr>
        </p:nvSpPr>
        <p:spPr>
          <a:xfrm rot="17100000">
            <a:off x="4240530" y="3626485"/>
            <a:ext cx="1133475" cy="949325"/>
          </a:xfrm>
          <a:custGeom>
            <a:avLst/>
            <a:gdLst>
              <a:gd name="connsiteX0" fmla="*/ 0 w 816429"/>
              <a:gd name="connsiteY0" fmla="*/ 0 h 544286"/>
              <a:gd name="connsiteX1" fmla="*/ 533400 w 816429"/>
              <a:gd name="connsiteY1" fmla="*/ 217715 h 544286"/>
              <a:gd name="connsiteX2" fmla="*/ 816429 w 816429"/>
              <a:gd name="connsiteY2" fmla="*/ 544286 h 544286"/>
              <a:gd name="connsiteX0-1" fmla="*/ 0 w 816429"/>
              <a:gd name="connsiteY0-2" fmla="*/ 0 h 544286"/>
              <a:gd name="connsiteX1-3" fmla="*/ 533400 w 816429"/>
              <a:gd name="connsiteY1-4" fmla="*/ 217715 h 544286"/>
              <a:gd name="connsiteX2-5" fmla="*/ 816429 w 816429"/>
              <a:gd name="connsiteY2-6" fmla="*/ 544286 h 544286"/>
              <a:gd name="connsiteX0-7" fmla="*/ 0 w 816429"/>
              <a:gd name="connsiteY0-8" fmla="*/ 0 h 544286"/>
              <a:gd name="connsiteX1-9" fmla="*/ 533400 w 816429"/>
              <a:gd name="connsiteY1-10" fmla="*/ 217715 h 544286"/>
              <a:gd name="connsiteX2-11" fmla="*/ 816429 w 816429"/>
              <a:gd name="connsiteY2-12" fmla="*/ 544286 h 544286"/>
              <a:gd name="connsiteX0-13" fmla="*/ 0 w 816429"/>
              <a:gd name="connsiteY0-14" fmla="*/ 0 h 558246"/>
              <a:gd name="connsiteX1-15" fmla="*/ 533400 w 816429"/>
              <a:gd name="connsiteY1-16" fmla="*/ 217715 h 558246"/>
              <a:gd name="connsiteX2-17" fmla="*/ 816429 w 816429"/>
              <a:gd name="connsiteY2-18" fmla="*/ 558246 h 558246"/>
              <a:gd name="connsiteX0-19" fmla="*/ 0 w 816429"/>
              <a:gd name="connsiteY0-20" fmla="*/ 0 h 558246"/>
              <a:gd name="connsiteX1-21" fmla="*/ 533400 w 816429"/>
              <a:gd name="connsiteY1-22" fmla="*/ 217715 h 558246"/>
              <a:gd name="connsiteX2-23" fmla="*/ 816429 w 816429"/>
              <a:gd name="connsiteY2-24" fmla="*/ 558246 h 558246"/>
              <a:gd name="connsiteX0-25" fmla="*/ 0 w 816429"/>
              <a:gd name="connsiteY0-26" fmla="*/ 0 h 558246"/>
              <a:gd name="connsiteX1-27" fmla="*/ 533400 w 816429"/>
              <a:gd name="connsiteY1-28" fmla="*/ 217715 h 558246"/>
              <a:gd name="connsiteX2-29" fmla="*/ 816429 w 816429"/>
              <a:gd name="connsiteY2-30" fmla="*/ 558246 h 558246"/>
              <a:gd name="connsiteX0-31" fmla="*/ 0 w 816429"/>
              <a:gd name="connsiteY0-32" fmla="*/ 0 h 558246"/>
              <a:gd name="connsiteX1-33" fmla="*/ 533400 w 816429"/>
              <a:gd name="connsiteY1-34" fmla="*/ 217715 h 558246"/>
              <a:gd name="connsiteX2-35" fmla="*/ 816429 w 816429"/>
              <a:gd name="connsiteY2-36" fmla="*/ 558246 h 558246"/>
              <a:gd name="connsiteX0-37" fmla="*/ 0 w 816429"/>
              <a:gd name="connsiteY0-38" fmla="*/ 0 h 558246"/>
              <a:gd name="connsiteX1-39" fmla="*/ 538705 w 816429"/>
              <a:gd name="connsiteY1-40" fmla="*/ 202923 h 558246"/>
              <a:gd name="connsiteX2-41" fmla="*/ 816429 w 816429"/>
              <a:gd name="connsiteY2-42" fmla="*/ 558246 h 558246"/>
              <a:gd name="connsiteX0-43" fmla="*/ 0 w 816429"/>
              <a:gd name="connsiteY0-44" fmla="*/ 0 h 558246"/>
              <a:gd name="connsiteX1-45" fmla="*/ 538705 w 816429"/>
              <a:gd name="connsiteY1-46" fmla="*/ 202923 h 558246"/>
              <a:gd name="connsiteX2-47" fmla="*/ 816429 w 816429"/>
              <a:gd name="connsiteY2-48" fmla="*/ 558246 h 558246"/>
              <a:gd name="connsiteX0-49" fmla="*/ 0 w 816429"/>
              <a:gd name="connsiteY0-50" fmla="*/ 0 h 558246"/>
              <a:gd name="connsiteX1-51" fmla="*/ 538705 w 816429"/>
              <a:gd name="connsiteY1-52" fmla="*/ 202923 h 558246"/>
              <a:gd name="connsiteX2-53" fmla="*/ 816429 w 816429"/>
              <a:gd name="connsiteY2-54" fmla="*/ 558246 h 558246"/>
              <a:gd name="connsiteX0-55" fmla="*/ 0 w 816429"/>
              <a:gd name="connsiteY0-56" fmla="*/ 0 h 558246"/>
              <a:gd name="connsiteX1-57" fmla="*/ 538705 w 816429"/>
              <a:gd name="connsiteY1-58" fmla="*/ 202923 h 558246"/>
              <a:gd name="connsiteX2-59" fmla="*/ 816429 w 816429"/>
              <a:gd name="connsiteY2-60" fmla="*/ 558246 h 558246"/>
              <a:gd name="connsiteX0-61" fmla="*/ 0 w 816429"/>
              <a:gd name="connsiteY0-62" fmla="*/ 0 h 558246"/>
              <a:gd name="connsiteX1-63" fmla="*/ 538705 w 816429"/>
              <a:gd name="connsiteY1-64" fmla="*/ 202923 h 558246"/>
              <a:gd name="connsiteX2-65" fmla="*/ 816429 w 816429"/>
              <a:gd name="connsiteY2-66" fmla="*/ 558246 h 558246"/>
              <a:gd name="connsiteX0-67" fmla="*/ 0 w 815103"/>
              <a:gd name="connsiteY0-68" fmla="*/ 0 h 565641"/>
              <a:gd name="connsiteX1-69" fmla="*/ 537379 w 815103"/>
              <a:gd name="connsiteY1-70" fmla="*/ 210318 h 565641"/>
              <a:gd name="connsiteX2-71" fmla="*/ 815103 w 815103"/>
              <a:gd name="connsiteY2-72" fmla="*/ 565641 h 565641"/>
              <a:gd name="connsiteX0-73" fmla="*/ 0 w 815103"/>
              <a:gd name="connsiteY0-74" fmla="*/ 0 h 565641"/>
              <a:gd name="connsiteX1-75" fmla="*/ 537379 w 815103"/>
              <a:gd name="connsiteY1-76" fmla="*/ 210318 h 565641"/>
              <a:gd name="connsiteX2-77" fmla="*/ 815103 w 815103"/>
              <a:gd name="connsiteY2-78" fmla="*/ 565641 h 565641"/>
              <a:gd name="connsiteX0-79" fmla="*/ 0 w 815103"/>
              <a:gd name="connsiteY0-80" fmla="*/ 0 h 565641"/>
              <a:gd name="connsiteX1-81" fmla="*/ 537379 w 815103"/>
              <a:gd name="connsiteY1-82" fmla="*/ 210318 h 565641"/>
              <a:gd name="connsiteX2-83" fmla="*/ 815103 w 815103"/>
              <a:gd name="connsiteY2-84" fmla="*/ 565641 h 565641"/>
              <a:gd name="connsiteX0-85" fmla="*/ 0 w 815103"/>
              <a:gd name="connsiteY0-86" fmla="*/ 0 h 565641"/>
              <a:gd name="connsiteX1-87" fmla="*/ 537379 w 815103"/>
              <a:gd name="connsiteY1-88" fmla="*/ 210318 h 565641"/>
              <a:gd name="connsiteX2-89" fmla="*/ 815103 w 815103"/>
              <a:gd name="connsiteY2-90" fmla="*/ 565641 h 565641"/>
              <a:gd name="connsiteX0-91" fmla="*/ 0 w 815103"/>
              <a:gd name="connsiteY0-92" fmla="*/ 0 h 565641"/>
              <a:gd name="connsiteX1-93" fmla="*/ 537379 w 815103"/>
              <a:gd name="connsiteY1-94" fmla="*/ 210318 h 565641"/>
              <a:gd name="connsiteX2-95" fmla="*/ 815103 w 815103"/>
              <a:gd name="connsiteY2-96" fmla="*/ 565641 h 565641"/>
              <a:gd name="connsiteX0-97" fmla="*/ 0 w 815103"/>
              <a:gd name="connsiteY0-98" fmla="*/ 0 h 565641"/>
              <a:gd name="connsiteX1-99" fmla="*/ 537379 w 815103"/>
              <a:gd name="connsiteY1-100" fmla="*/ 210318 h 565641"/>
              <a:gd name="connsiteX2-101" fmla="*/ 815103 w 815103"/>
              <a:gd name="connsiteY2-102" fmla="*/ 565641 h 565641"/>
              <a:gd name="connsiteX0-103" fmla="*/ 0 w 815103"/>
              <a:gd name="connsiteY0-104" fmla="*/ 0 h 565641"/>
              <a:gd name="connsiteX1-105" fmla="*/ 537379 w 815103"/>
              <a:gd name="connsiteY1-106" fmla="*/ 210318 h 565641"/>
              <a:gd name="connsiteX2-107" fmla="*/ 815103 w 815103"/>
              <a:gd name="connsiteY2-108" fmla="*/ 565641 h 565641"/>
              <a:gd name="connsiteX0-109" fmla="*/ 0 w 815103"/>
              <a:gd name="connsiteY0-110" fmla="*/ 0 h 565641"/>
              <a:gd name="connsiteX1-111" fmla="*/ 537379 w 815103"/>
              <a:gd name="connsiteY1-112" fmla="*/ 210318 h 565641"/>
              <a:gd name="connsiteX2-113" fmla="*/ 815103 w 815103"/>
              <a:gd name="connsiteY2-114" fmla="*/ 565641 h 565641"/>
              <a:gd name="connsiteX0-115" fmla="*/ 0 w 815103"/>
              <a:gd name="connsiteY0-116" fmla="*/ 0 h 565641"/>
              <a:gd name="connsiteX1-117" fmla="*/ 537379 w 815103"/>
              <a:gd name="connsiteY1-118" fmla="*/ 210318 h 565641"/>
              <a:gd name="connsiteX2-119" fmla="*/ 815103 w 815103"/>
              <a:gd name="connsiteY2-120" fmla="*/ 565641 h 565641"/>
              <a:gd name="connsiteX0-121" fmla="*/ 0 w 815103"/>
              <a:gd name="connsiteY0-122" fmla="*/ 0 h 565641"/>
              <a:gd name="connsiteX1-123" fmla="*/ 540032 w 815103"/>
              <a:gd name="connsiteY1-124" fmla="*/ 198485 h 565641"/>
              <a:gd name="connsiteX2-125" fmla="*/ 815103 w 815103"/>
              <a:gd name="connsiteY2-126" fmla="*/ 565641 h 565641"/>
              <a:gd name="connsiteX0-127" fmla="*/ 0 w 815103"/>
              <a:gd name="connsiteY0-128" fmla="*/ 0 h 565641"/>
              <a:gd name="connsiteX1-129" fmla="*/ 540032 w 815103"/>
              <a:gd name="connsiteY1-130" fmla="*/ 198485 h 565641"/>
              <a:gd name="connsiteX2-131" fmla="*/ 815103 w 815103"/>
              <a:gd name="connsiteY2-132" fmla="*/ 565641 h 565641"/>
              <a:gd name="connsiteX0-133" fmla="*/ 0 w 815103"/>
              <a:gd name="connsiteY0-134" fmla="*/ 0 h 565641"/>
              <a:gd name="connsiteX1-135" fmla="*/ 540032 w 815103"/>
              <a:gd name="connsiteY1-136" fmla="*/ 198485 h 565641"/>
              <a:gd name="connsiteX2-137" fmla="*/ 815103 w 815103"/>
              <a:gd name="connsiteY2-138" fmla="*/ 565641 h 565641"/>
            </a:gdLst>
            <a:ahLst/>
            <a:cxnLst>
              <a:cxn ang="0">
                <a:pos x="connsiteX0-1" y="connsiteY0-2"/>
              </a:cxn>
              <a:cxn ang="0">
                <a:pos x="connsiteX1-3" y="connsiteY1-4"/>
              </a:cxn>
              <a:cxn ang="0">
                <a:pos x="connsiteX2-5" y="connsiteY2-6"/>
              </a:cxn>
            </a:cxnLst>
            <a:rect l="l" t="t" r="r" b="b"/>
            <a:pathLst>
              <a:path w="815103" h="565641">
                <a:moveTo>
                  <a:pt x="0" y="0"/>
                </a:moveTo>
                <a:cubicBezTo>
                  <a:pt x="111476" y="-32"/>
                  <a:pt x="388114" y="78603"/>
                  <a:pt x="540032" y="198485"/>
                </a:cubicBezTo>
                <a:cubicBezTo>
                  <a:pt x="680084" y="296595"/>
                  <a:pt x="746232" y="415769"/>
                  <a:pt x="815103" y="565641"/>
                </a:cubicBezTo>
              </a:path>
            </a:pathLst>
          </a:custGeom>
          <a:noFill/>
          <a:ln w="28575" cap="rnd">
            <a:solidFill>
              <a:schemeClr val="tx1"/>
            </a:solidFill>
            <a:tailEnd type="triangle" w="lg" len="lg"/>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a:latin typeface="楷体" panose="02010609060101010101" pitchFamily="49" charset="-122"/>
              <a:ea typeface="楷体" panose="02010609060101010101" pitchFamily="49" charset="-122"/>
            </a:endParaRPr>
          </a:p>
        </p:txBody>
      </p:sp>
      <p:sp>
        <p:nvSpPr>
          <p:cNvPr id="12" name="任意多边形: 形状 52"/>
          <p:cNvSpPr/>
          <p:nvPr>
            <p:custDataLst>
              <p:tags r:id="rId29"/>
            </p:custDataLst>
          </p:nvPr>
        </p:nvSpPr>
        <p:spPr>
          <a:xfrm>
            <a:off x="6573520" y="3428365"/>
            <a:ext cx="1091565" cy="790575"/>
          </a:xfrm>
          <a:custGeom>
            <a:avLst/>
            <a:gdLst>
              <a:gd name="connsiteX0" fmla="*/ 0 w 816429"/>
              <a:gd name="connsiteY0" fmla="*/ 0 h 544286"/>
              <a:gd name="connsiteX1" fmla="*/ 533400 w 816429"/>
              <a:gd name="connsiteY1" fmla="*/ 217715 h 544286"/>
              <a:gd name="connsiteX2" fmla="*/ 816429 w 816429"/>
              <a:gd name="connsiteY2" fmla="*/ 544286 h 544286"/>
              <a:gd name="connsiteX0-1" fmla="*/ 0 w 816429"/>
              <a:gd name="connsiteY0-2" fmla="*/ 0 h 544286"/>
              <a:gd name="connsiteX1-3" fmla="*/ 533400 w 816429"/>
              <a:gd name="connsiteY1-4" fmla="*/ 217715 h 544286"/>
              <a:gd name="connsiteX2-5" fmla="*/ 816429 w 816429"/>
              <a:gd name="connsiteY2-6" fmla="*/ 544286 h 544286"/>
              <a:gd name="connsiteX0-7" fmla="*/ 0 w 816429"/>
              <a:gd name="connsiteY0-8" fmla="*/ 0 h 544286"/>
              <a:gd name="connsiteX1-9" fmla="*/ 533400 w 816429"/>
              <a:gd name="connsiteY1-10" fmla="*/ 217715 h 544286"/>
              <a:gd name="connsiteX2-11" fmla="*/ 816429 w 816429"/>
              <a:gd name="connsiteY2-12" fmla="*/ 544286 h 544286"/>
              <a:gd name="connsiteX0-13" fmla="*/ 0 w 816429"/>
              <a:gd name="connsiteY0-14" fmla="*/ 0 h 558246"/>
              <a:gd name="connsiteX1-15" fmla="*/ 533400 w 816429"/>
              <a:gd name="connsiteY1-16" fmla="*/ 217715 h 558246"/>
              <a:gd name="connsiteX2-17" fmla="*/ 816429 w 816429"/>
              <a:gd name="connsiteY2-18" fmla="*/ 558246 h 558246"/>
              <a:gd name="connsiteX0-19" fmla="*/ 0 w 816429"/>
              <a:gd name="connsiteY0-20" fmla="*/ 0 h 558246"/>
              <a:gd name="connsiteX1-21" fmla="*/ 533400 w 816429"/>
              <a:gd name="connsiteY1-22" fmla="*/ 217715 h 558246"/>
              <a:gd name="connsiteX2-23" fmla="*/ 816429 w 816429"/>
              <a:gd name="connsiteY2-24" fmla="*/ 558246 h 558246"/>
              <a:gd name="connsiteX0-25" fmla="*/ 0 w 816429"/>
              <a:gd name="connsiteY0-26" fmla="*/ 0 h 558246"/>
              <a:gd name="connsiteX1-27" fmla="*/ 533400 w 816429"/>
              <a:gd name="connsiteY1-28" fmla="*/ 217715 h 558246"/>
              <a:gd name="connsiteX2-29" fmla="*/ 816429 w 816429"/>
              <a:gd name="connsiteY2-30" fmla="*/ 558246 h 558246"/>
              <a:gd name="connsiteX0-31" fmla="*/ 0 w 816429"/>
              <a:gd name="connsiteY0-32" fmla="*/ 0 h 558246"/>
              <a:gd name="connsiteX1-33" fmla="*/ 533400 w 816429"/>
              <a:gd name="connsiteY1-34" fmla="*/ 217715 h 558246"/>
              <a:gd name="connsiteX2-35" fmla="*/ 816429 w 816429"/>
              <a:gd name="connsiteY2-36" fmla="*/ 558246 h 558246"/>
              <a:gd name="connsiteX0-37" fmla="*/ 0 w 816429"/>
              <a:gd name="connsiteY0-38" fmla="*/ 0 h 558246"/>
              <a:gd name="connsiteX1-39" fmla="*/ 538705 w 816429"/>
              <a:gd name="connsiteY1-40" fmla="*/ 202923 h 558246"/>
              <a:gd name="connsiteX2-41" fmla="*/ 816429 w 816429"/>
              <a:gd name="connsiteY2-42" fmla="*/ 558246 h 558246"/>
              <a:gd name="connsiteX0-43" fmla="*/ 0 w 816429"/>
              <a:gd name="connsiteY0-44" fmla="*/ 0 h 558246"/>
              <a:gd name="connsiteX1-45" fmla="*/ 538705 w 816429"/>
              <a:gd name="connsiteY1-46" fmla="*/ 202923 h 558246"/>
              <a:gd name="connsiteX2-47" fmla="*/ 816429 w 816429"/>
              <a:gd name="connsiteY2-48" fmla="*/ 558246 h 558246"/>
              <a:gd name="connsiteX0-49" fmla="*/ 0 w 816429"/>
              <a:gd name="connsiteY0-50" fmla="*/ 0 h 558246"/>
              <a:gd name="connsiteX1-51" fmla="*/ 538705 w 816429"/>
              <a:gd name="connsiteY1-52" fmla="*/ 202923 h 558246"/>
              <a:gd name="connsiteX2-53" fmla="*/ 816429 w 816429"/>
              <a:gd name="connsiteY2-54" fmla="*/ 558246 h 558246"/>
              <a:gd name="connsiteX0-55" fmla="*/ 0 w 816429"/>
              <a:gd name="connsiteY0-56" fmla="*/ 0 h 558246"/>
              <a:gd name="connsiteX1-57" fmla="*/ 538705 w 816429"/>
              <a:gd name="connsiteY1-58" fmla="*/ 202923 h 558246"/>
              <a:gd name="connsiteX2-59" fmla="*/ 816429 w 816429"/>
              <a:gd name="connsiteY2-60" fmla="*/ 558246 h 558246"/>
              <a:gd name="connsiteX0-61" fmla="*/ 0 w 816429"/>
              <a:gd name="connsiteY0-62" fmla="*/ 0 h 558246"/>
              <a:gd name="connsiteX1-63" fmla="*/ 538705 w 816429"/>
              <a:gd name="connsiteY1-64" fmla="*/ 202923 h 558246"/>
              <a:gd name="connsiteX2-65" fmla="*/ 816429 w 816429"/>
              <a:gd name="connsiteY2-66" fmla="*/ 558246 h 558246"/>
              <a:gd name="connsiteX0-67" fmla="*/ 0 w 815103"/>
              <a:gd name="connsiteY0-68" fmla="*/ 0 h 565641"/>
              <a:gd name="connsiteX1-69" fmla="*/ 537379 w 815103"/>
              <a:gd name="connsiteY1-70" fmla="*/ 210318 h 565641"/>
              <a:gd name="connsiteX2-71" fmla="*/ 815103 w 815103"/>
              <a:gd name="connsiteY2-72" fmla="*/ 565641 h 565641"/>
              <a:gd name="connsiteX0-73" fmla="*/ 0 w 815103"/>
              <a:gd name="connsiteY0-74" fmla="*/ 0 h 565641"/>
              <a:gd name="connsiteX1-75" fmla="*/ 537379 w 815103"/>
              <a:gd name="connsiteY1-76" fmla="*/ 210318 h 565641"/>
              <a:gd name="connsiteX2-77" fmla="*/ 815103 w 815103"/>
              <a:gd name="connsiteY2-78" fmla="*/ 565641 h 565641"/>
              <a:gd name="connsiteX0-79" fmla="*/ 0 w 815103"/>
              <a:gd name="connsiteY0-80" fmla="*/ 0 h 565641"/>
              <a:gd name="connsiteX1-81" fmla="*/ 537379 w 815103"/>
              <a:gd name="connsiteY1-82" fmla="*/ 210318 h 565641"/>
              <a:gd name="connsiteX2-83" fmla="*/ 815103 w 815103"/>
              <a:gd name="connsiteY2-84" fmla="*/ 565641 h 565641"/>
              <a:gd name="connsiteX0-85" fmla="*/ 0 w 815103"/>
              <a:gd name="connsiteY0-86" fmla="*/ 0 h 565641"/>
              <a:gd name="connsiteX1-87" fmla="*/ 537379 w 815103"/>
              <a:gd name="connsiteY1-88" fmla="*/ 210318 h 565641"/>
              <a:gd name="connsiteX2-89" fmla="*/ 815103 w 815103"/>
              <a:gd name="connsiteY2-90" fmla="*/ 565641 h 565641"/>
              <a:gd name="connsiteX0-91" fmla="*/ 0 w 815103"/>
              <a:gd name="connsiteY0-92" fmla="*/ 0 h 565641"/>
              <a:gd name="connsiteX1-93" fmla="*/ 537379 w 815103"/>
              <a:gd name="connsiteY1-94" fmla="*/ 210318 h 565641"/>
              <a:gd name="connsiteX2-95" fmla="*/ 815103 w 815103"/>
              <a:gd name="connsiteY2-96" fmla="*/ 565641 h 565641"/>
              <a:gd name="connsiteX0-97" fmla="*/ 0 w 815103"/>
              <a:gd name="connsiteY0-98" fmla="*/ 0 h 565641"/>
              <a:gd name="connsiteX1-99" fmla="*/ 537379 w 815103"/>
              <a:gd name="connsiteY1-100" fmla="*/ 210318 h 565641"/>
              <a:gd name="connsiteX2-101" fmla="*/ 815103 w 815103"/>
              <a:gd name="connsiteY2-102" fmla="*/ 565641 h 565641"/>
              <a:gd name="connsiteX0-103" fmla="*/ 0 w 815103"/>
              <a:gd name="connsiteY0-104" fmla="*/ 0 h 565641"/>
              <a:gd name="connsiteX1-105" fmla="*/ 537379 w 815103"/>
              <a:gd name="connsiteY1-106" fmla="*/ 210318 h 565641"/>
              <a:gd name="connsiteX2-107" fmla="*/ 815103 w 815103"/>
              <a:gd name="connsiteY2-108" fmla="*/ 565641 h 565641"/>
              <a:gd name="connsiteX0-109" fmla="*/ 0 w 815103"/>
              <a:gd name="connsiteY0-110" fmla="*/ 0 h 565641"/>
              <a:gd name="connsiteX1-111" fmla="*/ 537379 w 815103"/>
              <a:gd name="connsiteY1-112" fmla="*/ 210318 h 565641"/>
              <a:gd name="connsiteX2-113" fmla="*/ 815103 w 815103"/>
              <a:gd name="connsiteY2-114" fmla="*/ 565641 h 565641"/>
              <a:gd name="connsiteX0-115" fmla="*/ 0 w 815103"/>
              <a:gd name="connsiteY0-116" fmla="*/ 0 h 565641"/>
              <a:gd name="connsiteX1-117" fmla="*/ 537379 w 815103"/>
              <a:gd name="connsiteY1-118" fmla="*/ 210318 h 565641"/>
              <a:gd name="connsiteX2-119" fmla="*/ 815103 w 815103"/>
              <a:gd name="connsiteY2-120" fmla="*/ 565641 h 565641"/>
              <a:gd name="connsiteX0-121" fmla="*/ 0 w 815103"/>
              <a:gd name="connsiteY0-122" fmla="*/ 0 h 565641"/>
              <a:gd name="connsiteX1-123" fmla="*/ 540032 w 815103"/>
              <a:gd name="connsiteY1-124" fmla="*/ 198485 h 565641"/>
              <a:gd name="connsiteX2-125" fmla="*/ 815103 w 815103"/>
              <a:gd name="connsiteY2-126" fmla="*/ 565641 h 565641"/>
              <a:gd name="connsiteX0-127" fmla="*/ 0 w 815103"/>
              <a:gd name="connsiteY0-128" fmla="*/ 0 h 565641"/>
              <a:gd name="connsiteX1-129" fmla="*/ 540032 w 815103"/>
              <a:gd name="connsiteY1-130" fmla="*/ 198485 h 565641"/>
              <a:gd name="connsiteX2-131" fmla="*/ 815103 w 815103"/>
              <a:gd name="connsiteY2-132" fmla="*/ 565641 h 565641"/>
              <a:gd name="connsiteX0-133" fmla="*/ 0 w 815103"/>
              <a:gd name="connsiteY0-134" fmla="*/ 0 h 565641"/>
              <a:gd name="connsiteX1-135" fmla="*/ 540032 w 815103"/>
              <a:gd name="connsiteY1-136" fmla="*/ 198485 h 565641"/>
              <a:gd name="connsiteX2-137" fmla="*/ 815103 w 815103"/>
              <a:gd name="connsiteY2-138" fmla="*/ 565641 h 565641"/>
            </a:gdLst>
            <a:ahLst/>
            <a:cxnLst>
              <a:cxn ang="0">
                <a:pos x="connsiteX0-1" y="connsiteY0-2"/>
              </a:cxn>
              <a:cxn ang="0">
                <a:pos x="connsiteX1-3" y="connsiteY1-4"/>
              </a:cxn>
              <a:cxn ang="0">
                <a:pos x="connsiteX2-5" y="connsiteY2-6"/>
              </a:cxn>
            </a:cxnLst>
            <a:rect l="l" t="t" r="r" b="b"/>
            <a:pathLst>
              <a:path w="815103" h="565641">
                <a:moveTo>
                  <a:pt x="0" y="0"/>
                </a:moveTo>
                <a:cubicBezTo>
                  <a:pt x="111476" y="-32"/>
                  <a:pt x="388114" y="78603"/>
                  <a:pt x="540032" y="198485"/>
                </a:cubicBezTo>
                <a:cubicBezTo>
                  <a:pt x="680084" y="296595"/>
                  <a:pt x="746232" y="415769"/>
                  <a:pt x="815103" y="565641"/>
                </a:cubicBezTo>
              </a:path>
            </a:pathLst>
          </a:custGeom>
          <a:noFill/>
          <a:ln w="28575" cap="rnd">
            <a:solidFill>
              <a:schemeClr val="tx1"/>
            </a:solidFill>
            <a:tailEnd type="triangle" w="lg" len="lg"/>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a:latin typeface="楷体" panose="02010609060101010101" pitchFamily="49" charset="-122"/>
              <a:ea typeface="楷体" panose="02010609060101010101" pitchFamily="49" charset="-122"/>
            </a:endParaRPr>
          </a:p>
        </p:txBody>
      </p:sp>
      <p:sp>
        <p:nvSpPr>
          <p:cNvPr id="55" name="文本框 54"/>
          <p:cNvSpPr txBox="1"/>
          <p:nvPr>
            <p:custDataLst>
              <p:tags r:id="rId30"/>
            </p:custDataLst>
          </p:nvPr>
        </p:nvSpPr>
        <p:spPr>
          <a:xfrm>
            <a:off x="247015" y="5260340"/>
            <a:ext cx="2083435" cy="521970"/>
          </a:xfrm>
          <a:prstGeom prst="rect">
            <a:avLst/>
          </a:prstGeom>
          <a:noFill/>
        </p:spPr>
        <p:txBody>
          <a:bodyPr wrap="square" rtlCol="0">
            <a:spAutoFit/>
          </a:bodyPr>
          <a:lstStyle/>
          <a:p>
            <a:r>
              <a:rPr lang="zh-CN" altLang="en-US" sz="2800">
                <a:latin typeface="楷体" panose="02010609060101010101" pitchFamily="49" charset="-122"/>
                <a:ea typeface="楷体" panose="02010609060101010101" pitchFamily="49" charset="-122"/>
              </a:rPr>
              <a:t>接种</a:t>
            </a:r>
            <a:r>
              <a:rPr lang="zh-CN" altLang="en-US" sz="2800">
                <a:solidFill>
                  <a:srgbClr val="FF0000"/>
                </a:solidFill>
                <a:latin typeface="楷体" panose="02010609060101010101" pitchFamily="49" charset="-122"/>
                <a:ea typeface="楷体" panose="02010609060101010101" pitchFamily="49" charset="-122"/>
              </a:rPr>
              <a:t>外植体</a:t>
            </a:r>
            <a:endParaRPr lang="zh-CN" altLang="en-US" sz="2800">
              <a:solidFill>
                <a:srgbClr val="FF0000"/>
              </a:solidFill>
              <a:latin typeface="楷体" panose="02010609060101010101" pitchFamily="49" charset="-122"/>
              <a:ea typeface="楷体" panose="02010609060101010101" pitchFamily="49" charset="-122"/>
            </a:endParaRPr>
          </a:p>
        </p:txBody>
      </p:sp>
      <p:sp>
        <p:nvSpPr>
          <p:cNvPr id="56" name="文本框 55"/>
          <p:cNvSpPr txBox="1"/>
          <p:nvPr>
            <p:custDataLst>
              <p:tags r:id="rId31"/>
            </p:custDataLst>
          </p:nvPr>
        </p:nvSpPr>
        <p:spPr>
          <a:xfrm>
            <a:off x="2669540" y="5373370"/>
            <a:ext cx="2776220" cy="521970"/>
          </a:xfrm>
          <a:prstGeom prst="rect">
            <a:avLst/>
          </a:prstGeom>
          <a:noFill/>
        </p:spPr>
        <p:txBody>
          <a:bodyPr wrap="square" rtlCol="0">
            <a:spAutoFit/>
          </a:bodyPr>
          <a:lstStyle/>
          <a:p>
            <a:r>
              <a:rPr lang="zh-CN" altLang="en-US" sz="2800">
                <a:latin typeface="楷体" panose="02010609060101010101" pitchFamily="49" charset="-122"/>
                <a:ea typeface="楷体" panose="02010609060101010101" pitchFamily="49" charset="-122"/>
              </a:rPr>
              <a:t>诱导</a:t>
            </a:r>
            <a:r>
              <a:rPr lang="zh-CN" altLang="en-US" sz="2800">
                <a:solidFill>
                  <a:srgbClr val="FF0000"/>
                </a:solidFill>
                <a:latin typeface="楷体" panose="02010609060101010101" pitchFamily="49" charset="-122"/>
                <a:ea typeface="楷体" panose="02010609060101010101" pitchFamily="49" charset="-122"/>
              </a:rPr>
              <a:t>愈伤组织</a:t>
            </a:r>
            <a:endParaRPr lang="zh-CN" altLang="en-US" sz="2800">
              <a:solidFill>
                <a:srgbClr val="FF0000"/>
              </a:solidFill>
              <a:latin typeface="楷体" panose="02010609060101010101" pitchFamily="49" charset="-122"/>
              <a:ea typeface="楷体" panose="02010609060101010101" pitchFamily="49" charset="-122"/>
            </a:endParaRPr>
          </a:p>
        </p:txBody>
      </p:sp>
      <p:sp>
        <p:nvSpPr>
          <p:cNvPr id="57" name="文本框 56"/>
          <p:cNvSpPr txBox="1"/>
          <p:nvPr>
            <p:custDataLst>
              <p:tags r:id="rId32"/>
            </p:custDataLst>
          </p:nvPr>
        </p:nvSpPr>
        <p:spPr>
          <a:xfrm>
            <a:off x="5412740" y="4043045"/>
            <a:ext cx="1897380" cy="521970"/>
          </a:xfrm>
          <a:prstGeom prst="rect">
            <a:avLst/>
          </a:prstGeom>
          <a:noFill/>
        </p:spPr>
        <p:txBody>
          <a:bodyPr wrap="square" rtlCol="0">
            <a:spAutoFit/>
          </a:bodyPr>
          <a:lstStyle/>
          <a:p>
            <a:r>
              <a:rPr lang="zh-CN" altLang="en-US" sz="2800">
                <a:latin typeface="楷体" panose="02010609060101010101" pitchFamily="49" charset="-122"/>
                <a:ea typeface="楷体" panose="02010609060101010101" pitchFamily="49" charset="-122"/>
              </a:rPr>
              <a:t>诱导</a:t>
            </a:r>
            <a:r>
              <a:rPr lang="zh-CN" altLang="en-US" sz="2800">
                <a:solidFill>
                  <a:srgbClr val="FF0000"/>
                </a:solidFill>
                <a:latin typeface="楷体" panose="02010609060101010101" pitchFamily="49" charset="-122"/>
                <a:ea typeface="楷体" panose="02010609060101010101" pitchFamily="49" charset="-122"/>
              </a:rPr>
              <a:t>生芽</a:t>
            </a:r>
            <a:endParaRPr lang="zh-CN" altLang="en-US" sz="2800">
              <a:solidFill>
                <a:srgbClr val="FF0000"/>
              </a:solidFill>
              <a:latin typeface="楷体" panose="02010609060101010101" pitchFamily="49" charset="-122"/>
              <a:ea typeface="楷体" panose="02010609060101010101" pitchFamily="49" charset="-122"/>
            </a:endParaRPr>
          </a:p>
        </p:txBody>
      </p:sp>
      <p:sp>
        <p:nvSpPr>
          <p:cNvPr id="58" name="文本框 57"/>
          <p:cNvSpPr txBox="1"/>
          <p:nvPr>
            <p:custDataLst>
              <p:tags r:id="rId33"/>
            </p:custDataLst>
          </p:nvPr>
        </p:nvSpPr>
        <p:spPr>
          <a:xfrm>
            <a:off x="7591425" y="5145405"/>
            <a:ext cx="2177415" cy="521970"/>
          </a:xfrm>
          <a:prstGeom prst="rect">
            <a:avLst/>
          </a:prstGeom>
          <a:noFill/>
        </p:spPr>
        <p:txBody>
          <a:bodyPr wrap="square" rtlCol="0">
            <a:spAutoFit/>
          </a:bodyPr>
          <a:lstStyle/>
          <a:p>
            <a:r>
              <a:rPr lang="zh-CN" altLang="en-US" sz="2800">
                <a:latin typeface="楷体" panose="02010609060101010101" pitchFamily="49" charset="-122"/>
                <a:ea typeface="楷体" panose="02010609060101010101" pitchFamily="49" charset="-122"/>
              </a:rPr>
              <a:t>诱导</a:t>
            </a:r>
            <a:r>
              <a:rPr lang="zh-CN" altLang="en-US" sz="2800">
                <a:solidFill>
                  <a:srgbClr val="FF0000"/>
                </a:solidFill>
                <a:latin typeface="楷体" panose="02010609060101010101" pitchFamily="49" charset="-122"/>
                <a:ea typeface="楷体" panose="02010609060101010101" pitchFamily="49" charset="-122"/>
              </a:rPr>
              <a:t>生根</a:t>
            </a:r>
            <a:endParaRPr lang="zh-CN" altLang="en-US" sz="2800">
              <a:solidFill>
                <a:srgbClr val="FF0000"/>
              </a:solidFill>
              <a:latin typeface="楷体" panose="02010609060101010101" pitchFamily="49" charset="-122"/>
              <a:ea typeface="楷体" panose="02010609060101010101" pitchFamily="49" charset="-122"/>
            </a:endParaRPr>
          </a:p>
        </p:txBody>
      </p:sp>
      <p:grpSp>
        <p:nvGrpSpPr>
          <p:cNvPr id="13" name="组合 12"/>
          <p:cNvGrpSpPr/>
          <p:nvPr>
            <p:custDataLst>
              <p:tags r:id="rId34"/>
            </p:custDataLst>
          </p:nvPr>
        </p:nvGrpSpPr>
        <p:grpSpPr>
          <a:xfrm>
            <a:off x="9451975" y="1334135"/>
            <a:ext cx="2280285" cy="3396064"/>
            <a:chOff x="15294" y="573"/>
            <a:chExt cx="4219" cy="5968"/>
          </a:xfrm>
        </p:grpSpPr>
        <p:sp>
          <p:nvSpPr>
            <p:cNvPr id="15" name="文本框 14"/>
            <p:cNvSpPr txBox="1"/>
            <p:nvPr>
              <p:custDataLst>
                <p:tags r:id="rId35"/>
              </p:custDataLst>
            </p:nvPr>
          </p:nvSpPr>
          <p:spPr>
            <a:xfrm>
              <a:off x="15947" y="5624"/>
              <a:ext cx="3566" cy="917"/>
            </a:xfrm>
            <a:prstGeom prst="rect">
              <a:avLst/>
            </a:prstGeom>
            <a:noFill/>
          </p:spPr>
          <p:txBody>
            <a:bodyPr wrap="square" rtlCol="0">
              <a:spAutoFit/>
            </a:bodyPr>
            <a:lstStyle/>
            <a:p>
              <a:r>
                <a:rPr lang="zh-CN" altLang="en-US" sz="2800">
                  <a:solidFill>
                    <a:schemeClr val="tx1"/>
                  </a:solidFill>
                  <a:latin typeface="楷体" panose="02010609060101010101" pitchFamily="49" charset="-122"/>
                  <a:ea typeface="楷体" panose="02010609060101010101" pitchFamily="49" charset="-122"/>
                </a:rPr>
                <a:t>移栽成活</a:t>
              </a:r>
              <a:endParaRPr lang="zh-CN" altLang="en-US" sz="2800">
                <a:solidFill>
                  <a:schemeClr val="tx1"/>
                </a:solidFill>
                <a:latin typeface="楷体" panose="02010609060101010101" pitchFamily="49" charset="-122"/>
                <a:ea typeface="楷体" panose="02010609060101010101" pitchFamily="49" charset="-122"/>
              </a:endParaRPr>
            </a:p>
          </p:txBody>
        </p:sp>
        <p:pic>
          <p:nvPicPr>
            <p:cNvPr id="31" name="图片 30" descr="C:\Users\Administrator\Desktop\21\微信截图_20210304192910_副本_副本.png微信截图_20210304192910_副本_副本"/>
            <p:cNvPicPr>
              <a:picLocks noChangeAspect="1"/>
            </p:cNvPicPr>
            <p:nvPr>
              <p:custDataLst>
                <p:tags r:id="rId36"/>
              </p:custDataLst>
            </p:nvPr>
          </p:nvPicPr>
          <p:blipFill>
            <a:blip r:embed="rId37"/>
            <a:srcRect l="-561" t="-3675" r="12884" b="10989"/>
            <a:stretch>
              <a:fillRect/>
            </a:stretch>
          </p:blipFill>
          <p:spPr>
            <a:xfrm>
              <a:off x="15294" y="573"/>
              <a:ext cx="3906" cy="5069"/>
            </a:xfrm>
            <a:prstGeom prst="rect">
              <a:avLst/>
            </a:prstGeom>
          </p:spPr>
        </p:pic>
      </p:grpSp>
      <p:sp>
        <p:nvSpPr>
          <p:cNvPr id="18" name="矩形 17"/>
          <p:cNvSpPr/>
          <p:nvPr>
            <p:custDataLst>
              <p:tags r:id="rId38"/>
            </p:custDataLst>
          </p:nvPr>
        </p:nvSpPr>
        <p:spPr>
          <a:xfrm>
            <a:off x="2001520" y="3964940"/>
            <a:ext cx="1336040" cy="521970"/>
          </a:xfrm>
          <a:prstGeom prst="rect">
            <a:avLst/>
          </a:prstGeom>
          <a:ln w="19050">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2800" kern="100" smtClean="0">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脱分化</a:t>
            </a:r>
            <a:endParaRPr lang="zh-CN" altLang="en-US" sz="2800" kern="100" smtClean="0">
              <a:solidFill>
                <a:srgbClr val="FF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16" name="矩形 15"/>
          <p:cNvSpPr/>
          <p:nvPr>
            <p:custDataLst>
              <p:tags r:id="rId39"/>
            </p:custDataLst>
          </p:nvPr>
        </p:nvSpPr>
        <p:spPr>
          <a:xfrm rot="19980000">
            <a:off x="3995420" y="3342640"/>
            <a:ext cx="1488440" cy="521970"/>
          </a:xfrm>
          <a:prstGeom prst="rect">
            <a:avLst/>
          </a:prstGeom>
          <a:ln w="19050">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zh-CN" altLang="en-US" sz="2800" kern="100" smtClean="0">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再分化</a:t>
            </a:r>
            <a:endParaRPr lang="zh-CN" altLang="en-US" sz="2800" kern="100" smtClean="0">
              <a:solidFill>
                <a:srgbClr val="FF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28" name="矩形 27"/>
          <p:cNvSpPr/>
          <p:nvPr>
            <p:custDataLst>
              <p:tags r:id="rId40"/>
            </p:custDataLst>
          </p:nvPr>
        </p:nvSpPr>
        <p:spPr>
          <a:xfrm rot="1680000">
            <a:off x="6613525" y="3169920"/>
            <a:ext cx="1412875" cy="521970"/>
          </a:xfrm>
          <a:prstGeom prst="rect">
            <a:avLst/>
          </a:prstGeom>
          <a:ln w="19050">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buClrTx/>
              <a:buSzTx/>
              <a:buFontTx/>
            </a:pPr>
            <a:r>
              <a:rPr lang="zh-CN" altLang="en-US" sz="2800" kern="100" smtClean="0">
                <a:solidFill>
                  <a:srgbClr val="FF0000"/>
                </a:solidFill>
                <a:latin typeface="楷体" panose="02010609060101010101" pitchFamily="49" charset="-122"/>
                <a:ea typeface="楷体" panose="02010609060101010101" pitchFamily="49" charset="-122"/>
                <a:cs typeface="宋体" panose="02010600030101010101" pitchFamily="2" charset="-122"/>
                <a:sym typeface="+mn-ea"/>
              </a:rPr>
              <a:t>再分化</a:t>
            </a:r>
            <a:endParaRPr lang="zh-CN" altLang="en-US" sz="2800" kern="100" smtClean="0">
              <a:solidFill>
                <a:srgbClr val="FF0000"/>
              </a:solidFill>
              <a:latin typeface="楷体" panose="02010609060101010101" pitchFamily="49" charset="-122"/>
              <a:ea typeface="楷体" panose="02010609060101010101" pitchFamily="49" charset="-122"/>
              <a:cs typeface="宋体" panose="02010600030101010101" pitchFamily="2" charset="-122"/>
              <a:sym typeface="+mn-ea"/>
            </a:endParaRPr>
          </a:p>
        </p:txBody>
      </p:sp>
      <p:sp>
        <p:nvSpPr>
          <p:cNvPr id="54" name="任意多边形: 形状 53"/>
          <p:cNvSpPr/>
          <p:nvPr>
            <p:custDataLst>
              <p:tags r:id="rId41"/>
            </p:custDataLst>
          </p:nvPr>
        </p:nvSpPr>
        <p:spPr>
          <a:xfrm rot="16020000">
            <a:off x="8990330" y="3434715"/>
            <a:ext cx="647065" cy="950595"/>
          </a:xfrm>
          <a:custGeom>
            <a:avLst/>
            <a:gdLst>
              <a:gd name="connsiteX0" fmla="*/ 0 w 816429"/>
              <a:gd name="connsiteY0" fmla="*/ 0 h 544286"/>
              <a:gd name="connsiteX1" fmla="*/ 533400 w 816429"/>
              <a:gd name="connsiteY1" fmla="*/ 217715 h 544286"/>
              <a:gd name="connsiteX2" fmla="*/ 816429 w 816429"/>
              <a:gd name="connsiteY2" fmla="*/ 544286 h 544286"/>
              <a:gd name="connsiteX0-1" fmla="*/ 0 w 816429"/>
              <a:gd name="connsiteY0-2" fmla="*/ 0 h 544286"/>
              <a:gd name="connsiteX1-3" fmla="*/ 533400 w 816429"/>
              <a:gd name="connsiteY1-4" fmla="*/ 217715 h 544286"/>
              <a:gd name="connsiteX2-5" fmla="*/ 816429 w 816429"/>
              <a:gd name="connsiteY2-6" fmla="*/ 544286 h 544286"/>
              <a:gd name="connsiteX0-7" fmla="*/ 0 w 816429"/>
              <a:gd name="connsiteY0-8" fmla="*/ 0 h 544286"/>
              <a:gd name="connsiteX1-9" fmla="*/ 533400 w 816429"/>
              <a:gd name="connsiteY1-10" fmla="*/ 217715 h 544286"/>
              <a:gd name="connsiteX2-11" fmla="*/ 816429 w 816429"/>
              <a:gd name="connsiteY2-12" fmla="*/ 544286 h 544286"/>
              <a:gd name="connsiteX0-13" fmla="*/ 0 w 816429"/>
              <a:gd name="connsiteY0-14" fmla="*/ 0 h 558246"/>
              <a:gd name="connsiteX1-15" fmla="*/ 533400 w 816429"/>
              <a:gd name="connsiteY1-16" fmla="*/ 217715 h 558246"/>
              <a:gd name="connsiteX2-17" fmla="*/ 816429 w 816429"/>
              <a:gd name="connsiteY2-18" fmla="*/ 558246 h 558246"/>
              <a:gd name="connsiteX0-19" fmla="*/ 0 w 816429"/>
              <a:gd name="connsiteY0-20" fmla="*/ 0 h 558246"/>
              <a:gd name="connsiteX1-21" fmla="*/ 533400 w 816429"/>
              <a:gd name="connsiteY1-22" fmla="*/ 217715 h 558246"/>
              <a:gd name="connsiteX2-23" fmla="*/ 816429 w 816429"/>
              <a:gd name="connsiteY2-24" fmla="*/ 558246 h 558246"/>
              <a:gd name="connsiteX0-25" fmla="*/ 0 w 816429"/>
              <a:gd name="connsiteY0-26" fmla="*/ 0 h 558246"/>
              <a:gd name="connsiteX1-27" fmla="*/ 533400 w 816429"/>
              <a:gd name="connsiteY1-28" fmla="*/ 217715 h 558246"/>
              <a:gd name="connsiteX2-29" fmla="*/ 816429 w 816429"/>
              <a:gd name="connsiteY2-30" fmla="*/ 558246 h 558246"/>
              <a:gd name="connsiteX0-31" fmla="*/ 0 w 816429"/>
              <a:gd name="connsiteY0-32" fmla="*/ 0 h 558246"/>
              <a:gd name="connsiteX1-33" fmla="*/ 533400 w 816429"/>
              <a:gd name="connsiteY1-34" fmla="*/ 217715 h 558246"/>
              <a:gd name="connsiteX2-35" fmla="*/ 816429 w 816429"/>
              <a:gd name="connsiteY2-36" fmla="*/ 558246 h 558246"/>
              <a:gd name="connsiteX0-37" fmla="*/ 0 w 816429"/>
              <a:gd name="connsiteY0-38" fmla="*/ 0 h 558246"/>
              <a:gd name="connsiteX1-39" fmla="*/ 538705 w 816429"/>
              <a:gd name="connsiteY1-40" fmla="*/ 202923 h 558246"/>
              <a:gd name="connsiteX2-41" fmla="*/ 816429 w 816429"/>
              <a:gd name="connsiteY2-42" fmla="*/ 558246 h 558246"/>
              <a:gd name="connsiteX0-43" fmla="*/ 0 w 816429"/>
              <a:gd name="connsiteY0-44" fmla="*/ 0 h 558246"/>
              <a:gd name="connsiteX1-45" fmla="*/ 538705 w 816429"/>
              <a:gd name="connsiteY1-46" fmla="*/ 202923 h 558246"/>
              <a:gd name="connsiteX2-47" fmla="*/ 816429 w 816429"/>
              <a:gd name="connsiteY2-48" fmla="*/ 558246 h 558246"/>
              <a:gd name="connsiteX0-49" fmla="*/ 0 w 816429"/>
              <a:gd name="connsiteY0-50" fmla="*/ 0 h 558246"/>
              <a:gd name="connsiteX1-51" fmla="*/ 538705 w 816429"/>
              <a:gd name="connsiteY1-52" fmla="*/ 202923 h 558246"/>
              <a:gd name="connsiteX2-53" fmla="*/ 816429 w 816429"/>
              <a:gd name="connsiteY2-54" fmla="*/ 558246 h 558246"/>
              <a:gd name="connsiteX0-55" fmla="*/ 0 w 816429"/>
              <a:gd name="connsiteY0-56" fmla="*/ 0 h 558246"/>
              <a:gd name="connsiteX1-57" fmla="*/ 538705 w 816429"/>
              <a:gd name="connsiteY1-58" fmla="*/ 202923 h 558246"/>
              <a:gd name="connsiteX2-59" fmla="*/ 816429 w 816429"/>
              <a:gd name="connsiteY2-60" fmla="*/ 558246 h 558246"/>
              <a:gd name="connsiteX0-61" fmla="*/ 0 w 816429"/>
              <a:gd name="connsiteY0-62" fmla="*/ 0 h 558246"/>
              <a:gd name="connsiteX1-63" fmla="*/ 538705 w 816429"/>
              <a:gd name="connsiteY1-64" fmla="*/ 202923 h 558246"/>
              <a:gd name="connsiteX2-65" fmla="*/ 816429 w 816429"/>
              <a:gd name="connsiteY2-66" fmla="*/ 558246 h 558246"/>
              <a:gd name="connsiteX0-67" fmla="*/ 0 w 815103"/>
              <a:gd name="connsiteY0-68" fmla="*/ 0 h 565641"/>
              <a:gd name="connsiteX1-69" fmla="*/ 537379 w 815103"/>
              <a:gd name="connsiteY1-70" fmla="*/ 210318 h 565641"/>
              <a:gd name="connsiteX2-71" fmla="*/ 815103 w 815103"/>
              <a:gd name="connsiteY2-72" fmla="*/ 565641 h 565641"/>
              <a:gd name="connsiteX0-73" fmla="*/ 0 w 815103"/>
              <a:gd name="connsiteY0-74" fmla="*/ 0 h 565641"/>
              <a:gd name="connsiteX1-75" fmla="*/ 537379 w 815103"/>
              <a:gd name="connsiteY1-76" fmla="*/ 210318 h 565641"/>
              <a:gd name="connsiteX2-77" fmla="*/ 815103 w 815103"/>
              <a:gd name="connsiteY2-78" fmla="*/ 565641 h 565641"/>
              <a:gd name="connsiteX0-79" fmla="*/ 0 w 815103"/>
              <a:gd name="connsiteY0-80" fmla="*/ 0 h 565641"/>
              <a:gd name="connsiteX1-81" fmla="*/ 537379 w 815103"/>
              <a:gd name="connsiteY1-82" fmla="*/ 210318 h 565641"/>
              <a:gd name="connsiteX2-83" fmla="*/ 815103 w 815103"/>
              <a:gd name="connsiteY2-84" fmla="*/ 565641 h 565641"/>
              <a:gd name="connsiteX0-85" fmla="*/ 0 w 815103"/>
              <a:gd name="connsiteY0-86" fmla="*/ 0 h 565641"/>
              <a:gd name="connsiteX1-87" fmla="*/ 537379 w 815103"/>
              <a:gd name="connsiteY1-88" fmla="*/ 210318 h 565641"/>
              <a:gd name="connsiteX2-89" fmla="*/ 815103 w 815103"/>
              <a:gd name="connsiteY2-90" fmla="*/ 565641 h 565641"/>
              <a:gd name="connsiteX0-91" fmla="*/ 0 w 815103"/>
              <a:gd name="connsiteY0-92" fmla="*/ 0 h 565641"/>
              <a:gd name="connsiteX1-93" fmla="*/ 537379 w 815103"/>
              <a:gd name="connsiteY1-94" fmla="*/ 210318 h 565641"/>
              <a:gd name="connsiteX2-95" fmla="*/ 815103 w 815103"/>
              <a:gd name="connsiteY2-96" fmla="*/ 565641 h 565641"/>
              <a:gd name="connsiteX0-97" fmla="*/ 0 w 815103"/>
              <a:gd name="connsiteY0-98" fmla="*/ 0 h 565641"/>
              <a:gd name="connsiteX1-99" fmla="*/ 537379 w 815103"/>
              <a:gd name="connsiteY1-100" fmla="*/ 210318 h 565641"/>
              <a:gd name="connsiteX2-101" fmla="*/ 815103 w 815103"/>
              <a:gd name="connsiteY2-102" fmla="*/ 565641 h 565641"/>
              <a:gd name="connsiteX0-103" fmla="*/ 0 w 815103"/>
              <a:gd name="connsiteY0-104" fmla="*/ 0 h 565641"/>
              <a:gd name="connsiteX1-105" fmla="*/ 537379 w 815103"/>
              <a:gd name="connsiteY1-106" fmla="*/ 210318 h 565641"/>
              <a:gd name="connsiteX2-107" fmla="*/ 815103 w 815103"/>
              <a:gd name="connsiteY2-108" fmla="*/ 565641 h 565641"/>
              <a:gd name="connsiteX0-109" fmla="*/ 0 w 815103"/>
              <a:gd name="connsiteY0-110" fmla="*/ 0 h 565641"/>
              <a:gd name="connsiteX1-111" fmla="*/ 537379 w 815103"/>
              <a:gd name="connsiteY1-112" fmla="*/ 210318 h 565641"/>
              <a:gd name="connsiteX2-113" fmla="*/ 815103 w 815103"/>
              <a:gd name="connsiteY2-114" fmla="*/ 565641 h 565641"/>
              <a:gd name="connsiteX0-115" fmla="*/ 0 w 815103"/>
              <a:gd name="connsiteY0-116" fmla="*/ 0 h 565641"/>
              <a:gd name="connsiteX1-117" fmla="*/ 537379 w 815103"/>
              <a:gd name="connsiteY1-118" fmla="*/ 210318 h 565641"/>
              <a:gd name="connsiteX2-119" fmla="*/ 815103 w 815103"/>
              <a:gd name="connsiteY2-120" fmla="*/ 565641 h 565641"/>
              <a:gd name="connsiteX0-121" fmla="*/ 0 w 815103"/>
              <a:gd name="connsiteY0-122" fmla="*/ 0 h 565641"/>
              <a:gd name="connsiteX1-123" fmla="*/ 540032 w 815103"/>
              <a:gd name="connsiteY1-124" fmla="*/ 198485 h 565641"/>
              <a:gd name="connsiteX2-125" fmla="*/ 815103 w 815103"/>
              <a:gd name="connsiteY2-126" fmla="*/ 565641 h 565641"/>
              <a:gd name="connsiteX0-127" fmla="*/ 0 w 815103"/>
              <a:gd name="connsiteY0-128" fmla="*/ 0 h 565641"/>
              <a:gd name="connsiteX1-129" fmla="*/ 540032 w 815103"/>
              <a:gd name="connsiteY1-130" fmla="*/ 198485 h 565641"/>
              <a:gd name="connsiteX2-131" fmla="*/ 815103 w 815103"/>
              <a:gd name="connsiteY2-132" fmla="*/ 565641 h 565641"/>
              <a:gd name="connsiteX0-133" fmla="*/ 0 w 815103"/>
              <a:gd name="connsiteY0-134" fmla="*/ 0 h 565641"/>
              <a:gd name="connsiteX1-135" fmla="*/ 540032 w 815103"/>
              <a:gd name="connsiteY1-136" fmla="*/ 198485 h 565641"/>
              <a:gd name="connsiteX2-137" fmla="*/ 815103 w 815103"/>
              <a:gd name="connsiteY2-138" fmla="*/ 565641 h 565641"/>
            </a:gdLst>
            <a:ahLst/>
            <a:cxnLst>
              <a:cxn ang="0">
                <a:pos x="connsiteX0-1" y="connsiteY0-2"/>
              </a:cxn>
              <a:cxn ang="0">
                <a:pos x="connsiteX1-3" y="connsiteY1-4"/>
              </a:cxn>
              <a:cxn ang="0">
                <a:pos x="connsiteX2-5" y="connsiteY2-6"/>
              </a:cxn>
            </a:cxnLst>
            <a:rect l="l" t="t" r="r" b="b"/>
            <a:pathLst>
              <a:path w="815103" h="565641">
                <a:moveTo>
                  <a:pt x="0" y="0"/>
                </a:moveTo>
                <a:cubicBezTo>
                  <a:pt x="111476" y="-32"/>
                  <a:pt x="388114" y="78603"/>
                  <a:pt x="540032" y="198485"/>
                </a:cubicBezTo>
                <a:cubicBezTo>
                  <a:pt x="680084" y="296595"/>
                  <a:pt x="746232" y="415769"/>
                  <a:pt x="815103" y="565641"/>
                </a:cubicBezTo>
              </a:path>
            </a:pathLst>
          </a:custGeom>
          <a:noFill/>
          <a:ln w="28575" cap="rnd">
            <a:solidFill>
              <a:schemeClr val="tx1"/>
            </a:solidFill>
            <a:tailEnd type="triangle" w="lg" len="lg"/>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a:latin typeface="楷体" panose="02010609060101010101" pitchFamily="49" charset="-122"/>
              <a:ea typeface="楷体" panose="02010609060101010101" pitchFamily="49" charset="-122"/>
            </a:endParaRPr>
          </a:p>
        </p:txBody>
      </p:sp>
      <p:pic>
        <p:nvPicPr>
          <p:cNvPr id="2" name="图片 1"/>
          <p:cNvPicPr>
            <a:picLocks noChangeAspect="1"/>
          </p:cNvPicPr>
          <p:nvPr>
            <p:custDataLst>
              <p:tags r:id="rId42"/>
            </p:custDataLst>
          </p:nvPr>
        </p:nvPicPr>
        <p:blipFill>
          <a:blip r:embed="rId43"/>
          <a:stretch>
            <a:fillRect/>
          </a:stretch>
        </p:blipFill>
        <p:spPr>
          <a:xfrm>
            <a:off x="9337675" y="1607185"/>
            <a:ext cx="2528570" cy="2150110"/>
          </a:xfrm>
          <a:prstGeom prst="rect">
            <a:avLst/>
          </a:prstGeom>
        </p:spPr>
      </p:pic>
      <p:sp>
        <p:nvSpPr>
          <p:cNvPr id="17" name="矩形 16"/>
          <p:cNvSpPr/>
          <p:nvPr>
            <p:custDataLst>
              <p:tags r:id="rId44"/>
            </p:custDataLst>
          </p:nvPr>
        </p:nvSpPr>
        <p:spPr>
          <a:xfrm>
            <a:off x="9093200" y="5330190"/>
            <a:ext cx="3016885" cy="423545"/>
          </a:xfrm>
          <a:prstGeom prst="rect">
            <a:avLst/>
          </a:prstGeom>
          <a:solidFill>
            <a:schemeClr val="accent6">
              <a:lumMod val="20000"/>
              <a:lumOff val="80000"/>
            </a:schemeClr>
          </a:solidFill>
          <a:ln>
            <a:noFill/>
            <a:prstDash val="lgDashDot"/>
          </a:ln>
        </p:spPr>
        <p:txBody>
          <a:bodyPr wrap="square">
            <a:spAutoFit/>
          </a:bodyPr>
          <a:p>
            <a:pPr indent="0" algn="l">
              <a:lnSpc>
                <a:spcPct val="90000"/>
              </a:lnSpc>
              <a:buNone/>
            </a:pPr>
            <a:r>
              <a:rPr lang="zh-CN" altLang="en-US" sz="2400">
                <a:solidFill>
                  <a:schemeClr val="tx1"/>
                </a:solidFill>
                <a:latin typeface="楷体" panose="02010609060101010101" pitchFamily="49" charset="-122"/>
                <a:ea typeface="楷体" panose="02010609060101010101" pitchFamily="49" charset="-122"/>
                <a:sym typeface="+mn-ea"/>
              </a:rPr>
              <a:t>分裂方式：</a:t>
            </a:r>
            <a:r>
              <a:rPr lang="zh-CN" altLang="en-US" sz="2400">
                <a:solidFill>
                  <a:srgbClr val="FF0000"/>
                </a:solidFill>
                <a:latin typeface="楷体" panose="02010609060101010101" pitchFamily="49" charset="-122"/>
                <a:ea typeface="楷体" panose="02010609060101010101" pitchFamily="49" charset="-122"/>
                <a:sym typeface="+mn-ea"/>
              </a:rPr>
              <a:t>有丝分裂</a:t>
            </a:r>
            <a:endParaRPr lang="zh-CN" altLang="en-US" sz="2400">
              <a:solidFill>
                <a:srgbClr val="FF0000"/>
              </a:solidFill>
              <a:latin typeface="楷体" panose="02010609060101010101" pitchFamily="49" charset="-122"/>
              <a:ea typeface="楷体" panose="02010609060101010101" pitchFamily="49" charset="-122"/>
              <a:sym typeface="+mn-ea"/>
            </a:endParaRPr>
          </a:p>
        </p:txBody>
      </p:sp>
      <p:sp>
        <p:nvSpPr>
          <p:cNvPr id="25" name="文本框 24"/>
          <p:cNvSpPr txBox="1"/>
          <p:nvPr>
            <p:custDataLst>
              <p:tags r:id="rId45"/>
            </p:custDataLst>
          </p:nvPr>
        </p:nvSpPr>
        <p:spPr>
          <a:xfrm>
            <a:off x="9093835" y="4870450"/>
            <a:ext cx="3016250" cy="460375"/>
          </a:xfrm>
          <a:prstGeom prst="rect">
            <a:avLst/>
          </a:prstGeom>
          <a:solidFill>
            <a:schemeClr val="accent6">
              <a:lumMod val="20000"/>
              <a:lumOff val="80000"/>
            </a:schemeClr>
          </a:solidFill>
        </p:spPr>
        <p:txBody>
          <a:bodyPr wrap="square" rtlCol="0">
            <a:spAutoFit/>
          </a:bodyPr>
          <a:p>
            <a:r>
              <a:rPr lang="zh-CN" altLang="en-US" sz="2400">
                <a:solidFill>
                  <a:schemeClr val="tx1"/>
                </a:solidFill>
                <a:latin typeface="楷体" panose="02010609060101010101" pitchFamily="49" charset="-122"/>
                <a:ea typeface="楷体" panose="02010609060101010101" pitchFamily="49" charset="-122"/>
                <a:cs typeface="楷体" panose="02010609060101010101" pitchFamily="49" charset="-122"/>
              </a:rPr>
              <a:t>生殖方式：</a:t>
            </a:r>
            <a:r>
              <a:rPr lang="zh-CN" altLang="en-US" sz="2400">
                <a:solidFill>
                  <a:srgbClr val="FF0000"/>
                </a:solidFill>
                <a:latin typeface="楷体" panose="02010609060101010101" pitchFamily="49" charset="-122"/>
                <a:ea typeface="楷体" panose="02010609060101010101" pitchFamily="49" charset="-122"/>
                <a:sym typeface="+mn-ea"/>
              </a:rPr>
              <a:t>无性生殖</a:t>
            </a:r>
            <a:endParaRPr lang="zh-CN" altLang="en-US" sz="2400">
              <a:solidFill>
                <a:srgbClr val="FF0000"/>
              </a:solidFill>
              <a:latin typeface="楷体" panose="02010609060101010101" pitchFamily="49" charset="-122"/>
              <a:ea typeface="楷体" panose="02010609060101010101" pitchFamily="49" charset="-122"/>
              <a:cs typeface="楷体" panose="02010609060101010101" pitchFamily="49"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 calcmode="lin" valueType="num">
                                      <p:cBhvr additive="base">
                                        <p:cTn id="7" dur="500" fill="hold"/>
                                        <p:tgtEl>
                                          <p:spTgt spid="53"/>
                                        </p:tgtEl>
                                        <p:attrNameLst>
                                          <p:attrName>ppt_x</p:attrName>
                                        </p:attrNameLst>
                                      </p:cBhvr>
                                      <p:tavLst>
                                        <p:tav tm="0">
                                          <p:val>
                                            <p:strVal val="#ppt_x"/>
                                          </p:val>
                                        </p:tav>
                                        <p:tav tm="100000">
                                          <p:val>
                                            <p:strVal val="#ppt_x"/>
                                          </p:val>
                                        </p:tav>
                                      </p:tavLst>
                                    </p:anim>
                                    <p:anim calcmode="lin" valueType="num">
                                      <p:cBhvr additive="base">
                                        <p:cTn id="8"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2"/>
                                        </p:tgtEl>
                                        <p:attrNameLst>
                                          <p:attrName>style.visibility</p:attrName>
                                        </p:attrNameLst>
                                      </p:cBhvr>
                                      <p:to>
                                        <p:strVal val="visible"/>
                                      </p:to>
                                    </p:set>
                                    <p:anim calcmode="lin" valueType="num">
                                      <p:cBhvr additive="base">
                                        <p:cTn id="13" dur="500" fill="hold"/>
                                        <p:tgtEl>
                                          <p:spTgt spid="52"/>
                                        </p:tgtEl>
                                        <p:attrNameLst>
                                          <p:attrName>ppt_x</p:attrName>
                                        </p:attrNameLst>
                                      </p:cBhvr>
                                      <p:tavLst>
                                        <p:tav tm="0">
                                          <p:val>
                                            <p:strVal val="#ppt_x"/>
                                          </p:val>
                                        </p:tav>
                                        <p:tav tm="100000">
                                          <p:val>
                                            <p:strVal val="#ppt_x"/>
                                          </p:val>
                                        </p:tav>
                                      </p:tavLst>
                                    </p:anim>
                                    <p:anim calcmode="lin" valueType="num">
                                      <p:cBhvr additive="base">
                                        <p:cTn id="14"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anim calcmode="lin" valueType="num">
                                      <p:cBhvr additive="base">
                                        <p:cTn id="19" dur="500" fill="hold"/>
                                        <p:tgtEl>
                                          <p:spTgt spid="50"/>
                                        </p:tgtEl>
                                        <p:attrNameLst>
                                          <p:attrName>ppt_x</p:attrName>
                                        </p:attrNameLst>
                                      </p:cBhvr>
                                      <p:tavLst>
                                        <p:tav tm="0">
                                          <p:val>
                                            <p:strVal val="#ppt_x"/>
                                          </p:val>
                                        </p:tav>
                                        <p:tav tm="100000">
                                          <p:val>
                                            <p:strVal val="#ppt_x"/>
                                          </p:val>
                                        </p:tav>
                                      </p:tavLst>
                                    </p:anim>
                                    <p:anim calcmode="lin" valueType="num">
                                      <p:cBhvr additive="base">
                                        <p:cTn id="20"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
                                        </p:tgtEl>
                                        <p:attrNameLst>
                                          <p:attrName>style.visibility</p:attrName>
                                        </p:attrNameLst>
                                      </p:cBhvr>
                                      <p:to>
                                        <p:strVal val="visible"/>
                                      </p:to>
                                    </p:set>
                                    <p:anim calcmode="lin" valueType="num">
                                      <p:cBhvr additive="base">
                                        <p:cTn id="25" dur="500" fill="hold"/>
                                        <p:tgtEl>
                                          <p:spTgt spid="51"/>
                                        </p:tgtEl>
                                        <p:attrNameLst>
                                          <p:attrName>ppt_x</p:attrName>
                                        </p:attrNameLst>
                                      </p:cBhvr>
                                      <p:tavLst>
                                        <p:tav tm="0">
                                          <p:val>
                                            <p:strVal val="#ppt_x"/>
                                          </p:val>
                                        </p:tav>
                                        <p:tav tm="100000">
                                          <p:val>
                                            <p:strVal val="#ppt_x"/>
                                          </p:val>
                                        </p:tav>
                                      </p:tavLst>
                                    </p:anim>
                                    <p:anim calcmode="lin" valueType="num">
                                      <p:cBhvr additive="base">
                                        <p:cTn id="26"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additive="base">
                                        <p:cTn id="31" dur="500" fill="hold"/>
                                        <p:tgtEl>
                                          <p:spTgt spid="35"/>
                                        </p:tgtEl>
                                        <p:attrNameLst>
                                          <p:attrName>ppt_x</p:attrName>
                                        </p:attrNameLst>
                                      </p:cBhvr>
                                      <p:tavLst>
                                        <p:tav tm="0">
                                          <p:val>
                                            <p:strVal val="#ppt_x"/>
                                          </p:val>
                                        </p:tav>
                                        <p:tav tm="100000">
                                          <p:val>
                                            <p:strVal val="#ppt_x"/>
                                          </p:val>
                                        </p:tav>
                                      </p:tavLst>
                                    </p:anim>
                                    <p:anim calcmode="lin" valueType="num">
                                      <p:cBhvr additive="base">
                                        <p:cTn id="32"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55"/>
                                        </p:tgtEl>
                                        <p:attrNameLst>
                                          <p:attrName>style.visibility</p:attrName>
                                        </p:attrNameLst>
                                      </p:cBhvr>
                                      <p:to>
                                        <p:strVal val="visible"/>
                                      </p:to>
                                    </p:set>
                                    <p:anim calcmode="lin" valueType="num">
                                      <p:cBhvr additive="base">
                                        <p:cTn id="41" dur="500" fill="hold"/>
                                        <p:tgtEl>
                                          <p:spTgt spid="55"/>
                                        </p:tgtEl>
                                        <p:attrNameLst>
                                          <p:attrName>ppt_x</p:attrName>
                                        </p:attrNameLst>
                                      </p:cBhvr>
                                      <p:tavLst>
                                        <p:tav tm="0">
                                          <p:val>
                                            <p:strVal val="#ppt_x"/>
                                          </p:val>
                                        </p:tav>
                                        <p:tav tm="100000">
                                          <p:val>
                                            <p:strVal val="#ppt_x"/>
                                          </p:val>
                                        </p:tav>
                                      </p:tavLst>
                                    </p:anim>
                                    <p:anim calcmode="lin" valueType="num">
                                      <p:cBhvr additive="base">
                                        <p:cTn id="42"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ppt_x"/>
                                          </p:val>
                                        </p:tav>
                                        <p:tav tm="100000">
                                          <p:val>
                                            <p:strVal val="#ppt_x"/>
                                          </p:val>
                                        </p:tav>
                                      </p:tavLst>
                                    </p:anim>
                                    <p:anim calcmode="lin" valueType="num">
                                      <p:cBhvr additive="base">
                                        <p:cTn id="48" dur="500" fill="hold"/>
                                        <p:tgtEl>
                                          <p:spTgt spid="9"/>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ppt_x"/>
                                          </p:val>
                                        </p:tav>
                                        <p:tav tm="100000">
                                          <p:val>
                                            <p:strVal val="#ppt_x"/>
                                          </p:val>
                                        </p:tav>
                                      </p:tavLst>
                                    </p:anim>
                                    <p:anim calcmode="lin" valueType="num">
                                      <p:cBhvr additive="base">
                                        <p:cTn id="5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
                                        </p:tgtEl>
                                        <p:attrNameLst>
                                          <p:attrName>style.visibility</p:attrName>
                                        </p:attrNameLst>
                                      </p:cBhvr>
                                      <p:to>
                                        <p:strVal val="visible"/>
                                      </p:to>
                                    </p:set>
                                    <p:anim calcmode="lin" valueType="num">
                                      <p:cBhvr additive="base">
                                        <p:cTn id="57" dur="500" fill="hold"/>
                                        <p:tgtEl>
                                          <p:spTgt spid="3"/>
                                        </p:tgtEl>
                                        <p:attrNameLst>
                                          <p:attrName>ppt_x</p:attrName>
                                        </p:attrNameLst>
                                      </p:cBhvr>
                                      <p:tavLst>
                                        <p:tav tm="0">
                                          <p:val>
                                            <p:strVal val="#ppt_x"/>
                                          </p:val>
                                        </p:tav>
                                        <p:tav tm="100000">
                                          <p:val>
                                            <p:strVal val="#ppt_x"/>
                                          </p:val>
                                        </p:tav>
                                      </p:tavLst>
                                    </p:anim>
                                    <p:anim calcmode="lin" valueType="num">
                                      <p:cBhvr additive="base">
                                        <p:cTn id="58" dur="500" fill="hold"/>
                                        <p:tgtEl>
                                          <p:spTgt spid="3"/>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56"/>
                                        </p:tgtEl>
                                        <p:attrNameLst>
                                          <p:attrName>style.visibility</p:attrName>
                                        </p:attrNameLst>
                                      </p:cBhvr>
                                      <p:to>
                                        <p:strVal val="visible"/>
                                      </p:to>
                                    </p:set>
                                    <p:anim calcmode="lin" valueType="num">
                                      <p:cBhvr additive="base">
                                        <p:cTn id="61" dur="500" fill="hold"/>
                                        <p:tgtEl>
                                          <p:spTgt spid="56"/>
                                        </p:tgtEl>
                                        <p:attrNameLst>
                                          <p:attrName>ppt_x</p:attrName>
                                        </p:attrNameLst>
                                      </p:cBhvr>
                                      <p:tavLst>
                                        <p:tav tm="0">
                                          <p:val>
                                            <p:strVal val="#ppt_x"/>
                                          </p:val>
                                        </p:tav>
                                        <p:tav tm="100000">
                                          <p:val>
                                            <p:strVal val="#ppt_x"/>
                                          </p:val>
                                        </p:tav>
                                      </p:tavLst>
                                    </p:anim>
                                    <p:anim calcmode="lin" valueType="num">
                                      <p:cBhvr additive="base">
                                        <p:cTn id="62"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ppt_x"/>
                                          </p:val>
                                        </p:tav>
                                        <p:tav tm="100000">
                                          <p:val>
                                            <p:strVal val="#ppt_x"/>
                                          </p:val>
                                        </p:tav>
                                      </p:tavLst>
                                    </p:anim>
                                    <p:anim calcmode="lin" valueType="num">
                                      <p:cBhvr additive="base">
                                        <p:cTn id="68" dur="500" fill="hold"/>
                                        <p:tgtEl>
                                          <p:spTgt spid="16"/>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additive="base">
                                        <p:cTn id="71" dur="500" fill="hold"/>
                                        <p:tgtEl>
                                          <p:spTgt spid="11"/>
                                        </p:tgtEl>
                                        <p:attrNameLst>
                                          <p:attrName>ppt_x</p:attrName>
                                        </p:attrNameLst>
                                      </p:cBhvr>
                                      <p:tavLst>
                                        <p:tav tm="0">
                                          <p:val>
                                            <p:strVal val="#ppt_x"/>
                                          </p:val>
                                        </p:tav>
                                        <p:tav tm="100000">
                                          <p:val>
                                            <p:strVal val="#ppt_x"/>
                                          </p:val>
                                        </p:tav>
                                      </p:tavLst>
                                    </p:anim>
                                    <p:anim calcmode="lin" valueType="num">
                                      <p:cBhvr additive="base">
                                        <p:cTn id="7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57"/>
                                        </p:tgtEl>
                                        <p:attrNameLst>
                                          <p:attrName>style.visibility</p:attrName>
                                        </p:attrNameLst>
                                      </p:cBhvr>
                                      <p:to>
                                        <p:strVal val="visible"/>
                                      </p:to>
                                    </p:set>
                                    <p:anim calcmode="lin" valueType="num">
                                      <p:cBhvr additive="base">
                                        <p:cTn id="77" dur="500" fill="hold"/>
                                        <p:tgtEl>
                                          <p:spTgt spid="57"/>
                                        </p:tgtEl>
                                        <p:attrNameLst>
                                          <p:attrName>ppt_x</p:attrName>
                                        </p:attrNameLst>
                                      </p:cBhvr>
                                      <p:tavLst>
                                        <p:tav tm="0">
                                          <p:val>
                                            <p:strVal val="#ppt_x"/>
                                          </p:val>
                                        </p:tav>
                                        <p:tav tm="100000">
                                          <p:val>
                                            <p:strVal val="#ppt_x"/>
                                          </p:val>
                                        </p:tav>
                                      </p:tavLst>
                                    </p:anim>
                                    <p:anim calcmode="lin" valueType="num">
                                      <p:cBhvr additive="base">
                                        <p:cTn id="78" dur="500" fill="hold"/>
                                        <p:tgtEl>
                                          <p:spTgt spid="57"/>
                                        </p:tgtEl>
                                        <p:attrNameLst>
                                          <p:attrName>ppt_y</p:attrName>
                                        </p:attrNameLst>
                                      </p:cBhvr>
                                      <p:tavLst>
                                        <p:tav tm="0">
                                          <p:val>
                                            <p:strVal val="1+#ppt_h/2"/>
                                          </p:val>
                                        </p:tav>
                                        <p:tav tm="100000">
                                          <p:val>
                                            <p:strVal val="#ppt_y"/>
                                          </p:val>
                                        </p:tav>
                                      </p:tavLst>
                                    </p:anim>
                                  </p:childTnLst>
                                </p:cTn>
                              </p:par>
                              <p:par>
                                <p:cTn id="79" presetID="2" presetClass="entr" presetSubtype="4" fill="hold" nodeType="withEffect">
                                  <p:stCondLst>
                                    <p:cond delay="0"/>
                                  </p:stCondLst>
                                  <p:childTnLst>
                                    <p:set>
                                      <p:cBhvr>
                                        <p:cTn id="80" dur="1" fill="hold">
                                          <p:stCondLst>
                                            <p:cond delay="0"/>
                                          </p:stCondLst>
                                        </p:cTn>
                                        <p:tgtEl>
                                          <p:spTgt spid="5"/>
                                        </p:tgtEl>
                                        <p:attrNameLst>
                                          <p:attrName>style.visibility</p:attrName>
                                        </p:attrNameLst>
                                      </p:cBhvr>
                                      <p:to>
                                        <p:strVal val="visible"/>
                                      </p:to>
                                    </p:set>
                                    <p:anim calcmode="lin" valueType="num">
                                      <p:cBhvr additive="base">
                                        <p:cTn id="81" dur="500" fill="hold"/>
                                        <p:tgtEl>
                                          <p:spTgt spid="5"/>
                                        </p:tgtEl>
                                        <p:attrNameLst>
                                          <p:attrName>ppt_x</p:attrName>
                                        </p:attrNameLst>
                                      </p:cBhvr>
                                      <p:tavLst>
                                        <p:tav tm="0">
                                          <p:val>
                                            <p:strVal val="#ppt_x"/>
                                          </p:val>
                                        </p:tav>
                                        <p:tav tm="100000">
                                          <p:val>
                                            <p:strVal val="#ppt_x"/>
                                          </p:val>
                                        </p:tav>
                                      </p:tavLst>
                                    </p:anim>
                                    <p:anim calcmode="lin" valueType="num">
                                      <p:cBhvr additive="base">
                                        <p:cTn id="8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8"/>
                                        </p:tgtEl>
                                        <p:attrNameLst>
                                          <p:attrName>style.visibility</p:attrName>
                                        </p:attrNameLst>
                                      </p:cBhvr>
                                      <p:to>
                                        <p:strVal val="visible"/>
                                      </p:to>
                                    </p:set>
                                    <p:anim calcmode="lin" valueType="num">
                                      <p:cBhvr additive="base">
                                        <p:cTn id="87" dur="500" fill="hold"/>
                                        <p:tgtEl>
                                          <p:spTgt spid="28"/>
                                        </p:tgtEl>
                                        <p:attrNameLst>
                                          <p:attrName>ppt_x</p:attrName>
                                        </p:attrNameLst>
                                      </p:cBhvr>
                                      <p:tavLst>
                                        <p:tav tm="0">
                                          <p:val>
                                            <p:strVal val="#ppt_x"/>
                                          </p:val>
                                        </p:tav>
                                        <p:tav tm="100000">
                                          <p:val>
                                            <p:strVal val="#ppt_x"/>
                                          </p:val>
                                        </p:tav>
                                      </p:tavLst>
                                    </p:anim>
                                    <p:anim calcmode="lin" valueType="num">
                                      <p:cBhvr additive="base">
                                        <p:cTn id="88" dur="500" fill="hold"/>
                                        <p:tgtEl>
                                          <p:spTgt spid="28"/>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12"/>
                                        </p:tgtEl>
                                        <p:attrNameLst>
                                          <p:attrName>style.visibility</p:attrName>
                                        </p:attrNameLst>
                                      </p:cBhvr>
                                      <p:to>
                                        <p:strVal val="visible"/>
                                      </p:to>
                                    </p:set>
                                    <p:anim calcmode="lin" valueType="num">
                                      <p:cBhvr additive="base">
                                        <p:cTn id="91" dur="500" fill="hold"/>
                                        <p:tgtEl>
                                          <p:spTgt spid="12"/>
                                        </p:tgtEl>
                                        <p:attrNameLst>
                                          <p:attrName>ppt_x</p:attrName>
                                        </p:attrNameLst>
                                      </p:cBhvr>
                                      <p:tavLst>
                                        <p:tav tm="0">
                                          <p:val>
                                            <p:strVal val="#ppt_x"/>
                                          </p:val>
                                        </p:tav>
                                        <p:tav tm="100000">
                                          <p:val>
                                            <p:strVal val="#ppt_x"/>
                                          </p:val>
                                        </p:tav>
                                      </p:tavLst>
                                    </p:anim>
                                    <p:anim calcmode="lin" valueType="num">
                                      <p:cBhvr additive="base">
                                        <p:cTn id="9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6"/>
                                        </p:tgtEl>
                                        <p:attrNameLst>
                                          <p:attrName>style.visibility</p:attrName>
                                        </p:attrNameLst>
                                      </p:cBhvr>
                                      <p:to>
                                        <p:strVal val="visible"/>
                                      </p:to>
                                    </p:set>
                                    <p:anim calcmode="lin" valueType="num">
                                      <p:cBhvr additive="base">
                                        <p:cTn id="97" dur="500" fill="hold"/>
                                        <p:tgtEl>
                                          <p:spTgt spid="6"/>
                                        </p:tgtEl>
                                        <p:attrNameLst>
                                          <p:attrName>ppt_x</p:attrName>
                                        </p:attrNameLst>
                                      </p:cBhvr>
                                      <p:tavLst>
                                        <p:tav tm="0">
                                          <p:val>
                                            <p:strVal val="#ppt_x"/>
                                          </p:val>
                                        </p:tav>
                                        <p:tav tm="100000">
                                          <p:val>
                                            <p:strVal val="#ppt_x"/>
                                          </p:val>
                                        </p:tav>
                                      </p:tavLst>
                                    </p:anim>
                                    <p:anim calcmode="lin" valueType="num">
                                      <p:cBhvr additive="base">
                                        <p:cTn id="98" dur="500" fill="hold"/>
                                        <p:tgtEl>
                                          <p:spTgt spid="6"/>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58"/>
                                        </p:tgtEl>
                                        <p:attrNameLst>
                                          <p:attrName>style.visibility</p:attrName>
                                        </p:attrNameLst>
                                      </p:cBhvr>
                                      <p:to>
                                        <p:strVal val="visible"/>
                                      </p:to>
                                    </p:set>
                                    <p:anim calcmode="lin" valueType="num">
                                      <p:cBhvr additive="base">
                                        <p:cTn id="101" dur="500" fill="hold"/>
                                        <p:tgtEl>
                                          <p:spTgt spid="58"/>
                                        </p:tgtEl>
                                        <p:attrNameLst>
                                          <p:attrName>ppt_x</p:attrName>
                                        </p:attrNameLst>
                                      </p:cBhvr>
                                      <p:tavLst>
                                        <p:tav tm="0">
                                          <p:val>
                                            <p:strVal val="#ppt_x"/>
                                          </p:val>
                                        </p:tav>
                                        <p:tav tm="100000">
                                          <p:val>
                                            <p:strVal val="#ppt_x"/>
                                          </p:val>
                                        </p:tav>
                                      </p:tavLst>
                                    </p:anim>
                                    <p:anim calcmode="lin" valueType="num">
                                      <p:cBhvr additive="base">
                                        <p:cTn id="102"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54"/>
                                        </p:tgtEl>
                                        <p:attrNameLst>
                                          <p:attrName>style.visibility</p:attrName>
                                        </p:attrNameLst>
                                      </p:cBhvr>
                                      <p:to>
                                        <p:strVal val="visible"/>
                                      </p:to>
                                    </p:set>
                                    <p:anim calcmode="lin" valueType="num">
                                      <p:cBhvr additive="base">
                                        <p:cTn id="107" dur="500" fill="hold"/>
                                        <p:tgtEl>
                                          <p:spTgt spid="54"/>
                                        </p:tgtEl>
                                        <p:attrNameLst>
                                          <p:attrName>ppt_x</p:attrName>
                                        </p:attrNameLst>
                                      </p:cBhvr>
                                      <p:tavLst>
                                        <p:tav tm="0">
                                          <p:val>
                                            <p:strVal val="#ppt_x"/>
                                          </p:val>
                                        </p:tav>
                                        <p:tav tm="100000">
                                          <p:val>
                                            <p:strVal val="#ppt_x"/>
                                          </p:val>
                                        </p:tav>
                                      </p:tavLst>
                                    </p:anim>
                                    <p:anim calcmode="lin" valueType="num">
                                      <p:cBhvr additive="base">
                                        <p:cTn id="108" dur="500" fill="hold"/>
                                        <p:tgtEl>
                                          <p:spTgt spid="54"/>
                                        </p:tgtEl>
                                        <p:attrNameLst>
                                          <p:attrName>ppt_y</p:attrName>
                                        </p:attrNameLst>
                                      </p:cBhvr>
                                      <p:tavLst>
                                        <p:tav tm="0">
                                          <p:val>
                                            <p:strVal val="1+#ppt_h/2"/>
                                          </p:val>
                                        </p:tav>
                                        <p:tav tm="100000">
                                          <p:val>
                                            <p:strVal val="#ppt_y"/>
                                          </p:val>
                                        </p:tav>
                                      </p:tavLst>
                                    </p:anim>
                                  </p:childTnLst>
                                </p:cTn>
                              </p:par>
                              <p:par>
                                <p:cTn id="109" presetID="2" presetClass="entr" presetSubtype="4" fill="hold" nodeType="withEffect">
                                  <p:stCondLst>
                                    <p:cond delay="0"/>
                                  </p:stCondLst>
                                  <p:childTnLst>
                                    <p:set>
                                      <p:cBhvr>
                                        <p:cTn id="110" dur="1" fill="hold">
                                          <p:stCondLst>
                                            <p:cond delay="0"/>
                                          </p:stCondLst>
                                        </p:cTn>
                                        <p:tgtEl>
                                          <p:spTgt spid="13"/>
                                        </p:tgtEl>
                                        <p:attrNameLst>
                                          <p:attrName>style.visibility</p:attrName>
                                        </p:attrNameLst>
                                      </p:cBhvr>
                                      <p:to>
                                        <p:strVal val="visible"/>
                                      </p:to>
                                    </p:set>
                                    <p:anim calcmode="lin" valueType="num">
                                      <p:cBhvr additive="base">
                                        <p:cTn id="111" dur="500" fill="hold"/>
                                        <p:tgtEl>
                                          <p:spTgt spid="13"/>
                                        </p:tgtEl>
                                        <p:attrNameLst>
                                          <p:attrName>ppt_x</p:attrName>
                                        </p:attrNameLst>
                                      </p:cBhvr>
                                      <p:tavLst>
                                        <p:tav tm="0">
                                          <p:val>
                                            <p:strVal val="#ppt_x"/>
                                          </p:val>
                                        </p:tav>
                                        <p:tav tm="100000">
                                          <p:val>
                                            <p:strVal val="#ppt_x"/>
                                          </p:val>
                                        </p:tav>
                                      </p:tavLst>
                                    </p:anim>
                                    <p:anim calcmode="lin" valueType="num">
                                      <p:cBhvr additive="base">
                                        <p:cTn id="11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2"/>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25"/>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17"/>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nodeType="clickEffect">
                                  <p:stCondLst>
                                    <p:cond delay="0"/>
                                  </p:stCondLst>
                                  <p:childTnLst>
                                    <p:set>
                                      <p:cBhvr>
                                        <p:cTn id="1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bldLvl="0" animBg="1"/>
      <p:bldP spid="35" grpId="0"/>
      <p:bldP spid="50" grpId="0"/>
      <p:bldP spid="51" grpId="0"/>
      <p:bldP spid="52" grpId="0"/>
      <p:bldP spid="55" grpId="0"/>
      <p:bldP spid="9" grpId="0" bldLvl="0" animBg="1"/>
      <p:bldP spid="18" grpId="0"/>
      <p:bldP spid="56" grpId="0"/>
      <p:bldP spid="16" grpId="0"/>
      <p:bldP spid="11" grpId="0" bldLvl="0" animBg="1"/>
      <p:bldP spid="57" grpId="0"/>
      <p:bldP spid="28" grpId="0"/>
      <p:bldP spid="12" grpId="0" bldLvl="0" animBg="1"/>
      <p:bldP spid="58" grpId="0"/>
      <p:bldP spid="54" grpId="0" bldLvl="0" animBg="1"/>
      <p:bldP spid="25" grpId="0" animBg="1"/>
      <p:bldP spid="25" grpId="1" animBg="1"/>
      <p:bldP spid="17" grpId="0" animBg="1"/>
      <p:bldP spid="17"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1669859" y="987036"/>
            <a:ext cx="9912985" cy="1198880"/>
          </a:xfrm>
          <a:prstGeom prst="rect">
            <a:avLst/>
          </a:prstGeom>
          <a:noFill/>
        </p:spPr>
        <p:txBody>
          <a:bodyPr wrap="square" rtlCol="0" anchor="t">
            <a:spAutoFit/>
          </a:bodyPr>
          <a:lstStyle/>
          <a:p>
            <a:pPr>
              <a:lnSpc>
                <a:spcPct val="150000"/>
              </a:lnSpc>
            </a:pPr>
            <a:r>
              <a:rPr lang="zh-CN" altLang="en-US" sz="2400">
                <a:solidFill>
                  <a:sysClr val="windowText" lastClr="000000"/>
                </a:solidFill>
                <a:latin typeface="Times New Roman" panose="02020603050405020304" pitchFamily="18" charset="0"/>
                <a:ea typeface="黑体" panose="02010609060101010101" charset="-122"/>
                <a:cs typeface="Times New Roman" panose="02020603050405020304" pitchFamily="18" charset="0"/>
                <a:sym typeface="+mn-ea"/>
              </a:rPr>
              <a:t>在</a:t>
            </a:r>
            <a:r>
              <a:rPr lang="en-US" altLang="zh-CN" sz="2400" kern="100" smtClean="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___________________</a:t>
            </a:r>
            <a:r>
              <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条件的诱导</a:t>
            </a:r>
            <a:r>
              <a:rPr lang="zh-CN" altLang="en-US" sz="2400">
                <a:solidFill>
                  <a:sysClr val="windowText" lastClr="000000"/>
                </a:solidFill>
                <a:latin typeface="Times New Roman" panose="02020603050405020304" pitchFamily="18" charset="0"/>
                <a:ea typeface="黑体" panose="02010609060101010101" charset="-122"/>
                <a:cs typeface="Times New Roman" panose="02020603050405020304" pitchFamily="18" charset="0"/>
                <a:sym typeface="+mn-ea"/>
              </a:rPr>
              <a:t>下，</a:t>
            </a:r>
            <a:r>
              <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已经分化的细胞</a:t>
            </a:r>
            <a:r>
              <a:rPr lang="zh-CN" altLang="en-US" sz="240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失去其特有的结构和功能</a:t>
            </a:r>
            <a:r>
              <a:rPr lang="zh-CN" altLang="en-US" sz="2400" kern="100" smtClean="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a:t>
            </a:r>
            <a:r>
              <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转变为</a:t>
            </a:r>
            <a:r>
              <a:rPr lang="en-US" altLang="zh-CN" sz="2400" kern="100" smtClean="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_____________</a:t>
            </a:r>
            <a:r>
              <a:rPr lang="zh-CN" altLang="en-US" sz="2400">
                <a:solidFill>
                  <a:sysClr val="windowText" lastClr="000000"/>
                </a:solidFill>
                <a:latin typeface="Times New Roman" panose="02020603050405020304" pitchFamily="18" charset="0"/>
                <a:ea typeface="黑体" panose="02010609060101010101" charset="-122"/>
                <a:cs typeface="Times New Roman" panose="02020603050405020304" pitchFamily="18" charset="0"/>
                <a:sym typeface="+mn-ea"/>
              </a:rPr>
              <a:t>，进而形成</a:t>
            </a:r>
            <a:r>
              <a:rPr lang="en-US" altLang="zh-CN" sz="2400" kern="100" smtClean="0">
                <a:solidFill>
                  <a:srgbClr val="000000"/>
                </a:solidFill>
                <a:latin typeface="Times New Roman" panose="02020603050405020304" pitchFamily="18" charset="0"/>
                <a:ea typeface="黑体" panose="02010609060101010101" charset="-122"/>
                <a:cs typeface="Times New Roman" panose="02020603050405020304" pitchFamily="18" charset="0"/>
                <a:sym typeface="+mn-ea"/>
              </a:rPr>
              <a:t>_________</a:t>
            </a:r>
            <a:r>
              <a:rPr lang="zh-CN" altLang="en-US" sz="2400">
                <a:solidFill>
                  <a:sysClr val="windowText" lastClr="000000"/>
                </a:solidFill>
                <a:latin typeface="Times New Roman" panose="02020603050405020304" pitchFamily="18" charset="0"/>
                <a:ea typeface="黑体" panose="02010609060101010101" charset="-122"/>
                <a:cs typeface="Times New Roman" panose="02020603050405020304" pitchFamily="18" charset="0"/>
                <a:sym typeface="+mn-ea"/>
              </a:rPr>
              <a:t>的过程。</a:t>
            </a:r>
            <a:endPar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8" name="文本框 7"/>
          <p:cNvSpPr txBox="1"/>
          <p:nvPr>
            <p:custDataLst>
              <p:tags r:id="rId2"/>
            </p:custDataLst>
          </p:nvPr>
        </p:nvSpPr>
        <p:spPr>
          <a:xfrm>
            <a:off x="2061888" y="1083080"/>
            <a:ext cx="2926080" cy="460375"/>
          </a:xfrm>
          <a:prstGeom prst="rect">
            <a:avLst/>
          </a:prstGeom>
          <a:noFill/>
        </p:spPr>
        <p:txBody>
          <a:bodyPr wrap="none" rtlCol="0" anchor="t">
            <a:spAutoFit/>
          </a:bodyPr>
          <a:lstStyle/>
          <a:p>
            <a:r>
              <a:rPr lang="zh-CN" altLang="en-US" sz="2400">
                <a:solidFill>
                  <a:srgbClr val="FF0000"/>
                </a:solidFill>
                <a:latin typeface="Times New Roman" panose="02020603050405020304" pitchFamily="18" charset="0"/>
                <a:ea typeface="黑体" panose="02010609060101010101" charset="-122"/>
                <a:sym typeface="+mn-ea"/>
              </a:rPr>
              <a:t>一定的激素和营养等</a:t>
            </a:r>
            <a:endParaRPr lang="zh-CN" altLang="en-US" sz="2400">
              <a:solidFill>
                <a:srgbClr val="FF0000"/>
              </a:solidFill>
              <a:latin typeface="Times New Roman" panose="02020603050405020304" pitchFamily="18" charset="0"/>
              <a:ea typeface="黑体" panose="02010609060101010101" charset="-122"/>
              <a:sym typeface="+mn-ea"/>
            </a:endParaRPr>
          </a:p>
        </p:txBody>
      </p:sp>
      <p:sp>
        <p:nvSpPr>
          <p:cNvPr id="9" name="文本框 8"/>
          <p:cNvSpPr txBox="1"/>
          <p:nvPr>
            <p:custDataLst>
              <p:tags r:id="rId3"/>
            </p:custDataLst>
          </p:nvPr>
        </p:nvSpPr>
        <p:spPr>
          <a:xfrm>
            <a:off x="4253674" y="1643626"/>
            <a:ext cx="2011680" cy="460375"/>
          </a:xfrm>
          <a:prstGeom prst="rect">
            <a:avLst/>
          </a:prstGeom>
          <a:noFill/>
        </p:spPr>
        <p:txBody>
          <a:bodyPr wrap="none" rtlCol="0" anchor="t">
            <a:spAutoFit/>
          </a:bodyPr>
          <a:lstStyle/>
          <a:p>
            <a:r>
              <a:rPr lang="zh-CN" altLang="en-US" sz="2400">
                <a:solidFill>
                  <a:srgbClr val="FF0000"/>
                </a:solidFill>
                <a:latin typeface="Times New Roman" panose="02020603050405020304" pitchFamily="18" charset="0"/>
                <a:ea typeface="黑体" panose="02010609060101010101" charset="-122"/>
                <a:sym typeface="+mn-ea"/>
              </a:rPr>
              <a:t>未分化的细胞</a:t>
            </a:r>
            <a:endParaRPr lang="zh-CN" altLang="en-US" sz="2400">
              <a:solidFill>
                <a:srgbClr val="FF0000"/>
              </a:solidFill>
              <a:latin typeface="Times New Roman" panose="02020603050405020304" pitchFamily="18" charset="0"/>
              <a:ea typeface="黑体" panose="02010609060101010101" charset="-122"/>
              <a:sym typeface="+mn-ea"/>
            </a:endParaRPr>
          </a:p>
        </p:txBody>
      </p:sp>
      <p:sp>
        <p:nvSpPr>
          <p:cNvPr id="10" name="文本框 9"/>
          <p:cNvSpPr txBox="1"/>
          <p:nvPr>
            <p:custDataLst>
              <p:tags r:id="rId4"/>
            </p:custDataLst>
          </p:nvPr>
        </p:nvSpPr>
        <p:spPr>
          <a:xfrm>
            <a:off x="7719504" y="1643625"/>
            <a:ext cx="1402080" cy="460375"/>
          </a:xfrm>
          <a:prstGeom prst="rect">
            <a:avLst/>
          </a:prstGeom>
          <a:noFill/>
        </p:spPr>
        <p:txBody>
          <a:bodyPr wrap="none" rtlCol="0" anchor="t">
            <a:spAutoFit/>
          </a:bodyPr>
          <a:lstStyle/>
          <a:p>
            <a:r>
              <a:rPr lang="zh-CN" altLang="en-US" sz="2400">
                <a:solidFill>
                  <a:srgbClr val="FF0000"/>
                </a:solidFill>
                <a:latin typeface="Times New Roman" panose="02020603050405020304" pitchFamily="18" charset="0"/>
                <a:ea typeface="黑体" panose="02010609060101010101" charset="-122"/>
                <a:sym typeface="+mn-ea"/>
              </a:rPr>
              <a:t>愈伤组织</a:t>
            </a:r>
            <a:endParaRPr lang="zh-CN" altLang="en-US" sz="2400">
              <a:solidFill>
                <a:srgbClr val="FF0000"/>
              </a:solidFill>
              <a:latin typeface="Times New Roman" panose="02020603050405020304" pitchFamily="18" charset="0"/>
              <a:ea typeface="黑体" panose="02010609060101010101" charset="-122"/>
              <a:sym typeface="+mn-ea"/>
            </a:endParaRPr>
          </a:p>
        </p:txBody>
      </p:sp>
      <p:sp>
        <p:nvSpPr>
          <p:cNvPr id="11" name="文本框 10"/>
          <p:cNvSpPr txBox="1"/>
          <p:nvPr>
            <p:custDataLst>
              <p:tags r:id="rId5"/>
            </p:custDataLst>
          </p:nvPr>
        </p:nvSpPr>
        <p:spPr>
          <a:xfrm>
            <a:off x="1839595" y="2273300"/>
            <a:ext cx="10123170" cy="829945"/>
          </a:xfrm>
          <a:prstGeom prst="rect">
            <a:avLst/>
          </a:prstGeom>
          <a:noFill/>
        </p:spPr>
        <p:txBody>
          <a:bodyPr wrap="square" rtlCol="0" anchor="t">
            <a:spAutoFit/>
          </a:bodyPr>
          <a:lstStyle/>
          <a:p>
            <a:r>
              <a:rPr lang="zh-CN" sz="2400" err="1">
                <a:solidFill>
                  <a:srgbClr val="0812E8"/>
                </a:solidFill>
                <a:latin typeface="Times New Roman" panose="02020603050405020304" pitchFamily="18" charset="0"/>
                <a:ea typeface="黑体" panose="02010609060101010101" charset="-122"/>
                <a:sym typeface="+mn-ea"/>
              </a:rPr>
              <a:t>失去其特有的结构和功能，转变成未分化的细胞，进而形成的</a:t>
            </a:r>
            <a:r>
              <a:rPr sz="2400" err="1">
                <a:solidFill>
                  <a:srgbClr val="0812E8"/>
                </a:solidFill>
                <a:latin typeface="Times New Roman" panose="02020603050405020304" pitchFamily="18" charset="0"/>
                <a:ea typeface="黑体" panose="02010609060101010101" charset="-122"/>
                <a:sym typeface="+mn-ea"/>
              </a:rPr>
              <a:t>不定形薄壁组织</a:t>
            </a:r>
            <a:r>
              <a:rPr sz="2400" err="1">
                <a:solidFill>
                  <a:sysClr val="windowText" lastClr="000000"/>
                </a:solidFill>
                <a:latin typeface="Times New Roman" panose="02020603050405020304" pitchFamily="18" charset="0"/>
                <a:ea typeface="黑体" panose="02010609060101010101" charset="-122"/>
                <a:sym typeface="+mn-ea"/>
              </a:rPr>
              <a:t>团块</a:t>
            </a:r>
            <a:r>
              <a:rPr lang="zh-CN" altLang="en-US" sz="2400" smtClean="0">
                <a:solidFill>
                  <a:sysClr val="windowText" lastClr="000000"/>
                </a:solidFill>
                <a:latin typeface="Times New Roman" panose="02020603050405020304" pitchFamily="18" charset="0"/>
                <a:ea typeface="黑体" panose="02010609060101010101" charset="-122"/>
                <a:sym typeface="+mn-ea"/>
              </a:rPr>
              <a:t>。</a:t>
            </a:r>
            <a:endParaRPr lang="zh-CN" altLang="en-US" sz="2400">
              <a:solidFill>
                <a:srgbClr val="000000"/>
              </a:solidFill>
              <a:latin typeface="Times New Roman" panose="02020603050405020304" pitchFamily="18" charset="0"/>
              <a:ea typeface="黑体" panose="02010609060101010101" charset="-122"/>
            </a:endParaRPr>
          </a:p>
        </p:txBody>
      </p:sp>
      <p:grpSp>
        <p:nvGrpSpPr>
          <p:cNvPr id="13" name="组合 12"/>
          <p:cNvGrpSpPr/>
          <p:nvPr>
            <p:custDataLst>
              <p:tags r:id="rId6"/>
            </p:custDataLst>
          </p:nvPr>
        </p:nvGrpSpPr>
        <p:grpSpPr>
          <a:xfrm>
            <a:off x="494030" y="3839845"/>
            <a:ext cx="11252200" cy="2820670"/>
            <a:chOff x="2068" y="7767"/>
            <a:chExt cx="15990" cy="2868"/>
          </a:xfrm>
        </p:grpSpPr>
        <p:pic>
          <p:nvPicPr>
            <p:cNvPr id="15" name="图片 14" descr="img_1"/>
            <p:cNvPicPr>
              <a:picLocks noChangeAspect="1"/>
            </p:cNvPicPr>
            <p:nvPr>
              <p:custDataLst>
                <p:tags r:id="rId7"/>
              </p:custDataLst>
            </p:nvPr>
          </p:nvPicPr>
          <p:blipFill>
            <a:blip r:embed="rId8"/>
            <a:srcRect r="885" b="50406"/>
            <a:stretch>
              <a:fillRect/>
            </a:stretch>
          </p:blipFill>
          <p:spPr>
            <a:xfrm>
              <a:off x="2068" y="7767"/>
              <a:ext cx="8072" cy="2868"/>
            </a:xfrm>
            <a:prstGeom prst="rect">
              <a:avLst/>
            </a:prstGeom>
          </p:spPr>
        </p:pic>
        <p:pic>
          <p:nvPicPr>
            <p:cNvPr id="16" name="图片 15" descr="img_1"/>
            <p:cNvPicPr>
              <a:picLocks noChangeAspect="1"/>
            </p:cNvPicPr>
            <p:nvPr>
              <p:custDataLst>
                <p:tags r:id="rId9"/>
              </p:custDataLst>
            </p:nvPr>
          </p:nvPicPr>
          <p:blipFill>
            <a:blip r:embed="rId8"/>
            <a:srcRect l="-1535" t="49576" r="1535" b="1297"/>
            <a:stretch>
              <a:fillRect/>
            </a:stretch>
          </p:blipFill>
          <p:spPr>
            <a:xfrm>
              <a:off x="9914" y="7791"/>
              <a:ext cx="8144" cy="2841"/>
            </a:xfrm>
            <a:prstGeom prst="rect">
              <a:avLst/>
            </a:prstGeom>
          </p:spPr>
        </p:pic>
      </p:grpSp>
      <p:sp>
        <p:nvSpPr>
          <p:cNvPr id="20" name="文本框 19"/>
          <p:cNvSpPr txBox="1"/>
          <p:nvPr>
            <p:custDataLst>
              <p:tags r:id="rId10"/>
            </p:custDataLst>
          </p:nvPr>
        </p:nvSpPr>
        <p:spPr>
          <a:xfrm>
            <a:off x="411289" y="1111496"/>
            <a:ext cx="1473835" cy="510189"/>
          </a:xfrm>
          <a:prstGeom prst="flowChartAlternateProcess">
            <a:avLst/>
          </a:prstGeom>
          <a:noFill/>
        </p:spPr>
        <p:txBody>
          <a:bodyPr wrap="square" rtlCol="0" anchor="t">
            <a:spAutoFit/>
          </a:bodyPr>
          <a:lstStyle/>
          <a:p>
            <a:pPr marL="0" marR="0" lvl="0" indent="0" defTabSz="914400" eaLnBrk="1" fontAlgn="auto" latinLnBrk="0" hangingPunct="1">
              <a:lnSpc>
                <a:spcPct val="100000"/>
              </a:lnSpc>
              <a:spcBef>
                <a:spcPct val="0"/>
              </a:spcBef>
              <a:spcAft>
                <a:spcPct val="0"/>
              </a:spcAft>
              <a:buClrTx/>
              <a:buSzTx/>
              <a:buFontTx/>
              <a:buNone/>
              <a:defRPr/>
            </a:pPr>
            <a:r>
              <a:rPr lang="zh-CN" altLang="en-US" sz="2400" kern="0">
                <a:solidFill>
                  <a:schemeClr val="tx1">
                    <a:lumMod val="95000"/>
                    <a:lumOff val="5000"/>
                  </a:schemeClr>
                </a:solidFill>
                <a:latin typeface="Times New Roman" panose="02020603050405020304" pitchFamily="18" charset="0"/>
                <a:ea typeface="黑体" panose="02010609060101010101" charset="-122"/>
              </a:rPr>
              <a:t>脱分化：</a:t>
            </a:r>
            <a:endParaRPr lang="zh-CN" altLang="en-US" sz="2400" kern="0">
              <a:solidFill>
                <a:schemeClr val="tx1">
                  <a:lumMod val="95000"/>
                  <a:lumOff val="5000"/>
                </a:schemeClr>
              </a:solidFill>
              <a:latin typeface="Times New Roman" panose="02020603050405020304" pitchFamily="18" charset="0"/>
              <a:ea typeface="黑体" panose="02010609060101010101" charset="-122"/>
            </a:endParaRPr>
          </a:p>
        </p:txBody>
      </p:sp>
      <p:sp>
        <p:nvSpPr>
          <p:cNvPr id="21" name="文本框 20"/>
          <p:cNvSpPr txBox="1"/>
          <p:nvPr>
            <p:custDataLst>
              <p:tags r:id="rId11"/>
            </p:custDataLst>
          </p:nvPr>
        </p:nvSpPr>
        <p:spPr>
          <a:xfrm>
            <a:off x="365748" y="2258465"/>
            <a:ext cx="2054860" cy="510189"/>
          </a:xfrm>
          <a:prstGeom prst="flowChartAlternateProcess">
            <a:avLst/>
          </a:prstGeom>
          <a:noFill/>
        </p:spPr>
        <p:txBody>
          <a:bodyPr wrap="square" rtlCol="0" anchor="t">
            <a:spAutoFit/>
          </a:bodyPr>
          <a:lstStyle/>
          <a:p>
            <a:pPr marL="0" marR="0" lvl="0" indent="0" defTabSz="914400" eaLnBrk="1" fontAlgn="auto" latinLnBrk="0" hangingPunct="1">
              <a:lnSpc>
                <a:spcPct val="100000"/>
              </a:lnSpc>
              <a:spcBef>
                <a:spcPct val="0"/>
              </a:spcBef>
              <a:spcAft>
                <a:spcPct val="0"/>
              </a:spcAft>
              <a:buClrTx/>
              <a:buSzTx/>
              <a:buFontTx/>
              <a:buNone/>
              <a:defRPr/>
            </a:pPr>
            <a:r>
              <a:rPr lang="zh-CN" altLang="en-US" sz="2400" kern="0">
                <a:solidFill>
                  <a:schemeClr val="tx1">
                    <a:lumMod val="95000"/>
                    <a:lumOff val="5000"/>
                  </a:schemeClr>
                </a:solidFill>
                <a:latin typeface="Times New Roman" panose="02020603050405020304" pitchFamily="18" charset="0"/>
                <a:ea typeface="黑体" panose="02010609060101010101" charset="-122"/>
              </a:rPr>
              <a:t>愈伤组织：</a:t>
            </a:r>
            <a:endParaRPr lang="zh-CN" altLang="en-US" sz="2400" kern="0">
              <a:solidFill>
                <a:schemeClr val="tx1">
                  <a:lumMod val="95000"/>
                  <a:lumOff val="5000"/>
                </a:schemeClr>
              </a:solidFill>
              <a:latin typeface="Times New Roman" panose="02020603050405020304" pitchFamily="18" charset="0"/>
              <a:ea typeface="黑体" panose="02010609060101010101" charset="-122"/>
            </a:endParaRPr>
          </a:p>
        </p:txBody>
      </p:sp>
      <p:sp>
        <p:nvSpPr>
          <p:cNvPr id="2" name="矩形 1"/>
          <p:cNvSpPr/>
          <p:nvPr>
            <p:custDataLst>
              <p:tags r:id="rId12"/>
            </p:custDataLst>
          </p:nvPr>
        </p:nvSpPr>
        <p:spPr>
          <a:xfrm>
            <a:off x="4284952" y="290117"/>
            <a:ext cx="1808480" cy="583565"/>
          </a:xfrm>
          <a:prstGeom prst="rect">
            <a:avLst/>
          </a:prstGeom>
          <a:solidFill>
            <a:schemeClr val="accent6">
              <a:lumMod val="20000"/>
              <a:lumOff val="80000"/>
            </a:schemeClr>
          </a:solidFill>
          <a:ln>
            <a:noFill/>
          </a:ln>
        </p:spPr>
        <p:txBody>
          <a:bodyPr wrap="none">
            <a:spAutoFit/>
          </a:bodyPr>
          <a:lstStyle/>
          <a:p>
            <a:pPr lvl="0">
              <a:defRPr/>
            </a:pPr>
            <a:r>
              <a:rPr lang="zh-CN" altLang="en-US" sz="3200" kern="0">
                <a:solidFill>
                  <a:schemeClr val="tx1">
                    <a:lumMod val="95000"/>
                    <a:lumOff val="5000"/>
                  </a:schemeClr>
                </a:solidFill>
                <a:latin typeface="Times New Roman" panose="02020603050405020304" pitchFamily="18" charset="0"/>
                <a:ea typeface="黑体" panose="02010609060101010101" charset="-122"/>
              </a:rPr>
              <a:t>相关概念</a:t>
            </a:r>
            <a:endParaRPr lang="zh-CN" altLang="en-US" sz="3200" kern="0">
              <a:solidFill>
                <a:schemeClr val="tx1">
                  <a:lumMod val="95000"/>
                  <a:lumOff val="5000"/>
                </a:schemeClr>
              </a:solidFill>
              <a:latin typeface="Times New Roman" panose="02020603050405020304" pitchFamily="18" charset="0"/>
              <a:ea typeface="黑体" panose="02010609060101010101" charset="-122"/>
            </a:endParaRPr>
          </a:p>
        </p:txBody>
      </p:sp>
      <p:sp>
        <p:nvSpPr>
          <p:cNvPr id="25" name="文本框 24"/>
          <p:cNvSpPr txBox="1"/>
          <p:nvPr>
            <p:custDataLst>
              <p:tags r:id="rId13"/>
            </p:custDataLst>
          </p:nvPr>
        </p:nvSpPr>
        <p:spPr>
          <a:xfrm>
            <a:off x="1745424" y="3278222"/>
            <a:ext cx="5974080" cy="460375"/>
          </a:xfrm>
          <a:prstGeom prst="rect">
            <a:avLst/>
          </a:prstGeom>
          <a:noFill/>
        </p:spPr>
        <p:txBody>
          <a:bodyPr wrap="none" rtlCol="0" anchor="t">
            <a:spAutoFit/>
          </a:bodyPr>
          <a:lstStyle/>
          <a:p>
            <a:r>
              <a:rPr lang="zh-CN" altLang="en-US" sz="2400">
                <a:solidFill>
                  <a:sysClr val="windowText" lastClr="000000"/>
                </a:solidFill>
                <a:latin typeface="Times New Roman" panose="02020603050405020304" pitchFamily="18" charset="0"/>
                <a:ea typeface="黑体" panose="02010609060101010101" charset="-122"/>
                <a:sym typeface="+mn-ea"/>
              </a:rPr>
              <a:t>愈伤组织重新分化成芽、根等器官的过程。</a:t>
            </a:r>
            <a:endParaRPr lang="zh-CN" altLang="en-US" sz="2400">
              <a:solidFill>
                <a:sysClr val="windowText" lastClr="000000"/>
              </a:solidFill>
              <a:latin typeface="Times New Roman" panose="02020603050405020304" pitchFamily="18" charset="0"/>
              <a:ea typeface="黑体" panose="02010609060101010101" charset="-122"/>
              <a:sym typeface="+mn-ea"/>
            </a:endParaRPr>
          </a:p>
        </p:txBody>
      </p:sp>
      <p:sp>
        <p:nvSpPr>
          <p:cNvPr id="26" name="文本框 25"/>
          <p:cNvSpPr txBox="1"/>
          <p:nvPr>
            <p:custDataLst>
              <p:tags r:id="rId14"/>
            </p:custDataLst>
          </p:nvPr>
        </p:nvSpPr>
        <p:spPr>
          <a:xfrm>
            <a:off x="411289" y="3288832"/>
            <a:ext cx="1473835" cy="510189"/>
          </a:xfrm>
          <a:prstGeom prst="flowChartAlternateProcess">
            <a:avLst/>
          </a:prstGeom>
          <a:noFill/>
        </p:spPr>
        <p:txBody>
          <a:bodyPr wrap="square" rtlCol="0" anchor="t">
            <a:spAutoFit/>
          </a:bodyPr>
          <a:lstStyle/>
          <a:p>
            <a:r>
              <a:rPr lang="zh-CN" altLang="en-US" sz="2400" kern="0">
                <a:solidFill>
                  <a:schemeClr val="tx1">
                    <a:lumMod val="95000"/>
                    <a:lumOff val="5000"/>
                  </a:schemeClr>
                </a:solidFill>
                <a:latin typeface="Times New Roman" panose="02020603050405020304" pitchFamily="18" charset="0"/>
                <a:ea typeface="黑体" panose="02010609060101010101" charset="-122"/>
              </a:rPr>
              <a:t>再分化：</a:t>
            </a:r>
            <a:endParaRPr lang="zh-CN" altLang="en-US" sz="2400" kern="0">
              <a:solidFill>
                <a:schemeClr val="tx1">
                  <a:lumMod val="95000"/>
                  <a:lumOff val="5000"/>
                </a:schemeClr>
              </a:solidFill>
              <a:latin typeface="Times New Roman" panose="02020603050405020304" pitchFamily="18" charset="0"/>
              <a:ea typeface="黑体" panose="02010609060101010101" charset="-122"/>
            </a:endParaRPr>
          </a:p>
        </p:txBody>
      </p:sp>
      <p:sp>
        <p:nvSpPr>
          <p:cNvPr id="4" name="文本框 3"/>
          <p:cNvSpPr txBox="1"/>
          <p:nvPr>
            <p:custDataLst>
              <p:tags r:id="rId15"/>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植物组织培养技术</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linds(horizont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left)">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linds(horizontal)">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blinds(horizontal)">
                                      <p:cBhvr>
                                        <p:cTn id="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2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文本框 8"/>
          <p:cNvSpPr txBox="1"/>
          <p:nvPr>
            <p:custDataLst>
              <p:tags r:id="rId1"/>
            </p:custDataLst>
          </p:nvPr>
        </p:nvSpPr>
        <p:spPr>
          <a:xfrm>
            <a:off x="409538" y="1555068"/>
            <a:ext cx="6364912" cy="521970"/>
          </a:xfrm>
          <a:prstGeom prst="rect">
            <a:avLst/>
          </a:prstGeom>
          <a:noFill/>
        </p:spPr>
        <p:txBody>
          <a:bodyPr wrap="square" rtlCol="0">
            <a:spAutoFit/>
          </a:bodyPr>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① 植物细胞一般具有</a:t>
            </a:r>
            <a:r>
              <a:rPr kumimoji="0" lang="en-US" altLang="zh-CN"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___________</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a:t>
            </a:r>
            <a:endPar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11" name="文本框 10"/>
          <p:cNvSpPr txBox="1"/>
          <p:nvPr>
            <p:custDataLst>
              <p:tags r:id="rId2"/>
            </p:custDataLst>
          </p:nvPr>
        </p:nvSpPr>
        <p:spPr>
          <a:xfrm>
            <a:off x="436880" y="3425190"/>
            <a:ext cx="11528425" cy="1383665"/>
          </a:xfrm>
          <a:prstGeom prst="rect">
            <a:avLst/>
          </a:prstGeom>
          <a:noFill/>
        </p:spPr>
        <p:txBody>
          <a:bodyPr wrap="square" rtlCol="0">
            <a:spAutoFit/>
          </a:bodyPr>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③植物激素中</a:t>
            </a:r>
            <a:r>
              <a:rPr kumimoji="0" lang="en-US" altLang="zh-CN"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________</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和</a:t>
            </a:r>
            <a:r>
              <a:rPr kumimoji="0" lang="en-US" altLang="zh-CN"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____________</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是启动</a:t>
            </a:r>
            <a:r>
              <a:rPr kumimoji="0" lang="en-US" altLang="zh-CN"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_________</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a:t>
            </a:r>
            <a:r>
              <a:rPr kumimoji="0" lang="en-US" altLang="zh-CN"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_________</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和</a:t>
            </a:r>
            <a:r>
              <a:rPr kumimoji="0" lang="en-US" altLang="zh-CN"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_________</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的关键激素，它们的</a:t>
            </a:r>
            <a:r>
              <a:rPr kumimoji="0" lang="en-US" altLang="zh-CN"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_____</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a:t>
            </a:r>
            <a:r>
              <a:rPr kumimoji="0" lang="en-US" altLang="zh-CN"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_____</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等都会影响植物细胞的发育方向；</a:t>
            </a:r>
            <a:endPar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12" name="文本框 11"/>
          <p:cNvSpPr txBox="1"/>
          <p:nvPr>
            <p:custDataLst>
              <p:tags r:id="rId3"/>
            </p:custDataLst>
          </p:nvPr>
        </p:nvSpPr>
        <p:spPr>
          <a:xfrm>
            <a:off x="2652870" y="3375034"/>
            <a:ext cx="1440160" cy="521970"/>
          </a:xfrm>
          <a:prstGeom prst="rect">
            <a:avLst/>
          </a:prstGeom>
          <a:noFill/>
        </p:spPr>
        <p:txBody>
          <a:bodyPr wrap="square" rtlCol="0">
            <a:spAutoFit/>
          </a:bodyPr>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生长素</a:t>
            </a:r>
            <a:endPar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endParaRPr>
          </a:p>
        </p:txBody>
      </p:sp>
      <p:sp>
        <p:nvSpPr>
          <p:cNvPr id="13" name="文本框 12"/>
          <p:cNvSpPr txBox="1"/>
          <p:nvPr>
            <p:custDataLst>
              <p:tags r:id="rId4"/>
            </p:custDataLst>
          </p:nvPr>
        </p:nvSpPr>
        <p:spPr>
          <a:xfrm>
            <a:off x="4483592" y="3367990"/>
            <a:ext cx="2160240" cy="521970"/>
          </a:xfrm>
          <a:prstGeom prst="rect">
            <a:avLst/>
          </a:prstGeom>
          <a:noFill/>
        </p:spPr>
        <p:txBody>
          <a:bodyPr wrap="square" rtlCol="0">
            <a:spAutoFit/>
          </a:bodyPr>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细胞分裂素</a:t>
            </a:r>
            <a:endPar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endParaRPr>
          </a:p>
        </p:txBody>
      </p:sp>
      <p:sp>
        <p:nvSpPr>
          <p:cNvPr id="14" name="文本框 13"/>
          <p:cNvSpPr txBox="1"/>
          <p:nvPr>
            <p:custDataLst>
              <p:tags r:id="rId5"/>
            </p:custDataLst>
          </p:nvPr>
        </p:nvSpPr>
        <p:spPr>
          <a:xfrm>
            <a:off x="7691964" y="3400679"/>
            <a:ext cx="2520280" cy="521970"/>
          </a:xfrm>
          <a:prstGeom prst="rect">
            <a:avLst/>
          </a:prstGeom>
          <a:noFill/>
        </p:spPr>
        <p:txBody>
          <a:bodyPr wrap="square" rtlCol="0">
            <a:spAutoFit/>
          </a:bodyPr>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细胞分裂</a:t>
            </a:r>
            <a:endPar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endParaRPr>
          </a:p>
        </p:txBody>
      </p:sp>
      <p:sp>
        <p:nvSpPr>
          <p:cNvPr id="15" name="文本框 14"/>
          <p:cNvSpPr txBox="1"/>
          <p:nvPr>
            <p:custDataLst>
              <p:tags r:id="rId6"/>
            </p:custDataLst>
          </p:nvPr>
        </p:nvSpPr>
        <p:spPr>
          <a:xfrm>
            <a:off x="9616101" y="3425166"/>
            <a:ext cx="1559496" cy="521970"/>
          </a:xfrm>
          <a:prstGeom prst="rect">
            <a:avLst/>
          </a:prstGeom>
          <a:noFill/>
        </p:spPr>
        <p:txBody>
          <a:bodyPr wrap="square" rtlCol="0">
            <a:spAutoFit/>
          </a:bodyPr>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脱分化</a:t>
            </a:r>
            <a:endPar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endParaRPr>
          </a:p>
        </p:txBody>
      </p:sp>
      <p:sp>
        <p:nvSpPr>
          <p:cNvPr id="16" name="文本框 15"/>
          <p:cNvSpPr txBox="1"/>
          <p:nvPr>
            <p:custDataLst>
              <p:tags r:id="rId7"/>
            </p:custDataLst>
          </p:nvPr>
        </p:nvSpPr>
        <p:spPr>
          <a:xfrm>
            <a:off x="812623" y="3831566"/>
            <a:ext cx="1440160" cy="521970"/>
          </a:xfrm>
          <a:prstGeom prst="rect">
            <a:avLst/>
          </a:prstGeom>
          <a:noFill/>
        </p:spPr>
        <p:txBody>
          <a:bodyPr wrap="square" rtlCol="0">
            <a:spAutoFit/>
          </a:bodyPr>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再分化</a:t>
            </a:r>
            <a:endPar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endParaRPr>
          </a:p>
        </p:txBody>
      </p:sp>
      <p:sp>
        <p:nvSpPr>
          <p:cNvPr id="17" name="文本框 16"/>
          <p:cNvSpPr txBox="1"/>
          <p:nvPr>
            <p:custDataLst>
              <p:tags r:id="rId8"/>
            </p:custDataLst>
          </p:nvPr>
        </p:nvSpPr>
        <p:spPr>
          <a:xfrm>
            <a:off x="5309200" y="3831566"/>
            <a:ext cx="1368152" cy="521970"/>
          </a:xfrm>
          <a:prstGeom prst="rect">
            <a:avLst/>
          </a:prstGeom>
          <a:noFill/>
        </p:spPr>
        <p:txBody>
          <a:bodyPr wrap="square" rtlCol="0">
            <a:spAutoFit/>
          </a:bodyPr>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浓度</a:t>
            </a:r>
            <a:endPar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endParaRPr>
          </a:p>
        </p:txBody>
      </p:sp>
      <p:sp>
        <p:nvSpPr>
          <p:cNvPr id="20" name="文本框 19"/>
          <p:cNvSpPr txBox="1"/>
          <p:nvPr>
            <p:custDataLst>
              <p:tags r:id="rId9"/>
            </p:custDataLst>
          </p:nvPr>
        </p:nvSpPr>
        <p:spPr>
          <a:xfrm>
            <a:off x="6482324" y="3843173"/>
            <a:ext cx="1152128" cy="521970"/>
          </a:xfrm>
          <a:prstGeom prst="rect">
            <a:avLst/>
          </a:prstGeom>
          <a:noFill/>
        </p:spPr>
        <p:txBody>
          <a:bodyPr wrap="square" rtlCol="0">
            <a:spAutoFit/>
          </a:bodyPr>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比例</a:t>
            </a:r>
            <a:endPar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endParaRPr>
          </a:p>
        </p:txBody>
      </p:sp>
      <p:sp>
        <p:nvSpPr>
          <p:cNvPr id="21" name="文本框 20"/>
          <p:cNvSpPr txBox="1"/>
          <p:nvPr>
            <p:custDataLst>
              <p:tags r:id="rId10"/>
            </p:custDataLst>
          </p:nvPr>
        </p:nvSpPr>
        <p:spPr>
          <a:xfrm>
            <a:off x="4103543" y="1534828"/>
            <a:ext cx="1249680" cy="521970"/>
          </a:xfrm>
          <a:prstGeom prst="rect">
            <a:avLst/>
          </a:prstGeom>
          <a:noFill/>
        </p:spPr>
        <p:txBody>
          <a:bodyPr wrap="none" rtlCol="0">
            <a:spAutoFit/>
          </a:bodyPr>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全能性</a:t>
            </a:r>
            <a:endPar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endParaRPr>
          </a:p>
        </p:txBody>
      </p:sp>
      <p:sp>
        <p:nvSpPr>
          <p:cNvPr id="2" name="TextBox 1"/>
          <p:cNvSpPr txBox="1"/>
          <p:nvPr>
            <p:custDataLst>
              <p:tags r:id="rId11"/>
            </p:custDataLst>
          </p:nvPr>
        </p:nvSpPr>
        <p:spPr>
          <a:xfrm>
            <a:off x="419100" y="2219960"/>
            <a:ext cx="11432540" cy="953135"/>
          </a:xfrm>
          <a:prstGeom prst="rect">
            <a:avLst/>
          </a:prstGeom>
          <a:noFill/>
        </p:spPr>
        <p:txBody>
          <a:bodyPr wrap="square" rtlCol="0">
            <a:spAutoFit/>
          </a:bodyPr>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Arial" panose="020B0604020202020204"/>
              </a:rPr>
              <a:t>②在一定的激素和营养等条件的诱导下，已经分化的细胞可以经过</a:t>
            </a:r>
            <a:r>
              <a:rPr kumimoji="0" lang="zh-CN" altLang="en-US" sz="2800" i="0" u="sng"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脱分化</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Arial" panose="020B0604020202020204"/>
              </a:rPr>
              <a:t>和</a:t>
            </a:r>
            <a:r>
              <a:rPr kumimoji="0" lang="zh-CN" altLang="en-US" sz="2800" i="0" u="sng"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再分化</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Arial" panose="020B0604020202020204"/>
              </a:rPr>
              <a:t>，形成</a:t>
            </a:r>
            <a:r>
              <a:rPr kumimoji="0" lang="zh-CN" altLang="en-US" sz="2800" i="0" u="sng"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胚状体</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Arial" panose="020B0604020202020204"/>
              </a:rPr>
              <a:t>，长</a:t>
            </a:r>
            <a:r>
              <a:rPr kumimoji="0" lang="zh-CN" altLang="en-US" sz="2800" i="0" u="sng"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出芽和根</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Arial" panose="020B0604020202020204"/>
              </a:rPr>
              <a:t>，进而发育成</a:t>
            </a:r>
            <a:r>
              <a:rPr kumimoji="0" lang="zh-CN" altLang="en-US" sz="2800" i="0" u="sng"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Arial" panose="020B0604020202020204"/>
              </a:rPr>
              <a:t>完整的植株</a:t>
            </a:r>
            <a:r>
              <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Arial" panose="020B0604020202020204"/>
              </a:rPr>
              <a:t>，</a:t>
            </a:r>
            <a:endParaRPr kumimoji="0" lang="zh-CN" altLang="en-US" sz="28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Arial" panose="020B0604020202020204"/>
            </a:endParaRPr>
          </a:p>
        </p:txBody>
      </p:sp>
      <p:sp>
        <p:nvSpPr>
          <p:cNvPr id="25" name="文本框 24"/>
          <p:cNvSpPr txBox="1"/>
          <p:nvPr>
            <p:custDataLst>
              <p:tags r:id="rId12"/>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29" name="文本框 28"/>
          <p:cNvSpPr txBox="1"/>
          <p:nvPr>
            <p:custDataLst>
              <p:tags r:id="rId13"/>
            </p:custDataLst>
          </p:nvPr>
        </p:nvSpPr>
        <p:spPr>
          <a:xfrm>
            <a:off x="327025" y="1079500"/>
            <a:ext cx="1605280" cy="521970"/>
          </a:xfrm>
          <a:prstGeom prst="rect">
            <a:avLst/>
          </a:prstGeom>
          <a:noFill/>
        </p:spPr>
        <p:txBody>
          <a:bodyPr wrap="none" rtlCol="0" anchor="t">
            <a:spAutoFit/>
          </a:bodyPr>
          <a:p>
            <a:r>
              <a:rPr lang="zh-CN" altLang="en-US" sz="2800">
                <a:latin typeface="Times New Roman" panose="02020603050405020304" pitchFamily="18" charset="0"/>
                <a:ea typeface="黑体" panose="02010609060101010101" charset="-122"/>
              </a:rPr>
              <a:t>实验原理</a:t>
            </a:r>
            <a:endParaRPr lang="zh-CN" altLang="en-US" sz="2800">
              <a:latin typeface="Times New Roman" panose="02020603050405020304" pitchFamily="18" charset="0"/>
              <a:ea typeface="黑体" panose="02010609060101010101" charset="-122"/>
            </a:endParaRPr>
          </a:p>
        </p:txBody>
      </p:sp>
      <p:graphicFrame>
        <p:nvGraphicFramePr>
          <p:cNvPr id="3" name="表格 2"/>
          <p:cNvGraphicFramePr>
            <a:graphicFrameLocks noGrp="1"/>
          </p:cNvGraphicFramePr>
          <p:nvPr>
            <p:custDataLst>
              <p:tags r:id="rId14"/>
            </p:custDataLst>
          </p:nvPr>
        </p:nvGraphicFramePr>
        <p:xfrm>
          <a:off x="1604623" y="4575812"/>
          <a:ext cx="8533130" cy="2078355"/>
        </p:xfrm>
        <a:graphic>
          <a:graphicData uri="http://schemas.openxmlformats.org/drawingml/2006/table">
            <a:tbl>
              <a:tblPr firstRow="1" bandRow="1"/>
              <a:tblGrid>
                <a:gridCol w="3289300"/>
                <a:gridCol w="5243830"/>
              </a:tblGrid>
              <a:tr h="523875">
                <a:tc>
                  <a:txBody>
                    <a:bodyPr wrap="square"/>
                    <a:lstStyle>
                      <a:lvl1pPr marL="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9pPr>
                    </a:lstStyle>
                    <a:p>
                      <a:pPr algn="ctr">
                        <a:buNone/>
                      </a:pPr>
                      <a:r>
                        <a:rPr lang="zh-CN" altLang="en-US" sz="2800" b="0" kern="100">
                          <a:solidFill>
                            <a:schemeClr val="bg1"/>
                          </a:solidFill>
                          <a:latin typeface="Times New Roman" panose="02020603050405020304" pitchFamily="18" charset="0"/>
                          <a:ea typeface="黑体" panose="02010609060101010101" charset="-122"/>
                          <a:cs typeface="Times New Roman" panose="02020603050405020304" pitchFamily="18" charset="0"/>
                        </a:rPr>
                        <a:t>生长素</a:t>
                      </a:r>
                      <a:r>
                        <a:rPr lang="en-US" altLang="zh-CN" sz="2800" b="0" kern="100">
                          <a:solidFill>
                            <a:schemeClr val="bg1"/>
                          </a:solidFill>
                          <a:latin typeface="Times New Roman" panose="02020603050405020304" pitchFamily="18" charset="0"/>
                          <a:ea typeface="黑体" panose="02010609060101010101" charset="-122"/>
                          <a:cs typeface="Times New Roman" panose="02020603050405020304" pitchFamily="18" charset="0"/>
                        </a:rPr>
                        <a:t>/</a:t>
                      </a:r>
                      <a:r>
                        <a:rPr lang="zh-CN" altLang="en-US" sz="2800" b="0" kern="100">
                          <a:solidFill>
                            <a:schemeClr val="bg1"/>
                          </a:solidFill>
                          <a:latin typeface="Times New Roman" panose="02020603050405020304" pitchFamily="18" charset="0"/>
                          <a:ea typeface="黑体" panose="02010609060101010101" charset="-122"/>
                          <a:cs typeface="Times New Roman" panose="02020603050405020304" pitchFamily="18" charset="0"/>
                        </a:rPr>
                        <a:t>细胞分裂素</a:t>
                      </a:r>
                      <a:r>
                        <a:rPr lang="en-US" altLang="zh-CN" sz="2800" b="0" kern="100">
                          <a:solidFill>
                            <a:schemeClr val="bg1"/>
                          </a:solidFill>
                          <a:latin typeface="Times New Roman" panose="02020603050405020304" pitchFamily="18" charset="0"/>
                          <a:ea typeface="黑体" panose="02010609060101010101" charset="-122"/>
                          <a:cs typeface="Times New Roman" panose="02020603050405020304" pitchFamily="18" charset="0"/>
                        </a:rPr>
                        <a:t> </a:t>
                      </a:r>
                      <a:endParaRPr lang="en-US" altLang="zh-CN" sz="2800" b="0" kern="100">
                        <a:solidFill>
                          <a:schemeClr val="bg1"/>
                        </a:solidFill>
                        <a:latin typeface="Times New Roman" panose="02020603050405020304" pitchFamily="18" charset="0"/>
                        <a:ea typeface="黑体" panose="02010609060101010101" charset="-122"/>
                        <a:cs typeface="Times New Roman" panose="02020603050405020304" pitchFamily="18" charset="0"/>
                      </a:endParaRPr>
                    </a:p>
                  </a:txBody>
                  <a:tcPr vert="horz">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5B9BD5"/>
                    </a:solidFill>
                  </a:tcPr>
                </a:tc>
                <a:tc>
                  <a:txBody>
                    <a:bodyPr wrap="square"/>
                    <a:lstStyle>
                      <a:lvl1pPr marL="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b="1" kern="1200">
                          <a:solidFill>
                            <a:schemeClr val="lt1"/>
                          </a:solidFill>
                          <a:latin typeface="Arial" panose="020B0604020202020204"/>
                          <a:ea typeface="微软雅黑" panose="020B0503020204020204" charset="-122"/>
                          <a:cs typeface="Arial" panose="020B0604020202020204"/>
                        </a:defRPr>
                      </a:lvl9pPr>
                    </a:lstStyle>
                    <a:p>
                      <a:pPr algn="ctr">
                        <a:buNone/>
                      </a:pPr>
                      <a:r>
                        <a:rPr lang="zh-CN" altLang="en-US" sz="2800" b="0" kern="100">
                          <a:solidFill>
                            <a:schemeClr val="bg1"/>
                          </a:solidFill>
                          <a:latin typeface="Times New Roman" panose="02020603050405020304" pitchFamily="18" charset="0"/>
                          <a:ea typeface="黑体" panose="02010609060101010101" charset="-122"/>
                          <a:cs typeface="宋体" panose="02010600030101010101" pitchFamily="2" charset="-122"/>
                        </a:rPr>
                        <a:t>结果</a:t>
                      </a:r>
                      <a:endParaRPr lang="zh-CN" altLang="en-US" sz="2800" b="0" kern="100">
                        <a:solidFill>
                          <a:schemeClr val="bg1"/>
                        </a:solidFill>
                        <a:latin typeface="Times New Roman" panose="02020603050405020304" pitchFamily="18" charset="0"/>
                        <a:ea typeface="黑体" panose="02010609060101010101" charset="-122"/>
                        <a:cs typeface="宋体" panose="02010600030101010101" pitchFamily="2" charset="-122"/>
                      </a:endParaRPr>
                    </a:p>
                  </a:txBody>
                  <a:tcPr vert="horz">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5B9BD5"/>
                    </a:solidFill>
                  </a:tcPr>
                </a:tc>
              </a:tr>
              <a:tr h="381000">
                <a:tc>
                  <a:txBody>
                    <a:bodyPr wrap="square"/>
                    <a:lstStyle>
                      <a:lvl1pPr marL="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9pPr>
                    </a:lstStyle>
                    <a:p>
                      <a:pPr algn="ctr">
                        <a:buNone/>
                      </a:pPr>
                      <a:r>
                        <a:rPr lang="zh-CN" altLang="en-US" sz="2800" b="0" kern="100">
                          <a:solidFill>
                            <a:schemeClr val="tx2"/>
                          </a:solidFill>
                          <a:latin typeface="Times New Roman" panose="02020603050405020304" pitchFamily="18" charset="0"/>
                          <a:ea typeface="黑体" panose="02010609060101010101" charset="-122"/>
                          <a:cs typeface="Times New Roman" panose="02020603050405020304" pitchFamily="18" charset="0"/>
                        </a:rPr>
                        <a:t>比值高</a:t>
                      </a:r>
                      <a:r>
                        <a:rPr lang="en-US" altLang="zh-CN" sz="2800" b="0" kern="100">
                          <a:solidFill>
                            <a:schemeClr val="tx2"/>
                          </a:solidFill>
                          <a:latin typeface="Times New Roman" panose="02020603050405020304" pitchFamily="18" charset="0"/>
                          <a:ea typeface="黑体" panose="02010609060101010101" charset="-122"/>
                          <a:cs typeface="Times New Roman" panose="02020603050405020304" pitchFamily="18" charset="0"/>
                        </a:rPr>
                        <a:t>(</a:t>
                      </a:r>
                      <a:r>
                        <a:rPr lang="zh-CN" altLang="en-US" sz="2800" b="0">
                          <a:solidFill>
                            <a:schemeClr val="tx2"/>
                          </a:solidFill>
                          <a:latin typeface="Times New Roman" panose="02020603050405020304" pitchFamily="18" charset="0"/>
                          <a:ea typeface="黑体" panose="02010609060101010101" charset="-122"/>
                          <a:cs typeface="Times New Roman" panose="02020603050405020304" pitchFamily="18" charset="0"/>
                          <a:sym typeface="+mn-ea"/>
                        </a:rPr>
                        <a:t>＞</a:t>
                      </a:r>
                      <a:r>
                        <a:rPr lang="zh-CN" altLang="zh-CN" sz="2800" b="0">
                          <a:solidFill>
                            <a:schemeClr val="tx2"/>
                          </a:solidFill>
                          <a:latin typeface="Times New Roman" panose="02020603050405020304" pitchFamily="18" charset="0"/>
                          <a:ea typeface="黑体" panose="02010609060101010101" charset="-122"/>
                          <a:cs typeface="Times New Roman" panose="02020603050405020304" pitchFamily="18" charset="0"/>
                          <a:sym typeface="+mn-ea"/>
                        </a:rPr>
                        <a:t>1</a:t>
                      </a:r>
                      <a:r>
                        <a:rPr lang="en-US" altLang="zh-CN" sz="2800" b="0">
                          <a:solidFill>
                            <a:schemeClr val="tx2"/>
                          </a:solidFill>
                          <a:latin typeface="Times New Roman" panose="02020603050405020304" pitchFamily="18" charset="0"/>
                          <a:ea typeface="黑体" panose="02010609060101010101" charset="-122"/>
                          <a:cs typeface="Times New Roman" panose="02020603050405020304" pitchFamily="18" charset="0"/>
                          <a:sym typeface="+mn-ea"/>
                        </a:rPr>
                        <a:t>)</a:t>
                      </a:r>
                      <a:endParaRPr lang="en-US" altLang="zh-CN" sz="2800" b="0">
                        <a:solidFill>
                          <a:schemeClr val="tx2"/>
                        </a:solidFill>
                        <a:latin typeface="Times New Roman" panose="02020603050405020304" pitchFamily="18" charset="0"/>
                        <a:ea typeface="黑体" panose="02010609060101010101" charset="-122"/>
                        <a:cs typeface="Times New Roman" panose="02020603050405020304" pitchFamily="18" charset="0"/>
                        <a:sym typeface="+mn-ea"/>
                      </a:endParaRPr>
                    </a:p>
                  </a:txBody>
                  <a:tcPr vert="horz">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2DEEF"/>
                    </a:solidFill>
                  </a:tcPr>
                </a:tc>
                <a:tc>
                  <a:txBody>
                    <a:bodyPr wrap="square"/>
                    <a:lstStyle>
                      <a:lvl1pPr marL="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9pPr>
                    </a:lstStyle>
                    <a:p>
                      <a:pPr algn="ctr">
                        <a:buNone/>
                      </a:pPr>
                      <a:endParaRPr lang="zh-CN" altLang="en-US" sz="2800" b="0">
                        <a:solidFill>
                          <a:srgbClr val="1313E4"/>
                        </a:solidFill>
                        <a:latin typeface="Times New Roman" panose="02020603050405020304" pitchFamily="18" charset="0"/>
                        <a:ea typeface="黑体" panose="02010609060101010101" charset="-122"/>
                        <a:cs typeface="Times New Roman" panose="02020603050405020304" pitchFamily="18" charset="0"/>
                      </a:endParaRPr>
                    </a:p>
                  </a:txBody>
                  <a:tcPr vert="horz">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D2DEEF"/>
                    </a:solidFill>
                  </a:tcPr>
                </a:tc>
              </a:tr>
              <a:tr h="381000">
                <a:tc>
                  <a:txBody>
                    <a:bodyPr wrap="square"/>
                    <a:lstStyle>
                      <a:lvl1pPr marL="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9pPr>
                    </a:lstStyle>
                    <a:p>
                      <a:pPr algn="ctr">
                        <a:buNone/>
                      </a:pPr>
                      <a:r>
                        <a:rPr lang="zh-CN" altLang="en-US" sz="2800" b="0" kern="100">
                          <a:solidFill>
                            <a:schemeClr val="tx2"/>
                          </a:solidFill>
                          <a:latin typeface="Times New Roman" panose="02020603050405020304" pitchFamily="18" charset="0"/>
                          <a:ea typeface="黑体" panose="02010609060101010101" charset="-122"/>
                          <a:cs typeface="Times New Roman" panose="02020603050405020304" pitchFamily="18" charset="0"/>
                        </a:rPr>
                        <a:t>比值低</a:t>
                      </a:r>
                      <a:r>
                        <a:rPr lang="en-US" altLang="zh-CN" sz="2800" b="0" kern="100">
                          <a:solidFill>
                            <a:schemeClr val="tx2"/>
                          </a:solidFill>
                          <a:latin typeface="Times New Roman" panose="02020603050405020304" pitchFamily="18" charset="0"/>
                          <a:ea typeface="黑体" panose="02010609060101010101" charset="-122"/>
                          <a:cs typeface="Times New Roman" panose="02020603050405020304" pitchFamily="18" charset="0"/>
                          <a:sym typeface="+mn-ea"/>
                        </a:rPr>
                        <a:t>(</a:t>
                      </a:r>
                      <a:r>
                        <a:rPr lang="zh-CN" altLang="en-US" sz="2800" b="0">
                          <a:solidFill>
                            <a:schemeClr val="tx2"/>
                          </a:solidFill>
                          <a:latin typeface="Times New Roman" panose="02020603050405020304" pitchFamily="18" charset="0"/>
                          <a:ea typeface="黑体" panose="02010609060101010101" charset="-122"/>
                          <a:cs typeface="Times New Roman" panose="02020603050405020304" pitchFamily="18" charset="0"/>
                          <a:sym typeface="+mn-ea"/>
                        </a:rPr>
                        <a:t>＜1</a:t>
                      </a:r>
                      <a:r>
                        <a:rPr lang="en-US" altLang="zh-CN" sz="2800" b="0">
                          <a:solidFill>
                            <a:schemeClr val="tx2"/>
                          </a:solidFill>
                          <a:latin typeface="Times New Roman" panose="02020603050405020304" pitchFamily="18" charset="0"/>
                          <a:ea typeface="黑体" panose="02010609060101010101" charset="-122"/>
                          <a:cs typeface="Times New Roman" panose="02020603050405020304" pitchFamily="18" charset="0"/>
                          <a:sym typeface="+mn-ea"/>
                        </a:rPr>
                        <a:t>)</a:t>
                      </a:r>
                      <a:endParaRPr lang="en-US" altLang="zh-CN" sz="2800" b="0">
                        <a:solidFill>
                          <a:schemeClr val="tx2"/>
                        </a:solidFill>
                        <a:latin typeface="Times New Roman" panose="02020603050405020304" pitchFamily="18" charset="0"/>
                        <a:ea typeface="黑体" panose="02010609060101010101" charset="-122"/>
                        <a:cs typeface="Times New Roman" panose="02020603050405020304" pitchFamily="18" charset="0"/>
                        <a:sym typeface="+mn-ea"/>
                      </a:endParaRPr>
                    </a:p>
                  </a:txBody>
                  <a:tcPr vert="horz">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AEFF7"/>
                    </a:solidFill>
                  </a:tcPr>
                </a:tc>
                <a:tc>
                  <a:txBody>
                    <a:bodyPr wrap="square"/>
                    <a:lstStyle>
                      <a:lvl1pPr marL="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9pPr>
                    </a:lstStyle>
                    <a:p>
                      <a:pPr algn="ctr">
                        <a:buNone/>
                      </a:pPr>
                      <a:endParaRPr lang="zh-CN" altLang="en-US" sz="2800" b="0">
                        <a:solidFill>
                          <a:srgbClr val="1313E4"/>
                        </a:solidFill>
                        <a:latin typeface="Times New Roman" panose="02020603050405020304" pitchFamily="18" charset="0"/>
                        <a:ea typeface="黑体" panose="02010609060101010101" charset="-122"/>
                        <a:cs typeface="Times New Roman" panose="02020603050405020304" pitchFamily="18" charset="0"/>
                      </a:endParaRPr>
                    </a:p>
                  </a:txBody>
                  <a:tcPr vert="horz">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AEFF7"/>
                    </a:solidFill>
                  </a:tcPr>
                </a:tc>
              </a:tr>
              <a:tr h="381000">
                <a:tc>
                  <a:txBody>
                    <a:bodyPr wrap="square"/>
                    <a:lstStyle>
                      <a:lvl1pPr marL="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9pPr>
                    </a:lstStyle>
                    <a:p>
                      <a:pPr algn="ctr">
                        <a:buNone/>
                      </a:pPr>
                      <a:r>
                        <a:rPr lang="zh-CN" altLang="en-US" sz="2800" b="0" kern="100">
                          <a:solidFill>
                            <a:schemeClr val="tx2"/>
                          </a:solidFill>
                          <a:latin typeface="Times New Roman" panose="02020603050405020304" pitchFamily="18" charset="0"/>
                          <a:ea typeface="黑体" panose="02010609060101010101" charset="-122"/>
                          <a:cs typeface="Times New Roman" panose="02020603050405020304" pitchFamily="18" charset="0"/>
                        </a:rPr>
                        <a:t>比值适中</a:t>
                      </a:r>
                      <a:r>
                        <a:rPr lang="en-US" altLang="zh-CN" sz="2800" b="0" kern="100">
                          <a:solidFill>
                            <a:schemeClr val="tx2"/>
                          </a:solidFill>
                          <a:latin typeface="Times New Roman" panose="02020603050405020304" pitchFamily="18" charset="0"/>
                          <a:ea typeface="黑体" panose="02010609060101010101" charset="-122"/>
                          <a:cs typeface="Times New Roman" panose="02020603050405020304" pitchFamily="18" charset="0"/>
                          <a:sym typeface="+mn-ea"/>
                        </a:rPr>
                        <a:t>(</a:t>
                      </a:r>
                      <a:r>
                        <a:rPr lang="en-US" altLang="zh-CN" sz="2800" b="0">
                          <a:solidFill>
                            <a:schemeClr val="tx2"/>
                          </a:solidFill>
                          <a:latin typeface="Times New Roman" panose="02020603050405020304" pitchFamily="18" charset="0"/>
                          <a:ea typeface="黑体" panose="02010609060101010101" charset="-122"/>
                          <a:cs typeface="Times New Roman" panose="02020603050405020304" pitchFamily="18" charset="0"/>
                          <a:sym typeface="+mn-ea"/>
                        </a:rPr>
                        <a:t>=</a:t>
                      </a:r>
                      <a:r>
                        <a:rPr lang="zh-CN" altLang="zh-CN" sz="2800" b="0">
                          <a:solidFill>
                            <a:schemeClr val="tx2"/>
                          </a:solidFill>
                          <a:latin typeface="Times New Roman" panose="02020603050405020304" pitchFamily="18" charset="0"/>
                          <a:ea typeface="黑体" panose="02010609060101010101" charset="-122"/>
                          <a:cs typeface="Times New Roman" panose="02020603050405020304" pitchFamily="18" charset="0"/>
                          <a:sym typeface="+mn-ea"/>
                        </a:rPr>
                        <a:t>1</a:t>
                      </a:r>
                      <a:r>
                        <a:rPr lang="en-US" altLang="zh-CN" sz="2800" b="0">
                          <a:solidFill>
                            <a:schemeClr val="tx2"/>
                          </a:solidFill>
                          <a:latin typeface="Times New Roman" panose="02020603050405020304" pitchFamily="18" charset="0"/>
                          <a:ea typeface="黑体" panose="02010609060101010101" charset="-122"/>
                          <a:cs typeface="Times New Roman" panose="02020603050405020304" pitchFamily="18" charset="0"/>
                          <a:sym typeface="+mn-ea"/>
                        </a:rPr>
                        <a:t>)</a:t>
                      </a:r>
                      <a:endParaRPr lang="en-US" altLang="zh-CN" sz="2800" b="0" kern="100">
                        <a:solidFill>
                          <a:schemeClr val="tx2"/>
                        </a:solidFill>
                        <a:latin typeface="Times New Roman" panose="02020603050405020304" pitchFamily="18" charset="0"/>
                        <a:ea typeface="黑体" panose="02010609060101010101" charset="-122"/>
                        <a:cs typeface="Times New Roman" panose="02020603050405020304" pitchFamily="18" charset="0"/>
                        <a:sym typeface="+mn-ea"/>
                      </a:endParaRPr>
                    </a:p>
                  </a:txBody>
                  <a:tcPr vert="horz">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2DEEF"/>
                    </a:solidFill>
                  </a:tcPr>
                </a:tc>
                <a:tc>
                  <a:txBody>
                    <a:bodyPr wrap="square"/>
                    <a:lstStyle>
                      <a:lvl1pPr marL="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1pPr>
                      <a:lvl2pPr marL="4572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2pPr>
                      <a:lvl3pPr marL="9144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3pPr>
                      <a:lvl4pPr marL="13716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4pPr>
                      <a:lvl5pPr marL="18288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5pPr>
                      <a:lvl6pPr marL="22860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6pPr>
                      <a:lvl7pPr marL="27432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7pPr>
                      <a:lvl8pPr marL="32004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8pPr>
                      <a:lvl9pPr marL="3657600" algn="l" defTabSz="914400" rtl="0" eaLnBrk="1" latinLnBrk="0" hangingPunct="1">
                        <a:defRPr sz="1800" kern="1200">
                          <a:solidFill>
                            <a:schemeClr val="dk1"/>
                          </a:solidFill>
                          <a:latin typeface="Arial" panose="020B0604020202020204"/>
                          <a:ea typeface="微软雅黑" panose="020B0503020204020204" charset="-122"/>
                          <a:cs typeface="Arial" panose="020B0604020202020204"/>
                        </a:defRPr>
                      </a:lvl9pPr>
                    </a:lstStyle>
                    <a:p>
                      <a:pPr algn="ctr">
                        <a:buNone/>
                      </a:pPr>
                      <a:endParaRPr lang="zh-CN" altLang="en-US" sz="2800" b="0">
                        <a:solidFill>
                          <a:srgbClr val="1313E4"/>
                        </a:solidFill>
                        <a:latin typeface="Times New Roman" panose="02020603050405020304" pitchFamily="18" charset="0"/>
                        <a:ea typeface="黑体" panose="02010609060101010101" charset="-122"/>
                        <a:cs typeface="Times New Roman" panose="02020603050405020304" pitchFamily="18" charset="0"/>
                      </a:endParaRPr>
                    </a:p>
                  </a:txBody>
                  <a:tcPr vert="horz">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D2DEEF"/>
                    </a:solidFill>
                  </a:tcPr>
                </a:tc>
              </a:tr>
            </a:tbl>
          </a:graphicData>
        </a:graphic>
      </p:graphicFrame>
      <p:sp>
        <p:nvSpPr>
          <p:cNvPr id="22" name="矩形 21"/>
          <p:cNvSpPr/>
          <p:nvPr>
            <p:custDataLst>
              <p:tags r:id="rId15"/>
            </p:custDataLst>
          </p:nvPr>
        </p:nvSpPr>
        <p:spPr>
          <a:xfrm>
            <a:off x="4903628" y="5136158"/>
            <a:ext cx="5161280" cy="52197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kern="100">
                <a:solidFill>
                  <a:srgbClr val="FF0000"/>
                </a:solidFill>
                <a:latin typeface="Times New Roman" panose="02020603050405020304" pitchFamily="18" charset="0"/>
                <a:ea typeface="黑体" panose="02010609060101010101" charset="-122"/>
                <a:cs typeface="宋体" panose="02010600030101010101" pitchFamily="2" charset="-122"/>
                <a:sym typeface="+mn-ea"/>
              </a:rPr>
              <a:t>有利于根的分化，抑制芽的形成</a:t>
            </a:r>
            <a:endParaRPr lang="zh-CN" altLang="en-US" sz="2800" kern="100">
              <a:solidFill>
                <a:srgbClr val="FF0000"/>
              </a:solidFill>
              <a:latin typeface="Times New Roman" panose="02020603050405020304" pitchFamily="18" charset="0"/>
              <a:ea typeface="黑体" panose="02010609060101010101" charset="-122"/>
              <a:cs typeface="宋体" panose="02010600030101010101" pitchFamily="2" charset="-122"/>
              <a:sym typeface="+mn-ea"/>
            </a:endParaRPr>
          </a:p>
        </p:txBody>
      </p:sp>
      <p:sp>
        <p:nvSpPr>
          <p:cNvPr id="23" name="矩形 22"/>
          <p:cNvSpPr/>
          <p:nvPr>
            <p:custDataLst>
              <p:tags r:id="rId16"/>
            </p:custDataLst>
          </p:nvPr>
        </p:nvSpPr>
        <p:spPr>
          <a:xfrm>
            <a:off x="4903628" y="5596533"/>
            <a:ext cx="5161280" cy="52197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kern="100">
                <a:solidFill>
                  <a:srgbClr val="FF0000"/>
                </a:solidFill>
                <a:latin typeface="Times New Roman" panose="02020603050405020304" pitchFamily="18" charset="0"/>
                <a:ea typeface="黑体" panose="02010609060101010101" charset="-122"/>
                <a:cs typeface="宋体" panose="02010600030101010101" pitchFamily="2" charset="-122"/>
                <a:sym typeface="+mn-ea"/>
              </a:rPr>
              <a:t>有利于芽的分化，抑制根的形成</a:t>
            </a:r>
            <a:endParaRPr lang="zh-CN" altLang="en-US" sz="2800" kern="100">
              <a:solidFill>
                <a:srgbClr val="FF0000"/>
              </a:solidFill>
              <a:latin typeface="Times New Roman" panose="02020603050405020304" pitchFamily="18" charset="0"/>
              <a:ea typeface="黑体" panose="02010609060101010101" charset="-122"/>
              <a:cs typeface="宋体" panose="02010600030101010101" pitchFamily="2" charset="-122"/>
              <a:sym typeface="+mn-ea"/>
            </a:endParaRPr>
          </a:p>
        </p:txBody>
      </p:sp>
      <p:sp>
        <p:nvSpPr>
          <p:cNvPr id="24" name="矩形 23"/>
          <p:cNvSpPr/>
          <p:nvPr>
            <p:custDataLst>
              <p:tags r:id="rId17"/>
            </p:custDataLst>
          </p:nvPr>
        </p:nvSpPr>
        <p:spPr>
          <a:xfrm>
            <a:off x="4903628" y="6130947"/>
            <a:ext cx="3383280" cy="52197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kern="100">
                <a:solidFill>
                  <a:srgbClr val="FF0000"/>
                </a:solidFill>
                <a:latin typeface="Times New Roman" panose="02020603050405020304" pitchFamily="18" charset="0"/>
                <a:ea typeface="黑体" panose="02010609060101010101" charset="-122"/>
                <a:cs typeface="宋体" panose="02010600030101010101" pitchFamily="2" charset="-122"/>
                <a:sym typeface="+mn-ea"/>
              </a:rPr>
              <a:t>促进愈伤组织的形成</a:t>
            </a:r>
            <a:endParaRPr lang="zh-CN" altLang="en-US" sz="2800" kern="100">
              <a:solidFill>
                <a:srgbClr val="FF0000"/>
              </a:solidFill>
              <a:latin typeface="Times New Roman" panose="02020603050405020304" pitchFamily="18" charset="0"/>
              <a:ea typeface="黑体" panose="02010609060101010101" charset="-122"/>
              <a:cs typeface="宋体" panose="02010600030101010101" pitchFamily="2" charset="-122"/>
              <a:sym typeface="+mn-ea"/>
            </a:endParaRPr>
          </a:p>
        </p:txBody>
      </p:sp>
    </p:spTree>
    <p:custDataLst>
      <p:tags r:id="rId18"/>
    </p:custData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3"/>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2"/>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20" grpId="0"/>
      <p:bldP spid="21" grpId="0"/>
      <p:bldP spid="2" grpId="0"/>
      <p:bldP spid="22" grpId="0"/>
      <p:bldP spid="2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16739" name="组合 116738"/>
          <p:cNvGrpSpPr/>
          <p:nvPr>
            <p:custDataLst>
              <p:tags r:id="rId1"/>
            </p:custDataLst>
          </p:nvPr>
        </p:nvGrpSpPr>
        <p:grpSpPr>
          <a:xfrm>
            <a:off x="902335" y="2269134"/>
            <a:ext cx="4954588" cy="2291436"/>
            <a:chOff x="162" y="1453"/>
            <a:chExt cx="3121" cy="1443"/>
          </a:xfrm>
        </p:grpSpPr>
        <p:sp>
          <p:nvSpPr>
            <p:cNvPr id="116740" name="文本框 116739"/>
            <p:cNvSpPr txBox="1"/>
            <p:nvPr>
              <p:custDataLst>
                <p:tags r:id="rId2"/>
              </p:custDataLst>
            </p:nvPr>
          </p:nvSpPr>
          <p:spPr>
            <a:xfrm>
              <a:off x="1990" y="2606"/>
              <a:ext cx="1293" cy="290"/>
            </a:xfrm>
            <a:prstGeom prst="rect">
              <a:avLst/>
            </a:prstGeom>
            <a:noFill/>
            <a:ln w="9525">
              <a:noFill/>
            </a:ln>
          </p:spPr>
          <p:txBody>
            <a:bodyPr wrap="square">
              <a:spAutoFit/>
            </a:bodyPr>
            <a:lstStyle/>
            <a:p>
              <a:pPr>
                <a:spcBef>
                  <a:spcPct val="50000"/>
                </a:spcBef>
              </a:pPr>
              <a:r>
                <a:rPr lang="zh-CN" altLang="en-US" sz="2400">
                  <a:solidFill>
                    <a:srgbClr val="000000"/>
                  </a:solidFill>
                  <a:effectLst/>
                  <a:latin typeface="楷体" panose="02010609060101010101" pitchFamily="49" charset="-122"/>
                  <a:ea typeface="楷体" panose="02010609060101010101" pitchFamily="49" charset="-122"/>
                </a:rPr>
                <a:t>细胞分裂素</a:t>
              </a:r>
              <a:endParaRPr lang="zh-CN" altLang="en-US" sz="2400">
                <a:solidFill>
                  <a:srgbClr val="000000"/>
                </a:solidFill>
                <a:effectLst/>
                <a:latin typeface="楷体" panose="02010609060101010101" pitchFamily="49" charset="-122"/>
                <a:ea typeface="楷体" panose="02010609060101010101" pitchFamily="49" charset="-122"/>
              </a:endParaRPr>
            </a:p>
          </p:txBody>
        </p:sp>
        <p:grpSp>
          <p:nvGrpSpPr>
            <p:cNvPr id="116741" name="组合 116740"/>
            <p:cNvGrpSpPr/>
            <p:nvPr>
              <p:custDataLst>
                <p:tags r:id="rId3"/>
              </p:custDataLst>
            </p:nvPr>
          </p:nvGrpSpPr>
          <p:grpSpPr>
            <a:xfrm>
              <a:off x="162" y="1453"/>
              <a:ext cx="1895" cy="1341"/>
              <a:chOff x="162" y="1453"/>
              <a:chExt cx="1895" cy="1341"/>
            </a:xfrm>
          </p:grpSpPr>
          <p:grpSp>
            <p:nvGrpSpPr>
              <p:cNvPr id="116742" name="组合 116741"/>
              <p:cNvGrpSpPr/>
              <p:nvPr>
                <p:custDataLst>
                  <p:tags r:id="rId4"/>
                </p:custDataLst>
              </p:nvPr>
            </p:nvGrpSpPr>
            <p:grpSpPr>
              <a:xfrm>
                <a:off x="521" y="1453"/>
                <a:ext cx="1536" cy="1341"/>
                <a:chOff x="430" y="1688"/>
                <a:chExt cx="1199" cy="1016"/>
              </a:xfrm>
            </p:grpSpPr>
            <p:sp>
              <p:nvSpPr>
                <p:cNvPr id="116743" name="直接连接符 116742"/>
                <p:cNvSpPr/>
                <p:nvPr>
                  <p:custDataLst>
                    <p:tags r:id="rId5"/>
                  </p:custDataLst>
                </p:nvPr>
              </p:nvSpPr>
              <p:spPr>
                <a:xfrm flipV="1">
                  <a:off x="430" y="2686"/>
                  <a:ext cx="1199" cy="18"/>
                </a:xfrm>
                <a:prstGeom prst="line">
                  <a:avLst/>
                </a:prstGeom>
                <a:ln w="28575" cap="flat" cmpd="sng">
                  <a:solidFill>
                    <a:schemeClr val="tx1"/>
                  </a:solidFill>
                  <a:prstDash val="solid"/>
                  <a:headEnd type="none" w="med" len="med"/>
                  <a:tailEnd type="stealth" w="med" len="lg"/>
                </a:ln>
              </p:spPr>
              <p:txBody>
                <a:bodyPr/>
                <a:lstStyle/>
                <a:p/>
              </p:txBody>
            </p:sp>
            <p:sp>
              <p:nvSpPr>
                <p:cNvPr id="116744" name="直接连接符 116743"/>
                <p:cNvSpPr/>
                <p:nvPr>
                  <p:custDataLst>
                    <p:tags r:id="rId6"/>
                  </p:custDataLst>
                </p:nvPr>
              </p:nvSpPr>
              <p:spPr>
                <a:xfrm rot="-5400000">
                  <a:off x="-78" y="2196"/>
                  <a:ext cx="1016" cy="0"/>
                </a:xfrm>
                <a:prstGeom prst="line">
                  <a:avLst/>
                </a:prstGeom>
                <a:ln w="28575" cap="flat" cmpd="sng">
                  <a:solidFill>
                    <a:schemeClr val="tx1"/>
                  </a:solidFill>
                  <a:prstDash val="solid"/>
                  <a:headEnd type="none" w="med" len="med"/>
                  <a:tailEnd type="stealth" w="med" len="lg"/>
                </a:ln>
              </p:spPr>
              <p:txBody>
                <a:bodyPr/>
                <a:lstStyle/>
                <a:p/>
              </p:txBody>
            </p:sp>
          </p:grpSp>
          <p:sp>
            <p:nvSpPr>
              <p:cNvPr id="116745" name="文本框 116744"/>
              <p:cNvSpPr txBox="1"/>
              <p:nvPr>
                <p:custDataLst>
                  <p:tags r:id="rId7"/>
                </p:custDataLst>
              </p:nvPr>
            </p:nvSpPr>
            <p:spPr>
              <a:xfrm>
                <a:off x="162" y="1477"/>
                <a:ext cx="386" cy="993"/>
              </a:xfrm>
              <a:prstGeom prst="rect">
                <a:avLst/>
              </a:prstGeom>
              <a:noFill/>
              <a:ln w="9525">
                <a:noFill/>
              </a:ln>
            </p:spPr>
            <p:txBody>
              <a:bodyPr vert="eaVert" wrap="square">
                <a:spAutoFit/>
              </a:bodyPr>
              <a:lstStyle/>
              <a:p>
                <a:pPr>
                  <a:spcBef>
                    <a:spcPct val="50000"/>
                  </a:spcBef>
                </a:pPr>
                <a:r>
                  <a:rPr lang="zh-CN" altLang="en-US" sz="2800">
                    <a:solidFill>
                      <a:srgbClr val="000000"/>
                    </a:solidFill>
                    <a:effectLst/>
                    <a:latin typeface="楷体" panose="02010609060101010101" pitchFamily="49" charset="-122"/>
                    <a:ea typeface="楷体" panose="02010609060101010101" pitchFamily="49" charset="-122"/>
                  </a:rPr>
                  <a:t>生长素</a:t>
                </a:r>
                <a:endParaRPr lang="zh-CN" altLang="en-US" sz="2800">
                  <a:solidFill>
                    <a:srgbClr val="000000"/>
                  </a:solidFill>
                  <a:effectLst/>
                  <a:latin typeface="楷体" panose="02010609060101010101" pitchFamily="49" charset="-122"/>
                  <a:ea typeface="楷体" panose="02010609060101010101" pitchFamily="49" charset="-122"/>
                </a:endParaRPr>
              </a:p>
            </p:txBody>
          </p:sp>
        </p:grpSp>
      </p:grpSp>
      <p:grpSp>
        <p:nvGrpSpPr>
          <p:cNvPr id="116755" name="组合 116754"/>
          <p:cNvGrpSpPr/>
          <p:nvPr>
            <p:custDataLst>
              <p:tags r:id="rId8"/>
            </p:custDataLst>
          </p:nvPr>
        </p:nvGrpSpPr>
        <p:grpSpPr>
          <a:xfrm>
            <a:off x="5825490" y="2226254"/>
            <a:ext cx="3828415" cy="2021840"/>
            <a:chOff x="3400" y="1514"/>
            <a:chExt cx="1482" cy="1551"/>
          </a:xfrm>
        </p:grpSpPr>
        <p:grpSp>
          <p:nvGrpSpPr>
            <p:cNvPr id="116756" name="组合 116755"/>
            <p:cNvGrpSpPr/>
            <p:nvPr>
              <p:custDataLst>
                <p:tags r:id="rId9"/>
              </p:custDataLst>
            </p:nvPr>
          </p:nvGrpSpPr>
          <p:grpSpPr>
            <a:xfrm>
              <a:off x="3400" y="1514"/>
              <a:ext cx="356" cy="1542"/>
              <a:chOff x="3400" y="2402"/>
              <a:chExt cx="226" cy="1089"/>
            </a:xfrm>
          </p:grpSpPr>
          <p:grpSp>
            <p:nvGrpSpPr>
              <p:cNvPr id="116757" name="组合 116756"/>
              <p:cNvGrpSpPr/>
              <p:nvPr>
                <p:custDataLst>
                  <p:tags r:id="rId10"/>
                </p:custDataLst>
              </p:nvPr>
            </p:nvGrpSpPr>
            <p:grpSpPr>
              <a:xfrm>
                <a:off x="3400" y="2402"/>
                <a:ext cx="226" cy="1089"/>
                <a:chOff x="2767" y="2409"/>
                <a:chExt cx="226" cy="1089"/>
              </a:xfrm>
            </p:grpSpPr>
            <p:sp>
              <p:nvSpPr>
                <p:cNvPr id="116758" name="椭圆 116757"/>
                <p:cNvSpPr/>
                <p:nvPr>
                  <p:custDataLst>
                    <p:tags r:id="rId11"/>
                  </p:custDataLst>
                </p:nvPr>
              </p:nvSpPr>
              <p:spPr>
                <a:xfrm>
                  <a:off x="2767" y="3271"/>
                  <a:ext cx="226" cy="227"/>
                </a:xfrm>
                <a:prstGeom prst="ellipse">
                  <a:avLst/>
                </a:prstGeom>
                <a:solidFill>
                  <a:srgbClr val="C0C0C0"/>
                </a:solidFill>
                <a:ln w="9525" cap="flat" cmpd="sng">
                  <a:solidFill>
                    <a:schemeClr val="tx1"/>
                  </a:solidFill>
                  <a:prstDash val="solid"/>
                  <a:headEnd type="none" w="med" len="med"/>
                  <a:tailEnd type="none" w="med" len="med"/>
                </a:ln>
              </p:spPr>
              <p:txBody>
                <a:bodyPr/>
                <a:lstStyle/>
                <a:p>
                  <a:endParaRPr lang="zh-CN" altLang="en-US"/>
                </a:p>
              </p:txBody>
            </p:sp>
            <p:sp>
              <p:nvSpPr>
                <p:cNvPr id="116759" name="矩形 116758"/>
                <p:cNvSpPr/>
                <p:nvPr>
                  <p:custDataLst>
                    <p:tags r:id="rId12"/>
                  </p:custDataLst>
                </p:nvPr>
              </p:nvSpPr>
              <p:spPr>
                <a:xfrm>
                  <a:off x="2767" y="2432"/>
                  <a:ext cx="226" cy="930"/>
                </a:xfrm>
                <a:prstGeom prst="rect">
                  <a:avLst/>
                </a:prstGeom>
                <a:solidFill>
                  <a:srgbClr val="CCFFFF"/>
                </a:solidFill>
                <a:ln w="9525" cap="flat" cmpd="sng">
                  <a:solidFill>
                    <a:schemeClr val="tx1"/>
                  </a:solidFill>
                  <a:prstDash val="solid"/>
                  <a:miter/>
                  <a:headEnd type="none" w="med" len="med"/>
                  <a:tailEnd type="none" w="med" len="med"/>
                </a:ln>
              </p:spPr>
              <p:txBody>
                <a:bodyPr/>
                <a:lstStyle/>
                <a:p>
                  <a:endParaRPr lang="zh-CN" altLang="en-US"/>
                </a:p>
              </p:txBody>
            </p:sp>
            <p:sp>
              <p:nvSpPr>
                <p:cNvPr id="116760" name="椭圆 116759"/>
                <p:cNvSpPr/>
                <p:nvPr>
                  <p:custDataLst>
                    <p:tags r:id="rId13"/>
                  </p:custDataLst>
                </p:nvPr>
              </p:nvSpPr>
              <p:spPr>
                <a:xfrm>
                  <a:off x="2767" y="2409"/>
                  <a:ext cx="226" cy="46"/>
                </a:xfrm>
                <a:prstGeom prst="ellipse">
                  <a:avLst/>
                </a:prstGeom>
                <a:solidFill>
                  <a:srgbClr val="CCFFFF"/>
                </a:solidFill>
                <a:ln w="9525" cap="flat" cmpd="sng">
                  <a:solidFill>
                    <a:schemeClr val="tx1"/>
                  </a:solidFill>
                  <a:prstDash val="solid"/>
                  <a:headEnd type="none" w="med" len="med"/>
                  <a:tailEnd type="none" w="med" len="med"/>
                </a:ln>
              </p:spPr>
              <p:txBody>
                <a:bodyPr/>
                <a:lstStyle/>
                <a:p>
                  <a:endParaRPr lang="zh-CN" altLang="en-US"/>
                </a:p>
              </p:txBody>
            </p:sp>
            <p:sp>
              <p:nvSpPr>
                <p:cNvPr id="116761" name="直接连接符 116760"/>
                <p:cNvSpPr/>
                <p:nvPr>
                  <p:custDataLst>
                    <p:tags r:id="rId14"/>
                  </p:custDataLst>
                </p:nvPr>
              </p:nvSpPr>
              <p:spPr>
                <a:xfrm>
                  <a:off x="2767" y="3362"/>
                  <a:ext cx="226" cy="0"/>
                </a:xfrm>
                <a:prstGeom prst="line">
                  <a:avLst/>
                </a:prstGeom>
                <a:ln w="9525" cap="flat" cmpd="sng">
                  <a:solidFill>
                    <a:schemeClr val="bg2"/>
                  </a:solidFill>
                  <a:prstDash val="solid"/>
                  <a:headEnd type="none" w="med" len="med"/>
                  <a:tailEnd type="none" w="med" len="med"/>
                </a:ln>
              </p:spPr>
              <p:txBody>
                <a:bodyPr/>
                <a:lstStyle/>
                <a:p/>
              </p:txBody>
            </p:sp>
            <p:sp>
              <p:nvSpPr>
                <p:cNvPr id="116762" name="矩形 116761"/>
                <p:cNvSpPr/>
                <p:nvPr>
                  <p:custDataLst>
                    <p:tags r:id="rId15"/>
                  </p:custDataLst>
                </p:nvPr>
              </p:nvSpPr>
              <p:spPr>
                <a:xfrm>
                  <a:off x="2775" y="2976"/>
                  <a:ext cx="212" cy="386"/>
                </a:xfrm>
                <a:prstGeom prst="rect">
                  <a:avLst/>
                </a:prstGeom>
                <a:solidFill>
                  <a:srgbClr val="C0C0C0"/>
                </a:solidFill>
                <a:ln w="9525" cap="flat" cmpd="sng">
                  <a:solidFill>
                    <a:srgbClr val="C0C0C0"/>
                  </a:solidFill>
                  <a:prstDash val="solid"/>
                  <a:miter/>
                  <a:headEnd type="none" w="med" len="med"/>
                  <a:tailEnd type="none" w="med" len="med"/>
                </a:ln>
              </p:spPr>
              <p:txBody>
                <a:bodyPr/>
                <a:lstStyle/>
                <a:p>
                  <a:endParaRPr lang="zh-CN" altLang="en-US"/>
                </a:p>
              </p:txBody>
            </p:sp>
            <p:sp>
              <p:nvSpPr>
                <p:cNvPr id="116763" name="椭圆 116762"/>
                <p:cNvSpPr/>
                <p:nvPr>
                  <p:custDataLst>
                    <p:tags r:id="rId16"/>
                  </p:custDataLst>
                </p:nvPr>
              </p:nvSpPr>
              <p:spPr>
                <a:xfrm>
                  <a:off x="2768" y="2936"/>
                  <a:ext cx="216" cy="64"/>
                </a:xfrm>
                <a:prstGeom prst="ellipse">
                  <a:avLst/>
                </a:prstGeom>
                <a:solidFill>
                  <a:srgbClr val="C0C0C0"/>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764" name="组合 116763"/>
              <p:cNvGrpSpPr/>
              <p:nvPr>
                <p:custDataLst>
                  <p:tags r:id="rId17"/>
                </p:custDataLst>
              </p:nvPr>
            </p:nvGrpSpPr>
            <p:grpSpPr>
              <a:xfrm rot="6549664">
                <a:off x="3461" y="2869"/>
                <a:ext cx="125" cy="140"/>
                <a:chOff x="2690" y="3642"/>
                <a:chExt cx="367" cy="424"/>
              </a:xfrm>
            </p:grpSpPr>
            <p:sp>
              <p:nvSpPr>
                <p:cNvPr id="116765" name="椭圆 116764"/>
                <p:cNvSpPr/>
                <p:nvPr>
                  <p:custDataLst>
                    <p:tags r:id="rId18"/>
                  </p:custDataLst>
                </p:nvPr>
              </p:nvSpPr>
              <p:spPr>
                <a:xfrm>
                  <a:off x="2832" y="3792"/>
                  <a:ext cx="112" cy="112"/>
                </a:xfrm>
                <a:prstGeom prst="ellipse">
                  <a:avLst/>
                </a:prstGeom>
                <a:gradFill rotWithShape="1">
                  <a:gsLst>
                    <a:gs pos="0">
                      <a:srgbClr val="C4ECD8"/>
                    </a:gs>
                    <a:gs pos="100000">
                      <a:srgbClr val="C4ECD8">
                        <a:gamma/>
                        <a:shade val="69804"/>
                        <a:invGamma/>
                      </a:srgbClr>
                    </a:gs>
                  </a:gsLst>
                  <a:path path="shape">
                    <a:fillToRect l="50000" t="50000" r="50000" b="50000"/>
                  </a:path>
                </a:gradFill>
                <a:ln w="9525" cap="flat" cmpd="sng">
                  <a:solidFill>
                    <a:schemeClr val="tx1"/>
                  </a:solidFill>
                  <a:prstDash val="solid"/>
                  <a:headEnd type="none" w="med" len="med"/>
                  <a:tailEnd type="none" w="med" len="med"/>
                </a:ln>
              </p:spPr>
              <p:txBody>
                <a:bodyPr/>
                <a:lstStyle/>
                <a:p>
                  <a:endParaRPr lang="zh-CN" altLang="en-US"/>
                </a:p>
              </p:txBody>
            </p:sp>
            <p:sp>
              <p:nvSpPr>
                <p:cNvPr id="116766" name="椭圆 116765"/>
                <p:cNvSpPr/>
                <p:nvPr>
                  <p:custDataLst>
                    <p:tags r:id="rId19"/>
                  </p:custDataLst>
                </p:nvPr>
              </p:nvSpPr>
              <p:spPr>
                <a:xfrm>
                  <a:off x="2921" y="3801"/>
                  <a:ext cx="112" cy="112"/>
                </a:xfrm>
                <a:prstGeom prst="ellipse">
                  <a:avLst/>
                </a:prstGeom>
                <a:gradFill rotWithShape="1">
                  <a:gsLst>
                    <a:gs pos="0">
                      <a:srgbClr val="C4ECD8"/>
                    </a:gs>
                    <a:gs pos="100000">
                      <a:srgbClr val="C4ECD8">
                        <a:gamma/>
                        <a:shade val="69804"/>
                        <a:invGamma/>
                      </a:srgbClr>
                    </a:gs>
                  </a:gsLst>
                  <a:path path="shape">
                    <a:fillToRect l="50000" t="50000" r="50000" b="50000"/>
                  </a:path>
                </a:gradFill>
                <a:ln w="9525" cap="flat" cmpd="sng">
                  <a:solidFill>
                    <a:schemeClr val="tx1"/>
                  </a:solidFill>
                  <a:prstDash val="solid"/>
                  <a:headEnd type="none" w="med" len="med"/>
                  <a:tailEnd type="none" w="med" len="med"/>
                </a:ln>
              </p:spPr>
              <p:txBody>
                <a:bodyPr/>
                <a:lstStyle/>
                <a:p>
                  <a:endParaRPr lang="zh-CN" altLang="en-US"/>
                </a:p>
              </p:txBody>
            </p:sp>
            <p:sp>
              <p:nvSpPr>
                <p:cNvPr id="116767" name="椭圆 116766"/>
                <p:cNvSpPr/>
                <p:nvPr>
                  <p:custDataLst>
                    <p:tags r:id="rId20"/>
                  </p:custDataLst>
                </p:nvPr>
              </p:nvSpPr>
              <p:spPr>
                <a:xfrm>
                  <a:off x="2874" y="3890"/>
                  <a:ext cx="112" cy="112"/>
                </a:xfrm>
                <a:prstGeom prst="ellipse">
                  <a:avLst/>
                </a:prstGeom>
                <a:gradFill rotWithShape="1">
                  <a:gsLst>
                    <a:gs pos="0">
                      <a:srgbClr val="C4ECD8"/>
                    </a:gs>
                    <a:gs pos="100000">
                      <a:srgbClr val="C4ECD8">
                        <a:gamma/>
                        <a:shade val="69804"/>
                        <a:invGamma/>
                      </a:srgbClr>
                    </a:gs>
                  </a:gsLst>
                  <a:path path="shape">
                    <a:fillToRect l="50000" t="50000" r="50000" b="50000"/>
                  </a:path>
                </a:gradFill>
                <a:ln w="9525" cap="flat" cmpd="sng">
                  <a:solidFill>
                    <a:schemeClr val="tx1"/>
                  </a:solidFill>
                  <a:prstDash val="solid"/>
                  <a:headEnd type="none" w="med" len="med"/>
                  <a:tailEnd type="none" w="med" len="med"/>
                </a:ln>
              </p:spPr>
              <p:txBody>
                <a:bodyPr/>
                <a:lstStyle/>
                <a:p>
                  <a:endParaRPr lang="zh-CN" altLang="en-US"/>
                </a:p>
              </p:txBody>
            </p:sp>
            <p:sp>
              <p:nvSpPr>
                <p:cNvPr id="116768" name="椭圆 116767"/>
                <p:cNvSpPr/>
                <p:nvPr>
                  <p:custDataLst>
                    <p:tags r:id="rId21"/>
                  </p:custDataLst>
                </p:nvPr>
              </p:nvSpPr>
              <p:spPr>
                <a:xfrm>
                  <a:off x="2945" y="3905"/>
                  <a:ext cx="112" cy="112"/>
                </a:xfrm>
                <a:prstGeom prst="ellipse">
                  <a:avLst/>
                </a:prstGeom>
                <a:gradFill rotWithShape="1">
                  <a:gsLst>
                    <a:gs pos="0">
                      <a:srgbClr val="C4ECD8"/>
                    </a:gs>
                    <a:gs pos="100000">
                      <a:srgbClr val="C4ECD8">
                        <a:gamma/>
                        <a:shade val="69804"/>
                        <a:invGamma/>
                      </a:srgbClr>
                    </a:gs>
                  </a:gsLst>
                  <a:path path="shape">
                    <a:fillToRect l="50000" t="50000" r="50000" b="50000"/>
                  </a:path>
                </a:gradFill>
                <a:ln w="9525" cap="flat" cmpd="sng">
                  <a:solidFill>
                    <a:schemeClr val="tx1"/>
                  </a:solidFill>
                  <a:prstDash val="solid"/>
                  <a:headEnd type="none" w="med" len="med"/>
                  <a:tailEnd type="none" w="med" len="med"/>
                </a:ln>
              </p:spPr>
              <p:txBody>
                <a:bodyPr/>
                <a:lstStyle/>
                <a:p>
                  <a:endParaRPr lang="zh-CN" altLang="en-US"/>
                </a:p>
              </p:txBody>
            </p:sp>
            <p:sp>
              <p:nvSpPr>
                <p:cNvPr id="116769" name="椭圆 116768"/>
                <p:cNvSpPr/>
                <p:nvPr>
                  <p:custDataLst>
                    <p:tags r:id="rId22"/>
                  </p:custDataLst>
                </p:nvPr>
              </p:nvSpPr>
              <p:spPr>
                <a:xfrm>
                  <a:off x="2858" y="3698"/>
                  <a:ext cx="112" cy="112"/>
                </a:xfrm>
                <a:prstGeom prst="ellipse">
                  <a:avLst/>
                </a:prstGeom>
                <a:gradFill rotWithShape="1">
                  <a:gsLst>
                    <a:gs pos="0">
                      <a:srgbClr val="C4ECD8"/>
                    </a:gs>
                    <a:gs pos="100000">
                      <a:srgbClr val="C4ECD8">
                        <a:gamma/>
                        <a:shade val="69804"/>
                        <a:invGamma/>
                      </a:srgbClr>
                    </a:gs>
                  </a:gsLst>
                  <a:path path="shape">
                    <a:fillToRect l="50000" t="50000" r="50000" b="50000"/>
                  </a:path>
                </a:gradFill>
                <a:ln w="9525" cap="flat" cmpd="sng">
                  <a:solidFill>
                    <a:schemeClr val="tx1"/>
                  </a:solidFill>
                  <a:prstDash val="solid"/>
                  <a:headEnd type="none" w="med" len="med"/>
                  <a:tailEnd type="none" w="med" len="med"/>
                </a:ln>
              </p:spPr>
              <p:txBody>
                <a:bodyPr/>
                <a:lstStyle/>
                <a:p>
                  <a:endParaRPr lang="zh-CN" altLang="en-US"/>
                </a:p>
              </p:txBody>
            </p:sp>
            <p:sp>
              <p:nvSpPr>
                <p:cNvPr id="116770" name="椭圆 116769"/>
                <p:cNvSpPr/>
                <p:nvPr>
                  <p:custDataLst>
                    <p:tags r:id="rId23"/>
                  </p:custDataLst>
                </p:nvPr>
              </p:nvSpPr>
              <p:spPr>
                <a:xfrm>
                  <a:off x="2762" y="3866"/>
                  <a:ext cx="112" cy="112"/>
                </a:xfrm>
                <a:prstGeom prst="ellipse">
                  <a:avLst/>
                </a:prstGeom>
                <a:gradFill rotWithShape="1">
                  <a:gsLst>
                    <a:gs pos="0">
                      <a:srgbClr val="C4ECD8"/>
                    </a:gs>
                    <a:gs pos="100000">
                      <a:srgbClr val="C4ECD8">
                        <a:gamma/>
                        <a:shade val="69804"/>
                        <a:invGamma/>
                      </a:srgbClr>
                    </a:gs>
                  </a:gsLst>
                  <a:path path="shape">
                    <a:fillToRect l="50000" t="50000" r="50000" b="50000"/>
                  </a:path>
                </a:gradFill>
                <a:ln w="9525" cap="flat" cmpd="sng">
                  <a:solidFill>
                    <a:schemeClr val="tx1"/>
                  </a:solidFill>
                  <a:prstDash val="solid"/>
                  <a:headEnd type="none" w="med" len="med"/>
                  <a:tailEnd type="none" w="med" len="med"/>
                </a:ln>
              </p:spPr>
              <p:txBody>
                <a:bodyPr/>
                <a:lstStyle/>
                <a:p>
                  <a:endParaRPr lang="zh-CN" altLang="en-US"/>
                </a:p>
              </p:txBody>
            </p:sp>
            <p:sp>
              <p:nvSpPr>
                <p:cNvPr id="116771" name="椭圆 116770"/>
                <p:cNvSpPr/>
                <p:nvPr>
                  <p:custDataLst>
                    <p:tags r:id="rId24"/>
                  </p:custDataLst>
                </p:nvPr>
              </p:nvSpPr>
              <p:spPr>
                <a:xfrm>
                  <a:off x="2738" y="3738"/>
                  <a:ext cx="112" cy="112"/>
                </a:xfrm>
                <a:prstGeom prst="ellipse">
                  <a:avLst/>
                </a:prstGeom>
                <a:gradFill rotWithShape="1">
                  <a:gsLst>
                    <a:gs pos="0">
                      <a:srgbClr val="C4ECD8"/>
                    </a:gs>
                    <a:gs pos="100000">
                      <a:srgbClr val="C4ECD8">
                        <a:gamma/>
                        <a:shade val="69804"/>
                        <a:invGamma/>
                      </a:srgbClr>
                    </a:gs>
                  </a:gsLst>
                  <a:path path="shape">
                    <a:fillToRect l="50000" t="50000" r="50000" b="50000"/>
                  </a:path>
                </a:gradFill>
                <a:ln w="9525" cap="flat" cmpd="sng">
                  <a:solidFill>
                    <a:schemeClr val="tx1"/>
                  </a:solidFill>
                  <a:prstDash val="solid"/>
                  <a:headEnd type="none" w="med" len="med"/>
                  <a:tailEnd type="none" w="med" len="med"/>
                </a:ln>
              </p:spPr>
              <p:txBody>
                <a:bodyPr/>
                <a:lstStyle/>
                <a:p>
                  <a:endParaRPr lang="zh-CN" altLang="en-US"/>
                </a:p>
              </p:txBody>
            </p:sp>
            <p:sp>
              <p:nvSpPr>
                <p:cNvPr id="116772" name="椭圆 116771"/>
                <p:cNvSpPr/>
                <p:nvPr>
                  <p:custDataLst>
                    <p:tags r:id="rId25"/>
                  </p:custDataLst>
                </p:nvPr>
              </p:nvSpPr>
              <p:spPr>
                <a:xfrm>
                  <a:off x="2690" y="3810"/>
                  <a:ext cx="112" cy="112"/>
                </a:xfrm>
                <a:prstGeom prst="ellipse">
                  <a:avLst/>
                </a:prstGeom>
                <a:gradFill rotWithShape="1">
                  <a:gsLst>
                    <a:gs pos="0">
                      <a:srgbClr val="C4ECD8"/>
                    </a:gs>
                    <a:gs pos="100000">
                      <a:srgbClr val="C4ECD8">
                        <a:gamma/>
                        <a:shade val="69804"/>
                        <a:invGamma/>
                      </a:srgbClr>
                    </a:gs>
                  </a:gsLst>
                  <a:path path="shape">
                    <a:fillToRect l="50000" t="50000" r="50000" b="50000"/>
                  </a:path>
                </a:gradFill>
                <a:ln w="9525" cap="flat" cmpd="sng">
                  <a:solidFill>
                    <a:schemeClr val="tx1"/>
                  </a:solidFill>
                  <a:prstDash val="solid"/>
                  <a:headEnd type="none" w="med" len="med"/>
                  <a:tailEnd type="none" w="med" len="med"/>
                </a:ln>
              </p:spPr>
              <p:txBody>
                <a:bodyPr/>
                <a:lstStyle/>
                <a:p>
                  <a:endParaRPr lang="zh-CN" altLang="en-US"/>
                </a:p>
              </p:txBody>
            </p:sp>
            <p:sp>
              <p:nvSpPr>
                <p:cNvPr id="116773" name="椭圆 116772"/>
                <p:cNvSpPr/>
                <p:nvPr>
                  <p:custDataLst>
                    <p:tags r:id="rId26"/>
                  </p:custDataLst>
                </p:nvPr>
              </p:nvSpPr>
              <p:spPr>
                <a:xfrm>
                  <a:off x="2738" y="3642"/>
                  <a:ext cx="112" cy="112"/>
                </a:xfrm>
                <a:prstGeom prst="ellipse">
                  <a:avLst/>
                </a:prstGeom>
                <a:gradFill rotWithShape="1">
                  <a:gsLst>
                    <a:gs pos="0">
                      <a:srgbClr val="C4ECD8"/>
                    </a:gs>
                    <a:gs pos="100000">
                      <a:srgbClr val="C4ECD8">
                        <a:gamma/>
                        <a:shade val="69804"/>
                        <a:invGamma/>
                      </a:srgbClr>
                    </a:gs>
                  </a:gsLst>
                  <a:path path="shape">
                    <a:fillToRect l="50000" t="50000" r="50000" b="50000"/>
                  </a:path>
                </a:gradFill>
                <a:ln w="9525" cap="flat" cmpd="sng">
                  <a:solidFill>
                    <a:schemeClr val="tx1"/>
                  </a:solidFill>
                  <a:prstDash val="solid"/>
                  <a:headEnd type="none" w="med" len="med"/>
                  <a:tailEnd type="none" w="med" len="med"/>
                </a:ln>
              </p:spPr>
              <p:txBody>
                <a:bodyPr/>
                <a:lstStyle/>
                <a:p>
                  <a:endParaRPr lang="zh-CN" altLang="en-US"/>
                </a:p>
              </p:txBody>
            </p:sp>
            <p:sp>
              <p:nvSpPr>
                <p:cNvPr id="116774" name="椭圆 116773"/>
                <p:cNvSpPr/>
                <p:nvPr>
                  <p:custDataLst>
                    <p:tags r:id="rId27"/>
                  </p:custDataLst>
                </p:nvPr>
              </p:nvSpPr>
              <p:spPr>
                <a:xfrm>
                  <a:off x="2802" y="3954"/>
                  <a:ext cx="112" cy="112"/>
                </a:xfrm>
                <a:prstGeom prst="ellipse">
                  <a:avLst/>
                </a:prstGeom>
                <a:gradFill rotWithShape="1">
                  <a:gsLst>
                    <a:gs pos="0">
                      <a:srgbClr val="C4ECD8"/>
                    </a:gs>
                    <a:gs pos="100000">
                      <a:srgbClr val="C4ECD8">
                        <a:gamma/>
                        <a:shade val="69804"/>
                        <a:invGamma/>
                      </a:srgbClr>
                    </a:gs>
                  </a:gsLst>
                  <a:path path="shape">
                    <a:fillToRect l="50000" t="50000" r="50000" b="50000"/>
                  </a:path>
                </a:gradFill>
                <a:ln w="9525" cap="flat" cmpd="sng">
                  <a:solidFill>
                    <a:schemeClr val="tx1"/>
                  </a:solidFill>
                  <a:prstDash val="solid"/>
                  <a:headEnd type="none" w="med" len="med"/>
                  <a:tailEnd type="none" w="med" len="med"/>
                </a:ln>
              </p:spPr>
              <p:txBody>
                <a:bodyPr/>
                <a:lstStyle/>
                <a:p>
                  <a:endParaRPr lang="zh-CN" altLang="en-US"/>
                </a:p>
              </p:txBody>
            </p:sp>
            <p:sp>
              <p:nvSpPr>
                <p:cNvPr id="116775" name="椭圆 116774"/>
                <p:cNvSpPr/>
                <p:nvPr>
                  <p:custDataLst>
                    <p:tags r:id="rId28"/>
                  </p:custDataLst>
                </p:nvPr>
              </p:nvSpPr>
              <p:spPr>
                <a:xfrm>
                  <a:off x="2794" y="3642"/>
                  <a:ext cx="112" cy="112"/>
                </a:xfrm>
                <a:prstGeom prst="ellipse">
                  <a:avLst/>
                </a:prstGeom>
                <a:gradFill rotWithShape="1">
                  <a:gsLst>
                    <a:gs pos="0">
                      <a:srgbClr val="C4ECD8"/>
                    </a:gs>
                    <a:gs pos="100000">
                      <a:srgbClr val="C4ECD8">
                        <a:gamma/>
                        <a:shade val="69804"/>
                        <a:invGamma/>
                      </a:srgbClr>
                    </a:gs>
                  </a:gsLst>
                  <a:path path="shape">
                    <a:fillToRect l="50000" t="50000" r="50000" b="50000"/>
                  </a:path>
                </a:gradFill>
                <a:ln w="9525" cap="flat" cmpd="sng">
                  <a:solidFill>
                    <a:schemeClr val="tx1"/>
                  </a:solidFill>
                  <a:prstDash val="solid"/>
                  <a:headEnd type="none" w="med" len="med"/>
                  <a:tailEnd type="none" w="med" len="med"/>
                </a:ln>
              </p:spPr>
              <p:txBody>
                <a:bodyPr/>
                <a:lstStyle/>
                <a:p>
                  <a:endParaRPr lang="zh-CN" altLang="en-US"/>
                </a:p>
              </p:txBody>
            </p:sp>
          </p:grpSp>
        </p:grpSp>
        <p:grpSp>
          <p:nvGrpSpPr>
            <p:cNvPr id="116776" name="组合 116775"/>
            <p:cNvGrpSpPr/>
            <p:nvPr>
              <p:custDataLst>
                <p:tags r:id="rId29"/>
              </p:custDataLst>
            </p:nvPr>
          </p:nvGrpSpPr>
          <p:grpSpPr>
            <a:xfrm>
              <a:off x="3976" y="1523"/>
              <a:ext cx="358" cy="1542"/>
              <a:chOff x="3976" y="2411"/>
              <a:chExt cx="227" cy="1089"/>
            </a:xfrm>
          </p:grpSpPr>
          <p:grpSp>
            <p:nvGrpSpPr>
              <p:cNvPr id="116777" name="组合 116776"/>
              <p:cNvGrpSpPr/>
              <p:nvPr>
                <p:custDataLst>
                  <p:tags r:id="rId30"/>
                </p:custDataLst>
              </p:nvPr>
            </p:nvGrpSpPr>
            <p:grpSpPr>
              <a:xfrm>
                <a:off x="3977" y="2411"/>
                <a:ext cx="226" cy="1089"/>
                <a:chOff x="2767" y="2409"/>
                <a:chExt cx="226" cy="1089"/>
              </a:xfrm>
            </p:grpSpPr>
            <p:sp>
              <p:nvSpPr>
                <p:cNvPr id="116778" name="椭圆 116777"/>
                <p:cNvSpPr/>
                <p:nvPr>
                  <p:custDataLst>
                    <p:tags r:id="rId31"/>
                  </p:custDataLst>
                </p:nvPr>
              </p:nvSpPr>
              <p:spPr>
                <a:xfrm>
                  <a:off x="2767" y="3271"/>
                  <a:ext cx="226" cy="227"/>
                </a:xfrm>
                <a:prstGeom prst="ellipse">
                  <a:avLst/>
                </a:prstGeom>
                <a:solidFill>
                  <a:srgbClr val="C0C0C0"/>
                </a:solidFill>
                <a:ln w="9525" cap="flat" cmpd="sng">
                  <a:solidFill>
                    <a:schemeClr val="tx1"/>
                  </a:solidFill>
                  <a:prstDash val="solid"/>
                  <a:headEnd type="none" w="med" len="med"/>
                  <a:tailEnd type="none" w="med" len="med"/>
                </a:ln>
              </p:spPr>
              <p:txBody>
                <a:bodyPr/>
                <a:lstStyle/>
                <a:p>
                  <a:endParaRPr lang="zh-CN" altLang="en-US"/>
                </a:p>
              </p:txBody>
            </p:sp>
            <p:sp>
              <p:nvSpPr>
                <p:cNvPr id="116779" name="矩形 116778"/>
                <p:cNvSpPr/>
                <p:nvPr>
                  <p:custDataLst>
                    <p:tags r:id="rId32"/>
                  </p:custDataLst>
                </p:nvPr>
              </p:nvSpPr>
              <p:spPr>
                <a:xfrm>
                  <a:off x="2767" y="2432"/>
                  <a:ext cx="226" cy="930"/>
                </a:xfrm>
                <a:prstGeom prst="rect">
                  <a:avLst/>
                </a:prstGeom>
                <a:solidFill>
                  <a:srgbClr val="CCFFFF"/>
                </a:solidFill>
                <a:ln w="9525" cap="flat" cmpd="sng">
                  <a:solidFill>
                    <a:schemeClr val="tx1"/>
                  </a:solidFill>
                  <a:prstDash val="solid"/>
                  <a:miter/>
                  <a:headEnd type="none" w="med" len="med"/>
                  <a:tailEnd type="none" w="med" len="med"/>
                </a:ln>
              </p:spPr>
              <p:txBody>
                <a:bodyPr/>
                <a:lstStyle/>
                <a:p>
                  <a:endParaRPr lang="zh-CN" altLang="en-US"/>
                </a:p>
              </p:txBody>
            </p:sp>
            <p:sp>
              <p:nvSpPr>
                <p:cNvPr id="116780" name="椭圆 116779"/>
                <p:cNvSpPr/>
                <p:nvPr>
                  <p:custDataLst>
                    <p:tags r:id="rId33"/>
                  </p:custDataLst>
                </p:nvPr>
              </p:nvSpPr>
              <p:spPr>
                <a:xfrm>
                  <a:off x="2767" y="2409"/>
                  <a:ext cx="226" cy="46"/>
                </a:xfrm>
                <a:prstGeom prst="ellipse">
                  <a:avLst/>
                </a:prstGeom>
                <a:solidFill>
                  <a:srgbClr val="CCFFFF"/>
                </a:solidFill>
                <a:ln w="9525" cap="flat" cmpd="sng">
                  <a:solidFill>
                    <a:schemeClr val="tx1"/>
                  </a:solidFill>
                  <a:prstDash val="solid"/>
                  <a:headEnd type="none" w="med" len="med"/>
                  <a:tailEnd type="none" w="med" len="med"/>
                </a:ln>
              </p:spPr>
              <p:txBody>
                <a:bodyPr/>
                <a:lstStyle/>
                <a:p>
                  <a:endParaRPr lang="zh-CN" altLang="en-US"/>
                </a:p>
              </p:txBody>
            </p:sp>
            <p:sp>
              <p:nvSpPr>
                <p:cNvPr id="116781" name="直接连接符 116780"/>
                <p:cNvSpPr/>
                <p:nvPr>
                  <p:custDataLst>
                    <p:tags r:id="rId34"/>
                  </p:custDataLst>
                </p:nvPr>
              </p:nvSpPr>
              <p:spPr>
                <a:xfrm>
                  <a:off x="2767" y="3362"/>
                  <a:ext cx="226" cy="0"/>
                </a:xfrm>
                <a:prstGeom prst="line">
                  <a:avLst/>
                </a:prstGeom>
                <a:ln w="9525" cap="flat" cmpd="sng">
                  <a:solidFill>
                    <a:schemeClr val="bg2"/>
                  </a:solidFill>
                  <a:prstDash val="solid"/>
                  <a:headEnd type="none" w="med" len="med"/>
                  <a:tailEnd type="none" w="med" len="med"/>
                </a:ln>
              </p:spPr>
              <p:txBody>
                <a:bodyPr/>
                <a:lstStyle/>
                <a:p/>
              </p:txBody>
            </p:sp>
            <p:sp>
              <p:nvSpPr>
                <p:cNvPr id="116782" name="矩形 116781"/>
                <p:cNvSpPr/>
                <p:nvPr>
                  <p:custDataLst>
                    <p:tags r:id="rId35"/>
                  </p:custDataLst>
                </p:nvPr>
              </p:nvSpPr>
              <p:spPr>
                <a:xfrm>
                  <a:off x="2775" y="2976"/>
                  <a:ext cx="212" cy="386"/>
                </a:xfrm>
                <a:prstGeom prst="rect">
                  <a:avLst/>
                </a:prstGeom>
                <a:solidFill>
                  <a:srgbClr val="C0C0C0"/>
                </a:solidFill>
                <a:ln w="9525" cap="flat" cmpd="sng">
                  <a:solidFill>
                    <a:srgbClr val="C0C0C0"/>
                  </a:solidFill>
                  <a:prstDash val="solid"/>
                  <a:miter/>
                  <a:headEnd type="none" w="med" len="med"/>
                  <a:tailEnd type="none" w="med" len="med"/>
                </a:ln>
              </p:spPr>
              <p:txBody>
                <a:bodyPr/>
                <a:lstStyle/>
                <a:p>
                  <a:endParaRPr lang="zh-CN" altLang="en-US"/>
                </a:p>
              </p:txBody>
            </p:sp>
            <p:sp>
              <p:nvSpPr>
                <p:cNvPr id="116783" name="椭圆 116782"/>
                <p:cNvSpPr/>
                <p:nvPr>
                  <p:custDataLst>
                    <p:tags r:id="rId36"/>
                  </p:custDataLst>
                </p:nvPr>
              </p:nvSpPr>
              <p:spPr>
                <a:xfrm>
                  <a:off x="2768" y="2936"/>
                  <a:ext cx="216" cy="64"/>
                </a:xfrm>
                <a:prstGeom prst="ellipse">
                  <a:avLst/>
                </a:prstGeom>
                <a:solidFill>
                  <a:srgbClr val="C0C0C0"/>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784" name="组合 116783"/>
              <p:cNvGrpSpPr/>
              <p:nvPr>
                <p:custDataLst>
                  <p:tags r:id="rId37"/>
                </p:custDataLst>
              </p:nvPr>
            </p:nvGrpSpPr>
            <p:grpSpPr>
              <a:xfrm>
                <a:off x="3976" y="2944"/>
                <a:ext cx="216" cy="480"/>
                <a:chOff x="3976" y="2944"/>
                <a:chExt cx="216" cy="480"/>
              </a:xfrm>
            </p:grpSpPr>
            <p:sp>
              <p:nvSpPr>
                <p:cNvPr id="116785" name="矩形 116784"/>
                <p:cNvSpPr/>
                <p:nvPr>
                  <p:custDataLst>
                    <p:tags r:id="rId38"/>
                  </p:custDataLst>
                </p:nvPr>
              </p:nvSpPr>
              <p:spPr>
                <a:xfrm>
                  <a:off x="4064" y="2944"/>
                  <a:ext cx="64" cy="32"/>
                </a:xfrm>
                <a:prstGeom prst="rect">
                  <a:avLst/>
                </a:prstGeom>
                <a:solidFill>
                  <a:srgbClr val="EECD98"/>
                </a:solidFill>
                <a:ln w="9525" cap="flat" cmpd="sng">
                  <a:solidFill>
                    <a:schemeClr val="tx1"/>
                  </a:solidFill>
                  <a:prstDash val="solid"/>
                  <a:miter/>
                  <a:headEnd type="none" w="med" len="med"/>
                  <a:tailEnd type="none" w="med" len="med"/>
                </a:ln>
              </p:spPr>
              <p:txBody>
                <a:bodyPr/>
                <a:lstStyle/>
                <a:p>
                  <a:endParaRPr lang="zh-CN" altLang="en-US"/>
                </a:p>
              </p:txBody>
            </p:sp>
            <p:sp>
              <p:nvSpPr>
                <p:cNvPr id="116786" name="任意多边形 116785"/>
                <p:cNvSpPr/>
                <p:nvPr>
                  <p:custDataLst>
                    <p:tags r:id="rId39"/>
                  </p:custDataLst>
                </p:nvPr>
              </p:nvSpPr>
              <p:spPr>
                <a:xfrm>
                  <a:off x="4029" y="2976"/>
                  <a:ext cx="27" cy="368"/>
                </a:xfrm>
                <a:custGeom>
                  <a:avLst/>
                  <a:gdLst/>
                  <a:ahLst/>
                  <a:cxnLst/>
                  <a:rect l="l" t="t" r="r" b="b"/>
                  <a:pathLst>
                    <a:path w="27" h="368">
                      <a:moveTo>
                        <a:pt x="27" y="0"/>
                      </a:moveTo>
                      <a:cubicBezTo>
                        <a:pt x="16" y="34"/>
                        <a:pt x="6" y="69"/>
                        <a:pt x="3" y="112"/>
                      </a:cubicBezTo>
                      <a:cubicBezTo>
                        <a:pt x="0" y="155"/>
                        <a:pt x="8" y="213"/>
                        <a:pt x="11" y="256"/>
                      </a:cubicBezTo>
                      <a:cubicBezTo>
                        <a:pt x="14" y="299"/>
                        <a:pt x="20" y="343"/>
                        <a:pt x="19" y="368"/>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787" name="任意多边形 116786"/>
                <p:cNvSpPr/>
                <p:nvPr>
                  <p:custDataLst>
                    <p:tags r:id="rId40"/>
                  </p:custDataLst>
                </p:nvPr>
              </p:nvSpPr>
              <p:spPr>
                <a:xfrm>
                  <a:off x="3992" y="3176"/>
                  <a:ext cx="48" cy="136"/>
                </a:xfrm>
                <a:custGeom>
                  <a:avLst/>
                  <a:gdLst/>
                  <a:ahLst/>
                  <a:cxnLst/>
                  <a:rect l="l" t="t" r="r" b="b"/>
                  <a:pathLst>
                    <a:path w="48" h="136">
                      <a:moveTo>
                        <a:pt x="48" y="0"/>
                      </a:moveTo>
                      <a:cubicBezTo>
                        <a:pt x="32" y="28"/>
                        <a:pt x="16" y="57"/>
                        <a:pt x="8" y="80"/>
                      </a:cubicBezTo>
                      <a:cubicBezTo>
                        <a:pt x="0" y="103"/>
                        <a:pt x="0" y="119"/>
                        <a:pt x="0" y="136"/>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788" name="任意多边形 116787"/>
                <p:cNvSpPr/>
                <p:nvPr>
                  <p:custDataLst>
                    <p:tags r:id="rId41"/>
                  </p:custDataLst>
                </p:nvPr>
              </p:nvSpPr>
              <p:spPr>
                <a:xfrm>
                  <a:off x="4040" y="3048"/>
                  <a:ext cx="48" cy="184"/>
                </a:xfrm>
                <a:custGeom>
                  <a:avLst/>
                  <a:gdLst/>
                  <a:ahLst/>
                  <a:cxnLst/>
                  <a:rect l="l" t="t" r="r" b="b"/>
                  <a:pathLst>
                    <a:path w="48" h="184">
                      <a:moveTo>
                        <a:pt x="0" y="0"/>
                      </a:moveTo>
                      <a:cubicBezTo>
                        <a:pt x="8" y="14"/>
                        <a:pt x="17" y="28"/>
                        <a:pt x="24" y="48"/>
                      </a:cubicBezTo>
                      <a:cubicBezTo>
                        <a:pt x="31" y="68"/>
                        <a:pt x="36" y="97"/>
                        <a:pt x="40" y="120"/>
                      </a:cubicBezTo>
                      <a:cubicBezTo>
                        <a:pt x="44" y="143"/>
                        <a:pt x="46" y="163"/>
                        <a:pt x="48" y="184"/>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789" name="任意多边形 116788"/>
                <p:cNvSpPr/>
                <p:nvPr>
                  <p:custDataLst>
                    <p:tags r:id="rId42"/>
                  </p:custDataLst>
                </p:nvPr>
              </p:nvSpPr>
              <p:spPr>
                <a:xfrm>
                  <a:off x="4064" y="3120"/>
                  <a:ext cx="1" cy="112"/>
                </a:xfrm>
                <a:custGeom>
                  <a:avLst/>
                  <a:gdLst/>
                  <a:ahLst/>
                  <a:cxnLst/>
                  <a:rect l="l" t="t" r="r" b="b"/>
                  <a:pathLst>
                    <a:path w="1" h="112">
                      <a:moveTo>
                        <a:pt x="0" y="0"/>
                      </a:moveTo>
                      <a:cubicBezTo>
                        <a:pt x="0" y="14"/>
                        <a:pt x="0" y="29"/>
                        <a:pt x="0" y="48"/>
                      </a:cubicBezTo>
                      <a:cubicBezTo>
                        <a:pt x="0" y="67"/>
                        <a:pt x="0" y="89"/>
                        <a:pt x="0" y="112"/>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790" name="任意多边形 116789"/>
                <p:cNvSpPr/>
                <p:nvPr>
                  <p:custDataLst>
                    <p:tags r:id="rId43"/>
                  </p:custDataLst>
                </p:nvPr>
              </p:nvSpPr>
              <p:spPr>
                <a:xfrm>
                  <a:off x="4040" y="3272"/>
                  <a:ext cx="56" cy="48"/>
                </a:xfrm>
                <a:custGeom>
                  <a:avLst/>
                  <a:gdLst/>
                  <a:ahLst/>
                  <a:cxnLst/>
                  <a:rect l="l" t="t" r="r" b="b"/>
                  <a:pathLst>
                    <a:path w="56" h="48">
                      <a:moveTo>
                        <a:pt x="0" y="0"/>
                      </a:moveTo>
                      <a:cubicBezTo>
                        <a:pt x="23" y="17"/>
                        <a:pt x="47" y="35"/>
                        <a:pt x="56" y="48"/>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791" name="任意多边形 116790"/>
                <p:cNvSpPr/>
                <p:nvPr>
                  <p:custDataLst>
                    <p:tags r:id="rId44"/>
                  </p:custDataLst>
                </p:nvPr>
              </p:nvSpPr>
              <p:spPr>
                <a:xfrm>
                  <a:off x="3992" y="3256"/>
                  <a:ext cx="28" cy="88"/>
                </a:xfrm>
                <a:custGeom>
                  <a:avLst/>
                  <a:gdLst/>
                  <a:ahLst/>
                  <a:cxnLst/>
                  <a:rect l="l" t="t" r="r" b="b"/>
                  <a:pathLst>
                    <a:path w="28" h="88">
                      <a:moveTo>
                        <a:pt x="0" y="0"/>
                      </a:moveTo>
                      <a:cubicBezTo>
                        <a:pt x="10" y="12"/>
                        <a:pt x="20" y="25"/>
                        <a:pt x="24" y="40"/>
                      </a:cubicBezTo>
                      <a:cubicBezTo>
                        <a:pt x="28" y="55"/>
                        <a:pt x="26" y="71"/>
                        <a:pt x="24" y="88"/>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792" name="任意多边形 116791"/>
                <p:cNvSpPr/>
                <p:nvPr>
                  <p:custDataLst>
                    <p:tags r:id="rId45"/>
                  </p:custDataLst>
                </p:nvPr>
              </p:nvSpPr>
              <p:spPr>
                <a:xfrm>
                  <a:off x="4064" y="2976"/>
                  <a:ext cx="75" cy="448"/>
                </a:xfrm>
                <a:custGeom>
                  <a:avLst/>
                  <a:gdLst/>
                  <a:ahLst/>
                  <a:cxnLst/>
                  <a:rect l="l" t="t" r="r" b="b"/>
                  <a:pathLst>
                    <a:path w="75" h="448">
                      <a:moveTo>
                        <a:pt x="32" y="0"/>
                      </a:moveTo>
                      <a:cubicBezTo>
                        <a:pt x="34" y="32"/>
                        <a:pt x="36" y="64"/>
                        <a:pt x="40" y="96"/>
                      </a:cubicBezTo>
                      <a:cubicBezTo>
                        <a:pt x="44" y="128"/>
                        <a:pt x="51" y="159"/>
                        <a:pt x="56" y="192"/>
                      </a:cubicBezTo>
                      <a:cubicBezTo>
                        <a:pt x="61" y="225"/>
                        <a:pt x="75" y="264"/>
                        <a:pt x="72" y="296"/>
                      </a:cubicBezTo>
                      <a:cubicBezTo>
                        <a:pt x="69" y="328"/>
                        <a:pt x="52" y="359"/>
                        <a:pt x="40" y="384"/>
                      </a:cubicBezTo>
                      <a:cubicBezTo>
                        <a:pt x="28" y="409"/>
                        <a:pt x="14" y="428"/>
                        <a:pt x="0" y="448"/>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793" name="任意多边形 116792"/>
                <p:cNvSpPr/>
                <p:nvPr>
                  <p:custDataLst>
                    <p:tags r:id="rId46"/>
                  </p:custDataLst>
                </p:nvPr>
              </p:nvSpPr>
              <p:spPr>
                <a:xfrm>
                  <a:off x="4092" y="3192"/>
                  <a:ext cx="28" cy="152"/>
                </a:xfrm>
                <a:custGeom>
                  <a:avLst/>
                  <a:gdLst/>
                  <a:ahLst/>
                  <a:cxnLst/>
                  <a:rect l="l" t="t" r="r" b="b"/>
                  <a:pathLst>
                    <a:path w="28" h="152">
                      <a:moveTo>
                        <a:pt x="28" y="0"/>
                      </a:moveTo>
                      <a:cubicBezTo>
                        <a:pt x="18" y="16"/>
                        <a:pt x="8" y="32"/>
                        <a:pt x="4" y="48"/>
                      </a:cubicBezTo>
                      <a:cubicBezTo>
                        <a:pt x="0" y="64"/>
                        <a:pt x="4" y="79"/>
                        <a:pt x="4" y="96"/>
                      </a:cubicBezTo>
                      <a:cubicBezTo>
                        <a:pt x="4" y="113"/>
                        <a:pt x="4" y="132"/>
                        <a:pt x="4" y="152"/>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794" name="任意多边形 116793"/>
                <p:cNvSpPr/>
                <p:nvPr>
                  <p:custDataLst>
                    <p:tags r:id="rId47"/>
                  </p:custDataLst>
                </p:nvPr>
              </p:nvSpPr>
              <p:spPr>
                <a:xfrm>
                  <a:off x="4104" y="3048"/>
                  <a:ext cx="85" cy="280"/>
                </a:xfrm>
                <a:custGeom>
                  <a:avLst/>
                  <a:gdLst/>
                  <a:ahLst/>
                  <a:cxnLst/>
                  <a:rect l="l" t="t" r="r" b="b"/>
                  <a:pathLst>
                    <a:path w="85" h="280">
                      <a:moveTo>
                        <a:pt x="0" y="0"/>
                      </a:moveTo>
                      <a:cubicBezTo>
                        <a:pt x="13" y="20"/>
                        <a:pt x="27" y="40"/>
                        <a:pt x="40" y="64"/>
                      </a:cubicBezTo>
                      <a:cubicBezTo>
                        <a:pt x="53" y="88"/>
                        <a:pt x="75" y="108"/>
                        <a:pt x="80" y="144"/>
                      </a:cubicBezTo>
                      <a:cubicBezTo>
                        <a:pt x="85" y="180"/>
                        <a:pt x="78" y="230"/>
                        <a:pt x="72" y="280"/>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795" name="任意多边形 116794"/>
                <p:cNvSpPr/>
                <p:nvPr>
                  <p:custDataLst>
                    <p:tags r:id="rId48"/>
                  </p:custDataLst>
                </p:nvPr>
              </p:nvSpPr>
              <p:spPr>
                <a:xfrm>
                  <a:off x="4141" y="3136"/>
                  <a:ext cx="27" cy="136"/>
                </a:xfrm>
                <a:custGeom>
                  <a:avLst/>
                  <a:gdLst/>
                  <a:ahLst/>
                  <a:cxnLst/>
                  <a:rect l="l" t="t" r="r" b="b"/>
                  <a:pathLst>
                    <a:path w="27" h="136">
                      <a:moveTo>
                        <a:pt x="11" y="0"/>
                      </a:moveTo>
                      <a:cubicBezTo>
                        <a:pt x="5" y="16"/>
                        <a:pt x="0" y="33"/>
                        <a:pt x="3" y="56"/>
                      </a:cubicBezTo>
                      <a:cubicBezTo>
                        <a:pt x="6" y="79"/>
                        <a:pt x="16" y="107"/>
                        <a:pt x="27" y="136"/>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796" name="任意多边形 116795"/>
                <p:cNvSpPr/>
                <p:nvPr>
                  <p:custDataLst>
                    <p:tags r:id="rId49"/>
                  </p:custDataLst>
                </p:nvPr>
              </p:nvSpPr>
              <p:spPr>
                <a:xfrm>
                  <a:off x="4128" y="3296"/>
                  <a:ext cx="8" cy="64"/>
                </a:xfrm>
                <a:custGeom>
                  <a:avLst/>
                  <a:gdLst/>
                  <a:ahLst/>
                  <a:cxnLst/>
                  <a:rect l="l" t="t" r="r" b="b"/>
                  <a:pathLst>
                    <a:path w="8" h="64">
                      <a:moveTo>
                        <a:pt x="0" y="0"/>
                      </a:moveTo>
                      <a:cubicBezTo>
                        <a:pt x="4" y="23"/>
                        <a:pt x="8" y="47"/>
                        <a:pt x="8" y="64"/>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797" name="任意多边形 116796"/>
                <p:cNvSpPr/>
                <p:nvPr>
                  <p:custDataLst>
                    <p:tags r:id="rId50"/>
                  </p:custDataLst>
                </p:nvPr>
              </p:nvSpPr>
              <p:spPr>
                <a:xfrm>
                  <a:off x="4128" y="3072"/>
                  <a:ext cx="64" cy="32"/>
                </a:xfrm>
                <a:custGeom>
                  <a:avLst/>
                  <a:gdLst/>
                  <a:ahLst/>
                  <a:cxnLst/>
                  <a:rect l="l" t="t" r="r" b="b"/>
                  <a:pathLst>
                    <a:path w="64" h="32">
                      <a:moveTo>
                        <a:pt x="0" y="0"/>
                      </a:moveTo>
                      <a:cubicBezTo>
                        <a:pt x="0" y="0"/>
                        <a:pt x="32" y="16"/>
                        <a:pt x="64" y="32"/>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798" name="任意多边形 116797"/>
                <p:cNvSpPr/>
                <p:nvPr>
                  <p:custDataLst>
                    <p:tags r:id="rId51"/>
                  </p:custDataLst>
                </p:nvPr>
              </p:nvSpPr>
              <p:spPr>
                <a:xfrm>
                  <a:off x="4112" y="2960"/>
                  <a:ext cx="40" cy="96"/>
                </a:xfrm>
                <a:custGeom>
                  <a:avLst/>
                  <a:gdLst/>
                  <a:ahLst/>
                  <a:cxnLst/>
                  <a:rect l="l" t="t" r="r" b="b"/>
                  <a:pathLst>
                    <a:path w="32" h="40">
                      <a:moveTo>
                        <a:pt x="0" y="0"/>
                      </a:moveTo>
                      <a:cubicBezTo>
                        <a:pt x="12" y="13"/>
                        <a:pt x="24" y="27"/>
                        <a:pt x="32" y="40"/>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799" name="任意多边形 116798"/>
                <p:cNvSpPr/>
                <p:nvPr>
                  <p:custDataLst>
                    <p:tags r:id="rId52"/>
                  </p:custDataLst>
                </p:nvPr>
              </p:nvSpPr>
              <p:spPr>
                <a:xfrm>
                  <a:off x="4136" y="3000"/>
                  <a:ext cx="45" cy="224"/>
                </a:xfrm>
                <a:custGeom>
                  <a:avLst/>
                  <a:gdLst/>
                  <a:ahLst/>
                  <a:cxnLst/>
                  <a:rect l="l" t="t" r="r" b="b"/>
                  <a:pathLst>
                    <a:path w="45" h="224">
                      <a:moveTo>
                        <a:pt x="0" y="0"/>
                      </a:moveTo>
                      <a:cubicBezTo>
                        <a:pt x="17" y="25"/>
                        <a:pt x="35" y="51"/>
                        <a:pt x="40" y="88"/>
                      </a:cubicBezTo>
                      <a:cubicBezTo>
                        <a:pt x="45" y="125"/>
                        <a:pt x="38" y="174"/>
                        <a:pt x="32" y="224"/>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800" name="任意多边形 116799"/>
                <p:cNvSpPr/>
                <p:nvPr>
                  <p:custDataLst>
                    <p:tags r:id="rId53"/>
                  </p:custDataLst>
                </p:nvPr>
              </p:nvSpPr>
              <p:spPr>
                <a:xfrm>
                  <a:off x="3976" y="2960"/>
                  <a:ext cx="112" cy="240"/>
                </a:xfrm>
                <a:custGeom>
                  <a:avLst/>
                  <a:gdLst/>
                  <a:ahLst/>
                  <a:cxnLst/>
                  <a:rect l="l" t="t" r="r" b="b"/>
                  <a:pathLst>
                    <a:path w="112" h="240">
                      <a:moveTo>
                        <a:pt x="112" y="0"/>
                      </a:moveTo>
                      <a:cubicBezTo>
                        <a:pt x="82" y="12"/>
                        <a:pt x="53" y="24"/>
                        <a:pt x="40" y="48"/>
                      </a:cubicBezTo>
                      <a:cubicBezTo>
                        <a:pt x="27" y="72"/>
                        <a:pt x="33" y="120"/>
                        <a:pt x="32" y="144"/>
                      </a:cubicBezTo>
                      <a:cubicBezTo>
                        <a:pt x="31" y="168"/>
                        <a:pt x="37" y="176"/>
                        <a:pt x="32" y="192"/>
                      </a:cubicBezTo>
                      <a:cubicBezTo>
                        <a:pt x="27" y="208"/>
                        <a:pt x="13" y="224"/>
                        <a:pt x="0" y="240"/>
                      </a:cubicBezTo>
                    </a:path>
                  </a:pathLst>
                </a:custGeom>
                <a:noFill/>
                <a:ln w="9525" cap="flat" cmpd="sng">
                  <a:solidFill>
                    <a:schemeClr val="tx1"/>
                  </a:solidFill>
                  <a:prstDash val="solid"/>
                  <a:headEnd type="none" w="med" len="med"/>
                  <a:tailEnd type="none" w="med" len="med"/>
                </a:ln>
              </p:spPr>
              <p:txBody>
                <a:bodyPr/>
                <a:lstStyle/>
                <a:p>
                  <a:endParaRPr lang="zh-CN" altLang="en-US"/>
                </a:p>
              </p:txBody>
            </p:sp>
          </p:grpSp>
        </p:grpSp>
        <p:grpSp>
          <p:nvGrpSpPr>
            <p:cNvPr id="116801" name="组合 116800"/>
            <p:cNvGrpSpPr/>
            <p:nvPr>
              <p:custDataLst>
                <p:tags r:id="rId54"/>
              </p:custDataLst>
            </p:nvPr>
          </p:nvGrpSpPr>
          <p:grpSpPr>
            <a:xfrm>
              <a:off x="4498" y="1516"/>
              <a:ext cx="384" cy="1542"/>
              <a:chOff x="4498" y="2404"/>
              <a:chExt cx="244" cy="1089"/>
            </a:xfrm>
          </p:grpSpPr>
          <p:grpSp>
            <p:nvGrpSpPr>
              <p:cNvPr id="116802" name="组合 116801"/>
              <p:cNvGrpSpPr/>
              <p:nvPr>
                <p:custDataLst>
                  <p:tags r:id="rId55"/>
                </p:custDataLst>
              </p:nvPr>
            </p:nvGrpSpPr>
            <p:grpSpPr>
              <a:xfrm>
                <a:off x="4498" y="2404"/>
                <a:ext cx="226" cy="1089"/>
                <a:chOff x="2767" y="2409"/>
                <a:chExt cx="226" cy="1089"/>
              </a:xfrm>
            </p:grpSpPr>
            <p:sp>
              <p:nvSpPr>
                <p:cNvPr id="116803" name="椭圆 116802"/>
                <p:cNvSpPr/>
                <p:nvPr>
                  <p:custDataLst>
                    <p:tags r:id="rId56"/>
                  </p:custDataLst>
                </p:nvPr>
              </p:nvSpPr>
              <p:spPr>
                <a:xfrm>
                  <a:off x="2767" y="3271"/>
                  <a:ext cx="226" cy="227"/>
                </a:xfrm>
                <a:prstGeom prst="ellipse">
                  <a:avLst/>
                </a:prstGeom>
                <a:solidFill>
                  <a:srgbClr val="C0C0C0"/>
                </a:solidFill>
                <a:ln w="9525" cap="flat" cmpd="sng">
                  <a:solidFill>
                    <a:schemeClr val="tx1"/>
                  </a:solidFill>
                  <a:prstDash val="solid"/>
                  <a:headEnd type="none" w="med" len="med"/>
                  <a:tailEnd type="none" w="med" len="med"/>
                </a:ln>
              </p:spPr>
              <p:txBody>
                <a:bodyPr/>
                <a:lstStyle/>
                <a:p>
                  <a:endParaRPr lang="zh-CN" altLang="en-US"/>
                </a:p>
              </p:txBody>
            </p:sp>
            <p:sp>
              <p:nvSpPr>
                <p:cNvPr id="116804" name="矩形 116803"/>
                <p:cNvSpPr/>
                <p:nvPr>
                  <p:custDataLst>
                    <p:tags r:id="rId57"/>
                  </p:custDataLst>
                </p:nvPr>
              </p:nvSpPr>
              <p:spPr>
                <a:xfrm>
                  <a:off x="2767" y="2432"/>
                  <a:ext cx="226" cy="930"/>
                </a:xfrm>
                <a:prstGeom prst="rect">
                  <a:avLst/>
                </a:prstGeom>
                <a:solidFill>
                  <a:srgbClr val="CCFFFF"/>
                </a:solidFill>
                <a:ln w="9525" cap="flat" cmpd="sng">
                  <a:solidFill>
                    <a:schemeClr val="tx1"/>
                  </a:solidFill>
                  <a:prstDash val="solid"/>
                  <a:miter/>
                  <a:headEnd type="none" w="med" len="med"/>
                  <a:tailEnd type="none" w="med" len="med"/>
                </a:ln>
              </p:spPr>
              <p:txBody>
                <a:bodyPr/>
                <a:lstStyle/>
                <a:p>
                  <a:endParaRPr lang="zh-CN" altLang="en-US"/>
                </a:p>
              </p:txBody>
            </p:sp>
            <p:sp>
              <p:nvSpPr>
                <p:cNvPr id="116805" name="椭圆 116804"/>
                <p:cNvSpPr/>
                <p:nvPr>
                  <p:custDataLst>
                    <p:tags r:id="rId58"/>
                  </p:custDataLst>
                </p:nvPr>
              </p:nvSpPr>
              <p:spPr>
                <a:xfrm>
                  <a:off x="2767" y="2409"/>
                  <a:ext cx="226" cy="46"/>
                </a:xfrm>
                <a:prstGeom prst="ellipse">
                  <a:avLst/>
                </a:prstGeom>
                <a:solidFill>
                  <a:srgbClr val="CCFFFF"/>
                </a:solidFill>
                <a:ln w="9525" cap="flat" cmpd="sng">
                  <a:solidFill>
                    <a:schemeClr val="tx1"/>
                  </a:solidFill>
                  <a:prstDash val="solid"/>
                  <a:headEnd type="none" w="med" len="med"/>
                  <a:tailEnd type="none" w="med" len="med"/>
                </a:ln>
              </p:spPr>
              <p:txBody>
                <a:bodyPr/>
                <a:lstStyle/>
                <a:p>
                  <a:endParaRPr lang="zh-CN" altLang="en-US"/>
                </a:p>
              </p:txBody>
            </p:sp>
            <p:sp>
              <p:nvSpPr>
                <p:cNvPr id="116806" name="直接连接符 116805"/>
                <p:cNvSpPr/>
                <p:nvPr>
                  <p:custDataLst>
                    <p:tags r:id="rId59"/>
                  </p:custDataLst>
                </p:nvPr>
              </p:nvSpPr>
              <p:spPr>
                <a:xfrm>
                  <a:off x="2767" y="3362"/>
                  <a:ext cx="226" cy="0"/>
                </a:xfrm>
                <a:prstGeom prst="line">
                  <a:avLst/>
                </a:prstGeom>
                <a:ln w="9525" cap="flat" cmpd="sng">
                  <a:solidFill>
                    <a:schemeClr val="bg2"/>
                  </a:solidFill>
                  <a:prstDash val="solid"/>
                  <a:headEnd type="none" w="med" len="med"/>
                  <a:tailEnd type="none" w="med" len="med"/>
                </a:ln>
              </p:spPr>
              <p:txBody>
                <a:bodyPr/>
                <a:lstStyle/>
                <a:p/>
              </p:txBody>
            </p:sp>
            <p:sp>
              <p:nvSpPr>
                <p:cNvPr id="116807" name="矩形 116806"/>
                <p:cNvSpPr/>
                <p:nvPr>
                  <p:custDataLst>
                    <p:tags r:id="rId60"/>
                  </p:custDataLst>
                </p:nvPr>
              </p:nvSpPr>
              <p:spPr>
                <a:xfrm>
                  <a:off x="2775" y="2976"/>
                  <a:ext cx="212" cy="386"/>
                </a:xfrm>
                <a:prstGeom prst="rect">
                  <a:avLst/>
                </a:prstGeom>
                <a:solidFill>
                  <a:srgbClr val="C0C0C0"/>
                </a:solidFill>
                <a:ln w="9525" cap="flat" cmpd="sng">
                  <a:solidFill>
                    <a:srgbClr val="C0C0C0"/>
                  </a:solidFill>
                  <a:prstDash val="solid"/>
                  <a:miter/>
                  <a:headEnd type="none" w="med" len="med"/>
                  <a:tailEnd type="none" w="med" len="med"/>
                </a:ln>
              </p:spPr>
              <p:txBody>
                <a:bodyPr/>
                <a:lstStyle/>
                <a:p>
                  <a:endParaRPr lang="zh-CN" altLang="en-US"/>
                </a:p>
              </p:txBody>
            </p:sp>
            <p:sp>
              <p:nvSpPr>
                <p:cNvPr id="116808" name="椭圆 116807"/>
                <p:cNvSpPr/>
                <p:nvPr>
                  <p:custDataLst>
                    <p:tags r:id="rId61"/>
                  </p:custDataLst>
                </p:nvPr>
              </p:nvSpPr>
              <p:spPr>
                <a:xfrm>
                  <a:off x="2768" y="2936"/>
                  <a:ext cx="216" cy="64"/>
                </a:xfrm>
                <a:prstGeom prst="ellipse">
                  <a:avLst/>
                </a:prstGeom>
                <a:solidFill>
                  <a:srgbClr val="C0C0C0"/>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809" name="组合 116808"/>
              <p:cNvGrpSpPr/>
              <p:nvPr>
                <p:custDataLst>
                  <p:tags r:id="rId62"/>
                </p:custDataLst>
              </p:nvPr>
            </p:nvGrpSpPr>
            <p:grpSpPr>
              <a:xfrm>
                <a:off x="4523" y="2648"/>
                <a:ext cx="219" cy="440"/>
                <a:chOff x="4523" y="2648"/>
                <a:chExt cx="219" cy="440"/>
              </a:xfrm>
            </p:grpSpPr>
            <p:grpSp>
              <p:nvGrpSpPr>
                <p:cNvPr id="116810" name="组合 116809"/>
                <p:cNvGrpSpPr/>
                <p:nvPr>
                  <p:custDataLst>
                    <p:tags r:id="rId63"/>
                  </p:custDataLst>
                </p:nvPr>
              </p:nvGrpSpPr>
              <p:grpSpPr>
                <a:xfrm>
                  <a:off x="4523" y="2648"/>
                  <a:ext cx="219" cy="327"/>
                  <a:chOff x="1963" y="3176"/>
                  <a:chExt cx="1195" cy="1087"/>
                </a:xfrm>
              </p:grpSpPr>
              <p:grpSp>
                <p:nvGrpSpPr>
                  <p:cNvPr id="116811" name="组合 116810"/>
                  <p:cNvGrpSpPr/>
                  <p:nvPr>
                    <p:custDataLst>
                      <p:tags r:id="rId64"/>
                    </p:custDataLst>
                  </p:nvPr>
                </p:nvGrpSpPr>
                <p:grpSpPr>
                  <a:xfrm>
                    <a:off x="2011" y="3176"/>
                    <a:ext cx="689" cy="643"/>
                    <a:chOff x="2371" y="3584"/>
                    <a:chExt cx="689" cy="643"/>
                  </a:xfrm>
                </p:grpSpPr>
                <p:grpSp>
                  <p:nvGrpSpPr>
                    <p:cNvPr id="116812" name="组合 116811"/>
                    <p:cNvGrpSpPr/>
                    <p:nvPr>
                      <p:custDataLst>
                        <p:tags r:id="rId65"/>
                      </p:custDataLst>
                    </p:nvPr>
                  </p:nvGrpSpPr>
                  <p:grpSpPr>
                    <a:xfrm>
                      <a:off x="2765" y="3584"/>
                      <a:ext cx="182" cy="433"/>
                      <a:chOff x="2725" y="3528"/>
                      <a:chExt cx="222" cy="489"/>
                    </a:xfrm>
                  </p:grpSpPr>
                  <p:sp>
                    <p:nvSpPr>
                      <p:cNvPr id="116813" name="任意多边形 116812"/>
                      <p:cNvSpPr/>
                      <p:nvPr>
                        <p:custDataLst>
                          <p:tags r:id="rId66"/>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814" name="任意多边形 116813"/>
                      <p:cNvSpPr/>
                      <p:nvPr>
                        <p:custDataLst>
                          <p:tags r:id="rId67"/>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15" name="任意多边形 116814"/>
                      <p:cNvSpPr/>
                      <p:nvPr>
                        <p:custDataLst>
                          <p:tags r:id="rId68"/>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16" name="任意多边形 116815"/>
                      <p:cNvSpPr/>
                      <p:nvPr>
                        <p:custDataLst>
                          <p:tags r:id="rId69"/>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17" name="任意多边形 116816"/>
                      <p:cNvSpPr/>
                      <p:nvPr>
                        <p:custDataLst>
                          <p:tags r:id="rId70"/>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18" name="任意多边形 116817"/>
                      <p:cNvSpPr/>
                      <p:nvPr>
                        <p:custDataLst>
                          <p:tags r:id="rId71"/>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819" name="组合 116818"/>
                    <p:cNvGrpSpPr/>
                    <p:nvPr>
                      <p:custDataLst>
                        <p:tags r:id="rId72"/>
                      </p:custDataLst>
                    </p:nvPr>
                  </p:nvGrpSpPr>
                  <p:grpSpPr>
                    <a:xfrm rot="572948">
                      <a:off x="2878" y="3697"/>
                      <a:ext cx="182" cy="433"/>
                      <a:chOff x="2725" y="3528"/>
                      <a:chExt cx="222" cy="489"/>
                    </a:xfrm>
                  </p:grpSpPr>
                  <p:sp>
                    <p:nvSpPr>
                      <p:cNvPr id="116820" name="任意多边形 116819"/>
                      <p:cNvSpPr/>
                      <p:nvPr>
                        <p:custDataLst>
                          <p:tags r:id="rId73"/>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821" name="任意多边形 116820"/>
                      <p:cNvSpPr/>
                      <p:nvPr>
                        <p:custDataLst>
                          <p:tags r:id="rId74"/>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22" name="任意多边形 116821"/>
                      <p:cNvSpPr/>
                      <p:nvPr>
                        <p:custDataLst>
                          <p:tags r:id="rId75"/>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23" name="任意多边形 116822"/>
                      <p:cNvSpPr/>
                      <p:nvPr>
                        <p:custDataLst>
                          <p:tags r:id="rId76"/>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24" name="任意多边形 116823"/>
                      <p:cNvSpPr/>
                      <p:nvPr>
                        <p:custDataLst>
                          <p:tags r:id="rId77"/>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25" name="任意多边形 116824"/>
                      <p:cNvSpPr/>
                      <p:nvPr>
                        <p:custDataLst>
                          <p:tags r:id="rId78"/>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826" name="组合 116825"/>
                    <p:cNvGrpSpPr/>
                    <p:nvPr>
                      <p:custDataLst>
                        <p:tags r:id="rId79"/>
                      </p:custDataLst>
                    </p:nvPr>
                  </p:nvGrpSpPr>
                  <p:grpSpPr>
                    <a:xfrm rot="1969010">
                      <a:off x="2815" y="3794"/>
                      <a:ext cx="182" cy="433"/>
                      <a:chOff x="2725" y="3528"/>
                      <a:chExt cx="222" cy="489"/>
                    </a:xfrm>
                  </p:grpSpPr>
                  <p:sp>
                    <p:nvSpPr>
                      <p:cNvPr id="116827" name="任意多边形 116826"/>
                      <p:cNvSpPr/>
                      <p:nvPr>
                        <p:custDataLst>
                          <p:tags r:id="rId80"/>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828" name="任意多边形 116827"/>
                      <p:cNvSpPr/>
                      <p:nvPr>
                        <p:custDataLst>
                          <p:tags r:id="rId81"/>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29" name="任意多边形 116828"/>
                      <p:cNvSpPr/>
                      <p:nvPr>
                        <p:custDataLst>
                          <p:tags r:id="rId82"/>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30" name="任意多边形 116829"/>
                      <p:cNvSpPr/>
                      <p:nvPr>
                        <p:custDataLst>
                          <p:tags r:id="rId83"/>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31" name="任意多边形 116830"/>
                      <p:cNvSpPr/>
                      <p:nvPr>
                        <p:custDataLst>
                          <p:tags r:id="rId84"/>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32" name="任意多边形 116831"/>
                      <p:cNvSpPr/>
                      <p:nvPr>
                        <p:custDataLst>
                          <p:tags r:id="rId85"/>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833" name="组合 116832"/>
                    <p:cNvGrpSpPr/>
                    <p:nvPr>
                      <p:custDataLst>
                        <p:tags r:id="rId86"/>
                      </p:custDataLst>
                    </p:nvPr>
                  </p:nvGrpSpPr>
                  <p:grpSpPr>
                    <a:xfrm rot="-2876223">
                      <a:off x="2607" y="3579"/>
                      <a:ext cx="182" cy="433"/>
                      <a:chOff x="2725" y="3528"/>
                      <a:chExt cx="222" cy="489"/>
                    </a:xfrm>
                  </p:grpSpPr>
                  <p:sp>
                    <p:nvSpPr>
                      <p:cNvPr id="116834" name="任意多边形 116833"/>
                      <p:cNvSpPr/>
                      <p:nvPr>
                        <p:custDataLst>
                          <p:tags r:id="rId87"/>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835" name="任意多边形 116834"/>
                      <p:cNvSpPr/>
                      <p:nvPr>
                        <p:custDataLst>
                          <p:tags r:id="rId88"/>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36" name="任意多边形 116835"/>
                      <p:cNvSpPr/>
                      <p:nvPr>
                        <p:custDataLst>
                          <p:tags r:id="rId89"/>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37" name="任意多边形 116836"/>
                      <p:cNvSpPr/>
                      <p:nvPr>
                        <p:custDataLst>
                          <p:tags r:id="rId90"/>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38" name="任意多边形 116837"/>
                      <p:cNvSpPr/>
                      <p:nvPr>
                        <p:custDataLst>
                          <p:tags r:id="rId91"/>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39" name="任意多边形 116838"/>
                      <p:cNvSpPr/>
                      <p:nvPr>
                        <p:custDataLst>
                          <p:tags r:id="rId92"/>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840" name="组合 116839"/>
                    <p:cNvGrpSpPr/>
                    <p:nvPr>
                      <p:custDataLst>
                        <p:tags r:id="rId93"/>
                      </p:custDataLst>
                    </p:nvPr>
                  </p:nvGrpSpPr>
                  <p:grpSpPr>
                    <a:xfrm rot="-3756807">
                      <a:off x="2496" y="3900"/>
                      <a:ext cx="182" cy="433"/>
                      <a:chOff x="2725" y="3528"/>
                      <a:chExt cx="222" cy="489"/>
                    </a:xfrm>
                  </p:grpSpPr>
                  <p:sp>
                    <p:nvSpPr>
                      <p:cNvPr id="116841" name="任意多边形 116840"/>
                      <p:cNvSpPr/>
                      <p:nvPr>
                        <p:custDataLst>
                          <p:tags r:id="rId94"/>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842" name="任意多边形 116841"/>
                      <p:cNvSpPr/>
                      <p:nvPr>
                        <p:custDataLst>
                          <p:tags r:id="rId95"/>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43" name="任意多边形 116842"/>
                      <p:cNvSpPr/>
                      <p:nvPr>
                        <p:custDataLst>
                          <p:tags r:id="rId96"/>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44" name="任意多边形 116843"/>
                      <p:cNvSpPr/>
                      <p:nvPr>
                        <p:custDataLst>
                          <p:tags r:id="rId97"/>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45" name="任意多边形 116844"/>
                      <p:cNvSpPr/>
                      <p:nvPr>
                        <p:custDataLst>
                          <p:tags r:id="rId98"/>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46" name="任意多边形 116845"/>
                      <p:cNvSpPr/>
                      <p:nvPr>
                        <p:custDataLst>
                          <p:tags r:id="rId99"/>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sp>
                <p:nvSpPr>
                  <p:cNvPr id="116847" name="任意多边形 116846"/>
                  <p:cNvSpPr/>
                  <p:nvPr>
                    <p:custDataLst>
                      <p:tags r:id="rId100"/>
                    </p:custDataLst>
                  </p:nvPr>
                </p:nvSpPr>
                <p:spPr>
                  <a:xfrm>
                    <a:off x="2357" y="3560"/>
                    <a:ext cx="187" cy="703"/>
                  </a:xfrm>
                  <a:custGeom>
                    <a:avLst/>
                    <a:gdLst/>
                    <a:ahLst/>
                    <a:cxnLst/>
                    <a:rect l="l" t="t" r="r" b="b"/>
                    <a:pathLst>
                      <a:path w="187" h="703">
                        <a:moveTo>
                          <a:pt x="59" y="0"/>
                        </a:moveTo>
                        <a:cubicBezTo>
                          <a:pt x="32" y="12"/>
                          <a:pt x="6" y="24"/>
                          <a:pt x="3" y="64"/>
                        </a:cubicBezTo>
                        <a:cubicBezTo>
                          <a:pt x="0" y="104"/>
                          <a:pt x="15" y="176"/>
                          <a:pt x="43" y="240"/>
                        </a:cubicBezTo>
                        <a:cubicBezTo>
                          <a:pt x="71" y="304"/>
                          <a:pt x="155" y="378"/>
                          <a:pt x="171" y="448"/>
                        </a:cubicBezTo>
                        <a:cubicBezTo>
                          <a:pt x="187" y="518"/>
                          <a:pt x="158" y="625"/>
                          <a:pt x="139" y="664"/>
                        </a:cubicBezTo>
                        <a:cubicBezTo>
                          <a:pt x="120" y="703"/>
                          <a:pt x="89" y="691"/>
                          <a:pt x="59" y="680"/>
                        </a:cubicBezTo>
                      </a:path>
                    </a:pathLst>
                  </a:custGeom>
                  <a:noFill/>
                  <a:ln w="28575" cap="flat" cmpd="sng">
                    <a:solidFill>
                      <a:srgbClr val="003A39"/>
                    </a:solidFill>
                    <a:prstDash val="solid"/>
                    <a:headEnd type="none" w="med" len="med"/>
                    <a:tailEnd type="none" w="med" len="med"/>
                  </a:ln>
                </p:spPr>
                <p:txBody>
                  <a:bodyPr/>
                  <a:lstStyle/>
                  <a:p>
                    <a:endParaRPr lang="zh-CN" altLang="en-US"/>
                  </a:p>
                </p:txBody>
              </p:sp>
              <p:grpSp>
                <p:nvGrpSpPr>
                  <p:cNvPr id="116848" name="组合 116847"/>
                  <p:cNvGrpSpPr/>
                  <p:nvPr>
                    <p:custDataLst>
                      <p:tags r:id="rId101"/>
                    </p:custDataLst>
                  </p:nvPr>
                </p:nvGrpSpPr>
                <p:grpSpPr>
                  <a:xfrm rot="-3683039" flipH="1">
                    <a:off x="1940" y="3521"/>
                    <a:ext cx="689" cy="643"/>
                    <a:chOff x="2371" y="3584"/>
                    <a:chExt cx="689" cy="643"/>
                  </a:xfrm>
                </p:grpSpPr>
                <p:grpSp>
                  <p:nvGrpSpPr>
                    <p:cNvPr id="116849" name="组合 116848"/>
                    <p:cNvGrpSpPr/>
                    <p:nvPr>
                      <p:custDataLst>
                        <p:tags r:id="rId102"/>
                      </p:custDataLst>
                    </p:nvPr>
                  </p:nvGrpSpPr>
                  <p:grpSpPr>
                    <a:xfrm>
                      <a:off x="2765" y="3584"/>
                      <a:ext cx="182" cy="433"/>
                      <a:chOff x="2725" y="3528"/>
                      <a:chExt cx="222" cy="489"/>
                    </a:xfrm>
                  </p:grpSpPr>
                  <p:sp>
                    <p:nvSpPr>
                      <p:cNvPr id="116850" name="任意多边形 116849"/>
                      <p:cNvSpPr/>
                      <p:nvPr>
                        <p:custDataLst>
                          <p:tags r:id="rId103"/>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851" name="任意多边形 116850"/>
                      <p:cNvSpPr/>
                      <p:nvPr>
                        <p:custDataLst>
                          <p:tags r:id="rId104"/>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52" name="任意多边形 116851"/>
                      <p:cNvSpPr/>
                      <p:nvPr>
                        <p:custDataLst>
                          <p:tags r:id="rId105"/>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53" name="任意多边形 116852"/>
                      <p:cNvSpPr/>
                      <p:nvPr>
                        <p:custDataLst>
                          <p:tags r:id="rId106"/>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54" name="任意多边形 116853"/>
                      <p:cNvSpPr/>
                      <p:nvPr>
                        <p:custDataLst>
                          <p:tags r:id="rId107"/>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55" name="任意多边形 116854"/>
                      <p:cNvSpPr/>
                      <p:nvPr>
                        <p:custDataLst>
                          <p:tags r:id="rId108"/>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856" name="组合 116855"/>
                    <p:cNvGrpSpPr/>
                    <p:nvPr>
                      <p:custDataLst>
                        <p:tags r:id="rId109"/>
                      </p:custDataLst>
                    </p:nvPr>
                  </p:nvGrpSpPr>
                  <p:grpSpPr>
                    <a:xfrm rot="572948">
                      <a:off x="2878" y="3697"/>
                      <a:ext cx="182" cy="433"/>
                      <a:chOff x="2725" y="3528"/>
                      <a:chExt cx="222" cy="489"/>
                    </a:xfrm>
                  </p:grpSpPr>
                  <p:sp>
                    <p:nvSpPr>
                      <p:cNvPr id="116857" name="任意多边形 116856"/>
                      <p:cNvSpPr/>
                      <p:nvPr>
                        <p:custDataLst>
                          <p:tags r:id="rId110"/>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858" name="任意多边形 116857"/>
                      <p:cNvSpPr/>
                      <p:nvPr>
                        <p:custDataLst>
                          <p:tags r:id="rId111"/>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59" name="任意多边形 116858"/>
                      <p:cNvSpPr/>
                      <p:nvPr>
                        <p:custDataLst>
                          <p:tags r:id="rId112"/>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60" name="任意多边形 116859"/>
                      <p:cNvSpPr/>
                      <p:nvPr>
                        <p:custDataLst>
                          <p:tags r:id="rId113"/>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61" name="任意多边形 116860"/>
                      <p:cNvSpPr/>
                      <p:nvPr>
                        <p:custDataLst>
                          <p:tags r:id="rId114"/>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62" name="任意多边形 116861"/>
                      <p:cNvSpPr/>
                      <p:nvPr>
                        <p:custDataLst>
                          <p:tags r:id="rId115"/>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863" name="组合 116862"/>
                    <p:cNvGrpSpPr/>
                    <p:nvPr>
                      <p:custDataLst>
                        <p:tags r:id="rId116"/>
                      </p:custDataLst>
                    </p:nvPr>
                  </p:nvGrpSpPr>
                  <p:grpSpPr>
                    <a:xfrm rot="1969010">
                      <a:off x="2815" y="3794"/>
                      <a:ext cx="182" cy="433"/>
                      <a:chOff x="2725" y="3528"/>
                      <a:chExt cx="222" cy="489"/>
                    </a:xfrm>
                  </p:grpSpPr>
                  <p:sp>
                    <p:nvSpPr>
                      <p:cNvPr id="116864" name="任意多边形 116863"/>
                      <p:cNvSpPr/>
                      <p:nvPr>
                        <p:custDataLst>
                          <p:tags r:id="rId117"/>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865" name="任意多边形 116864"/>
                      <p:cNvSpPr/>
                      <p:nvPr>
                        <p:custDataLst>
                          <p:tags r:id="rId118"/>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66" name="任意多边形 116865"/>
                      <p:cNvSpPr/>
                      <p:nvPr>
                        <p:custDataLst>
                          <p:tags r:id="rId119"/>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67" name="任意多边形 116866"/>
                      <p:cNvSpPr/>
                      <p:nvPr>
                        <p:custDataLst>
                          <p:tags r:id="rId120"/>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68" name="任意多边形 116867"/>
                      <p:cNvSpPr/>
                      <p:nvPr>
                        <p:custDataLst>
                          <p:tags r:id="rId121"/>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69" name="任意多边形 116868"/>
                      <p:cNvSpPr/>
                      <p:nvPr>
                        <p:custDataLst>
                          <p:tags r:id="rId122"/>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870" name="组合 116869"/>
                    <p:cNvGrpSpPr/>
                    <p:nvPr>
                      <p:custDataLst>
                        <p:tags r:id="rId123"/>
                      </p:custDataLst>
                    </p:nvPr>
                  </p:nvGrpSpPr>
                  <p:grpSpPr>
                    <a:xfrm rot="-2876223">
                      <a:off x="2607" y="3579"/>
                      <a:ext cx="182" cy="433"/>
                      <a:chOff x="2725" y="3528"/>
                      <a:chExt cx="222" cy="489"/>
                    </a:xfrm>
                  </p:grpSpPr>
                  <p:sp>
                    <p:nvSpPr>
                      <p:cNvPr id="116871" name="任意多边形 116870"/>
                      <p:cNvSpPr/>
                      <p:nvPr>
                        <p:custDataLst>
                          <p:tags r:id="rId124"/>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872" name="任意多边形 116871"/>
                      <p:cNvSpPr/>
                      <p:nvPr>
                        <p:custDataLst>
                          <p:tags r:id="rId125"/>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73" name="任意多边形 116872"/>
                      <p:cNvSpPr/>
                      <p:nvPr>
                        <p:custDataLst>
                          <p:tags r:id="rId126"/>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74" name="任意多边形 116873"/>
                      <p:cNvSpPr/>
                      <p:nvPr>
                        <p:custDataLst>
                          <p:tags r:id="rId127"/>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75" name="任意多边形 116874"/>
                      <p:cNvSpPr/>
                      <p:nvPr>
                        <p:custDataLst>
                          <p:tags r:id="rId128"/>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76" name="任意多边形 116875"/>
                      <p:cNvSpPr/>
                      <p:nvPr>
                        <p:custDataLst>
                          <p:tags r:id="rId129"/>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877" name="组合 116876"/>
                    <p:cNvGrpSpPr/>
                    <p:nvPr>
                      <p:custDataLst>
                        <p:tags r:id="rId130"/>
                      </p:custDataLst>
                    </p:nvPr>
                  </p:nvGrpSpPr>
                  <p:grpSpPr>
                    <a:xfrm rot="-3756807">
                      <a:off x="2496" y="3900"/>
                      <a:ext cx="182" cy="433"/>
                      <a:chOff x="2725" y="3528"/>
                      <a:chExt cx="222" cy="489"/>
                    </a:xfrm>
                  </p:grpSpPr>
                  <p:sp>
                    <p:nvSpPr>
                      <p:cNvPr id="116878" name="任意多边形 116877"/>
                      <p:cNvSpPr/>
                      <p:nvPr>
                        <p:custDataLst>
                          <p:tags r:id="rId131"/>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879" name="任意多边形 116878"/>
                      <p:cNvSpPr/>
                      <p:nvPr>
                        <p:custDataLst>
                          <p:tags r:id="rId132"/>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80" name="任意多边形 116879"/>
                      <p:cNvSpPr/>
                      <p:nvPr>
                        <p:custDataLst>
                          <p:tags r:id="rId133"/>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81" name="任意多边形 116880"/>
                      <p:cNvSpPr/>
                      <p:nvPr>
                        <p:custDataLst>
                          <p:tags r:id="rId134"/>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82" name="任意多边形 116881"/>
                      <p:cNvSpPr/>
                      <p:nvPr>
                        <p:custDataLst>
                          <p:tags r:id="rId135"/>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83" name="任意多边形 116882"/>
                      <p:cNvSpPr/>
                      <p:nvPr>
                        <p:custDataLst>
                          <p:tags r:id="rId136"/>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grpSp>
                <p:nvGrpSpPr>
                  <p:cNvPr id="116884" name="组合 116883"/>
                  <p:cNvGrpSpPr/>
                  <p:nvPr>
                    <p:custDataLst>
                      <p:tags r:id="rId137"/>
                    </p:custDataLst>
                  </p:nvPr>
                </p:nvGrpSpPr>
                <p:grpSpPr>
                  <a:xfrm rot="2613169" flipH="1">
                    <a:off x="2469" y="3514"/>
                    <a:ext cx="689" cy="643"/>
                    <a:chOff x="2371" y="3584"/>
                    <a:chExt cx="689" cy="643"/>
                  </a:xfrm>
                </p:grpSpPr>
                <p:grpSp>
                  <p:nvGrpSpPr>
                    <p:cNvPr id="116885" name="组合 116884"/>
                    <p:cNvGrpSpPr/>
                    <p:nvPr>
                      <p:custDataLst>
                        <p:tags r:id="rId138"/>
                      </p:custDataLst>
                    </p:nvPr>
                  </p:nvGrpSpPr>
                  <p:grpSpPr>
                    <a:xfrm>
                      <a:off x="2765" y="3584"/>
                      <a:ext cx="182" cy="433"/>
                      <a:chOff x="2725" y="3528"/>
                      <a:chExt cx="222" cy="489"/>
                    </a:xfrm>
                  </p:grpSpPr>
                  <p:sp>
                    <p:nvSpPr>
                      <p:cNvPr id="116886" name="任意多边形 116885"/>
                      <p:cNvSpPr/>
                      <p:nvPr>
                        <p:custDataLst>
                          <p:tags r:id="rId139"/>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887" name="任意多边形 116886"/>
                      <p:cNvSpPr/>
                      <p:nvPr>
                        <p:custDataLst>
                          <p:tags r:id="rId140"/>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88" name="任意多边形 116887"/>
                      <p:cNvSpPr/>
                      <p:nvPr>
                        <p:custDataLst>
                          <p:tags r:id="rId141"/>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89" name="任意多边形 116888"/>
                      <p:cNvSpPr/>
                      <p:nvPr>
                        <p:custDataLst>
                          <p:tags r:id="rId142"/>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90" name="任意多边形 116889"/>
                      <p:cNvSpPr/>
                      <p:nvPr>
                        <p:custDataLst>
                          <p:tags r:id="rId143"/>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91" name="任意多边形 116890"/>
                      <p:cNvSpPr/>
                      <p:nvPr>
                        <p:custDataLst>
                          <p:tags r:id="rId144"/>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892" name="组合 116891"/>
                    <p:cNvGrpSpPr/>
                    <p:nvPr>
                      <p:custDataLst>
                        <p:tags r:id="rId145"/>
                      </p:custDataLst>
                    </p:nvPr>
                  </p:nvGrpSpPr>
                  <p:grpSpPr>
                    <a:xfrm rot="572948">
                      <a:off x="2878" y="3697"/>
                      <a:ext cx="182" cy="433"/>
                      <a:chOff x="2725" y="3528"/>
                      <a:chExt cx="222" cy="489"/>
                    </a:xfrm>
                  </p:grpSpPr>
                  <p:sp>
                    <p:nvSpPr>
                      <p:cNvPr id="116893" name="任意多边形 116892"/>
                      <p:cNvSpPr/>
                      <p:nvPr>
                        <p:custDataLst>
                          <p:tags r:id="rId146"/>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894" name="任意多边形 116893"/>
                      <p:cNvSpPr/>
                      <p:nvPr>
                        <p:custDataLst>
                          <p:tags r:id="rId147"/>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95" name="任意多边形 116894"/>
                      <p:cNvSpPr/>
                      <p:nvPr>
                        <p:custDataLst>
                          <p:tags r:id="rId148"/>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96" name="任意多边形 116895"/>
                      <p:cNvSpPr/>
                      <p:nvPr>
                        <p:custDataLst>
                          <p:tags r:id="rId149"/>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97" name="任意多边形 116896"/>
                      <p:cNvSpPr/>
                      <p:nvPr>
                        <p:custDataLst>
                          <p:tags r:id="rId150"/>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898" name="任意多边形 116897"/>
                      <p:cNvSpPr/>
                      <p:nvPr>
                        <p:custDataLst>
                          <p:tags r:id="rId151"/>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899" name="组合 116898"/>
                    <p:cNvGrpSpPr/>
                    <p:nvPr>
                      <p:custDataLst>
                        <p:tags r:id="rId152"/>
                      </p:custDataLst>
                    </p:nvPr>
                  </p:nvGrpSpPr>
                  <p:grpSpPr>
                    <a:xfrm rot="1969010">
                      <a:off x="2815" y="3794"/>
                      <a:ext cx="182" cy="433"/>
                      <a:chOff x="2725" y="3528"/>
                      <a:chExt cx="222" cy="489"/>
                    </a:xfrm>
                  </p:grpSpPr>
                  <p:sp>
                    <p:nvSpPr>
                      <p:cNvPr id="116900" name="任意多边形 116899"/>
                      <p:cNvSpPr/>
                      <p:nvPr>
                        <p:custDataLst>
                          <p:tags r:id="rId153"/>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901" name="任意多边形 116900"/>
                      <p:cNvSpPr/>
                      <p:nvPr>
                        <p:custDataLst>
                          <p:tags r:id="rId154"/>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902" name="任意多边形 116901"/>
                      <p:cNvSpPr/>
                      <p:nvPr>
                        <p:custDataLst>
                          <p:tags r:id="rId155"/>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903" name="任意多边形 116902"/>
                      <p:cNvSpPr/>
                      <p:nvPr>
                        <p:custDataLst>
                          <p:tags r:id="rId156"/>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904" name="任意多边形 116903"/>
                      <p:cNvSpPr/>
                      <p:nvPr>
                        <p:custDataLst>
                          <p:tags r:id="rId157"/>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905" name="任意多边形 116904"/>
                      <p:cNvSpPr/>
                      <p:nvPr>
                        <p:custDataLst>
                          <p:tags r:id="rId158"/>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906" name="组合 116905"/>
                    <p:cNvGrpSpPr/>
                    <p:nvPr>
                      <p:custDataLst>
                        <p:tags r:id="rId159"/>
                      </p:custDataLst>
                    </p:nvPr>
                  </p:nvGrpSpPr>
                  <p:grpSpPr>
                    <a:xfrm rot="-2876223">
                      <a:off x="2607" y="3579"/>
                      <a:ext cx="182" cy="433"/>
                      <a:chOff x="2725" y="3528"/>
                      <a:chExt cx="222" cy="489"/>
                    </a:xfrm>
                  </p:grpSpPr>
                  <p:sp>
                    <p:nvSpPr>
                      <p:cNvPr id="116907" name="任意多边形 116906"/>
                      <p:cNvSpPr/>
                      <p:nvPr>
                        <p:custDataLst>
                          <p:tags r:id="rId160"/>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908" name="任意多边形 116907"/>
                      <p:cNvSpPr/>
                      <p:nvPr>
                        <p:custDataLst>
                          <p:tags r:id="rId161"/>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909" name="任意多边形 116908"/>
                      <p:cNvSpPr/>
                      <p:nvPr>
                        <p:custDataLst>
                          <p:tags r:id="rId162"/>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910" name="任意多边形 116909"/>
                      <p:cNvSpPr/>
                      <p:nvPr>
                        <p:custDataLst>
                          <p:tags r:id="rId163"/>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911" name="任意多边形 116910"/>
                      <p:cNvSpPr/>
                      <p:nvPr>
                        <p:custDataLst>
                          <p:tags r:id="rId164"/>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912" name="任意多边形 116911"/>
                      <p:cNvSpPr/>
                      <p:nvPr>
                        <p:custDataLst>
                          <p:tags r:id="rId165"/>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nvGrpSpPr>
                    <p:cNvPr id="116913" name="组合 116912"/>
                    <p:cNvGrpSpPr/>
                    <p:nvPr>
                      <p:custDataLst>
                        <p:tags r:id="rId166"/>
                      </p:custDataLst>
                    </p:nvPr>
                  </p:nvGrpSpPr>
                  <p:grpSpPr>
                    <a:xfrm rot="-3756807">
                      <a:off x="2496" y="3900"/>
                      <a:ext cx="182" cy="433"/>
                      <a:chOff x="2725" y="3528"/>
                      <a:chExt cx="222" cy="489"/>
                    </a:xfrm>
                  </p:grpSpPr>
                  <p:sp>
                    <p:nvSpPr>
                      <p:cNvPr id="116914" name="任意多边形 116913"/>
                      <p:cNvSpPr/>
                      <p:nvPr>
                        <p:custDataLst>
                          <p:tags r:id="rId167"/>
                        </p:custDataLst>
                      </p:nvPr>
                    </p:nvSpPr>
                    <p:spPr>
                      <a:xfrm>
                        <a:off x="2725" y="3535"/>
                        <a:ext cx="222" cy="482"/>
                      </a:xfrm>
                      <a:custGeom>
                        <a:avLst/>
                        <a:gdLst/>
                        <a:ahLst/>
                        <a:cxnLst/>
                        <a:rect l="l" t="t" r="r" b="b"/>
                        <a:pathLst>
                          <a:path w="221" h="482">
                            <a:moveTo>
                              <a:pt x="43" y="465"/>
                            </a:moveTo>
                            <a:cubicBezTo>
                              <a:pt x="14" y="448"/>
                              <a:pt x="0" y="322"/>
                              <a:pt x="11" y="265"/>
                            </a:cubicBezTo>
                            <a:cubicBezTo>
                              <a:pt x="22" y="208"/>
                              <a:pt x="75" y="164"/>
                              <a:pt x="107" y="121"/>
                            </a:cubicBezTo>
                            <a:cubicBezTo>
                              <a:pt x="139" y="78"/>
                              <a:pt x="184" y="0"/>
                              <a:pt x="203" y="9"/>
                            </a:cubicBezTo>
                            <a:cubicBezTo>
                              <a:pt x="222" y="18"/>
                              <a:pt x="222" y="117"/>
                              <a:pt x="219" y="177"/>
                            </a:cubicBezTo>
                            <a:cubicBezTo>
                              <a:pt x="216" y="237"/>
                              <a:pt x="216" y="320"/>
                              <a:pt x="187" y="369"/>
                            </a:cubicBezTo>
                            <a:cubicBezTo>
                              <a:pt x="158" y="418"/>
                              <a:pt x="72" y="482"/>
                              <a:pt x="43" y="465"/>
                            </a:cubicBezTo>
                            <a:close/>
                          </a:path>
                        </a:pathLst>
                      </a:custGeom>
                      <a:solidFill>
                        <a:srgbClr val="99CC00">
                          <a:alpha val="100000"/>
                        </a:srgbClr>
                      </a:solidFill>
                      <a:ln w="9525" cap="flat" cmpd="sng">
                        <a:solidFill>
                          <a:srgbClr val="000000"/>
                        </a:solidFill>
                        <a:prstDash val="solid"/>
                        <a:headEnd type="none" w="med" len="med"/>
                        <a:tailEnd type="none" w="med" len="med"/>
                      </a:ln>
                    </p:spPr>
                    <p:txBody>
                      <a:bodyPr/>
                      <a:lstStyle/>
                      <a:p>
                        <a:endParaRPr lang="zh-CN" altLang="en-US"/>
                      </a:p>
                    </p:txBody>
                  </p:sp>
                  <p:sp>
                    <p:nvSpPr>
                      <p:cNvPr id="116915" name="任意多边形 116914"/>
                      <p:cNvSpPr/>
                      <p:nvPr>
                        <p:custDataLst>
                          <p:tags r:id="rId168"/>
                        </p:custDataLst>
                      </p:nvPr>
                    </p:nvSpPr>
                    <p:spPr>
                      <a:xfrm>
                        <a:off x="2768" y="3528"/>
                        <a:ext cx="160" cy="464"/>
                      </a:xfrm>
                      <a:custGeom>
                        <a:avLst/>
                        <a:gdLst/>
                        <a:ahLst/>
                        <a:cxnLst/>
                        <a:rect l="l" t="t" r="r" b="b"/>
                        <a:pathLst>
                          <a:path w="160" h="462">
                            <a:moveTo>
                              <a:pt x="0" y="464"/>
                            </a:moveTo>
                            <a:cubicBezTo>
                              <a:pt x="22" y="414"/>
                              <a:pt x="45" y="365"/>
                              <a:pt x="72" y="288"/>
                            </a:cubicBezTo>
                            <a:cubicBezTo>
                              <a:pt x="99" y="211"/>
                              <a:pt x="129" y="105"/>
                              <a:pt x="16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916" name="任意多边形 116915"/>
                      <p:cNvSpPr/>
                      <p:nvPr>
                        <p:custDataLst>
                          <p:tags r:id="rId169"/>
                        </p:custDataLst>
                      </p:nvPr>
                    </p:nvSpPr>
                    <p:spPr>
                      <a:xfrm>
                        <a:off x="2752" y="3752"/>
                        <a:ext cx="40" cy="136"/>
                      </a:xfrm>
                      <a:custGeom>
                        <a:avLst/>
                        <a:gdLst/>
                        <a:ahLst/>
                        <a:cxnLst/>
                        <a:rect l="l" t="t" r="r" b="b"/>
                        <a:pathLst>
                          <a:path w="40" h="136">
                            <a:moveTo>
                              <a:pt x="40" y="136"/>
                            </a:moveTo>
                            <a:cubicBezTo>
                              <a:pt x="35" y="123"/>
                              <a:pt x="31" y="111"/>
                              <a:pt x="24" y="88"/>
                            </a:cubicBezTo>
                            <a:cubicBezTo>
                              <a:pt x="17" y="65"/>
                              <a:pt x="8" y="32"/>
                              <a:pt x="0"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917" name="任意多边形 116916"/>
                      <p:cNvSpPr/>
                      <p:nvPr>
                        <p:custDataLst>
                          <p:tags r:id="rId170"/>
                        </p:custDataLst>
                      </p:nvPr>
                    </p:nvSpPr>
                    <p:spPr>
                      <a:xfrm>
                        <a:off x="2812" y="3664"/>
                        <a:ext cx="28" cy="96"/>
                      </a:xfrm>
                      <a:custGeom>
                        <a:avLst/>
                        <a:gdLst/>
                        <a:ahLst/>
                        <a:cxnLst/>
                        <a:rect l="l" t="t" r="r" b="b"/>
                        <a:pathLst>
                          <a:path w="28" h="96">
                            <a:moveTo>
                              <a:pt x="28" y="96"/>
                            </a:moveTo>
                            <a:cubicBezTo>
                              <a:pt x="18" y="80"/>
                              <a:pt x="8" y="64"/>
                              <a:pt x="4" y="48"/>
                            </a:cubicBezTo>
                            <a:cubicBezTo>
                              <a:pt x="0" y="32"/>
                              <a:pt x="3" y="8"/>
                              <a:pt x="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918" name="任意多边形 116917"/>
                      <p:cNvSpPr/>
                      <p:nvPr>
                        <p:custDataLst>
                          <p:tags r:id="rId171"/>
                        </p:custDataLst>
                      </p:nvPr>
                    </p:nvSpPr>
                    <p:spPr>
                      <a:xfrm>
                        <a:off x="2856" y="3696"/>
                        <a:ext cx="56" cy="120"/>
                      </a:xfrm>
                      <a:custGeom>
                        <a:avLst/>
                        <a:gdLst/>
                        <a:ahLst/>
                        <a:cxnLst/>
                        <a:rect l="l" t="t" r="r" b="b"/>
                        <a:pathLst>
                          <a:path w="56" h="120">
                            <a:moveTo>
                              <a:pt x="0" y="120"/>
                            </a:moveTo>
                            <a:cubicBezTo>
                              <a:pt x="15" y="102"/>
                              <a:pt x="31" y="84"/>
                              <a:pt x="40" y="64"/>
                            </a:cubicBezTo>
                            <a:cubicBezTo>
                              <a:pt x="49" y="44"/>
                              <a:pt x="52" y="22"/>
                              <a:pt x="56"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sp>
                    <p:nvSpPr>
                      <p:cNvPr id="116919" name="任意多边形 116918"/>
                      <p:cNvSpPr/>
                      <p:nvPr>
                        <p:custDataLst>
                          <p:tags r:id="rId172"/>
                        </p:custDataLst>
                      </p:nvPr>
                    </p:nvSpPr>
                    <p:spPr>
                      <a:xfrm>
                        <a:off x="2800" y="3816"/>
                        <a:ext cx="104" cy="112"/>
                      </a:xfrm>
                      <a:custGeom>
                        <a:avLst/>
                        <a:gdLst/>
                        <a:ahLst/>
                        <a:cxnLst/>
                        <a:rect l="l" t="t" r="r" b="b"/>
                        <a:pathLst>
                          <a:path w="104" h="112">
                            <a:moveTo>
                              <a:pt x="0" y="112"/>
                            </a:moveTo>
                            <a:cubicBezTo>
                              <a:pt x="19" y="97"/>
                              <a:pt x="39" y="83"/>
                              <a:pt x="56" y="64"/>
                            </a:cubicBezTo>
                            <a:cubicBezTo>
                              <a:pt x="73" y="45"/>
                              <a:pt x="88" y="22"/>
                              <a:pt x="104" y="0"/>
                            </a:cubicBezTo>
                          </a:path>
                        </a:pathLst>
                      </a:custGeom>
                      <a:solidFill>
                        <a:srgbClr val="99CC00">
                          <a:alpha val="100000"/>
                        </a:srgbClr>
                      </a:solidFill>
                      <a:ln w="9525" cap="flat" cmpd="sng">
                        <a:solidFill>
                          <a:schemeClr val="tx1"/>
                        </a:solidFill>
                        <a:prstDash val="solid"/>
                        <a:headEnd type="none" w="med" len="med"/>
                        <a:tailEnd type="none" w="med" len="med"/>
                      </a:ln>
                    </p:spPr>
                    <p:txBody>
                      <a:bodyPr/>
                      <a:lstStyle/>
                      <a:p>
                        <a:endParaRPr lang="zh-CN" altLang="en-US"/>
                      </a:p>
                    </p:txBody>
                  </p:sp>
                </p:grpSp>
              </p:grpSp>
            </p:grpSp>
            <p:sp>
              <p:nvSpPr>
                <p:cNvPr id="116920" name="矩形 116919"/>
                <p:cNvSpPr/>
                <p:nvPr>
                  <p:custDataLst>
                    <p:tags r:id="rId173"/>
                  </p:custDataLst>
                </p:nvPr>
              </p:nvSpPr>
              <p:spPr>
                <a:xfrm>
                  <a:off x="4576" y="2952"/>
                  <a:ext cx="56" cy="32"/>
                </a:xfrm>
                <a:prstGeom prst="rect">
                  <a:avLst/>
                </a:prstGeom>
                <a:solidFill>
                  <a:srgbClr val="EECD98"/>
                </a:solidFill>
                <a:ln w="9525" cap="flat" cmpd="sng">
                  <a:solidFill>
                    <a:schemeClr val="tx1"/>
                  </a:solidFill>
                  <a:prstDash val="solid"/>
                  <a:miter/>
                  <a:headEnd type="none" w="med" len="med"/>
                  <a:tailEnd type="none" w="med" len="med"/>
                </a:ln>
              </p:spPr>
              <p:txBody>
                <a:bodyPr/>
                <a:lstStyle/>
                <a:p>
                  <a:endParaRPr lang="zh-CN" altLang="en-US"/>
                </a:p>
              </p:txBody>
            </p:sp>
            <p:sp>
              <p:nvSpPr>
                <p:cNvPr id="116921" name="任意多边形 116920"/>
                <p:cNvSpPr/>
                <p:nvPr>
                  <p:custDataLst>
                    <p:tags r:id="rId174"/>
                  </p:custDataLst>
                </p:nvPr>
              </p:nvSpPr>
              <p:spPr>
                <a:xfrm rot="3986624">
                  <a:off x="4536" y="2992"/>
                  <a:ext cx="88" cy="56"/>
                </a:xfrm>
                <a:custGeom>
                  <a:avLst/>
                  <a:gdLst/>
                  <a:ahLst/>
                  <a:cxnLst/>
                  <a:rect l="l" t="t" r="r" b="b"/>
                  <a:pathLst>
                    <a:path w="88" h="56">
                      <a:moveTo>
                        <a:pt x="0" y="0"/>
                      </a:moveTo>
                      <a:cubicBezTo>
                        <a:pt x="38" y="21"/>
                        <a:pt x="76" y="43"/>
                        <a:pt x="88" y="56"/>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922" name="任意多边形 116921"/>
                <p:cNvSpPr/>
                <p:nvPr>
                  <p:custDataLst>
                    <p:tags r:id="rId175"/>
                  </p:custDataLst>
                </p:nvPr>
              </p:nvSpPr>
              <p:spPr>
                <a:xfrm>
                  <a:off x="4608" y="2992"/>
                  <a:ext cx="72" cy="80"/>
                </a:xfrm>
                <a:custGeom>
                  <a:avLst/>
                  <a:gdLst/>
                  <a:ahLst/>
                  <a:cxnLst/>
                  <a:rect l="l" t="t" r="r" b="b"/>
                  <a:pathLst>
                    <a:path w="72" h="80">
                      <a:moveTo>
                        <a:pt x="0" y="0"/>
                      </a:moveTo>
                      <a:cubicBezTo>
                        <a:pt x="14" y="13"/>
                        <a:pt x="28" y="27"/>
                        <a:pt x="40" y="40"/>
                      </a:cubicBezTo>
                      <a:cubicBezTo>
                        <a:pt x="52" y="53"/>
                        <a:pt x="62" y="66"/>
                        <a:pt x="72" y="80"/>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923" name="任意多边形 116922"/>
                <p:cNvSpPr/>
                <p:nvPr>
                  <p:custDataLst>
                    <p:tags r:id="rId176"/>
                  </p:custDataLst>
                </p:nvPr>
              </p:nvSpPr>
              <p:spPr>
                <a:xfrm>
                  <a:off x="4592" y="3008"/>
                  <a:ext cx="8" cy="48"/>
                </a:xfrm>
                <a:custGeom>
                  <a:avLst/>
                  <a:gdLst/>
                  <a:ahLst/>
                  <a:cxnLst/>
                  <a:rect l="l" t="t" r="r" b="b"/>
                  <a:pathLst>
                    <a:path w="8" h="48">
                      <a:moveTo>
                        <a:pt x="0" y="0"/>
                      </a:moveTo>
                      <a:cubicBezTo>
                        <a:pt x="0" y="0"/>
                        <a:pt x="4" y="24"/>
                        <a:pt x="8" y="48"/>
                      </a:cubicBezTo>
                    </a:path>
                  </a:pathLst>
                </a:custGeom>
                <a:noFill/>
                <a:ln w="9525" cap="flat" cmpd="sng">
                  <a:solidFill>
                    <a:schemeClr val="tx1"/>
                  </a:solidFill>
                  <a:prstDash val="solid"/>
                  <a:headEnd type="none" w="med" len="med"/>
                  <a:tailEnd type="none" w="med" len="med"/>
                </a:ln>
              </p:spPr>
              <p:txBody>
                <a:bodyPr/>
                <a:lstStyle/>
                <a:p>
                  <a:endParaRPr lang="zh-CN" altLang="en-US"/>
                </a:p>
              </p:txBody>
            </p:sp>
            <p:sp>
              <p:nvSpPr>
                <p:cNvPr id="116924" name="任意多边形 116923"/>
                <p:cNvSpPr/>
                <p:nvPr>
                  <p:custDataLst>
                    <p:tags r:id="rId177"/>
                  </p:custDataLst>
                </p:nvPr>
              </p:nvSpPr>
              <p:spPr>
                <a:xfrm>
                  <a:off x="4632" y="3024"/>
                  <a:ext cx="1" cy="64"/>
                </a:xfrm>
                <a:custGeom>
                  <a:avLst/>
                  <a:gdLst/>
                  <a:ahLst/>
                  <a:cxnLst/>
                  <a:rect l="l" t="t" r="r" b="b"/>
                  <a:pathLst>
                    <a:path w="1" h="64">
                      <a:moveTo>
                        <a:pt x="0" y="0"/>
                      </a:moveTo>
                      <a:cubicBezTo>
                        <a:pt x="0" y="0"/>
                        <a:pt x="0" y="32"/>
                        <a:pt x="0" y="64"/>
                      </a:cubicBezTo>
                    </a:path>
                  </a:pathLst>
                </a:custGeom>
                <a:noFill/>
                <a:ln w="9525" cap="flat" cmpd="sng">
                  <a:solidFill>
                    <a:schemeClr val="tx1"/>
                  </a:solidFill>
                  <a:prstDash val="solid"/>
                  <a:headEnd type="none" w="med" len="med"/>
                  <a:tailEnd type="none" w="med" len="med"/>
                </a:ln>
              </p:spPr>
              <p:txBody>
                <a:bodyPr/>
                <a:lstStyle/>
                <a:p>
                  <a:endParaRPr lang="zh-CN" altLang="en-US"/>
                </a:p>
              </p:txBody>
            </p:sp>
          </p:grpSp>
        </p:grpSp>
      </p:grpSp>
      <p:grpSp>
        <p:nvGrpSpPr>
          <p:cNvPr id="116925" name="组合 116924"/>
          <p:cNvGrpSpPr/>
          <p:nvPr>
            <p:custDataLst>
              <p:tags r:id="rId178"/>
            </p:custDataLst>
          </p:nvPr>
        </p:nvGrpSpPr>
        <p:grpSpPr>
          <a:xfrm>
            <a:off x="1642606" y="2376842"/>
            <a:ext cx="2268995" cy="1897101"/>
            <a:chOff x="647" y="1493"/>
            <a:chExt cx="1429" cy="1195"/>
          </a:xfrm>
        </p:grpSpPr>
        <p:sp>
          <p:nvSpPr>
            <p:cNvPr id="116926" name="任意多边形 116925"/>
            <p:cNvSpPr/>
            <p:nvPr>
              <p:custDataLst>
                <p:tags r:id="rId179"/>
              </p:custDataLst>
            </p:nvPr>
          </p:nvSpPr>
          <p:spPr>
            <a:xfrm>
              <a:off x="722" y="1704"/>
              <a:ext cx="1198" cy="847"/>
            </a:xfrm>
            <a:custGeom>
              <a:avLst/>
              <a:gdLst/>
              <a:ahLst/>
              <a:cxnLst/>
              <a:rect l="l" t="t" r="r" b="b"/>
              <a:pathLst>
                <a:path w="1369" h="1002">
                  <a:moveTo>
                    <a:pt x="129" y="745"/>
                  </a:moveTo>
                  <a:cubicBezTo>
                    <a:pt x="216" y="624"/>
                    <a:pt x="386" y="363"/>
                    <a:pt x="560" y="246"/>
                  </a:cubicBezTo>
                  <a:cubicBezTo>
                    <a:pt x="734" y="129"/>
                    <a:pt x="1040" y="76"/>
                    <a:pt x="1172" y="42"/>
                  </a:cubicBezTo>
                  <a:cubicBezTo>
                    <a:pt x="1304" y="8"/>
                    <a:pt x="1339" y="0"/>
                    <a:pt x="1354" y="42"/>
                  </a:cubicBezTo>
                  <a:cubicBezTo>
                    <a:pt x="1369" y="84"/>
                    <a:pt x="1327" y="194"/>
                    <a:pt x="1263" y="292"/>
                  </a:cubicBezTo>
                  <a:cubicBezTo>
                    <a:pt x="1199" y="390"/>
                    <a:pt x="1115" y="530"/>
                    <a:pt x="968" y="632"/>
                  </a:cubicBezTo>
                  <a:cubicBezTo>
                    <a:pt x="821" y="734"/>
                    <a:pt x="534" y="847"/>
                    <a:pt x="379" y="904"/>
                  </a:cubicBezTo>
                  <a:cubicBezTo>
                    <a:pt x="224" y="961"/>
                    <a:pt x="76" y="1002"/>
                    <a:pt x="38" y="972"/>
                  </a:cubicBezTo>
                  <a:cubicBezTo>
                    <a:pt x="0" y="942"/>
                    <a:pt x="42" y="866"/>
                    <a:pt x="129" y="745"/>
                  </a:cubicBezTo>
                  <a:close/>
                </a:path>
              </a:pathLst>
            </a:custGeom>
            <a:solidFill>
              <a:srgbClr val="CCFFFF"/>
            </a:solidFill>
            <a:ln w="28575" cap="flat" cmpd="sng">
              <a:solidFill>
                <a:schemeClr val="tx1"/>
              </a:solidFill>
              <a:prstDash val="solid"/>
              <a:headEnd type="none" w="med" len="med"/>
              <a:tailEnd type="none" w="med" len="med"/>
            </a:ln>
          </p:spPr>
          <p:txBody>
            <a:bodyPr/>
            <a:lstStyle/>
            <a:p>
              <a:endParaRPr lang="zh-CN" altLang="en-US"/>
            </a:p>
          </p:txBody>
        </p:sp>
        <p:grpSp>
          <p:nvGrpSpPr>
            <p:cNvPr id="116927" name="组合 116926"/>
            <p:cNvGrpSpPr/>
            <p:nvPr>
              <p:custDataLst>
                <p:tags r:id="rId180"/>
              </p:custDataLst>
            </p:nvPr>
          </p:nvGrpSpPr>
          <p:grpSpPr>
            <a:xfrm>
              <a:off x="722" y="1865"/>
              <a:ext cx="1354" cy="823"/>
              <a:chOff x="1016" y="2228"/>
              <a:chExt cx="798" cy="599"/>
            </a:xfrm>
          </p:grpSpPr>
          <p:sp>
            <p:nvSpPr>
              <p:cNvPr id="116928" name="任意多边形 116927"/>
              <p:cNvSpPr/>
              <p:nvPr>
                <p:custDataLst>
                  <p:tags r:id="rId181"/>
                </p:custDataLst>
              </p:nvPr>
            </p:nvSpPr>
            <p:spPr>
              <a:xfrm>
                <a:off x="1140" y="2290"/>
                <a:ext cx="614" cy="457"/>
              </a:xfrm>
              <a:custGeom>
                <a:avLst/>
                <a:gdLst/>
                <a:ahLst/>
                <a:cxnLst/>
                <a:rect l="l" t="t" r="r" b="b"/>
                <a:pathLst>
                  <a:path w="544" h="431">
                    <a:moveTo>
                      <a:pt x="0" y="431"/>
                    </a:moveTo>
                    <a:cubicBezTo>
                      <a:pt x="124" y="376"/>
                      <a:pt x="249" y="322"/>
                      <a:pt x="340" y="250"/>
                    </a:cubicBezTo>
                    <a:cubicBezTo>
                      <a:pt x="431" y="178"/>
                      <a:pt x="487" y="89"/>
                      <a:pt x="544" y="0"/>
                    </a:cubicBezTo>
                  </a:path>
                </a:pathLst>
              </a:custGeom>
              <a:noFill/>
              <a:ln w="28575" cap="flat" cmpd="sng">
                <a:solidFill>
                  <a:schemeClr val="tx1"/>
                </a:solidFill>
                <a:prstDash val="solid"/>
                <a:headEnd type="none" w="med" len="med"/>
                <a:tailEnd type="none" w="med" len="med"/>
              </a:ln>
            </p:spPr>
            <p:txBody>
              <a:bodyPr/>
              <a:lstStyle/>
              <a:p>
                <a:endParaRPr lang="zh-CN" altLang="en-US"/>
              </a:p>
            </p:txBody>
          </p:sp>
          <p:sp>
            <p:nvSpPr>
              <p:cNvPr id="116929" name="任意多边形 116928"/>
              <p:cNvSpPr/>
              <p:nvPr>
                <p:custDataLst>
                  <p:tags r:id="rId182"/>
                </p:custDataLst>
              </p:nvPr>
            </p:nvSpPr>
            <p:spPr>
              <a:xfrm>
                <a:off x="1016" y="2228"/>
                <a:ext cx="798" cy="599"/>
              </a:xfrm>
              <a:custGeom>
                <a:avLst/>
                <a:gdLst/>
                <a:ahLst/>
                <a:cxnLst/>
                <a:rect l="l" t="t" r="r" b="b"/>
                <a:pathLst>
                  <a:path w="722" h="578">
                    <a:moveTo>
                      <a:pt x="665" y="68"/>
                    </a:moveTo>
                    <a:cubicBezTo>
                      <a:pt x="684" y="34"/>
                      <a:pt x="703" y="0"/>
                      <a:pt x="711" y="45"/>
                    </a:cubicBezTo>
                    <a:cubicBezTo>
                      <a:pt x="719" y="90"/>
                      <a:pt x="715" y="264"/>
                      <a:pt x="711" y="340"/>
                    </a:cubicBezTo>
                    <a:cubicBezTo>
                      <a:pt x="707" y="416"/>
                      <a:pt x="722" y="461"/>
                      <a:pt x="688" y="499"/>
                    </a:cubicBezTo>
                    <a:cubicBezTo>
                      <a:pt x="654" y="537"/>
                      <a:pt x="609" y="556"/>
                      <a:pt x="507" y="567"/>
                    </a:cubicBezTo>
                    <a:cubicBezTo>
                      <a:pt x="405" y="578"/>
                      <a:pt x="152" y="574"/>
                      <a:pt x="76" y="567"/>
                    </a:cubicBezTo>
                    <a:cubicBezTo>
                      <a:pt x="0" y="560"/>
                      <a:pt x="46" y="533"/>
                      <a:pt x="53" y="522"/>
                    </a:cubicBezTo>
                    <a:cubicBezTo>
                      <a:pt x="60" y="511"/>
                      <a:pt x="90" y="505"/>
                      <a:pt x="121" y="499"/>
                    </a:cubicBezTo>
                  </a:path>
                </a:pathLst>
              </a:custGeom>
              <a:noFill/>
              <a:ln w="28575" cap="flat" cmpd="sng">
                <a:solidFill>
                  <a:schemeClr val="tx1"/>
                </a:solidFill>
                <a:prstDash val="solid"/>
                <a:headEnd type="none" w="med" len="med"/>
                <a:tailEnd type="none" w="med" len="med"/>
              </a:ln>
            </p:spPr>
            <p:txBody>
              <a:bodyPr/>
              <a:lstStyle/>
              <a:p>
                <a:endParaRPr lang="zh-CN" altLang="en-US"/>
              </a:p>
            </p:txBody>
          </p:sp>
        </p:grpSp>
        <p:grpSp>
          <p:nvGrpSpPr>
            <p:cNvPr id="116930" name="组合 116929"/>
            <p:cNvGrpSpPr/>
            <p:nvPr>
              <p:custDataLst>
                <p:tags r:id="rId183"/>
              </p:custDataLst>
            </p:nvPr>
          </p:nvGrpSpPr>
          <p:grpSpPr>
            <a:xfrm rot="10800000">
              <a:off x="647" y="1493"/>
              <a:ext cx="1361" cy="878"/>
              <a:chOff x="1038" y="2169"/>
              <a:chExt cx="774" cy="597"/>
            </a:xfrm>
          </p:grpSpPr>
          <p:sp>
            <p:nvSpPr>
              <p:cNvPr id="116931" name="任意多边形 116930"/>
              <p:cNvSpPr/>
              <p:nvPr>
                <p:custDataLst>
                  <p:tags r:id="rId184"/>
                </p:custDataLst>
              </p:nvPr>
            </p:nvSpPr>
            <p:spPr>
              <a:xfrm>
                <a:off x="1153" y="2217"/>
                <a:ext cx="616" cy="472"/>
              </a:xfrm>
              <a:custGeom>
                <a:avLst/>
                <a:gdLst/>
                <a:ahLst/>
                <a:cxnLst/>
                <a:rect l="l" t="t" r="r" b="b"/>
                <a:pathLst>
                  <a:path w="544" h="431">
                    <a:moveTo>
                      <a:pt x="0" y="431"/>
                    </a:moveTo>
                    <a:cubicBezTo>
                      <a:pt x="124" y="376"/>
                      <a:pt x="249" y="322"/>
                      <a:pt x="340" y="250"/>
                    </a:cubicBezTo>
                    <a:cubicBezTo>
                      <a:pt x="431" y="178"/>
                      <a:pt x="487" y="89"/>
                      <a:pt x="544" y="0"/>
                    </a:cubicBezTo>
                  </a:path>
                </a:pathLst>
              </a:custGeom>
              <a:noFill/>
              <a:ln w="28575" cap="flat" cmpd="sng">
                <a:solidFill>
                  <a:schemeClr val="tx1"/>
                </a:solidFill>
                <a:prstDash val="solid"/>
                <a:headEnd type="none" w="med" len="med"/>
                <a:tailEnd type="none" w="med" len="med"/>
              </a:ln>
            </p:spPr>
            <p:txBody>
              <a:bodyPr/>
              <a:lstStyle/>
              <a:p>
                <a:endParaRPr lang="zh-CN" altLang="en-US"/>
              </a:p>
            </p:txBody>
          </p:sp>
          <p:sp>
            <p:nvSpPr>
              <p:cNvPr id="116932" name="任意多边形 116931"/>
              <p:cNvSpPr/>
              <p:nvPr>
                <p:custDataLst>
                  <p:tags r:id="rId185"/>
                </p:custDataLst>
              </p:nvPr>
            </p:nvSpPr>
            <p:spPr>
              <a:xfrm>
                <a:off x="1038" y="2169"/>
                <a:ext cx="774" cy="597"/>
              </a:xfrm>
              <a:custGeom>
                <a:avLst/>
                <a:gdLst/>
                <a:ahLst/>
                <a:cxnLst/>
                <a:rect l="l" t="t" r="r" b="b"/>
                <a:pathLst>
                  <a:path w="722" h="578">
                    <a:moveTo>
                      <a:pt x="665" y="68"/>
                    </a:moveTo>
                    <a:cubicBezTo>
                      <a:pt x="684" y="34"/>
                      <a:pt x="703" y="0"/>
                      <a:pt x="711" y="45"/>
                    </a:cubicBezTo>
                    <a:cubicBezTo>
                      <a:pt x="719" y="90"/>
                      <a:pt x="715" y="264"/>
                      <a:pt x="711" y="340"/>
                    </a:cubicBezTo>
                    <a:cubicBezTo>
                      <a:pt x="707" y="416"/>
                      <a:pt x="722" y="461"/>
                      <a:pt x="688" y="499"/>
                    </a:cubicBezTo>
                    <a:cubicBezTo>
                      <a:pt x="654" y="537"/>
                      <a:pt x="609" y="556"/>
                      <a:pt x="507" y="567"/>
                    </a:cubicBezTo>
                    <a:cubicBezTo>
                      <a:pt x="405" y="578"/>
                      <a:pt x="152" y="574"/>
                      <a:pt x="76" y="567"/>
                    </a:cubicBezTo>
                    <a:cubicBezTo>
                      <a:pt x="0" y="560"/>
                      <a:pt x="46" y="533"/>
                      <a:pt x="53" y="522"/>
                    </a:cubicBezTo>
                    <a:cubicBezTo>
                      <a:pt x="60" y="511"/>
                      <a:pt x="90" y="505"/>
                      <a:pt x="121" y="499"/>
                    </a:cubicBezTo>
                  </a:path>
                </a:pathLst>
              </a:custGeom>
              <a:noFill/>
              <a:ln w="28575" cap="flat" cmpd="sng">
                <a:solidFill>
                  <a:schemeClr val="tx1"/>
                </a:solidFill>
                <a:prstDash val="solid"/>
                <a:headEnd type="none" w="med" len="med"/>
                <a:tailEnd type="none" w="med" len="med"/>
              </a:ln>
            </p:spPr>
            <p:txBody>
              <a:bodyPr/>
              <a:lstStyle/>
              <a:p>
                <a:endParaRPr lang="zh-CN" altLang="en-US"/>
              </a:p>
            </p:txBody>
          </p:sp>
        </p:grpSp>
        <p:sp>
          <p:nvSpPr>
            <p:cNvPr id="116934" name="文本框 116933"/>
            <p:cNvSpPr txBox="1"/>
            <p:nvPr>
              <p:custDataLst>
                <p:tags r:id="rId186"/>
              </p:custDataLst>
            </p:nvPr>
          </p:nvSpPr>
          <p:spPr>
            <a:xfrm rot="420000">
              <a:off x="1470" y="2086"/>
              <a:ext cx="606" cy="552"/>
            </a:xfrm>
            <a:prstGeom prst="rect">
              <a:avLst/>
            </a:prstGeom>
            <a:noFill/>
            <a:ln w="9525">
              <a:noFill/>
            </a:ln>
          </p:spPr>
          <p:txBody>
            <a:bodyPr wrap="square">
              <a:spAutoFit/>
            </a:bodyPr>
            <a:lstStyle/>
            <a:p>
              <a:pPr fontAlgn="auto">
                <a:lnSpc>
                  <a:spcPts val="3060"/>
                </a:lnSpc>
                <a:spcBef>
                  <a:spcPct val="0"/>
                </a:spcBef>
              </a:pPr>
              <a:r>
                <a:rPr lang="en-US" altLang="zh-CN" sz="2800">
                  <a:solidFill>
                    <a:srgbClr val="663300"/>
                  </a:solidFill>
                  <a:effectLst/>
                  <a:latin typeface="楷体" panose="02010609060101010101" pitchFamily="49" charset="-122"/>
                  <a:ea typeface="楷体" panose="02010609060101010101" pitchFamily="49" charset="-122"/>
                  <a:cs typeface="楷体" panose="02010609060101010101" pitchFamily="49" charset="-122"/>
                </a:rPr>
                <a:t>  </a:t>
              </a:r>
              <a:r>
                <a:rPr lang="zh-CN" altLang="en-US" sz="2800">
                  <a:solidFill>
                    <a:srgbClr val="663300"/>
                  </a:solidFill>
                  <a:effectLst/>
                  <a:latin typeface="楷体" panose="02010609060101010101" pitchFamily="49" charset="-122"/>
                  <a:ea typeface="楷体" panose="02010609060101010101" pitchFamily="49" charset="-122"/>
                  <a:cs typeface="楷体" panose="02010609060101010101" pitchFamily="49" charset="-122"/>
                </a:rPr>
                <a:t>芽分化</a:t>
              </a:r>
              <a:endParaRPr lang="zh-CN" altLang="en-US" sz="2800">
                <a:solidFill>
                  <a:srgbClr val="663300"/>
                </a:solidFill>
                <a:effectLst/>
                <a:latin typeface="楷体" panose="02010609060101010101" pitchFamily="49" charset="-122"/>
                <a:ea typeface="楷体" panose="02010609060101010101" pitchFamily="49" charset="-122"/>
                <a:cs typeface="楷体" panose="02010609060101010101" pitchFamily="49" charset="-122"/>
              </a:endParaRPr>
            </a:p>
          </p:txBody>
        </p:sp>
        <p:sp>
          <p:nvSpPr>
            <p:cNvPr id="116935" name="文本框 116934"/>
            <p:cNvSpPr txBox="1"/>
            <p:nvPr>
              <p:custDataLst>
                <p:tags r:id="rId187"/>
              </p:custDataLst>
            </p:nvPr>
          </p:nvSpPr>
          <p:spPr>
            <a:xfrm rot="19500000">
              <a:off x="840" y="1882"/>
              <a:ext cx="1160" cy="329"/>
            </a:xfrm>
            <a:prstGeom prst="rect">
              <a:avLst/>
            </a:prstGeom>
            <a:noFill/>
            <a:ln w="9525">
              <a:noFill/>
            </a:ln>
          </p:spPr>
          <p:txBody>
            <a:bodyPr wrap="square">
              <a:spAutoFit/>
            </a:bodyPr>
            <a:lstStyle/>
            <a:p>
              <a:pPr>
                <a:spcBef>
                  <a:spcPct val="50000"/>
                </a:spcBef>
              </a:pPr>
              <a:r>
                <a:rPr lang="zh-CN" altLang="en-US" sz="2800" b="1">
                  <a:solidFill>
                    <a:srgbClr val="663300"/>
                  </a:solidFill>
                  <a:effectLst>
                    <a:outerShdw blurRad="38100" dist="38100" dir="2700000">
                      <a:srgbClr val="C0C0C0"/>
                    </a:outerShdw>
                  </a:effectLst>
                  <a:latin typeface="Arial" panose="020B0604020202020204" pitchFamily="34" charset="0"/>
                </a:rPr>
                <a:t>愈伤组织</a:t>
              </a:r>
              <a:endParaRPr lang="zh-CN" altLang="en-US" sz="2800" b="1">
                <a:solidFill>
                  <a:srgbClr val="663300"/>
                </a:solidFill>
                <a:effectLst>
                  <a:outerShdw blurRad="38100" dist="38100" dir="2700000">
                    <a:srgbClr val="C0C0C0"/>
                  </a:outerShdw>
                </a:effectLst>
                <a:latin typeface="Arial" panose="020B0604020202020204" pitchFamily="34" charset="0"/>
              </a:endParaRPr>
            </a:p>
          </p:txBody>
        </p:sp>
        <p:sp>
          <p:nvSpPr>
            <p:cNvPr id="116933" name="文本框 116932"/>
            <p:cNvSpPr txBox="1"/>
            <p:nvPr>
              <p:custDataLst>
                <p:tags r:id="rId188"/>
              </p:custDataLst>
            </p:nvPr>
          </p:nvSpPr>
          <p:spPr>
            <a:xfrm rot="780000">
              <a:off x="722" y="1521"/>
              <a:ext cx="681" cy="600"/>
            </a:xfrm>
            <a:prstGeom prst="rect">
              <a:avLst/>
            </a:prstGeom>
            <a:noFill/>
            <a:ln w="9525">
              <a:noFill/>
            </a:ln>
          </p:spPr>
          <p:txBody>
            <a:bodyPr>
              <a:spAutoFit/>
            </a:bodyPr>
            <a:lstStyle/>
            <a:p>
              <a:pPr>
                <a:spcBef>
                  <a:spcPct val="50000"/>
                </a:spcBef>
              </a:pPr>
              <a:r>
                <a:rPr lang="zh-CN" altLang="en-US" sz="2800">
                  <a:solidFill>
                    <a:srgbClr val="663300"/>
                  </a:solidFill>
                  <a:effectLst/>
                  <a:latin typeface="楷体" panose="02010609060101010101" pitchFamily="49" charset="-122"/>
                  <a:ea typeface="楷体" panose="02010609060101010101" pitchFamily="49" charset="-122"/>
                </a:rPr>
                <a:t>根分化</a:t>
              </a:r>
              <a:endParaRPr lang="zh-CN" altLang="en-US" sz="2800">
                <a:solidFill>
                  <a:srgbClr val="663300"/>
                </a:solidFill>
                <a:effectLst/>
                <a:latin typeface="楷体" panose="02010609060101010101" pitchFamily="49" charset="-122"/>
                <a:ea typeface="楷体" panose="02010609060101010101" pitchFamily="49" charset="-122"/>
              </a:endParaRPr>
            </a:p>
          </p:txBody>
        </p:sp>
      </p:grpSp>
      <p:sp>
        <p:nvSpPr>
          <p:cNvPr id="25" name="文本框 24"/>
          <p:cNvSpPr txBox="1"/>
          <p:nvPr>
            <p:custDataLst>
              <p:tags r:id="rId189"/>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26" name="文本框 25"/>
          <p:cNvSpPr txBox="1"/>
          <p:nvPr/>
        </p:nvSpPr>
        <p:spPr>
          <a:xfrm>
            <a:off x="4570095" y="5370830"/>
            <a:ext cx="3707130" cy="389890"/>
          </a:xfrm>
          <a:prstGeom prst="rect">
            <a:avLst/>
          </a:prstGeom>
          <a:noFill/>
        </p:spPr>
        <p:txBody>
          <a:bodyPr wrap="square" rtlCol="0" anchor="t">
            <a:noAutofit/>
          </a:bodyPr>
          <a:p>
            <a:pPr lvl="0" algn="l">
              <a:lnSpc>
                <a:spcPct val="110000"/>
              </a:lnSpc>
              <a:buClrTx/>
              <a:buSzTx/>
              <a:buFontTx/>
            </a:pPr>
            <a:r>
              <a:rPr lang="zh-CN" altLang="en-US" sz="2800" kern="100">
                <a:solidFill>
                  <a:srgbClr val="FF0000"/>
                </a:solidFill>
                <a:latin typeface="黑体" panose="02010609060101010101" charset="-122"/>
                <a:ea typeface="黑体" panose="02010609060101010101" charset="-122"/>
                <a:cs typeface="黑体" panose="02010609060101010101" charset="-122"/>
                <a:sym typeface="+mn-ea"/>
              </a:rPr>
              <a:t>生根分芽等愈伤</a:t>
            </a:r>
            <a:endParaRPr lang="zh-CN" altLang="en-US" sz="2800" kern="100">
              <a:solidFill>
                <a:srgbClr val="FF0000"/>
              </a:solidFill>
              <a:latin typeface="黑体" panose="02010609060101010101" charset="-122"/>
              <a:ea typeface="黑体" panose="02010609060101010101" charset="-122"/>
              <a:cs typeface="黑体" panose="02010609060101010101" charset="-122"/>
              <a:sym typeface="+mn-ea"/>
            </a:endParaRPr>
          </a:p>
        </p:txBody>
      </p:sp>
      <p:pic>
        <p:nvPicPr>
          <p:cNvPr id="174" name="图片 173"/>
          <p:cNvPicPr>
            <a:picLocks noChangeAspect="1"/>
          </p:cNvPicPr>
          <p:nvPr/>
        </p:nvPicPr>
        <p:blipFill>
          <a:blip r:embed="rId190"/>
          <a:srcRect l="72933" r="-737"/>
          <a:stretch>
            <a:fillRect/>
          </a:stretch>
        </p:blipFill>
        <p:spPr>
          <a:xfrm>
            <a:off x="7222490" y="2228850"/>
            <a:ext cx="1054735" cy="2051685"/>
          </a:xfrm>
          <a:prstGeom prst="rect">
            <a:avLst/>
          </a:prstGeom>
        </p:spPr>
      </p:pic>
      <p:pic>
        <p:nvPicPr>
          <p:cNvPr id="175" name="图片 174"/>
          <p:cNvPicPr>
            <a:picLocks noChangeAspect="1"/>
          </p:cNvPicPr>
          <p:nvPr/>
        </p:nvPicPr>
        <p:blipFill>
          <a:blip r:embed="rId190"/>
          <a:srcRect l="37864" r="33512"/>
          <a:stretch>
            <a:fillRect/>
          </a:stretch>
        </p:blipFill>
        <p:spPr>
          <a:xfrm>
            <a:off x="8602980" y="2198370"/>
            <a:ext cx="1085850" cy="2051685"/>
          </a:xfrm>
          <a:prstGeom prst="rect">
            <a:avLst/>
          </a:prstGeom>
        </p:spPr>
      </p:pic>
    </p:spTree>
    <p:custDataLst>
      <p:tags r:id="rId191"/>
    </p:custDataLst>
  </p:cSld>
  <p:clrMapOvr>
    <a:masterClrMapping/>
  </p:clrMapOvr>
  <p:transition spd="med"/>
  <p:timing>
    <p:tnLst>
      <p:par>
        <p:cTn id="1" dur="indefinite" restart="never" nodeType="tmRoot"/>
      </p:par>
    </p:tnLst>
    <p:bldLst>
      <p:bldP spid="26"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圆角矩形标注 22"/>
          <p:cNvSpPr>
            <a:spLocks noChangeArrowheads="1"/>
          </p:cNvSpPr>
          <p:nvPr>
            <p:custDataLst>
              <p:tags r:id="rId1"/>
            </p:custDataLst>
          </p:nvPr>
        </p:nvSpPr>
        <p:spPr bwMode="auto">
          <a:xfrm>
            <a:off x="10002520" y="4639945"/>
            <a:ext cx="1974850" cy="1617980"/>
          </a:xfrm>
          <a:prstGeom prst="wedgeRoundRectCallout">
            <a:avLst>
              <a:gd name="adj1" fmla="val -118135"/>
              <a:gd name="adj2" fmla="val -87480"/>
              <a:gd name="adj3" fmla="val 16667"/>
            </a:avLst>
          </a:prstGeom>
          <a:solidFill>
            <a:schemeClr val="accent6">
              <a:lumMod val="20000"/>
              <a:lumOff val="80000"/>
            </a:schemeClr>
          </a:solidFill>
          <a:ln>
            <a:solidFill>
              <a:schemeClr val="tx1">
                <a:alpha val="0"/>
              </a:schemeClr>
            </a:solidFill>
          </a:ln>
        </p:spPr>
        <p:style>
          <a:lnRef idx="1">
            <a:schemeClr val="accent4"/>
          </a:lnRef>
          <a:fillRef idx="2">
            <a:schemeClr val="accent4"/>
          </a:fillRef>
          <a:effectRef idx="1">
            <a:schemeClr val="accent4"/>
          </a:effectRef>
          <a:fontRef idx="minor">
            <a:schemeClr val="dk1"/>
          </a:fontRef>
        </p:style>
        <p:txBody>
          <a:bodyPr anchor="ctr"/>
          <a:lstStyle/>
          <a:p>
            <a:pPr algn="l">
              <a:lnSpc>
                <a:spcPct val="90000"/>
              </a:lnSpc>
            </a:pPr>
            <a:r>
              <a:rPr lang="zh-CN" altLang="en-US" sz="2400">
                <a:solidFill>
                  <a:schemeClr val="tx1"/>
                </a:solidFill>
                <a:latin typeface="Times New Roman" panose="02020603050405020304" pitchFamily="18" charset="0"/>
                <a:ea typeface="黑体" panose="02010609060101010101" charset="-122"/>
              </a:rPr>
              <a:t>芽发育成叶，叶肉细胞中叶绿素的合成需要光照</a:t>
            </a:r>
            <a:endParaRPr lang="zh-CN" altLang="en-US" sz="2400">
              <a:solidFill>
                <a:schemeClr val="tx1"/>
              </a:solidFill>
              <a:latin typeface="Times New Roman" panose="02020603050405020304" pitchFamily="18" charset="0"/>
              <a:ea typeface="黑体" panose="02010609060101010101" charset="-122"/>
            </a:endParaRPr>
          </a:p>
        </p:txBody>
      </p:sp>
      <p:sp>
        <p:nvSpPr>
          <p:cNvPr id="5" name="文本框 4"/>
          <p:cNvSpPr txBox="1"/>
          <p:nvPr>
            <p:custDataLst>
              <p:tags r:id="rId2"/>
            </p:custDataLst>
          </p:nvPr>
        </p:nvSpPr>
        <p:spPr>
          <a:xfrm>
            <a:off x="358140" y="1116330"/>
            <a:ext cx="5982335" cy="521970"/>
          </a:xfrm>
          <a:prstGeom prst="rect">
            <a:avLst/>
          </a:prstGeom>
          <a:noFill/>
        </p:spPr>
        <p:txBody>
          <a:bodyPr wrap="square" rtlCol="0">
            <a:spAutoFit/>
          </a:bodyPr>
          <a:lstStyle/>
          <a:p>
            <a:r>
              <a:rPr lang="zh-CN" altLang="en-US" sz="2800">
                <a:latin typeface="Times New Roman" panose="02020603050405020304" pitchFamily="18" charset="0"/>
                <a:ea typeface="黑体" panose="02010609060101010101" charset="-122"/>
                <a:cs typeface="Times New Roman" panose="02020603050405020304" pitchFamily="18" charset="0"/>
              </a:rPr>
              <a:t>植物细胞一般具有全能性</a:t>
            </a:r>
            <a:r>
              <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rPr>
              <a:t>(</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理论基础</a:t>
            </a:r>
            <a:r>
              <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a:t>
            </a:r>
            <a:endPar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p:txBody>
      </p:sp>
      <p:pic>
        <p:nvPicPr>
          <p:cNvPr id="60420" name="AutoShape 4"/>
          <p:cNvPicPr>
            <a:picLocks noChangeArrowheads="1"/>
          </p:cNvPicPr>
          <p:nvPr>
            <p:custDataLst>
              <p:tags r:id="rId3"/>
            </p:custDataLst>
          </p:nvPr>
        </p:nvPicPr>
        <p:blipFill>
          <a:blip r:embed="rId4"/>
          <a:stretch>
            <a:fillRect/>
          </a:stretch>
        </p:blipFill>
        <p:spPr bwMode="auto">
          <a:xfrm>
            <a:off x="8933180" y="1715135"/>
            <a:ext cx="351155" cy="1256030"/>
          </a:xfrm>
          <a:prstGeom prst="rect">
            <a:avLst/>
          </a:prstGeom>
          <a:noFill/>
          <a:ln w="9525" cap="flat" algn="ctr">
            <a:noFill/>
            <a:prstDash val="solid"/>
            <a:miter lim="800000"/>
            <a:headEnd type="none" w="med" len="med"/>
            <a:tailEnd type="none" w="med" len="med"/>
          </a:ln>
        </p:spPr>
      </p:pic>
      <p:sp>
        <p:nvSpPr>
          <p:cNvPr id="27655" name="AutoShape 6"/>
          <p:cNvSpPr>
            <a:spLocks noChangeArrowheads="1"/>
          </p:cNvSpPr>
          <p:nvPr>
            <p:custDataLst>
              <p:tags r:id="rId5"/>
            </p:custDataLst>
          </p:nvPr>
        </p:nvSpPr>
        <p:spPr bwMode="auto">
          <a:xfrm>
            <a:off x="8405495" y="4639945"/>
            <a:ext cx="1434465" cy="612775"/>
          </a:xfrm>
          <a:prstGeom prst="roundRect">
            <a:avLst>
              <a:gd name="adj" fmla="val 16667"/>
            </a:avLst>
          </a:prstGeom>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wrap="none" anchor="ctr"/>
          <a:lstStyle/>
          <a:p>
            <a:pPr algn="ctr">
              <a:buFontTx/>
              <a:buNone/>
            </a:pPr>
            <a:r>
              <a:rPr lang="zh-CN" altLang="en-US" sz="2400">
                <a:solidFill>
                  <a:srgbClr val="000000"/>
                </a:solidFill>
                <a:latin typeface="Times New Roman" panose="02020603050405020304" pitchFamily="18" charset="0"/>
                <a:ea typeface="黑体" panose="02010609060101010101" charset="-122"/>
                <a:sym typeface="+mn-ea"/>
              </a:rPr>
              <a:t>芽</a:t>
            </a:r>
            <a:r>
              <a:rPr lang="zh-CN" altLang="en-US" sz="2400">
                <a:solidFill>
                  <a:srgbClr val="000000"/>
                </a:solidFill>
                <a:latin typeface="Times New Roman" panose="02020603050405020304" pitchFamily="18" charset="0"/>
                <a:ea typeface="黑体" panose="02010609060101010101" charset="-122"/>
              </a:rPr>
              <a:t>、</a:t>
            </a:r>
            <a:r>
              <a:rPr lang="zh-CN" altLang="en-US" sz="2400">
                <a:solidFill>
                  <a:srgbClr val="000000"/>
                </a:solidFill>
                <a:latin typeface="Times New Roman" panose="02020603050405020304" pitchFamily="18" charset="0"/>
                <a:ea typeface="黑体" panose="02010609060101010101" charset="-122"/>
                <a:sym typeface="+mn-ea"/>
              </a:rPr>
              <a:t>根</a:t>
            </a:r>
            <a:endParaRPr lang="zh-CN" altLang="en-US" sz="2400">
              <a:solidFill>
                <a:srgbClr val="000000"/>
              </a:solidFill>
              <a:latin typeface="Times New Roman" panose="02020603050405020304" pitchFamily="18" charset="0"/>
              <a:ea typeface="黑体" panose="02010609060101010101" charset="-122"/>
            </a:endParaRPr>
          </a:p>
        </p:txBody>
      </p:sp>
      <p:pic>
        <p:nvPicPr>
          <p:cNvPr id="60425" name="AutoShape 7"/>
          <p:cNvPicPr>
            <a:picLocks noChangeArrowheads="1"/>
          </p:cNvPicPr>
          <p:nvPr>
            <p:custDataLst>
              <p:tags r:id="rId6"/>
            </p:custDataLst>
          </p:nvPr>
        </p:nvPicPr>
        <p:blipFill>
          <a:blip r:embed="rId7"/>
          <a:stretch>
            <a:fillRect/>
          </a:stretch>
        </p:blipFill>
        <p:spPr bwMode="auto">
          <a:xfrm>
            <a:off x="8933180" y="5252720"/>
            <a:ext cx="351155" cy="682625"/>
          </a:xfrm>
          <a:prstGeom prst="rect">
            <a:avLst/>
          </a:prstGeom>
          <a:noFill/>
          <a:ln w="9525" cap="flat" algn="ctr">
            <a:noFill/>
            <a:prstDash val="solid"/>
            <a:miter lim="800000"/>
            <a:headEnd type="none" w="med" len="med"/>
            <a:tailEnd type="none" w="med" len="med"/>
          </a:ln>
        </p:spPr>
      </p:pic>
      <p:sp>
        <p:nvSpPr>
          <p:cNvPr id="27659" name="Oval 8"/>
          <p:cNvSpPr>
            <a:spLocks noChangeArrowheads="1"/>
          </p:cNvSpPr>
          <p:nvPr>
            <p:custDataLst>
              <p:tags r:id="rId8"/>
            </p:custDataLst>
          </p:nvPr>
        </p:nvSpPr>
        <p:spPr bwMode="auto">
          <a:xfrm>
            <a:off x="8329295" y="5810885"/>
            <a:ext cx="1544320" cy="621030"/>
          </a:xfrm>
          <a:prstGeom prst="ellipse">
            <a:avLst/>
          </a:prstGeom>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wrap="none" anchor="ctr"/>
          <a:lstStyle/>
          <a:p>
            <a:pPr algn="ctr">
              <a:buFontTx/>
              <a:buNone/>
            </a:pPr>
            <a:r>
              <a:rPr lang="zh-CN" altLang="en-US" sz="2400">
                <a:solidFill>
                  <a:srgbClr val="000000"/>
                </a:solidFill>
                <a:latin typeface="Times New Roman" panose="02020603050405020304" pitchFamily="18" charset="0"/>
                <a:ea typeface="黑体" panose="02010609060101010101" charset="-122"/>
              </a:rPr>
              <a:t>完整植株</a:t>
            </a:r>
            <a:endParaRPr lang="zh-CN" altLang="en-US" sz="2400">
              <a:solidFill>
                <a:srgbClr val="000000"/>
              </a:solidFill>
              <a:latin typeface="Times New Roman" panose="02020603050405020304" pitchFamily="18" charset="0"/>
              <a:ea typeface="黑体" panose="02010609060101010101" charset="-122"/>
            </a:endParaRPr>
          </a:p>
        </p:txBody>
      </p:sp>
      <p:sp>
        <p:nvSpPr>
          <p:cNvPr id="60428" name="Text Box 10"/>
          <p:cNvSpPr>
            <a:spLocks noChangeArrowheads="1"/>
          </p:cNvSpPr>
          <p:nvPr>
            <p:custDataLst>
              <p:tags r:id="rId9"/>
            </p:custDataLst>
          </p:nvPr>
        </p:nvSpPr>
        <p:spPr bwMode="auto">
          <a:xfrm>
            <a:off x="7943215" y="2289175"/>
            <a:ext cx="1205865" cy="460375"/>
          </a:xfrm>
          <a:prstGeom prst="rect">
            <a:avLst/>
          </a:prstGeom>
          <a:noFill/>
          <a:ln w="9525" algn="ctr">
            <a:noFill/>
            <a:miter lim="800000"/>
          </a:ln>
        </p:spPr>
        <p:txBody>
          <a:bodyPr wrap="square">
            <a:spAutoFit/>
          </a:bodyPr>
          <a:lstStyle/>
          <a:p>
            <a:pPr>
              <a:spcBef>
                <a:spcPct val="50000"/>
              </a:spcBef>
            </a:pPr>
            <a:r>
              <a:rPr lang="zh-CN" altLang="en-US" sz="2400">
                <a:solidFill>
                  <a:srgbClr val="FF0000"/>
                </a:solidFill>
                <a:latin typeface="Times New Roman" panose="02020603050405020304" pitchFamily="18" charset="0"/>
                <a:ea typeface="黑体" panose="02010609060101010101" charset="-122"/>
              </a:rPr>
              <a:t>脱分化</a:t>
            </a:r>
            <a:endParaRPr lang="zh-CN" altLang="en-US" sz="2400">
              <a:solidFill>
                <a:srgbClr val="FF0000"/>
              </a:solidFill>
              <a:latin typeface="Times New Roman" panose="02020603050405020304" pitchFamily="18" charset="0"/>
              <a:ea typeface="黑体" panose="02010609060101010101" charset="-122"/>
            </a:endParaRPr>
          </a:p>
        </p:txBody>
      </p:sp>
      <p:sp>
        <p:nvSpPr>
          <p:cNvPr id="60429" name="Text Box 12"/>
          <p:cNvSpPr>
            <a:spLocks noChangeArrowheads="1"/>
          </p:cNvSpPr>
          <p:nvPr>
            <p:custDataLst>
              <p:tags r:id="rId10"/>
            </p:custDataLst>
          </p:nvPr>
        </p:nvSpPr>
        <p:spPr bwMode="auto">
          <a:xfrm>
            <a:off x="7943215" y="4057650"/>
            <a:ext cx="1248410" cy="460375"/>
          </a:xfrm>
          <a:prstGeom prst="rect">
            <a:avLst/>
          </a:prstGeom>
          <a:noFill/>
          <a:ln w="9525" algn="ctr">
            <a:noFill/>
            <a:miter lim="800000"/>
          </a:ln>
        </p:spPr>
        <p:txBody>
          <a:bodyPr wrap="square">
            <a:spAutoFit/>
          </a:bodyPr>
          <a:lstStyle/>
          <a:p>
            <a:pPr>
              <a:spcBef>
                <a:spcPct val="50000"/>
              </a:spcBef>
            </a:pPr>
            <a:r>
              <a:rPr lang="zh-CN" altLang="en-US" sz="2400">
                <a:solidFill>
                  <a:srgbClr val="FF0000"/>
                </a:solidFill>
                <a:latin typeface="Times New Roman" panose="02020603050405020304" pitchFamily="18" charset="0"/>
                <a:ea typeface="黑体" panose="02010609060101010101" charset="-122"/>
              </a:rPr>
              <a:t>再分化</a:t>
            </a:r>
            <a:endParaRPr lang="zh-CN" altLang="en-US" sz="2400">
              <a:solidFill>
                <a:srgbClr val="FF0000"/>
              </a:solidFill>
              <a:latin typeface="Times New Roman" panose="02020603050405020304" pitchFamily="18" charset="0"/>
              <a:ea typeface="黑体" panose="02010609060101010101" charset="-122"/>
            </a:endParaRPr>
          </a:p>
        </p:txBody>
      </p:sp>
      <p:pic>
        <p:nvPicPr>
          <p:cNvPr id="60431" name="AutoShape 15"/>
          <p:cNvPicPr>
            <a:picLocks noChangeArrowheads="1"/>
          </p:cNvPicPr>
          <p:nvPr>
            <p:custDataLst>
              <p:tags r:id="rId11"/>
            </p:custDataLst>
          </p:nvPr>
        </p:nvPicPr>
        <p:blipFill>
          <a:blip r:embed="rId12"/>
          <a:stretch>
            <a:fillRect/>
          </a:stretch>
        </p:blipFill>
        <p:spPr bwMode="auto">
          <a:xfrm>
            <a:off x="8933180" y="3521710"/>
            <a:ext cx="351155" cy="1249680"/>
          </a:xfrm>
          <a:prstGeom prst="rect">
            <a:avLst/>
          </a:prstGeom>
          <a:noFill/>
          <a:ln w="9525" cap="flat" algn="ctr">
            <a:noFill/>
            <a:prstDash val="solid"/>
            <a:miter lim="800000"/>
            <a:headEnd type="none" w="med" len="med"/>
            <a:tailEnd type="none" w="med" len="med"/>
          </a:ln>
        </p:spPr>
      </p:pic>
      <p:sp>
        <p:nvSpPr>
          <p:cNvPr id="61" name="矩形 19"/>
          <p:cNvSpPr>
            <a:spLocks noChangeArrowheads="1"/>
          </p:cNvSpPr>
          <p:nvPr>
            <p:custDataLst>
              <p:tags r:id="rId13"/>
            </p:custDataLst>
          </p:nvPr>
        </p:nvSpPr>
        <p:spPr bwMode="auto">
          <a:xfrm>
            <a:off x="8023225" y="1869440"/>
            <a:ext cx="857250" cy="398780"/>
          </a:xfrm>
          <a:prstGeom prst="rect">
            <a:avLst/>
          </a:prstGeom>
          <a:solidFill>
            <a:schemeClr val="accent6">
              <a:lumMod val="20000"/>
              <a:lumOff val="80000"/>
            </a:schemeClr>
          </a:solidFill>
        </p:spPr>
        <p:style>
          <a:lnRef idx="3">
            <a:schemeClr val="lt1"/>
          </a:lnRef>
          <a:fillRef idx="1">
            <a:schemeClr val="accent2"/>
          </a:fillRef>
          <a:effectRef idx="1">
            <a:schemeClr val="accent2"/>
          </a:effectRef>
          <a:fontRef idx="minor">
            <a:schemeClr val="lt1"/>
          </a:fontRef>
        </p:style>
        <p:txBody>
          <a:bodyPr wrap="square">
            <a:spAutoFit/>
          </a:bodyPr>
          <a:lstStyle/>
          <a:p>
            <a:pPr marL="1431925" indent="-1431925" algn="ctr"/>
            <a:r>
              <a:rPr lang="zh-CN" altLang="en-US" sz="2000">
                <a:solidFill>
                  <a:schemeClr val="tx1"/>
                </a:solidFill>
                <a:latin typeface="Times New Roman" panose="02020603050405020304" pitchFamily="18" charset="0"/>
                <a:ea typeface="黑体" panose="02010609060101010101" charset="-122"/>
              </a:rPr>
              <a:t>遮光</a:t>
            </a:r>
            <a:endParaRPr lang="zh-CN" altLang="en-US" sz="2000">
              <a:solidFill>
                <a:schemeClr val="tx1"/>
              </a:solidFill>
              <a:latin typeface="Times New Roman" panose="02020603050405020304" pitchFamily="18" charset="0"/>
              <a:ea typeface="黑体" panose="02010609060101010101" charset="-122"/>
            </a:endParaRPr>
          </a:p>
        </p:txBody>
      </p:sp>
      <p:sp>
        <p:nvSpPr>
          <p:cNvPr id="62" name="矩形 20"/>
          <p:cNvSpPr>
            <a:spLocks noChangeArrowheads="1"/>
          </p:cNvSpPr>
          <p:nvPr>
            <p:custDataLst>
              <p:tags r:id="rId14"/>
            </p:custDataLst>
          </p:nvPr>
        </p:nvSpPr>
        <p:spPr bwMode="auto">
          <a:xfrm>
            <a:off x="7555230" y="3671570"/>
            <a:ext cx="1454150" cy="398780"/>
          </a:xfrm>
          <a:prstGeom prst="rect">
            <a:avLst/>
          </a:prstGeom>
          <a:solidFill>
            <a:schemeClr val="accent6">
              <a:lumMod val="20000"/>
              <a:lumOff val="80000"/>
            </a:schemeClr>
          </a:solidFill>
        </p:spPr>
        <p:style>
          <a:lnRef idx="3">
            <a:schemeClr val="lt1"/>
          </a:lnRef>
          <a:fillRef idx="1">
            <a:schemeClr val="accent2"/>
          </a:fillRef>
          <a:effectRef idx="1">
            <a:schemeClr val="accent2"/>
          </a:effectRef>
          <a:fontRef idx="minor">
            <a:schemeClr val="lt1"/>
          </a:fontRef>
        </p:style>
        <p:txBody>
          <a:bodyPr wrap="square">
            <a:spAutoFit/>
          </a:bodyPr>
          <a:lstStyle/>
          <a:p>
            <a:pPr marL="1431925" indent="-1431925"/>
            <a:r>
              <a:rPr lang="zh-CN" altLang="en-US" sz="2000">
                <a:solidFill>
                  <a:schemeClr val="tx1"/>
                </a:solidFill>
                <a:latin typeface="Times New Roman" panose="02020603050405020304" pitchFamily="18" charset="0"/>
                <a:ea typeface="黑体" panose="02010609060101010101" charset="-122"/>
              </a:rPr>
              <a:t>一定的光照</a:t>
            </a:r>
            <a:endParaRPr lang="zh-CN" altLang="en-US" sz="2000">
              <a:solidFill>
                <a:schemeClr val="tx1"/>
              </a:solidFill>
              <a:latin typeface="Times New Roman" panose="02020603050405020304" pitchFamily="18" charset="0"/>
              <a:ea typeface="黑体" panose="02010609060101010101" charset="-122"/>
            </a:endParaRPr>
          </a:p>
        </p:txBody>
      </p:sp>
      <p:sp>
        <p:nvSpPr>
          <p:cNvPr id="65" name="AutoShape 6"/>
          <p:cNvSpPr>
            <a:spLocks noChangeArrowheads="1"/>
          </p:cNvSpPr>
          <p:nvPr>
            <p:custDataLst>
              <p:tags r:id="rId15"/>
            </p:custDataLst>
          </p:nvPr>
        </p:nvSpPr>
        <p:spPr bwMode="auto">
          <a:xfrm>
            <a:off x="8349615" y="2923540"/>
            <a:ext cx="1518285" cy="612775"/>
          </a:xfrm>
          <a:prstGeom prst="roundRect">
            <a:avLst>
              <a:gd name="adj" fmla="val 16667"/>
            </a:avLst>
          </a:prstGeom>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wrap="none" anchor="ctr"/>
          <a:lstStyle/>
          <a:p>
            <a:pPr algn="ctr">
              <a:buFontTx/>
              <a:buNone/>
            </a:pPr>
            <a:r>
              <a:rPr lang="zh-CN" altLang="en-US" sz="2400">
                <a:latin typeface="Times New Roman" panose="02020603050405020304" pitchFamily="18" charset="0"/>
                <a:ea typeface="黑体" panose="02010609060101010101" charset="-122"/>
                <a:sym typeface="+mn-ea"/>
              </a:rPr>
              <a:t>愈伤组织</a:t>
            </a:r>
            <a:endParaRPr lang="zh-CN" altLang="en-US" sz="2400">
              <a:solidFill>
                <a:srgbClr val="000000"/>
              </a:solidFill>
              <a:latin typeface="Times New Roman" panose="02020603050405020304" pitchFamily="18" charset="0"/>
              <a:ea typeface="黑体" panose="02010609060101010101" charset="-122"/>
              <a:sym typeface="+mn-ea"/>
            </a:endParaRPr>
          </a:p>
        </p:txBody>
      </p:sp>
      <p:sp>
        <p:nvSpPr>
          <p:cNvPr id="66" name="AutoShape 6"/>
          <p:cNvSpPr>
            <a:spLocks noChangeArrowheads="1"/>
          </p:cNvSpPr>
          <p:nvPr>
            <p:custDataLst>
              <p:tags r:id="rId16"/>
            </p:custDataLst>
          </p:nvPr>
        </p:nvSpPr>
        <p:spPr bwMode="auto">
          <a:xfrm>
            <a:off x="6327775" y="1102360"/>
            <a:ext cx="5562600" cy="612775"/>
          </a:xfrm>
          <a:prstGeom prst="roundRect">
            <a:avLst>
              <a:gd name="adj" fmla="val 16667"/>
            </a:avLst>
          </a:prstGeom>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wrap="none" anchor="ctr"/>
          <a:lstStyle/>
          <a:p>
            <a:pPr algn="ctr">
              <a:lnSpc>
                <a:spcPct val="100000"/>
              </a:lnSpc>
              <a:buFontTx/>
              <a:buNone/>
            </a:pPr>
            <a:r>
              <a:rPr lang="zh-CN" altLang="en-US" sz="2400">
                <a:latin typeface="Times New Roman" panose="02020603050405020304" pitchFamily="18" charset="0"/>
                <a:ea typeface="黑体" panose="02010609060101010101" charset="-122"/>
                <a:sym typeface="+mn-ea"/>
              </a:rPr>
              <a:t>离体的植物器官、组织或细胞</a:t>
            </a:r>
            <a:r>
              <a:rPr lang="zh-CN" altLang="en-US" sz="2400">
                <a:solidFill>
                  <a:srgbClr val="FF0000"/>
                </a:solidFill>
                <a:latin typeface="Times New Roman" panose="02020603050405020304" pitchFamily="18" charset="0"/>
                <a:ea typeface="黑体" panose="02010609060101010101" charset="-122"/>
                <a:sym typeface="+mn-ea"/>
              </a:rPr>
              <a:t>（外植体）</a:t>
            </a:r>
            <a:endParaRPr lang="zh-CN" altLang="en-US" sz="2400">
              <a:solidFill>
                <a:srgbClr val="FF0000"/>
              </a:solidFill>
              <a:latin typeface="Times New Roman" panose="02020603050405020304" pitchFamily="18" charset="0"/>
              <a:ea typeface="黑体" panose="02010609060101010101" charset="-122"/>
              <a:sym typeface="+mn-ea"/>
            </a:endParaRPr>
          </a:p>
        </p:txBody>
      </p:sp>
      <p:grpSp>
        <p:nvGrpSpPr>
          <p:cNvPr id="13" name="组合 12"/>
          <p:cNvGrpSpPr/>
          <p:nvPr>
            <p:custDataLst>
              <p:tags r:id="rId17"/>
            </p:custDataLst>
          </p:nvPr>
        </p:nvGrpSpPr>
        <p:grpSpPr>
          <a:xfrm>
            <a:off x="386715" y="4031615"/>
            <a:ext cx="3761740" cy="2555415"/>
            <a:chOff x="1870" y="4335"/>
            <a:chExt cx="6942" cy="5257"/>
          </a:xfrm>
        </p:grpSpPr>
        <p:pic>
          <p:nvPicPr>
            <p:cNvPr id="11" name="图片 10"/>
            <p:cNvPicPr>
              <a:picLocks noChangeAspect="1"/>
            </p:cNvPicPr>
            <p:nvPr>
              <p:custDataLst>
                <p:tags r:id="rId18"/>
              </p:custDataLst>
            </p:nvPr>
          </p:nvPicPr>
          <p:blipFill>
            <a:blip r:embed="rId19"/>
            <a:stretch>
              <a:fillRect/>
            </a:stretch>
          </p:blipFill>
          <p:spPr>
            <a:xfrm>
              <a:off x="1870" y="4335"/>
              <a:ext cx="6942" cy="5207"/>
            </a:xfrm>
            <a:prstGeom prst="rect">
              <a:avLst/>
            </a:prstGeom>
          </p:spPr>
        </p:pic>
        <p:sp>
          <p:nvSpPr>
            <p:cNvPr id="12" name="文本框 11"/>
            <p:cNvSpPr txBox="1"/>
            <p:nvPr>
              <p:custDataLst>
                <p:tags r:id="rId20"/>
              </p:custDataLst>
            </p:nvPr>
          </p:nvSpPr>
          <p:spPr>
            <a:xfrm>
              <a:off x="1870" y="8518"/>
              <a:ext cx="3486" cy="1074"/>
            </a:xfrm>
            <a:prstGeom prst="rect">
              <a:avLst/>
            </a:prstGeom>
            <a:solidFill>
              <a:schemeClr val="tx1"/>
            </a:solidFill>
            <a:ln>
              <a:solidFill>
                <a:schemeClr val="tx1"/>
              </a:solidFill>
            </a:ln>
          </p:spPr>
          <p:txBody>
            <a:bodyPr wrap="square" rtlCol="0" anchor="t">
              <a:spAutoFit/>
            </a:bodyPr>
            <a:lstStyle/>
            <a:p>
              <a:pPr algn="ctr">
                <a:buFontTx/>
                <a:buNone/>
              </a:pPr>
              <a:r>
                <a:rPr lang="zh-CN" altLang="en-US" sz="2800">
                  <a:solidFill>
                    <a:schemeClr val="bg1"/>
                  </a:solidFill>
                  <a:latin typeface="Times New Roman" panose="02020603050405020304" pitchFamily="18" charset="0"/>
                  <a:ea typeface="黑体" panose="02010609060101010101" charset="-122"/>
                  <a:sym typeface="+mn-ea"/>
                </a:rPr>
                <a:t>愈伤组织</a:t>
              </a:r>
              <a:endParaRPr lang="zh-CN" altLang="en-US" sz="2800">
                <a:solidFill>
                  <a:schemeClr val="bg1"/>
                </a:solidFill>
                <a:latin typeface="Times New Roman" panose="02020603050405020304" pitchFamily="18" charset="0"/>
                <a:ea typeface="黑体" panose="02010609060101010101" charset="-122"/>
                <a:sym typeface="+mn-ea"/>
              </a:endParaRPr>
            </a:p>
          </p:txBody>
        </p:sp>
      </p:grpSp>
      <p:sp>
        <p:nvSpPr>
          <p:cNvPr id="2" name="文本框 1"/>
          <p:cNvSpPr txBox="1"/>
          <p:nvPr>
            <p:custDataLst>
              <p:tags r:id="rId21"/>
            </p:custDataLst>
          </p:nvPr>
        </p:nvSpPr>
        <p:spPr>
          <a:xfrm>
            <a:off x="290195" y="1676400"/>
            <a:ext cx="7594600" cy="2158365"/>
          </a:xfrm>
          <a:prstGeom prst="rect">
            <a:avLst/>
          </a:prstGeom>
          <a:noFill/>
        </p:spPr>
        <p:txBody>
          <a:bodyPr wrap="square" rtlCol="0" anchor="t">
            <a:spAutoFit/>
          </a:bodyPr>
          <a:lstStyle/>
          <a:p>
            <a:pPr>
              <a:lnSpc>
                <a:spcPct val="120000"/>
              </a:lnSpc>
            </a:pPr>
            <a:r>
              <a:rPr lang="en-US" altLang="zh-CN" sz="2800">
                <a:solidFill>
                  <a:sysClr val="windowText" lastClr="000000"/>
                </a:solidFill>
                <a:latin typeface="Times New Roman" panose="02020603050405020304" pitchFamily="18" charset="0"/>
                <a:ea typeface="黑体" panose="02010609060101010101" charset="-122"/>
                <a:cs typeface="Times New Roman" panose="02020603050405020304" pitchFamily="18" charset="0"/>
                <a:sym typeface="+mn-ea"/>
              </a:rPr>
              <a:t>                                   </a:t>
            </a:r>
            <a:r>
              <a:rPr sz="2800">
                <a:solidFill>
                  <a:srgbClr val="0812E8"/>
                </a:solidFill>
                <a:latin typeface="Times New Roman" panose="02020603050405020304" pitchFamily="18" charset="0"/>
                <a:ea typeface="黑体" panose="02010609060101010101" charset="-122"/>
                <a:cs typeface="Times New Roman" panose="02020603050405020304" pitchFamily="18" charset="0"/>
                <a:sym typeface="+mn-ea"/>
              </a:rPr>
              <a:t>离体</a:t>
            </a:r>
            <a:r>
              <a:rPr lang="zh-CN" sz="2800">
                <a:solidFill>
                  <a:sysClr val="windowText" lastClr="000000"/>
                </a:solidFill>
                <a:latin typeface="Times New Roman" panose="02020603050405020304" pitchFamily="18" charset="0"/>
                <a:ea typeface="黑体" panose="02010609060101010101" charset="-122"/>
                <a:cs typeface="Times New Roman" panose="02020603050405020304" pitchFamily="18" charset="0"/>
                <a:sym typeface="+mn-ea"/>
              </a:rPr>
              <a:t>、</a:t>
            </a:r>
            <a:r>
              <a:rPr sz="2800">
                <a:solidFill>
                  <a:srgbClr val="0812E8"/>
                </a:solidFill>
                <a:latin typeface="Times New Roman" panose="02020603050405020304" pitchFamily="18" charset="0"/>
                <a:ea typeface="黑体" panose="02010609060101010101" charset="-122"/>
                <a:cs typeface="Times New Roman" panose="02020603050405020304" pitchFamily="18" charset="0"/>
                <a:sym typeface="+mn-ea"/>
              </a:rPr>
              <a:t>无菌</a:t>
            </a:r>
            <a:r>
              <a:rPr lang="zh-CN" sz="2800">
                <a:solidFill>
                  <a:sysClr val="windowText" lastClr="000000"/>
                </a:solidFill>
                <a:latin typeface="Times New Roman" panose="02020603050405020304" pitchFamily="18" charset="0"/>
                <a:ea typeface="黑体" panose="02010609060101010101" charset="-122"/>
                <a:cs typeface="Times New Roman" panose="02020603050405020304" pitchFamily="18" charset="0"/>
                <a:sym typeface="+mn-ea"/>
              </a:rPr>
              <a:t>条件、种类和比例适宜的</a:t>
            </a:r>
            <a:r>
              <a:rPr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营养物质</a:t>
            </a:r>
            <a:r>
              <a:rPr lang="zh-CN" sz="2800">
                <a:solidFill>
                  <a:srgbClr val="0812E8"/>
                </a:solidFill>
                <a:latin typeface="Times New Roman" panose="02020603050405020304" pitchFamily="18" charset="0"/>
                <a:ea typeface="黑体" panose="02010609060101010101" charset="-122"/>
                <a:cs typeface="Times New Roman" panose="02020603050405020304" pitchFamily="18" charset="0"/>
                <a:sym typeface="+mn-ea"/>
              </a:rPr>
              <a:t>（无机物和有机物）</a:t>
            </a:r>
            <a:r>
              <a:rPr lang="zh-CN" sz="2800">
                <a:solidFill>
                  <a:sysClr val="windowText" lastClr="000000"/>
                </a:solidFill>
                <a:latin typeface="Times New Roman" panose="02020603050405020304" pitchFamily="18" charset="0"/>
                <a:ea typeface="黑体" panose="02010609060101010101" charset="-122"/>
                <a:cs typeface="Times New Roman" panose="02020603050405020304" pitchFamily="18" charset="0"/>
                <a:sym typeface="+mn-ea"/>
              </a:rPr>
              <a:t>、</a:t>
            </a:r>
            <a:r>
              <a:rPr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植物激素</a:t>
            </a:r>
            <a:r>
              <a:rPr lang="zh-CN" sz="2800">
                <a:solidFill>
                  <a:sysClr val="windowText" lastClr="000000"/>
                </a:solidFill>
                <a:latin typeface="Times New Roman" panose="02020603050405020304" pitchFamily="18" charset="0"/>
                <a:ea typeface="黑体" panose="02010609060101010101" charset="-122"/>
                <a:cs typeface="Times New Roman" panose="02020603050405020304" pitchFamily="18" charset="0"/>
                <a:sym typeface="+mn-ea"/>
              </a:rPr>
              <a:t>（主要是</a:t>
            </a:r>
            <a:r>
              <a:rPr sz="2800">
                <a:solidFill>
                  <a:srgbClr val="0812E8"/>
                </a:solidFill>
                <a:latin typeface="Times New Roman" panose="02020603050405020304" pitchFamily="18" charset="0"/>
                <a:ea typeface="黑体" panose="02010609060101010101" charset="-122"/>
                <a:cs typeface="Times New Roman" panose="02020603050405020304" pitchFamily="18" charset="0"/>
                <a:sym typeface="+mn-ea"/>
              </a:rPr>
              <a:t>生长素和细胞分裂素</a:t>
            </a:r>
            <a:r>
              <a:rPr lang="zh-CN" sz="2800">
                <a:solidFill>
                  <a:sysClr val="windowText" lastClr="000000"/>
                </a:solidFill>
                <a:latin typeface="Times New Roman" panose="02020603050405020304" pitchFamily="18" charset="0"/>
                <a:ea typeface="黑体" panose="02010609060101010101" charset="-122"/>
                <a:cs typeface="Times New Roman" panose="02020603050405020304" pitchFamily="18" charset="0"/>
                <a:sym typeface="+mn-ea"/>
              </a:rPr>
              <a:t>）的诱导和调节、适宜的</a:t>
            </a:r>
            <a:r>
              <a:rPr sz="2800">
                <a:solidFill>
                  <a:srgbClr val="0812E8"/>
                </a:solidFill>
                <a:latin typeface="Times New Roman" panose="02020603050405020304" pitchFamily="18" charset="0"/>
                <a:ea typeface="黑体" panose="02010609060101010101" charset="-122"/>
                <a:cs typeface="Times New Roman" panose="02020603050405020304" pitchFamily="18" charset="0"/>
                <a:sym typeface="+mn-ea"/>
              </a:rPr>
              <a:t>外界条件</a:t>
            </a:r>
            <a:r>
              <a:rPr lang="zh-CN" sz="2800">
                <a:solidFill>
                  <a:sysClr val="windowText" lastClr="000000"/>
                </a:solidFill>
                <a:latin typeface="Times New Roman" panose="02020603050405020304" pitchFamily="18" charset="0"/>
                <a:ea typeface="黑体" panose="02010609060101010101" charset="-122"/>
                <a:cs typeface="Times New Roman" panose="02020603050405020304" pitchFamily="18" charset="0"/>
                <a:sym typeface="+mn-ea"/>
              </a:rPr>
              <a:t>（温度、pH、</a:t>
            </a:r>
            <a:r>
              <a:rPr lang="zh-CN"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光照</a:t>
            </a:r>
            <a:r>
              <a:rPr lang="zh-CN" sz="2800">
                <a:solidFill>
                  <a:sysClr val="windowText" lastClr="000000"/>
                </a:solidFill>
                <a:latin typeface="Times New Roman" panose="02020603050405020304" pitchFamily="18" charset="0"/>
                <a:ea typeface="黑体" panose="02010609060101010101" charset="-122"/>
                <a:cs typeface="Times New Roman" panose="02020603050405020304" pitchFamily="18" charset="0"/>
                <a:sym typeface="+mn-ea"/>
              </a:rPr>
              <a:t>等）。</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14" name="文本框 13"/>
          <p:cNvSpPr txBox="1"/>
          <p:nvPr>
            <p:custDataLst>
              <p:tags r:id="rId22"/>
            </p:custDataLst>
          </p:nvPr>
        </p:nvSpPr>
        <p:spPr>
          <a:xfrm>
            <a:off x="4209415" y="4319905"/>
            <a:ext cx="3811270" cy="2183765"/>
          </a:xfrm>
          <a:prstGeom prst="rect">
            <a:avLst/>
          </a:prstGeom>
          <a:noFill/>
        </p:spPr>
        <p:txBody>
          <a:bodyPr wrap="square" rtlCol="0">
            <a:spAutoFit/>
          </a:bodyPr>
          <a:lstStyle/>
          <a:p>
            <a:r>
              <a:rPr lang="zh-CN" sz="2800">
                <a:solidFill>
                  <a:srgbClr val="FF0000"/>
                </a:solidFill>
                <a:latin typeface="Times New Roman" panose="02020603050405020304" pitchFamily="18" charset="0"/>
                <a:ea typeface="黑体" panose="02010609060101010101" charset="-122"/>
                <a:cs typeface="Times New Roman" panose="02020603050405020304" pitchFamily="18" charset="0"/>
              </a:rPr>
              <a:t>⑤</a:t>
            </a:r>
            <a:r>
              <a:rPr sz="2800">
                <a:solidFill>
                  <a:srgbClr val="FF0000"/>
                </a:solidFill>
                <a:latin typeface="Times New Roman" panose="02020603050405020304" pitchFamily="18" charset="0"/>
                <a:ea typeface="黑体" panose="02010609060101010101" charset="-122"/>
                <a:cs typeface="Times New Roman" panose="02020603050405020304" pitchFamily="18" charset="0"/>
              </a:rPr>
              <a:t>脱分化</a:t>
            </a:r>
            <a:r>
              <a:rPr sz="2800">
                <a:latin typeface="Times New Roman" panose="02020603050405020304" pitchFamily="18" charset="0"/>
                <a:ea typeface="黑体" panose="02010609060101010101" charset="-122"/>
                <a:cs typeface="Times New Roman" panose="02020603050405020304" pitchFamily="18" charset="0"/>
              </a:rPr>
              <a:t>过程一般</a:t>
            </a:r>
            <a:r>
              <a:rPr sz="2800">
                <a:solidFill>
                  <a:srgbClr val="0812E8"/>
                </a:solidFill>
                <a:latin typeface="Times New Roman" panose="02020603050405020304" pitchFamily="18" charset="0"/>
                <a:ea typeface="黑体" panose="02010609060101010101" charset="-122"/>
                <a:cs typeface="Times New Roman" panose="02020603050405020304" pitchFamily="18" charset="0"/>
              </a:rPr>
              <a:t>不需要光照</a:t>
            </a:r>
            <a:r>
              <a:rPr lang="en-US" sz="2800">
                <a:latin typeface="Times New Roman" panose="02020603050405020304" pitchFamily="18" charset="0"/>
                <a:ea typeface="黑体" panose="02010609060101010101" charset="-122"/>
                <a:cs typeface="Times New Roman" panose="02020603050405020304" pitchFamily="18" charset="0"/>
              </a:rPr>
              <a:t>;</a:t>
            </a:r>
            <a:endParaRPr lang="en-US" sz="2800">
              <a:latin typeface="Times New Roman" panose="02020603050405020304" pitchFamily="18" charset="0"/>
              <a:ea typeface="黑体" panose="02010609060101010101" charset="-122"/>
              <a:cs typeface="Times New Roman" panose="02020603050405020304" pitchFamily="18" charset="0"/>
            </a:endParaRPr>
          </a:p>
          <a:p>
            <a:r>
              <a:rPr sz="2800">
                <a:solidFill>
                  <a:srgbClr val="FF0000"/>
                </a:solidFill>
                <a:latin typeface="Times New Roman" panose="02020603050405020304" pitchFamily="18" charset="0"/>
                <a:ea typeface="黑体" panose="02010609060101010101" charset="-122"/>
                <a:cs typeface="Times New Roman" panose="02020603050405020304" pitchFamily="18" charset="0"/>
              </a:rPr>
              <a:t>再分化</a:t>
            </a:r>
            <a:r>
              <a:rPr sz="2800">
                <a:latin typeface="Times New Roman" panose="02020603050405020304" pitchFamily="18" charset="0"/>
                <a:ea typeface="黑体" panose="02010609060101010101" charset="-122"/>
                <a:cs typeface="Times New Roman" panose="02020603050405020304" pitchFamily="18" charset="0"/>
              </a:rPr>
              <a:t>过程</a:t>
            </a:r>
            <a:r>
              <a:rPr sz="2800">
                <a:solidFill>
                  <a:srgbClr val="0812E8"/>
                </a:solidFill>
                <a:latin typeface="Times New Roman" panose="02020603050405020304" pitchFamily="18" charset="0"/>
                <a:ea typeface="黑体" panose="02010609060101010101" charset="-122"/>
                <a:cs typeface="Times New Roman" panose="02020603050405020304" pitchFamily="18" charset="0"/>
              </a:rPr>
              <a:t>需要光照</a:t>
            </a:r>
            <a:r>
              <a:rPr lang="en-US" sz="2800">
                <a:solidFill>
                  <a:srgbClr val="0812E8"/>
                </a:solidFill>
                <a:latin typeface="Times New Roman" panose="02020603050405020304" pitchFamily="18" charset="0"/>
                <a:ea typeface="黑体" panose="02010609060101010101" charset="-122"/>
                <a:cs typeface="Times New Roman" panose="02020603050405020304" pitchFamily="18" charset="0"/>
              </a:rPr>
              <a:t>(</a:t>
            </a:r>
            <a:r>
              <a:rPr sz="2400">
                <a:latin typeface="Times New Roman" panose="02020603050405020304" pitchFamily="18" charset="0"/>
                <a:ea typeface="黑体" panose="02010609060101010101" charset="-122"/>
                <a:cs typeface="Times New Roman" panose="02020603050405020304" pitchFamily="18" charset="0"/>
                <a:sym typeface="+mn-ea"/>
              </a:rPr>
              <a:t>诱导叶绿素的合成，使试管苗能够进行光合作用</a:t>
            </a:r>
            <a:r>
              <a:rPr lang="en-US" sz="2800">
                <a:solidFill>
                  <a:srgbClr val="0812E8"/>
                </a:solidFill>
                <a:latin typeface="Times New Roman" panose="02020603050405020304" pitchFamily="18" charset="0"/>
                <a:ea typeface="黑体" panose="02010609060101010101" charset="-122"/>
                <a:cs typeface="Times New Roman" panose="02020603050405020304" pitchFamily="18" charset="0"/>
              </a:rPr>
              <a:t>)</a:t>
            </a:r>
            <a:r>
              <a:rPr sz="2800">
                <a:latin typeface="Times New Roman" panose="02020603050405020304" pitchFamily="18" charset="0"/>
                <a:ea typeface="黑体" panose="02010609060101010101" charset="-122"/>
                <a:cs typeface="Times New Roman" panose="02020603050405020304" pitchFamily="18" charset="0"/>
              </a:rPr>
              <a:t>。</a:t>
            </a:r>
            <a:endParaRPr sz="2800">
              <a:latin typeface="Times New Roman" panose="02020603050405020304" pitchFamily="18" charset="0"/>
              <a:ea typeface="黑体" panose="02010609060101010101" charset="-122"/>
              <a:cs typeface="Times New Roman" panose="02020603050405020304" pitchFamily="18" charset="0"/>
            </a:endParaRPr>
          </a:p>
        </p:txBody>
      </p:sp>
      <p:sp>
        <p:nvSpPr>
          <p:cNvPr id="3" name="文本框 2"/>
          <p:cNvSpPr txBox="1"/>
          <p:nvPr>
            <p:custDataLst>
              <p:tags r:id="rId23"/>
            </p:custDataLst>
          </p:nvPr>
        </p:nvSpPr>
        <p:spPr>
          <a:xfrm>
            <a:off x="358140" y="1743075"/>
            <a:ext cx="3383280" cy="521970"/>
          </a:xfrm>
          <a:prstGeom prst="rect">
            <a:avLst/>
          </a:prstGeom>
          <a:noFill/>
        </p:spPr>
        <p:txBody>
          <a:bodyPr wrap="none" rtlCol="0" anchor="t">
            <a:spAutoFit/>
          </a:bodyPr>
          <a:lstStyle/>
          <a:p>
            <a:r>
              <a:rPr lang="zh-CN" sz="2800">
                <a:solidFill>
                  <a:srgbClr val="FF0000"/>
                </a:solidFill>
                <a:highlight>
                  <a:srgbClr val="FFFF00"/>
                </a:highlight>
                <a:latin typeface="Times New Roman" panose="02020603050405020304" pitchFamily="18" charset="0"/>
                <a:ea typeface="黑体" panose="02010609060101010101" charset="-122"/>
                <a:cs typeface="Arial" panose="020B0604020202020204" pitchFamily="34" charset="0"/>
                <a:sym typeface="+mn-ea"/>
              </a:rPr>
              <a:t>④适宜的培养条件</a:t>
            </a:r>
            <a:r>
              <a:rPr lang="zh-CN" sz="2800">
                <a:solidFill>
                  <a:sysClr val="windowText" lastClr="000000"/>
                </a:solidFill>
                <a:latin typeface="Times New Roman" panose="02020603050405020304" pitchFamily="18" charset="0"/>
                <a:ea typeface="黑体" panose="02010609060101010101" charset="-122"/>
                <a:cs typeface="Arial" panose="020B0604020202020204" pitchFamily="34" charset="0"/>
                <a:sym typeface="+mn-ea"/>
              </a:rPr>
              <a:t>：</a:t>
            </a:r>
            <a:endParaRPr lang="zh-CN" altLang="en-US" sz="2800">
              <a:latin typeface="Times New Roman" panose="02020603050405020304" pitchFamily="18" charset="0"/>
              <a:ea typeface="黑体" panose="02010609060101010101" charset="-122"/>
            </a:endParaRPr>
          </a:p>
        </p:txBody>
      </p:sp>
      <p:sp>
        <p:nvSpPr>
          <p:cNvPr id="25" name="文本框 24"/>
          <p:cNvSpPr txBox="1"/>
          <p:nvPr>
            <p:custDataLst>
              <p:tags r:id="rId24"/>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linds(horizont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6"/>
                                        </p:tgtEl>
                                        <p:attrNameLst>
                                          <p:attrName>style.visibility</p:attrName>
                                        </p:attrNameLst>
                                      </p:cBhvr>
                                      <p:to>
                                        <p:strVal val="visible"/>
                                      </p:to>
                                    </p:set>
                                    <p:anim calcmode="lin" valueType="num">
                                      <p:cBhvr additive="base">
                                        <p:cTn id="18" dur="500" fill="hold"/>
                                        <p:tgtEl>
                                          <p:spTgt spid="66"/>
                                        </p:tgtEl>
                                        <p:attrNameLst>
                                          <p:attrName>ppt_x</p:attrName>
                                        </p:attrNameLst>
                                      </p:cBhvr>
                                      <p:tavLst>
                                        <p:tav tm="0">
                                          <p:val>
                                            <p:strVal val="#ppt_x"/>
                                          </p:val>
                                        </p:tav>
                                        <p:tav tm="100000">
                                          <p:val>
                                            <p:strVal val="#ppt_x"/>
                                          </p:val>
                                        </p:tav>
                                      </p:tavLst>
                                    </p:anim>
                                    <p:anim calcmode="lin" valueType="num">
                                      <p:cBhvr additive="base">
                                        <p:cTn id="19"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0428"/>
                                        </p:tgtEl>
                                        <p:attrNameLst>
                                          <p:attrName>style.visibility</p:attrName>
                                        </p:attrNameLst>
                                      </p:cBhvr>
                                      <p:to>
                                        <p:strVal val="visible"/>
                                      </p:to>
                                    </p:set>
                                    <p:anim calcmode="lin" valueType="num">
                                      <p:cBhvr additive="base">
                                        <p:cTn id="24" dur="500" fill="hold"/>
                                        <p:tgtEl>
                                          <p:spTgt spid="60428"/>
                                        </p:tgtEl>
                                        <p:attrNameLst>
                                          <p:attrName>ppt_x</p:attrName>
                                        </p:attrNameLst>
                                      </p:cBhvr>
                                      <p:tavLst>
                                        <p:tav tm="0">
                                          <p:val>
                                            <p:strVal val="#ppt_x"/>
                                          </p:val>
                                        </p:tav>
                                        <p:tav tm="100000">
                                          <p:val>
                                            <p:strVal val="#ppt_x"/>
                                          </p:val>
                                        </p:tav>
                                      </p:tavLst>
                                    </p:anim>
                                    <p:anim calcmode="lin" valueType="num">
                                      <p:cBhvr additive="base">
                                        <p:cTn id="25" dur="500" fill="hold"/>
                                        <p:tgtEl>
                                          <p:spTgt spid="60428"/>
                                        </p:tgtEl>
                                        <p:attrNameLst>
                                          <p:attrName>ppt_y</p:attrName>
                                        </p:attrNameLst>
                                      </p:cBhvr>
                                      <p:tavLst>
                                        <p:tav tm="0">
                                          <p:val>
                                            <p:strVal val="1+#ppt_h/2"/>
                                          </p:val>
                                        </p:tav>
                                        <p:tav tm="100000">
                                          <p:val>
                                            <p:strVal val="#ppt_y"/>
                                          </p:val>
                                        </p:tav>
                                      </p:tavLst>
                                    </p:anim>
                                  </p:childTnLst>
                                </p:cTn>
                              </p:par>
                              <p:par>
                                <p:cTn id="26" presetID="8" presetClass="entr" presetSubtype="16" fill="hold" nodeType="withEffect">
                                  <p:stCondLst>
                                    <p:cond delay="0"/>
                                  </p:stCondLst>
                                  <p:childTnLst>
                                    <p:set>
                                      <p:cBhvr>
                                        <p:cTn id="27" dur="1000" fill="hold">
                                          <p:stCondLst>
                                            <p:cond delay="0"/>
                                          </p:stCondLst>
                                        </p:cTn>
                                        <p:tgtEl>
                                          <p:spTgt spid="60420"/>
                                        </p:tgtEl>
                                        <p:attrNameLst>
                                          <p:attrName>style.visibility</p:attrName>
                                        </p:attrNameLst>
                                      </p:cBhvr>
                                      <p:to>
                                        <p:strVal val="visible"/>
                                      </p:to>
                                    </p:set>
                                    <p:animEffect transition="in" filter="diamond(in)">
                                      <p:cBhvr>
                                        <p:cTn id="28" dur="1000"/>
                                        <p:tgtEl>
                                          <p:spTgt spid="60420"/>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5"/>
                                        </p:tgtEl>
                                        <p:attrNameLst>
                                          <p:attrName>style.visibility</p:attrName>
                                        </p:attrNameLst>
                                      </p:cBhvr>
                                      <p:to>
                                        <p:strVal val="visible"/>
                                      </p:to>
                                    </p:set>
                                    <p:anim calcmode="lin" valueType="num">
                                      <p:cBhvr additive="base">
                                        <p:cTn id="33" dur="500" fill="hold"/>
                                        <p:tgtEl>
                                          <p:spTgt spid="65"/>
                                        </p:tgtEl>
                                        <p:attrNameLst>
                                          <p:attrName>ppt_x</p:attrName>
                                        </p:attrNameLst>
                                      </p:cBhvr>
                                      <p:tavLst>
                                        <p:tav tm="0">
                                          <p:val>
                                            <p:strVal val="#ppt_x"/>
                                          </p:val>
                                        </p:tav>
                                        <p:tav tm="100000">
                                          <p:val>
                                            <p:strVal val="#ppt_x"/>
                                          </p:val>
                                        </p:tav>
                                      </p:tavLst>
                                    </p:anim>
                                    <p:anim calcmode="lin" valueType="num">
                                      <p:cBhvr additive="base">
                                        <p:cTn id="34"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60429"/>
                                        </p:tgtEl>
                                        <p:attrNameLst>
                                          <p:attrName>style.visibility</p:attrName>
                                        </p:attrNameLst>
                                      </p:cBhvr>
                                      <p:to>
                                        <p:strVal val="visible"/>
                                      </p:to>
                                    </p:set>
                                    <p:anim calcmode="lin" valueType="num">
                                      <p:cBhvr additive="base">
                                        <p:cTn id="45" dur="500" fill="hold"/>
                                        <p:tgtEl>
                                          <p:spTgt spid="60429"/>
                                        </p:tgtEl>
                                        <p:attrNameLst>
                                          <p:attrName>ppt_x</p:attrName>
                                        </p:attrNameLst>
                                      </p:cBhvr>
                                      <p:tavLst>
                                        <p:tav tm="0">
                                          <p:val>
                                            <p:strVal val="#ppt_x"/>
                                          </p:val>
                                        </p:tav>
                                        <p:tav tm="100000">
                                          <p:val>
                                            <p:strVal val="#ppt_x"/>
                                          </p:val>
                                        </p:tav>
                                      </p:tavLst>
                                    </p:anim>
                                    <p:anim calcmode="lin" valueType="num">
                                      <p:cBhvr additive="base">
                                        <p:cTn id="46" dur="500" fill="hold"/>
                                        <p:tgtEl>
                                          <p:spTgt spid="60429"/>
                                        </p:tgtEl>
                                        <p:attrNameLst>
                                          <p:attrName>ppt_y</p:attrName>
                                        </p:attrNameLst>
                                      </p:cBhvr>
                                      <p:tavLst>
                                        <p:tav tm="0">
                                          <p:val>
                                            <p:strVal val="1+#ppt_h/2"/>
                                          </p:val>
                                        </p:tav>
                                        <p:tav tm="100000">
                                          <p:val>
                                            <p:strVal val="#ppt_y"/>
                                          </p:val>
                                        </p:tav>
                                      </p:tavLst>
                                    </p:anim>
                                  </p:childTnLst>
                                </p:cTn>
                              </p:par>
                              <p:par>
                                <p:cTn id="47" presetID="8" presetClass="entr" presetSubtype="16" fill="hold" nodeType="withEffect">
                                  <p:stCondLst>
                                    <p:cond delay="0"/>
                                  </p:stCondLst>
                                  <p:childTnLst>
                                    <p:set>
                                      <p:cBhvr>
                                        <p:cTn id="48" dur="1000" fill="hold">
                                          <p:stCondLst>
                                            <p:cond delay="0"/>
                                          </p:stCondLst>
                                        </p:cTn>
                                        <p:tgtEl>
                                          <p:spTgt spid="60431"/>
                                        </p:tgtEl>
                                        <p:attrNameLst>
                                          <p:attrName>style.visibility</p:attrName>
                                        </p:attrNameLst>
                                      </p:cBhvr>
                                      <p:to>
                                        <p:strVal val="visible"/>
                                      </p:to>
                                    </p:set>
                                    <p:animEffect transition="in" filter="diamond(in)">
                                      <p:cBhvr>
                                        <p:cTn id="49" dur="1000"/>
                                        <p:tgtEl>
                                          <p:spTgt spid="60431"/>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7655"/>
                                        </p:tgtEl>
                                        <p:attrNameLst>
                                          <p:attrName>style.visibility</p:attrName>
                                        </p:attrNameLst>
                                      </p:cBhvr>
                                      <p:to>
                                        <p:strVal val="visible"/>
                                      </p:to>
                                    </p:set>
                                    <p:anim calcmode="lin" valueType="num">
                                      <p:cBhvr additive="base">
                                        <p:cTn id="54" dur="500" fill="hold"/>
                                        <p:tgtEl>
                                          <p:spTgt spid="27655"/>
                                        </p:tgtEl>
                                        <p:attrNameLst>
                                          <p:attrName>ppt_x</p:attrName>
                                        </p:attrNameLst>
                                      </p:cBhvr>
                                      <p:tavLst>
                                        <p:tav tm="0">
                                          <p:val>
                                            <p:strVal val="#ppt_x"/>
                                          </p:val>
                                        </p:tav>
                                        <p:tav tm="100000">
                                          <p:val>
                                            <p:strVal val="#ppt_x"/>
                                          </p:val>
                                        </p:tav>
                                      </p:tavLst>
                                    </p:anim>
                                    <p:anim calcmode="lin" valueType="num">
                                      <p:cBhvr additive="base">
                                        <p:cTn id="55" dur="500" fill="hold"/>
                                        <p:tgtEl>
                                          <p:spTgt spid="27655"/>
                                        </p:tgtEl>
                                        <p:attrNameLst>
                                          <p:attrName>ppt_y</p:attrName>
                                        </p:attrNameLst>
                                      </p:cBhvr>
                                      <p:tavLst>
                                        <p:tav tm="0">
                                          <p:val>
                                            <p:strVal val="1+#ppt_h/2"/>
                                          </p:val>
                                        </p:tav>
                                        <p:tav tm="100000">
                                          <p:val>
                                            <p:strVal val="#ppt_y"/>
                                          </p:val>
                                        </p:tav>
                                      </p:tavLst>
                                    </p:anim>
                                  </p:childTnLst>
                                </p:cTn>
                              </p:par>
                              <p:par>
                                <p:cTn id="56" presetID="8" presetClass="entr" presetSubtype="16" fill="hold" nodeType="withEffect">
                                  <p:stCondLst>
                                    <p:cond delay="0"/>
                                  </p:stCondLst>
                                  <p:childTnLst>
                                    <p:set>
                                      <p:cBhvr>
                                        <p:cTn id="57" dur="1000" fill="hold">
                                          <p:stCondLst>
                                            <p:cond delay="0"/>
                                          </p:stCondLst>
                                        </p:cTn>
                                        <p:tgtEl>
                                          <p:spTgt spid="60425"/>
                                        </p:tgtEl>
                                        <p:attrNameLst>
                                          <p:attrName>style.visibility</p:attrName>
                                        </p:attrNameLst>
                                      </p:cBhvr>
                                      <p:to>
                                        <p:strVal val="visible"/>
                                      </p:to>
                                    </p:set>
                                    <p:animEffect transition="in" filter="diamond(in)">
                                      <p:cBhvr>
                                        <p:cTn id="58" dur="1000"/>
                                        <p:tgtEl>
                                          <p:spTgt spid="60425"/>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7659"/>
                                        </p:tgtEl>
                                        <p:attrNameLst>
                                          <p:attrName>style.visibility</p:attrName>
                                        </p:attrNameLst>
                                      </p:cBhvr>
                                      <p:to>
                                        <p:strVal val="visible"/>
                                      </p:to>
                                    </p:set>
                                    <p:anim calcmode="lin" valueType="num">
                                      <p:cBhvr additive="base">
                                        <p:cTn id="63" dur="500" fill="hold"/>
                                        <p:tgtEl>
                                          <p:spTgt spid="27659"/>
                                        </p:tgtEl>
                                        <p:attrNameLst>
                                          <p:attrName>ppt_x</p:attrName>
                                        </p:attrNameLst>
                                      </p:cBhvr>
                                      <p:tavLst>
                                        <p:tav tm="0">
                                          <p:val>
                                            <p:strVal val="#ppt_x"/>
                                          </p:val>
                                        </p:tav>
                                        <p:tav tm="100000">
                                          <p:val>
                                            <p:strVal val="#ppt_x"/>
                                          </p:val>
                                        </p:tav>
                                      </p:tavLst>
                                    </p:anim>
                                    <p:anim calcmode="lin" valueType="num">
                                      <p:cBhvr additive="base">
                                        <p:cTn id="64" dur="500" fill="hold"/>
                                        <p:tgtEl>
                                          <p:spTgt spid="27659"/>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61"/>
                                        </p:tgtEl>
                                        <p:attrNameLst>
                                          <p:attrName>style.visibility</p:attrName>
                                        </p:attrNameLst>
                                      </p:cBhvr>
                                      <p:to>
                                        <p:strVal val="visible"/>
                                      </p:to>
                                    </p:set>
                                    <p:anim calcmode="lin" valueType="num">
                                      <p:cBhvr additive="base">
                                        <p:cTn id="69" dur="500" fill="hold"/>
                                        <p:tgtEl>
                                          <p:spTgt spid="61"/>
                                        </p:tgtEl>
                                        <p:attrNameLst>
                                          <p:attrName>ppt_x</p:attrName>
                                        </p:attrNameLst>
                                      </p:cBhvr>
                                      <p:tavLst>
                                        <p:tav tm="0">
                                          <p:val>
                                            <p:strVal val="#ppt_x"/>
                                          </p:val>
                                        </p:tav>
                                        <p:tav tm="100000">
                                          <p:val>
                                            <p:strVal val="#ppt_x"/>
                                          </p:val>
                                        </p:tav>
                                      </p:tavLst>
                                    </p:anim>
                                    <p:anim calcmode="lin" valueType="num">
                                      <p:cBhvr additive="base">
                                        <p:cTn id="70"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62"/>
                                        </p:tgtEl>
                                        <p:attrNameLst>
                                          <p:attrName>style.visibility</p:attrName>
                                        </p:attrNameLst>
                                      </p:cBhvr>
                                      <p:to>
                                        <p:strVal val="visible"/>
                                      </p:to>
                                    </p:set>
                                    <p:anim calcmode="lin" valueType="num">
                                      <p:cBhvr additive="base">
                                        <p:cTn id="75" dur="500" fill="hold"/>
                                        <p:tgtEl>
                                          <p:spTgt spid="62"/>
                                        </p:tgtEl>
                                        <p:attrNameLst>
                                          <p:attrName>ppt_x</p:attrName>
                                        </p:attrNameLst>
                                      </p:cBhvr>
                                      <p:tavLst>
                                        <p:tav tm="0">
                                          <p:val>
                                            <p:strVal val="#ppt_x"/>
                                          </p:val>
                                        </p:tav>
                                        <p:tav tm="100000">
                                          <p:val>
                                            <p:strVal val="#ppt_x"/>
                                          </p:val>
                                        </p:tav>
                                      </p:tavLst>
                                    </p:anim>
                                    <p:anim calcmode="lin" valueType="num">
                                      <p:cBhvr additive="base">
                                        <p:cTn id="76"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4"/>
                                        </p:tgtEl>
                                        <p:attrNameLst>
                                          <p:attrName>style.visibility</p:attrName>
                                        </p:attrNameLst>
                                      </p:cBhvr>
                                      <p:to>
                                        <p:strVal val="visible"/>
                                      </p:to>
                                    </p:set>
                                    <p:anim calcmode="lin" valueType="num">
                                      <p:cBhvr additive="base">
                                        <p:cTn id="81" dur="500" fill="hold"/>
                                        <p:tgtEl>
                                          <p:spTgt spid="14"/>
                                        </p:tgtEl>
                                        <p:attrNameLst>
                                          <p:attrName>ppt_x</p:attrName>
                                        </p:attrNameLst>
                                      </p:cBhvr>
                                      <p:tavLst>
                                        <p:tav tm="0">
                                          <p:val>
                                            <p:strVal val="#ppt_x"/>
                                          </p:val>
                                        </p:tav>
                                        <p:tav tm="100000">
                                          <p:val>
                                            <p:strVal val="#ppt_x"/>
                                          </p:val>
                                        </p:tav>
                                      </p:tavLst>
                                    </p:anim>
                                    <p:anim calcmode="lin" valueType="num">
                                      <p:cBhvr additive="base">
                                        <p:cTn id="8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63"/>
                                        </p:tgtEl>
                                        <p:attrNameLst>
                                          <p:attrName>style.visibility</p:attrName>
                                        </p:attrNameLst>
                                      </p:cBhvr>
                                      <p:to>
                                        <p:strVal val="visible"/>
                                      </p:to>
                                    </p:set>
                                    <p:anim calcmode="lin" valueType="num">
                                      <p:cBhvr additive="base">
                                        <p:cTn id="87" dur="500" fill="hold"/>
                                        <p:tgtEl>
                                          <p:spTgt spid="63"/>
                                        </p:tgtEl>
                                        <p:attrNameLst>
                                          <p:attrName>ppt_x</p:attrName>
                                        </p:attrNameLst>
                                      </p:cBhvr>
                                      <p:tavLst>
                                        <p:tav tm="0">
                                          <p:val>
                                            <p:strVal val="#ppt_x"/>
                                          </p:val>
                                        </p:tav>
                                        <p:tav tm="100000">
                                          <p:val>
                                            <p:strVal val="#ppt_x"/>
                                          </p:val>
                                        </p:tav>
                                      </p:tavLst>
                                    </p:anim>
                                    <p:anim calcmode="lin" valueType="num">
                                      <p:cBhvr additive="base">
                                        <p:cTn id="88"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8" grpId="0"/>
      <p:bldP spid="65" grpId="0" bldLvl="0" animBg="1"/>
      <p:bldP spid="60429" grpId="0"/>
      <p:bldP spid="27655" grpId="0" bldLvl="0" animBg="1"/>
      <p:bldP spid="27659" grpId="0" bldLvl="0" animBg="1"/>
      <p:bldP spid="61" grpId="0" bldLvl="0" animBg="1"/>
      <p:bldP spid="62" grpId="0" bldLvl="0" animBg="1"/>
      <p:bldP spid="63" grpId="0" bldLvl="0" animBg="1"/>
      <p:bldP spid="2" grpId="0"/>
      <p:bldP spid="14" grpId="0"/>
      <p:bldP spid="3" grpId="0"/>
      <p:bldP spid="66"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 name="文本框 19"/>
          <p:cNvSpPr txBox="1"/>
          <p:nvPr>
            <p:custDataLst>
              <p:tags r:id="rId1"/>
            </p:custDataLst>
          </p:nvPr>
        </p:nvSpPr>
        <p:spPr bwMode="auto">
          <a:xfrm>
            <a:off x="341775" y="270249"/>
            <a:ext cx="3384700" cy="645160"/>
          </a:xfrm>
          <a:prstGeom prst="rect">
            <a:avLst/>
          </a:prstGeom>
          <a:noFill/>
        </p:spPr>
        <p:txBody>
          <a:bodyPr wrap="square" lIns="91440" tIns="45720" rIns="91440" bIns="45720" rtlCol="0" anchor="t">
            <a:spAutoFit/>
          </a:bodyPr>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3600" b="0" i="0" u="none" strike="noStrike" kern="0" cap="none" spc="0" normalizeH="0" baseline="0" smtClean="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本章导图</a:t>
            </a:r>
            <a:endParaRPr kumimoji="0" lang="zh-CN" altLang="en-US" sz="3600" b="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cs typeface="宋体" panose="02010600030101010101" pitchFamily="2" charset="-122"/>
              <a:sym typeface="+mn-ea"/>
            </a:endParaRPr>
          </a:p>
        </p:txBody>
      </p:sp>
      <p:grpSp>
        <p:nvGrpSpPr>
          <p:cNvPr id="2" name="组合 1"/>
          <p:cNvGrpSpPr/>
          <p:nvPr>
            <p:custDataLst>
              <p:tags r:id="rId2"/>
            </p:custDataLst>
          </p:nvPr>
        </p:nvGrpSpPr>
        <p:grpSpPr>
          <a:xfrm>
            <a:off x="1817370" y="1059815"/>
            <a:ext cx="9208135" cy="5657850"/>
            <a:chOff x="2862" y="1557"/>
            <a:chExt cx="14501" cy="8910"/>
          </a:xfrm>
        </p:grpSpPr>
        <p:cxnSp>
          <p:nvCxnSpPr>
            <p:cNvPr id="96" name="直接连接符 95"/>
            <p:cNvCxnSpPr/>
            <p:nvPr>
              <p:custDataLst>
                <p:tags r:id="rId3"/>
              </p:custDataLst>
            </p:nvPr>
          </p:nvCxnSpPr>
          <p:spPr>
            <a:xfrm>
              <a:off x="11590" y="5671"/>
              <a:ext cx="1541" cy="18"/>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custDataLst>
                <p:tags r:id="rId4"/>
              </p:custDataLst>
            </p:nvPr>
          </p:nvCxnSpPr>
          <p:spPr>
            <a:xfrm>
              <a:off x="7841" y="2880"/>
              <a:ext cx="1157" cy="9"/>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custDataLst>
                <p:tags r:id="rId5"/>
              </p:custDataLst>
            </p:nvPr>
          </p:nvCxnSpPr>
          <p:spPr>
            <a:xfrm>
              <a:off x="8641" y="1822"/>
              <a:ext cx="357" cy="1"/>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sp>
          <p:nvSpPr>
            <p:cNvPr id="84" name="文本框 83"/>
            <p:cNvSpPr txBox="1"/>
            <p:nvPr>
              <p:custDataLst>
                <p:tags r:id="rId6"/>
              </p:custDataLst>
            </p:nvPr>
          </p:nvSpPr>
          <p:spPr>
            <a:xfrm>
              <a:off x="9032" y="1557"/>
              <a:ext cx="2583" cy="531"/>
            </a:xfrm>
            <a:prstGeom prst="rect">
              <a:avLst/>
            </a:prstGeom>
            <a:noFill/>
            <a:ln>
              <a:solidFill>
                <a:schemeClr val="tx1"/>
              </a:solidFill>
            </a:ln>
          </p:spPr>
          <p:txBody>
            <a:bodyPr wrap="square" rtlCol="0" anchor="t">
              <a:spAutoFit/>
            </a:bodyPr>
            <a:p>
              <a:pPr algn="l"/>
              <a:r>
                <a:rPr lang="zh-CN" altLang="en-US" sz="1600">
                  <a:solidFill>
                    <a:schemeClr val="tx1"/>
                  </a:solidFill>
                  <a:latin typeface="微软雅黑" panose="020B0503020204020204" charset="-122"/>
                  <a:ea typeface="微软雅黑" panose="020B0503020204020204" charset="-122"/>
                </a:rPr>
                <a:t>植物组织培养</a:t>
              </a:r>
              <a:endParaRPr lang="zh-CN" altLang="en-US" sz="1600">
                <a:solidFill>
                  <a:schemeClr val="tx1"/>
                </a:solidFill>
                <a:latin typeface="微软雅黑" panose="020B0503020204020204" charset="-122"/>
                <a:ea typeface="微软雅黑" panose="020B0503020204020204" charset="-122"/>
              </a:endParaRPr>
            </a:p>
          </p:txBody>
        </p:sp>
        <p:sp>
          <p:nvSpPr>
            <p:cNvPr id="85" name="文本框 84"/>
            <p:cNvSpPr txBox="1"/>
            <p:nvPr>
              <p:custDataLst>
                <p:tags r:id="rId7"/>
              </p:custDataLst>
            </p:nvPr>
          </p:nvSpPr>
          <p:spPr>
            <a:xfrm>
              <a:off x="9032" y="2608"/>
              <a:ext cx="2929" cy="531"/>
            </a:xfrm>
            <a:prstGeom prst="rect">
              <a:avLst/>
            </a:prstGeom>
            <a:noFill/>
            <a:ln>
              <a:solidFill>
                <a:schemeClr val="tx1"/>
              </a:solidFill>
            </a:ln>
          </p:spPr>
          <p:txBody>
            <a:bodyPr wrap="square" rtlCol="0" anchor="t">
              <a:spAutoFit/>
            </a:bodyPr>
            <a:p>
              <a:pPr algn="l"/>
              <a:r>
                <a:rPr lang="zh-CN" altLang="en-US" sz="1600">
                  <a:solidFill>
                    <a:schemeClr val="tx1"/>
                  </a:solidFill>
                  <a:latin typeface="微软雅黑" panose="020B0503020204020204" charset="-122"/>
                  <a:ea typeface="微软雅黑" panose="020B0503020204020204" charset="-122"/>
                </a:rPr>
                <a:t>植物细胞的全能性</a:t>
              </a:r>
              <a:endParaRPr lang="zh-CN" altLang="en-US" sz="1600">
                <a:solidFill>
                  <a:schemeClr val="tx1"/>
                </a:solidFill>
                <a:latin typeface="微软雅黑" panose="020B0503020204020204" charset="-122"/>
                <a:ea typeface="微软雅黑" panose="020B0503020204020204" charset="-122"/>
              </a:endParaRPr>
            </a:p>
          </p:txBody>
        </p:sp>
        <p:cxnSp>
          <p:nvCxnSpPr>
            <p:cNvPr id="87" name="直接连接符 86"/>
            <p:cNvCxnSpPr/>
            <p:nvPr>
              <p:custDataLst>
                <p:tags r:id="rId8"/>
              </p:custDataLst>
            </p:nvPr>
          </p:nvCxnSpPr>
          <p:spPr>
            <a:xfrm>
              <a:off x="8660" y="4041"/>
              <a:ext cx="357" cy="1"/>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93" name="直接连接符 92"/>
            <p:cNvCxnSpPr/>
            <p:nvPr>
              <p:custDataLst>
                <p:tags r:id="rId9"/>
              </p:custDataLst>
            </p:nvPr>
          </p:nvCxnSpPr>
          <p:spPr>
            <a:xfrm flipH="1" flipV="1">
              <a:off x="8641" y="1823"/>
              <a:ext cx="19" cy="2218"/>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sp>
          <p:nvSpPr>
            <p:cNvPr id="95" name="文本框 94"/>
            <p:cNvSpPr txBox="1"/>
            <p:nvPr>
              <p:custDataLst>
                <p:tags r:id="rId10"/>
              </p:custDataLst>
            </p:nvPr>
          </p:nvSpPr>
          <p:spPr>
            <a:xfrm>
              <a:off x="13119" y="4822"/>
              <a:ext cx="815" cy="434"/>
            </a:xfrm>
            <a:prstGeom prst="rect">
              <a:avLst/>
            </a:prstGeom>
            <a:noFill/>
            <a:ln>
              <a:solidFill>
                <a:schemeClr val="tx1"/>
              </a:solidFill>
            </a:ln>
          </p:spPr>
          <p:txBody>
            <a:bodyPr wrap="square" rtlCol="0" anchor="t">
              <a:spAutoFit/>
            </a:bodyPr>
            <a:p>
              <a:pPr algn="l"/>
              <a:r>
                <a:rPr lang="zh-CN" altLang="en-US" sz="1200">
                  <a:solidFill>
                    <a:schemeClr val="tx1"/>
                  </a:solidFill>
                  <a:latin typeface="微软雅黑" panose="020B0503020204020204" charset="-122"/>
                  <a:ea typeface="微软雅黑" panose="020B0503020204020204" charset="-122"/>
                </a:rPr>
                <a:t>条件</a:t>
              </a:r>
              <a:endParaRPr lang="zh-CN" altLang="en-US" sz="1200">
                <a:solidFill>
                  <a:schemeClr val="tx1"/>
                </a:solidFill>
                <a:latin typeface="微软雅黑" panose="020B0503020204020204" charset="-122"/>
                <a:ea typeface="微软雅黑" panose="020B0503020204020204" charset="-122"/>
              </a:endParaRPr>
            </a:p>
          </p:txBody>
        </p:sp>
        <p:cxnSp>
          <p:nvCxnSpPr>
            <p:cNvPr id="97" name="直接连接符 96"/>
            <p:cNvCxnSpPr/>
            <p:nvPr>
              <p:custDataLst>
                <p:tags r:id="rId11"/>
              </p:custDataLst>
            </p:nvPr>
          </p:nvCxnSpPr>
          <p:spPr>
            <a:xfrm>
              <a:off x="12762" y="5087"/>
              <a:ext cx="357" cy="1"/>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100" name="直接连接符 99"/>
            <p:cNvCxnSpPr/>
            <p:nvPr>
              <p:custDataLst>
                <p:tags r:id="rId12"/>
              </p:custDataLst>
            </p:nvPr>
          </p:nvCxnSpPr>
          <p:spPr>
            <a:xfrm>
              <a:off x="12774" y="6487"/>
              <a:ext cx="357" cy="1"/>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101" name="直接连接符 100"/>
            <p:cNvCxnSpPr/>
            <p:nvPr>
              <p:custDataLst>
                <p:tags r:id="rId13"/>
              </p:custDataLst>
            </p:nvPr>
          </p:nvCxnSpPr>
          <p:spPr>
            <a:xfrm flipH="1" flipV="1">
              <a:off x="12740" y="5064"/>
              <a:ext cx="22" cy="1444"/>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sp>
          <p:nvSpPr>
            <p:cNvPr id="102" name="文本框 101"/>
            <p:cNvSpPr txBox="1"/>
            <p:nvPr>
              <p:custDataLst>
                <p:tags r:id="rId14"/>
              </p:custDataLst>
            </p:nvPr>
          </p:nvSpPr>
          <p:spPr>
            <a:xfrm>
              <a:off x="13131" y="5535"/>
              <a:ext cx="803" cy="434"/>
            </a:xfrm>
            <a:prstGeom prst="rect">
              <a:avLst/>
            </a:prstGeom>
            <a:noFill/>
            <a:ln>
              <a:solidFill>
                <a:schemeClr val="tx1"/>
              </a:solidFill>
            </a:ln>
          </p:spPr>
          <p:txBody>
            <a:bodyPr wrap="square" rtlCol="0" anchor="t">
              <a:spAutoFit/>
            </a:bodyPr>
            <a:p>
              <a:pPr algn="l"/>
              <a:r>
                <a:rPr lang="zh-CN" altLang="en-US" sz="1200">
                  <a:solidFill>
                    <a:schemeClr val="tx1"/>
                  </a:solidFill>
                  <a:latin typeface="微软雅黑" panose="020B0503020204020204" charset="-122"/>
                  <a:ea typeface="微软雅黑" panose="020B0503020204020204" charset="-122"/>
                </a:rPr>
                <a:t>步骤</a:t>
              </a:r>
              <a:endParaRPr lang="zh-CN" altLang="en-US" sz="1200">
                <a:solidFill>
                  <a:schemeClr val="tx1"/>
                </a:solidFill>
                <a:latin typeface="微软雅黑" panose="020B0503020204020204" charset="-122"/>
                <a:ea typeface="微软雅黑" panose="020B0503020204020204" charset="-122"/>
              </a:endParaRPr>
            </a:p>
          </p:txBody>
        </p:sp>
        <p:sp>
          <p:nvSpPr>
            <p:cNvPr id="103" name="文本框 102"/>
            <p:cNvSpPr txBox="1"/>
            <p:nvPr>
              <p:custDataLst>
                <p:tags r:id="rId15"/>
              </p:custDataLst>
            </p:nvPr>
          </p:nvSpPr>
          <p:spPr>
            <a:xfrm>
              <a:off x="13119" y="6270"/>
              <a:ext cx="815" cy="434"/>
            </a:xfrm>
            <a:prstGeom prst="rect">
              <a:avLst/>
            </a:prstGeom>
            <a:noFill/>
            <a:ln>
              <a:solidFill>
                <a:schemeClr val="tx1"/>
              </a:solidFill>
            </a:ln>
          </p:spPr>
          <p:txBody>
            <a:bodyPr wrap="square" rtlCol="0" anchor="t">
              <a:spAutoFit/>
            </a:bodyPr>
            <a:p>
              <a:pPr algn="l"/>
              <a:r>
                <a:rPr lang="zh-CN" altLang="en-US" sz="1200">
                  <a:solidFill>
                    <a:schemeClr val="tx1"/>
                  </a:solidFill>
                  <a:latin typeface="微软雅黑" panose="020B0503020204020204" charset="-122"/>
                  <a:ea typeface="微软雅黑" panose="020B0503020204020204" charset="-122"/>
                </a:rPr>
                <a:t>应用</a:t>
              </a:r>
              <a:endParaRPr lang="zh-CN" altLang="en-US" sz="1200">
                <a:solidFill>
                  <a:schemeClr val="tx1"/>
                </a:solidFill>
                <a:latin typeface="微软雅黑" panose="020B0503020204020204" charset="-122"/>
                <a:ea typeface="微软雅黑" panose="020B0503020204020204" charset="-122"/>
              </a:endParaRPr>
            </a:p>
          </p:txBody>
        </p:sp>
        <p:cxnSp>
          <p:nvCxnSpPr>
            <p:cNvPr id="104" name="直接连接符 103"/>
            <p:cNvCxnSpPr/>
            <p:nvPr>
              <p:custDataLst>
                <p:tags r:id="rId16"/>
              </p:custDataLst>
            </p:nvPr>
          </p:nvCxnSpPr>
          <p:spPr>
            <a:xfrm>
              <a:off x="11985" y="6518"/>
              <a:ext cx="2670" cy="10"/>
            </a:xfrm>
            <a:prstGeom prst="line">
              <a:avLst/>
            </a:prstGeom>
            <a:ln w="19050">
              <a:solidFill>
                <a:srgbClr val="1F4037"/>
              </a:solidFill>
            </a:ln>
          </p:spPr>
          <p:style>
            <a:lnRef idx="1">
              <a:schemeClr val="accent1"/>
            </a:lnRef>
            <a:fillRef idx="0">
              <a:schemeClr val="accent1"/>
            </a:fillRef>
            <a:effectRef idx="0">
              <a:schemeClr val="accent1"/>
            </a:effectRef>
            <a:fontRef idx="minor">
              <a:schemeClr val="tx1"/>
            </a:fontRef>
          </p:style>
        </p:cxnSp>
        <p:sp>
          <p:nvSpPr>
            <p:cNvPr id="105" name="文本框 104"/>
            <p:cNvSpPr txBox="1"/>
            <p:nvPr>
              <p:custDataLst>
                <p:tags r:id="rId17"/>
              </p:custDataLst>
            </p:nvPr>
          </p:nvSpPr>
          <p:spPr>
            <a:xfrm>
              <a:off x="14655" y="6161"/>
              <a:ext cx="2709" cy="725"/>
            </a:xfrm>
            <a:prstGeom prst="rect">
              <a:avLst/>
            </a:prstGeom>
            <a:noFill/>
            <a:ln>
              <a:solidFill>
                <a:schemeClr val="tx1"/>
              </a:solidFill>
            </a:ln>
          </p:spPr>
          <p:txBody>
            <a:bodyPr wrap="square" rtlCol="0" anchor="t">
              <a:spAutoFit/>
            </a:bodyPr>
            <a:p>
              <a:pPr algn="l"/>
              <a:r>
                <a:rPr lang="zh-CN" altLang="en-US" sz="1200">
                  <a:solidFill>
                    <a:schemeClr val="tx1"/>
                  </a:solidFill>
                  <a:latin typeface="微软雅黑" panose="020B0503020204020204" charset="-122"/>
                  <a:ea typeface="微软雅黑" panose="020B0503020204020204" charset="-122"/>
                </a:rPr>
                <a:t>常用方法、应用</a:t>
              </a:r>
              <a:r>
                <a:rPr lang="en-US" altLang="zh-CN" sz="1200">
                  <a:solidFill>
                    <a:schemeClr val="tx1"/>
                  </a:solidFill>
                  <a:latin typeface="微软雅黑" panose="020B0503020204020204" charset="-122"/>
                  <a:ea typeface="微软雅黑" panose="020B0503020204020204" charset="-122"/>
                </a:rPr>
                <a:t>-</a:t>
              </a:r>
              <a:r>
                <a:rPr lang="zh-CN" altLang="en-US" sz="1200">
                  <a:solidFill>
                    <a:schemeClr val="tx1"/>
                  </a:solidFill>
                  <a:latin typeface="微软雅黑" panose="020B0503020204020204" charset="-122"/>
                  <a:ea typeface="微软雅黑" panose="020B0503020204020204" charset="-122"/>
                </a:rPr>
                <a:t>制备单克隆抗体</a:t>
              </a:r>
              <a:endParaRPr lang="zh-CN" altLang="en-US" sz="1200">
                <a:solidFill>
                  <a:schemeClr val="tx1"/>
                </a:solidFill>
                <a:latin typeface="微软雅黑" panose="020B0503020204020204" charset="-122"/>
                <a:ea typeface="微软雅黑" panose="020B0503020204020204" charset="-122"/>
              </a:endParaRPr>
            </a:p>
          </p:txBody>
        </p:sp>
        <p:sp>
          <p:nvSpPr>
            <p:cNvPr id="142" name="文本框 141"/>
            <p:cNvSpPr txBox="1"/>
            <p:nvPr>
              <p:custDataLst>
                <p:tags r:id="rId18"/>
              </p:custDataLst>
            </p:nvPr>
          </p:nvSpPr>
          <p:spPr>
            <a:xfrm>
              <a:off x="11973" y="8932"/>
              <a:ext cx="1393" cy="434"/>
            </a:xfrm>
            <a:prstGeom prst="rect">
              <a:avLst/>
            </a:prstGeom>
            <a:noFill/>
            <a:ln>
              <a:solidFill>
                <a:schemeClr val="tx1"/>
              </a:solidFill>
            </a:ln>
          </p:spPr>
          <p:txBody>
            <a:bodyPr wrap="square" rtlCol="0" anchor="t">
              <a:spAutoFit/>
            </a:bodyPr>
            <a:p>
              <a:pPr algn="l"/>
              <a:r>
                <a:rPr lang="zh-CN" altLang="en-US" sz="1200">
                  <a:solidFill>
                    <a:schemeClr val="tx1"/>
                  </a:solidFill>
                  <a:latin typeface="微软雅黑" panose="020B0503020204020204" charset="-122"/>
                  <a:ea typeface="微软雅黑" panose="020B0503020204020204" charset="-122"/>
                </a:rPr>
                <a:t>体外受精</a:t>
              </a:r>
              <a:endParaRPr lang="zh-CN" altLang="en-US" sz="1200">
                <a:solidFill>
                  <a:schemeClr val="tx1"/>
                </a:solidFill>
                <a:latin typeface="微软雅黑" panose="020B0503020204020204" charset="-122"/>
                <a:ea typeface="微软雅黑" panose="020B0503020204020204" charset="-122"/>
              </a:endParaRPr>
            </a:p>
          </p:txBody>
        </p:sp>
        <p:cxnSp>
          <p:nvCxnSpPr>
            <p:cNvPr id="143" name="直接连接符 142"/>
            <p:cNvCxnSpPr>
              <a:endCxn id="147" idx="1"/>
            </p:cNvCxnSpPr>
            <p:nvPr>
              <p:custDataLst>
                <p:tags r:id="rId19"/>
              </p:custDataLst>
            </p:nvPr>
          </p:nvCxnSpPr>
          <p:spPr>
            <a:xfrm flipV="1">
              <a:off x="10627" y="9719"/>
              <a:ext cx="1358" cy="8"/>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144" name="直接连接符 143"/>
            <p:cNvCxnSpPr/>
            <p:nvPr>
              <p:custDataLst>
                <p:tags r:id="rId20"/>
              </p:custDataLst>
            </p:nvPr>
          </p:nvCxnSpPr>
          <p:spPr>
            <a:xfrm>
              <a:off x="11616" y="9197"/>
              <a:ext cx="357" cy="1"/>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145" name="直接连接符 144"/>
            <p:cNvCxnSpPr/>
            <p:nvPr>
              <p:custDataLst>
                <p:tags r:id="rId21"/>
              </p:custDataLst>
            </p:nvPr>
          </p:nvCxnSpPr>
          <p:spPr>
            <a:xfrm>
              <a:off x="11594" y="10239"/>
              <a:ext cx="357" cy="1"/>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146" name="直接连接符 145"/>
            <p:cNvCxnSpPr/>
            <p:nvPr>
              <p:custDataLst>
                <p:tags r:id="rId22"/>
              </p:custDataLst>
            </p:nvPr>
          </p:nvCxnSpPr>
          <p:spPr>
            <a:xfrm flipH="1" flipV="1">
              <a:off x="11594" y="9174"/>
              <a:ext cx="29" cy="1066"/>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sp>
          <p:nvSpPr>
            <p:cNvPr id="147" name="文本框 146"/>
            <p:cNvSpPr txBox="1"/>
            <p:nvPr>
              <p:custDataLst>
                <p:tags r:id="rId23"/>
              </p:custDataLst>
            </p:nvPr>
          </p:nvSpPr>
          <p:spPr>
            <a:xfrm>
              <a:off x="11985" y="9502"/>
              <a:ext cx="1388" cy="434"/>
            </a:xfrm>
            <a:prstGeom prst="rect">
              <a:avLst/>
            </a:prstGeom>
            <a:noFill/>
            <a:ln>
              <a:solidFill>
                <a:schemeClr val="tx1"/>
              </a:solidFill>
            </a:ln>
          </p:spPr>
          <p:txBody>
            <a:bodyPr wrap="square" rtlCol="0" anchor="t">
              <a:spAutoFit/>
            </a:bodyPr>
            <a:p>
              <a:pPr algn="l"/>
              <a:r>
                <a:rPr lang="zh-CN" altLang="en-US" sz="1200">
                  <a:solidFill>
                    <a:schemeClr val="tx1"/>
                  </a:solidFill>
                  <a:latin typeface="微软雅黑" panose="020B0503020204020204" charset="-122"/>
                  <a:ea typeface="微软雅黑" panose="020B0503020204020204" charset="-122"/>
                </a:rPr>
                <a:t>胚胎移植</a:t>
              </a:r>
              <a:endParaRPr lang="zh-CN" altLang="en-US" sz="1200">
                <a:solidFill>
                  <a:schemeClr val="tx1"/>
                </a:solidFill>
                <a:latin typeface="微软雅黑" panose="020B0503020204020204" charset="-122"/>
                <a:ea typeface="微软雅黑" panose="020B0503020204020204" charset="-122"/>
              </a:endParaRPr>
            </a:p>
          </p:txBody>
        </p:sp>
        <p:sp>
          <p:nvSpPr>
            <p:cNvPr id="148" name="文本框 147"/>
            <p:cNvSpPr txBox="1"/>
            <p:nvPr>
              <p:custDataLst>
                <p:tags r:id="rId24"/>
              </p:custDataLst>
            </p:nvPr>
          </p:nvSpPr>
          <p:spPr>
            <a:xfrm>
              <a:off x="11961" y="10033"/>
              <a:ext cx="1404" cy="434"/>
            </a:xfrm>
            <a:prstGeom prst="rect">
              <a:avLst/>
            </a:prstGeom>
            <a:noFill/>
            <a:ln>
              <a:solidFill>
                <a:schemeClr val="tx1"/>
              </a:solidFill>
            </a:ln>
          </p:spPr>
          <p:txBody>
            <a:bodyPr wrap="square" rtlCol="0" anchor="t">
              <a:spAutoFit/>
            </a:bodyPr>
            <a:p>
              <a:pPr algn="l"/>
              <a:r>
                <a:rPr lang="zh-CN" altLang="en-US" sz="1200">
                  <a:solidFill>
                    <a:schemeClr val="tx1"/>
                  </a:solidFill>
                  <a:latin typeface="微软雅黑" panose="020B0503020204020204" charset="-122"/>
                  <a:ea typeface="微软雅黑" panose="020B0503020204020204" charset="-122"/>
                </a:rPr>
                <a:t>胚胎分割</a:t>
              </a:r>
              <a:endParaRPr lang="zh-CN" altLang="en-US" sz="1200">
                <a:solidFill>
                  <a:schemeClr val="tx1"/>
                </a:solidFill>
                <a:latin typeface="微软雅黑" panose="020B0503020204020204" charset="-122"/>
                <a:ea typeface="微软雅黑" panose="020B0503020204020204" charset="-122"/>
              </a:endParaRPr>
            </a:p>
          </p:txBody>
        </p:sp>
        <p:grpSp>
          <p:nvGrpSpPr>
            <p:cNvPr id="75" name="组合 74"/>
            <p:cNvGrpSpPr/>
            <p:nvPr>
              <p:custDataLst>
                <p:tags r:id="rId25"/>
              </p:custDataLst>
            </p:nvPr>
          </p:nvGrpSpPr>
          <p:grpSpPr>
            <a:xfrm>
              <a:off x="2862" y="5231"/>
              <a:ext cx="731" cy="2413"/>
              <a:chOff x="1536" y="3545"/>
              <a:chExt cx="731" cy="2413"/>
            </a:xfrm>
          </p:grpSpPr>
          <p:sp>
            <p:nvSpPr>
              <p:cNvPr id="76" name="矩形 75"/>
              <p:cNvSpPr/>
              <p:nvPr>
                <p:custDataLst>
                  <p:tags r:id="rId26"/>
                </p:custDataLst>
              </p:nvPr>
            </p:nvSpPr>
            <p:spPr>
              <a:xfrm>
                <a:off x="1536" y="3545"/>
                <a:ext cx="731" cy="2413"/>
              </a:xfrm>
              <a:prstGeom prst="rect">
                <a:avLst/>
              </a:prstGeom>
              <a:solidFill>
                <a:srgbClr val="0FB746"/>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4" name="文本框 93"/>
              <p:cNvSpPr txBox="1"/>
              <p:nvPr>
                <p:custDataLst>
                  <p:tags r:id="rId27"/>
                </p:custDataLst>
              </p:nvPr>
            </p:nvSpPr>
            <p:spPr>
              <a:xfrm>
                <a:off x="1586" y="3756"/>
                <a:ext cx="681" cy="2082"/>
              </a:xfrm>
              <a:prstGeom prst="rect">
                <a:avLst/>
              </a:prstGeom>
              <a:noFill/>
            </p:spPr>
            <p:txBody>
              <a:bodyPr wrap="square" rtlCol="0" anchor="t">
                <a:spAutoFit/>
              </a:bodyPr>
              <a:p>
                <a:r>
                  <a:rPr lang="zh-CN" altLang="zh-CN" sz="2000" b="1">
                    <a:solidFill>
                      <a:schemeClr val="bg1"/>
                    </a:solidFill>
                    <a:latin typeface="微软雅黑" panose="020B0503020204020204" charset="-122"/>
                    <a:ea typeface="微软雅黑" panose="020B0503020204020204" charset="-122"/>
                  </a:rPr>
                  <a:t>细胞工程</a:t>
                </a:r>
                <a:endParaRPr lang="zh-CN" altLang="zh-CN" sz="2000" b="1">
                  <a:solidFill>
                    <a:schemeClr val="bg1"/>
                  </a:solidFill>
                  <a:latin typeface="微软雅黑" panose="020B0503020204020204" charset="-122"/>
                  <a:ea typeface="微软雅黑" panose="020B0503020204020204" charset="-122"/>
                </a:endParaRPr>
              </a:p>
            </p:txBody>
          </p:sp>
        </p:grpSp>
        <p:grpSp>
          <p:nvGrpSpPr>
            <p:cNvPr id="98" name="组合 97"/>
            <p:cNvGrpSpPr/>
            <p:nvPr>
              <p:custDataLst>
                <p:tags r:id="rId28"/>
              </p:custDataLst>
            </p:nvPr>
          </p:nvGrpSpPr>
          <p:grpSpPr>
            <a:xfrm>
              <a:off x="5009" y="2475"/>
              <a:ext cx="2913" cy="704"/>
              <a:chOff x="4088" y="2568"/>
              <a:chExt cx="2284" cy="704"/>
            </a:xfrm>
          </p:grpSpPr>
          <p:sp>
            <p:nvSpPr>
              <p:cNvPr id="99" name="矩形 98"/>
              <p:cNvSpPr/>
              <p:nvPr>
                <p:custDataLst>
                  <p:tags r:id="rId29"/>
                </p:custDataLst>
              </p:nvPr>
            </p:nvSpPr>
            <p:spPr>
              <a:xfrm>
                <a:off x="4163" y="2568"/>
                <a:ext cx="2209" cy="704"/>
              </a:xfrm>
              <a:prstGeom prst="rect">
                <a:avLst/>
              </a:prstGeom>
              <a:solidFill>
                <a:srgbClr val="0FB746"/>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6" name="文本框 105"/>
              <p:cNvSpPr txBox="1"/>
              <p:nvPr>
                <p:custDataLst>
                  <p:tags r:id="rId30"/>
                </p:custDataLst>
              </p:nvPr>
            </p:nvSpPr>
            <p:spPr>
              <a:xfrm>
                <a:off x="4088" y="2644"/>
                <a:ext cx="2283" cy="580"/>
              </a:xfrm>
              <a:prstGeom prst="rect">
                <a:avLst/>
              </a:prstGeom>
              <a:noFill/>
            </p:spPr>
            <p:txBody>
              <a:bodyPr wrap="square" rtlCol="0" anchor="t">
                <a:spAutoFit/>
              </a:bodyPr>
              <a:p>
                <a:pPr algn="ctr"/>
                <a:r>
                  <a:rPr lang="zh-CN" altLang="en-US" b="1">
                    <a:solidFill>
                      <a:schemeClr val="bg1"/>
                    </a:solidFill>
                    <a:latin typeface="微软雅黑" panose="020B0503020204020204" charset="-122"/>
                    <a:ea typeface="微软雅黑" panose="020B0503020204020204" charset="-122"/>
                  </a:rPr>
                  <a:t>植物细胞工程</a:t>
                </a:r>
                <a:endParaRPr lang="zh-CN" altLang="en-US" b="1">
                  <a:solidFill>
                    <a:schemeClr val="bg1"/>
                  </a:solidFill>
                  <a:latin typeface="微软雅黑" panose="020B0503020204020204" charset="-122"/>
                  <a:ea typeface="微软雅黑" panose="020B0503020204020204" charset="-122"/>
                </a:endParaRPr>
              </a:p>
            </p:txBody>
          </p:sp>
        </p:grpSp>
        <p:grpSp>
          <p:nvGrpSpPr>
            <p:cNvPr id="107" name="组合 106"/>
            <p:cNvGrpSpPr/>
            <p:nvPr>
              <p:custDataLst>
                <p:tags r:id="rId31"/>
              </p:custDataLst>
            </p:nvPr>
          </p:nvGrpSpPr>
          <p:grpSpPr>
            <a:xfrm>
              <a:off x="4980" y="6133"/>
              <a:ext cx="2893" cy="704"/>
              <a:chOff x="3717" y="5615"/>
              <a:chExt cx="2893" cy="704"/>
            </a:xfrm>
          </p:grpSpPr>
          <p:sp>
            <p:nvSpPr>
              <p:cNvPr id="108" name="矩形 107"/>
              <p:cNvSpPr/>
              <p:nvPr>
                <p:custDataLst>
                  <p:tags r:id="rId32"/>
                </p:custDataLst>
              </p:nvPr>
            </p:nvSpPr>
            <p:spPr>
              <a:xfrm>
                <a:off x="3795" y="5615"/>
                <a:ext cx="2815" cy="704"/>
              </a:xfrm>
              <a:prstGeom prst="rect">
                <a:avLst/>
              </a:prstGeom>
              <a:solidFill>
                <a:srgbClr val="0FB746"/>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9" name="文本框 108"/>
              <p:cNvSpPr txBox="1"/>
              <p:nvPr>
                <p:custDataLst>
                  <p:tags r:id="rId33"/>
                </p:custDataLst>
              </p:nvPr>
            </p:nvSpPr>
            <p:spPr>
              <a:xfrm>
                <a:off x="3717" y="5691"/>
                <a:ext cx="2688" cy="628"/>
              </a:xfrm>
              <a:prstGeom prst="rect">
                <a:avLst/>
              </a:prstGeom>
              <a:noFill/>
            </p:spPr>
            <p:txBody>
              <a:bodyPr wrap="none" rtlCol="0" anchor="t">
                <a:spAutoFit/>
              </a:bodyPr>
              <a:p>
                <a:pPr algn="l"/>
                <a:r>
                  <a:rPr lang="zh-CN" altLang="en-US" sz="2000" b="1">
                    <a:solidFill>
                      <a:schemeClr val="bg1"/>
                    </a:solidFill>
                    <a:latin typeface="微软雅黑" panose="020B0503020204020204" charset="-122"/>
                    <a:ea typeface="微软雅黑" panose="020B0503020204020204" charset="-122"/>
                  </a:rPr>
                  <a:t>动物细胞工程</a:t>
                </a:r>
                <a:endParaRPr lang="zh-CN" altLang="en-US" sz="2000" b="1">
                  <a:solidFill>
                    <a:schemeClr val="bg1"/>
                  </a:solidFill>
                  <a:latin typeface="微软雅黑" panose="020B0503020204020204" charset="-122"/>
                  <a:ea typeface="微软雅黑" panose="020B0503020204020204" charset="-122"/>
                </a:endParaRPr>
              </a:p>
            </p:txBody>
          </p:sp>
        </p:grpSp>
        <p:grpSp>
          <p:nvGrpSpPr>
            <p:cNvPr id="110" name="组合 109"/>
            <p:cNvGrpSpPr/>
            <p:nvPr>
              <p:custDataLst>
                <p:tags r:id="rId34"/>
              </p:custDataLst>
            </p:nvPr>
          </p:nvGrpSpPr>
          <p:grpSpPr>
            <a:xfrm>
              <a:off x="4848" y="8581"/>
              <a:ext cx="2952" cy="704"/>
              <a:chOff x="3657" y="8236"/>
              <a:chExt cx="2265" cy="704"/>
            </a:xfrm>
          </p:grpSpPr>
          <p:sp>
            <p:nvSpPr>
              <p:cNvPr id="111" name="矩形 110"/>
              <p:cNvSpPr/>
              <p:nvPr>
                <p:custDataLst>
                  <p:tags r:id="rId35"/>
                </p:custDataLst>
              </p:nvPr>
            </p:nvSpPr>
            <p:spPr>
              <a:xfrm>
                <a:off x="3795" y="8236"/>
                <a:ext cx="2127" cy="704"/>
              </a:xfrm>
              <a:prstGeom prst="rect">
                <a:avLst/>
              </a:prstGeom>
              <a:solidFill>
                <a:srgbClr val="0FB746"/>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2" name="文本框 111"/>
              <p:cNvSpPr txBox="1"/>
              <p:nvPr>
                <p:custDataLst>
                  <p:tags r:id="rId36"/>
                </p:custDataLst>
              </p:nvPr>
            </p:nvSpPr>
            <p:spPr>
              <a:xfrm>
                <a:off x="3657" y="8312"/>
                <a:ext cx="2108" cy="628"/>
              </a:xfrm>
              <a:prstGeom prst="rect">
                <a:avLst/>
              </a:prstGeom>
              <a:noFill/>
            </p:spPr>
            <p:txBody>
              <a:bodyPr wrap="square" rtlCol="0" anchor="t">
                <a:spAutoFit/>
              </a:bodyPr>
              <a:p>
                <a:pPr algn="ctr"/>
                <a:r>
                  <a:rPr lang="zh-CN" altLang="en-US" sz="2000" b="1">
                    <a:solidFill>
                      <a:schemeClr val="bg1"/>
                    </a:solidFill>
                    <a:latin typeface="微软雅黑" panose="020B0503020204020204" charset="-122"/>
                    <a:ea typeface="微软雅黑" panose="020B0503020204020204" charset="-122"/>
                  </a:rPr>
                  <a:t>胚胎工程</a:t>
                </a:r>
                <a:endParaRPr lang="zh-CN" altLang="en-US" sz="2000" b="1">
                  <a:solidFill>
                    <a:schemeClr val="bg1"/>
                  </a:solidFill>
                  <a:latin typeface="微软雅黑" panose="020B0503020204020204" charset="-122"/>
                  <a:ea typeface="微软雅黑" panose="020B0503020204020204" charset="-122"/>
                </a:endParaRPr>
              </a:p>
            </p:txBody>
          </p:sp>
        </p:grpSp>
        <p:cxnSp>
          <p:nvCxnSpPr>
            <p:cNvPr id="113" name="直接连接符 112"/>
            <p:cNvCxnSpPr/>
            <p:nvPr>
              <p:custDataLst>
                <p:tags r:id="rId37"/>
              </p:custDataLst>
            </p:nvPr>
          </p:nvCxnSpPr>
          <p:spPr>
            <a:xfrm>
              <a:off x="3593" y="6528"/>
              <a:ext cx="1438" cy="8"/>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114" name="直接连接符 113"/>
            <p:cNvCxnSpPr/>
            <p:nvPr>
              <p:custDataLst>
                <p:tags r:id="rId38"/>
              </p:custDataLst>
            </p:nvPr>
          </p:nvCxnSpPr>
          <p:spPr>
            <a:xfrm flipH="1" flipV="1">
              <a:off x="4312" y="2863"/>
              <a:ext cx="1" cy="6142"/>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122" name="直接连接符 121"/>
            <p:cNvCxnSpPr/>
            <p:nvPr>
              <p:custDataLst>
                <p:tags r:id="rId39"/>
              </p:custDataLst>
            </p:nvPr>
          </p:nvCxnSpPr>
          <p:spPr>
            <a:xfrm>
              <a:off x="4312" y="9005"/>
              <a:ext cx="659" cy="0"/>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123" name="直接连接符 122"/>
            <p:cNvCxnSpPr/>
            <p:nvPr>
              <p:custDataLst>
                <p:tags r:id="rId40"/>
              </p:custDataLst>
            </p:nvPr>
          </p:nvCxnSpPr>
          <p:spPr>
            <a:xfrm>
              <a:off x="4312" y="2880"/>
              <a:ext cx="688" cy="12"/>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sp>
          <p:nvSpPr>
            <p:cNvPr id="135" name="文本框 134"/>
            <p:cNvSpPr txBox="1"/>
            <p:nvPr>
              <p:custDataLst>
                <p:tags r:id="rId41"/>
              </p:custDataLst>
            </p:nvPr>
          </p:nvSpPr>
          <p:spPr>
            <a:xfrm>
              <a:off x="9032" y="3659"/>
              <a:ext cx="3298" cy="531"/>
            </a:xfrm>
            <a:prstGeom prst="rect">
              <a:avLst/>
            </a:prstGeom>
            <a:noFill/>
            <a:ln>
              <a:solidFill>
                <a:schemeClr val="tx1"/>
              </a:solidFill>
            </a:ln>
          </p:spPr>
          <p:txBody>
            <a:bodyPr wrap="square" rtlCol="0" anchor="t">
              <a:spAutoFit/>
            </a:bodyPr>
            <a:p>
              <a:pPr algn="l"/>
              <a:r>
                <a:rPr lang="zh-CN" altLang="en-US" sz="1600">
                  <a:solidFill>
                    <a:schemeClr val="tx1"/>
                  </a:solidFill>
                  <a:latin typeface="微软雅黑" panose="020B0503020204020204" charset="-122"/>
                  <a:ea typeface="微软雅黑" panose="020B0503020204020204" charset="-122"/>
                </a:rPr>
                <a:t>植物体细胞杂交技术</a:t>
              </a:r>
              <a:endParaRPr lang="zh-CN" altLang="en-US" sz="1600">
                <a:solidFill>
                  <a:schemeClr val="tx1"/>
                </a:solidFill>
                <a:latin typeface="微软雅黑" panose="020B0503020204020204" charset="-122"/>
                <a:ea typeface="微软雅黑" panose="020B0503020204020204" charset="-122"/>
              </a:endParaRPr>
            </a:p>
          </p:txBody>
        </p:sp>
        <p:cxnSp>
          <p:nvCxnSpPr>
            <p:cNvPr id="154" name="直接连接符 153"/>
            <p:cNvCxnSpPr/>
            <p:nvPr>
              <p:custDataLst>
                <p:tags r:id="rId42"/>
              </p:custDataLst>
            </p:nvPr>
          </p:nvCxnSpPr>
          <p:spPr>
            <a:xfrm>
              <a:off x="7875" y="6482"/>
              <a:ext cx="1157" cy="9"/>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custDataLst>
                <p:tags r:id="rId43"/>
              </p:custDataLst>
            </p:nvPr>
          </p:nvCxnSpPr>
          <p:spPr>
            <a:xfrm>
              <a:off x="8641" y="5716"/>
              <a:ext cx="357" cy="1"/>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custDataLst>
                <p:tags r:id="rId44"/>
              </p:custDataLst>
            </p:nvPr>
          </p:nvCxnSpPr>
          <p:spPr>
            <a:xfrm>
              <a:off x="8675" y="7116"/>
              <a:ext cx="357" cy="1"/>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custDataLst>
                <p:tags r:id="rId45"/>
              </p:custDataLst>
            </p:nvPr>
          </p:nvCxnSpPr>
          <p:spPr>
            <a:xfrm flipH="1" flipV="1">
              <a:off x="8641" y="5717"/>
              <a:ext cx="22" cy="1444"/>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sp>
          <p:nvSpPr>
            <p:cNvPr id="159" name="文本框 158"/>
            <p:cNvSpPr txBox="1"/>
            <p:nvPr>
              <p:custDataLst>
                <p:tags r:id="rId46"/>
              </p:custDataLst>
            </p:nvPr>
          </p:nvSpPr>
          <p:spPr>
            <a:xfrm>
              <a:off x="9032" y="5441"/>
              <a:ext cx="2583" cy="531"/>
            </a:xfrm>
            <a:prstGeom prst="rect">
              <a:avLst/>
            </a:prstGeom>
            <a:noFill/>
            <a:ln>
              <a:solidFill>
                <a:schemeClr val="tx1"/>
              </a:solidFill>
            </a:ln>
          </p:spPr>
          <p:txBody>
            <a:bodyPr wrap="square" rtlCol="0" anchor="t">
              <a:spAutoFit/>
            </a:bodyPr>
            <a:p>
              <a:pPr algn="l"/>
              <a:r>
                <a:rPr lang="zh-CN" altLang="en-US" sz="1600">
                  <a:solidFill>
                    <a:schemeClr val="tx1"/>
                  </a:solidFill>
                  <a:latin typeface="微软雅黑" panose="020B0503020204020204" charset="-122"/>
                  <a:ea typeface="微软雅黑" panose="020B0503020204020204" charset="-122"/>
                </a:rPr>
                <a:t>动物细胞培养</a:t>
              </a:r>
              <a:endParaRPr lang="zh-CN" altLang="en-US" sz="1600">
                <a:solidFill>
                  <a:schemeClr val="tx1"/>
                </a:solidFill>
                <a:latin typeface="微软雅黑" panose="020B0503020204020204" charset="-122"/>
                <a:ea typeface="微软雅黑" panose="020B0503020204020204" charset="-122"/>
              </a:endParaRPr>
            </a:p>
          </p:txBody>
        </p:sp>
        <p:sp>
          <p:nvSpPr>
            <p:cNvPr id="160" name="文本框 159"/>
            <p:cNvSpPr txBox="1"/>
            <p:nvPr>
              <p:custDataLst>
                <p:tags r:id="rId47"/>
              </p:custDataLst>
            </p:nvPr>
          </p:nvSpPr>
          <p:spPr>
            <a:xfrm>
              <a:off x="8998" y="6172"/>
              <a:ext cx="2929" cy="531"/>
            </a:xfrm>
            <a:prstGeom prst="rect">
              <a:avLst/>
            </a:prstGeom>
            <a:noFill/>
            <a:ln>
              <a:solidFill>
                <a:schemeClr val="tx1"/>
              </a:solidFill>
            </a:ln>
          </p:spPr>
          <p:txBody>
            <a:bodyPr wrap="square" rtlCol="0" anchor="t">
              <a:spAutoFit/>
            </a:bodyPr>
            <a:p>
              <a:pPr algn="l"/>
              <a:r>
                <a:rPr lang="zh-CN" altLang="en-US" sz="1600">
                  <a:solidFill>
                    <a:schemeClr val="tx1"/>
                  </a:solidFill>
                  <a:latin typeface="微软雅黑" panose="020B0503020204020204" charset="-122"/>
                  <a:ea typeface="微软雅黑" panose="020B0503020204020204" charset="-122"/>
                </a:rPr>
                <a:t>动物细胞融合</a:t>
              </a:r>
              <a:endParaRPr lang="zh-CN" altLang="en-US" sz="1600">
                <a:solidFill>
                  <a:schemeClr val="tx1"/>
                </a:solidFill>
                <a:latin typeface="微软雅黑" panose="020B0503020204020204" charset="-122"/>
                <a:ea typeface="微软雅黑" panose="020B0503020204020204" charset="-122"/>
              </a:endParaRPr>
            </a:p>
          </p:txBody>
        </p:sp>
        <p:sp>
          <p:nvSpPr>
            <p:cNvPr id="161" name="文本框 160"/>
            <p:cNvSpPr txBox="1"/>
            <p:nvPr>
              <p:custDataLst>
                <p:tags r:id="rId48"/>
              </p:custDataLst>
            </p:nvPr>
          </p:nvSpPr>
          <p:spPr>
            <a:xfrm>
              <a:off x="8998" y="6837"/>
              <a:ext cx="3298" cy="531"/>
            </a:xfrm>
            <a:prstGeom prst="rect">
              <a:avLst/>
            </a:prstGeom>
            <a:noFill/>
            <a:ln>
              <a:solidFill>
                <a:schemeClr val="tx1"/>
              </a:solidFill>
            </a:ln>
          </p:spPr>
          <p:txBody>
            <a:bodyPr wrap="square" rtlCol="0" anchor="t">
              <a:spAutoFit/>
            </a:bodyPr>
            <a:p>
              <a:pPr algn="l"/>
              <a:r>
                <a:rPr lang="zh-CN" altLang="en-US" sz="1600">
                  <a:solidFill>
                    <a:schemeClr val="tx1"/>
                  </a:solidFill>
                  <a:latin typeface="微软雅黑" panose="020B0503020204020204" charset="-122"/>
                  <a:ea typeface="微软雅黑" panose="020B0503020204020204" charset="-122"/>
                </a:rPr>
                <a:t>动物体细胞核移植</a:t>
              </a:r>
              <a:endParaRPr lang="zh-CN" altLang="en-US" sz="1600">
                <a:solidFill>
                  <a:schemeClr val="tx1"/>
                </a:solidFill>
                <a:latin typeface="微软雅黑" panose="020B0503020204020204" charset="-122"/>
                <a:ea typeface="微软雅黑" panose="020B0503020204020204" charset="-122"/>
              </a:endParaRPr>
            </a:p>
          </p:txBody>
        </p:sp>
        <p:cxnSp>
          <p:nvCxnSpPr>
            <p:cNvPr id="163" name="直接连接符 162"/>
            <p:cNvCxnSpPr/>
            <p:nvPr>
              <p:custDataLst>
                <p:tags r:id="rId49"/>
              </p:custDataLst>
            </p:nvPr>
          </p:nvCxnSpPr>
          <p:spPr>
            <a:xfrm>
              <a:off x="8641" y="8381"/>
              <a:ext cx="357" cy="1"/>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164" name="直接连接符 163"/>
            <p:cNvCxnSpPr/>
            <p:nvPr>
              <p:custDataLst>
                <p:tags r:id="rId50"/>
              </p:custDataLst>
            </p:nvPr>
          </p:nvCxnSpPr>
          <p:spPr>
            <a:xfrm>
              <a:off x="8675" y="9781"/>
              <a:ext cx="357" cy="1"/>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cxnSp>
          <p:nvCxnSpPr>
            <p:cNvPr id="165" name="直接连接符 164"/>
            <p:cNvCxnSpPr/>
            <p:nvPr>
              <p:custDataLst>
                <p:tags r:id="rId51"/>
              </p:custDataLst>
            </p:nvPr>
          </p:nvCxnSpPr>
          <p:spPr>
            <a:xfrm flipH="1" flipV="1">
              <a:off x="8641" y="8382"/>
              <a:ext cx="22" cy="1444"/>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sp>
          <p:nvSpPr>
            <p:cNvPr id="166" name="文本框 165"/>
            <p:cNvSpPr txBox="1"/>
            <p:nvPr>
              <p:custDataLst>
                <p:tags r:id="rId52"/>
              </p:custDataLst>
            </p:nvPr>
          </p:nvSpPr>
          <p:spPr>
            <a:xfrm>
              <a:off x="9032" y="8106"/>
              <a:ext cx="2583" cy="919"/>
            </a:xfrm>
            <a:prstGeom prst="rect">
              <a:avLst/>
            </a:prstGeom>
            <a:noFill/>
            <a:ln>
              <a:solidFill>
                <a:schemeClr val="tx1"/>
              </a:solidFill>
            </a:ln>
          </p:spPr>
          <p:txBody>
            <a:bodyPr wrap="square" rtlCol="0" anchor="t">
              <a:spAutoFit/>
            </a:bodyPr>
            <a:p>
              <a:pPr algn="l"/>
              <a:r>
                <a:rPr lang="zh-CN" altLang="en-US" sz="1600">
                  <a:solidFill>
                    <a:schemeClr val="tx1"/>
                  </a:solidFill>
                  <a:latin typeface="微软雅黑" panose="020B0503020204020204" charset="-122"/>
                  <a:ea typeface="微软雅黑" panose="020B0503020204020204" charset="-122"/>
                </a:rPr>
                <a:t>理论基础：受精和早期胚胎发育</a:t>
              </a:r>
              <a:endParaRPr lang="zh-CN" altLang="en-US" sz="1600">
                <a:solidFill>
                  <a:schemeClr val="tx1"/>
                </a:solidFill>
                <a:latin typeface="微软雅黑" panose="020B0503020204020204" charset="-122"/>
                <a:ea typeface="微软雅黑" panose="020B0503020204020204" charset="-122"/>
              </a:endParaRPr>
            </a:p>
          </p:txBody>
        </p:sp>
        <p:sp>
          <p:nvSpPr>
            <p:cNvPr id="167" name="文本框 166"/>
            <p:cNvSpPr txBox="1"/>
            <p:nvPr>
              <p:custDataLst>
                <p:tags r:id="rId53"/>
              </p:custDataLst>
            </p:nvPr>
          </p:nvSpPr>
          <p:spPr>
            <a:xfrm>
              <a:off x="8998" y="9502"/>
              <a:ext cx="1578" cy="531"/>
            </a:xfrm>
            <a:prstGeom prst="rect">
              <a:avLst/>
            </a:prstGeom>
            <a:noFill/>
            <a:ln>
              <a:solidFill>
                <a:schemeClr val="tx1"/>
              </a:solidFill>
            </a:ln>
          </p:spPr>
          <p:txBody>
            <a:bodyPr wrap="square" rtlCol="0" anchor="t">
              <a:spAutoFit/>
            </a:bodyPr>
            <a:p>
              <a:pPr algn="l"/>
              <a:r>
                <a:rPr lang="zh-CN" altLang="en-US" sz="1600">
                  <a:solidFill>
                    <a:schemeClr val="tx1"/>
                  </a:solidFill>
                  <a:latin typeface="微软雅黑" panose="020B0503020204020204" charset="-122"/>
                  <a:ea typeface="微软雅黑" panose="020B0503020204020204" charset="-122"/>
                </a:rPr>
                <a:t>常用技术</a:t>
              </a:r>
              <a:endParaRPr lang="zh-CN" altLang="en-US" sz="1600">
                <a:solidFill>
                  <a:schemeClr val="tx1"/>
                </a:solidFill>
                <a:latin typeface="微软雅黑" panose="020B0503020204020204" charset="-122"/>
                <a:ea typeface="微软雅黑" panose="020B0503020204020204" charset="-122"/>
              </a:endParaRPr>
            </a:p>
          </p:txBody>
        </p:sp>
        <p:cxnSp>
          <p:nvCxnSpPr>
            <p:cNvPr id="168" name="直接连接符 167"/>
            <p:cNvCxnSpPr/>
            <p:nvPr>
              <p:custDataLst>
                <p:tags r:id="rId54"/>
              </p:custDataLst>
            </p:nvPr>
          </p:nvCxnSpPr>
          <p:spPr>
            <a:xfrm flipV="1">
              <a:off x="7800" y="8990"/>
              <a:ext cx="830" cy="11"/>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sp>
          <p:nvSpPr>
            <p:cNvPr id="169" name="文本框 168"/>
            <p:cNvSpPr txBox="1"/>
            <p:nvPr>
              <p:custDataLst>
                <p:tags r:id="rId55"/>
              </p:custDataLst>
            </p:nvPr>
          </p:nvSpPr>
          <p:spPr>
            <a:xfrm>
              <a:off x="13426" y="3635"/>
              <a:ext cx="2709" cy="725"/>
            </a:xfrm>
            <a:prstGeom prst="rect">
              <a:avLst/>
            </a:prstGeom>
            <a:noFill/>
            <a:ln>
              <a:solidFill>
                <a:schemeClr val="tx1"/>
              </a:solidFill>
            </a:ln>
          </p:spPr>
          <p:txBody>
            <a:bodyPr wrap="square" rtlCol="0" anchor="t">
              <a:spAutoFit/>
            </a:bodyPr>
            <a:p>
              <a:pPr algn="l"/>
              <a:r>
                <a:rPr lang="zh-CN" altLang="en-US" sz="1200">
                  <a:solidFill>
                    <a:schemeClr val="tx1"/>
                  </a:solidFill>
                  <a:latin typeface="微软雅黑" panose="020B0503020204020204" charset="-122"/>
                  <a:ea typeface="微软雅黑" panose="020B0503020204020204" charset="-122"/>
                </a:rPr>
                <a:t>常用方法、应用</a:t>
              </a:r>
              <a:r>
                <a:rPr lang="en-US" altLang="zh-CN" sz="1200">
                  <a:solidFill>
                    <a:schemeClr val="tx1"/>
                  </a:solidFill>
                  <a:latin typeface="微软雅黑" panose="020B0503020204020204" charset="-122"/>
                  <a:ea typeface="微软雅黑" panose="020B0503020204020204" charset="-122"/>
                </a:rPr>
                <a:t>-</a:t>
              </a:r>
              <a:r>
                <a:rPr lang="zh-CN" altLang="en-US" sz="1200">
                  <a:solidFill>
                    <a:schemeClr val="tx1"/>
                  </a:solidFill>
                  <a:latin typeface="微软雅黑" panose="020B0503020204020204" charset="-122"/>
                  <a:ea typeface="微软雅黑" panose="020B0503020204020204" charset="-122"/>
                </a:rPr>
                <a:t>培育杂种植株</a:t>
              </a:r>
              <a:endParaRPr lang="zh-CN" altLang="en-US" sz="1200">
                <a:solidFill>
                  <a:schemeClr val="tx1"/>
                </a:solidFill>
                <a:latin typeface="微软雅黑" panose="020B0503020204020204" charset="-122"/>
                <a:ea typeface="微软雅黑" panose="020B0503020204020204" charset="-122"/>
              </a:endParaRPr>
            </a:p>
          </p:txBody>
        </p:sp>
        <p:cxnSp>
          <p:nvCxnSpPr>
            <p:cNvPr id="170" name="直接连接符 169"/>
            <p:cNvCxnSpPr>
              <a:endCxn id="169" idx="1"/>
            </p:cNvCxnSpPr>
            <p:nvPr>
              <p:custDataLst>
                <p:tags r:id="rId56"/>
              </p:custDataLst>
            </p:nvPr>
          </p:nvCxnSpPr>
          <p:spPr>
            <a:xfrm flipV="1">
              <a:off x="12330" y="3998"/>
              <a:ext cx="1096" cy="4"/>
            </a:xfrm>
            <a:prstGeom prst="line">
              <a:avLst/>
            </a:prstGeom>
            <a:ln w="31750">
              <a:solidFill>
                <a:srgbClr val="1F4037"/>
              </a:solidFill>
            </a:ln>
          </p:spPr>
          <p:style>
            <a:lnRef idx="1">
              <a:schemeClr val="accent1"/>
            </a:lnRef>
            <a:fillRef idx="0">
              <a:schemeClr val="accent1"/>
            </a:fillRef>
            <a:effectRef idx="0">
              <a:schemeClr val="accent1"/>
            </a:effectRef>
            <a:fontRef idx="minor">
              <a:schemeClr val="tx1"/>
            </a:fontRef>
          </p:style>
        </p:cxnSp>
      </p:grpSp>
      <p:sp>
        <p:nvSpPr>
          <p:cNvPr id="3" name="矩形 2"/>
          <p:cNvSpPr/>
          <p:nvPr/>
        </p:nvSpPr>
        <p:spPr>
          <a:xfrm>
            <a:off x="2936240" y="793750"/>
            <a:ext cx="7588250" cy="2159000"/>
          </a:xfrm>
          <a:prstGeom prst="rect">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410210" y="1103630"/>
            <a:ext cx="1970405" cy="521970"/>
          </a:xfrm>
          <a:prstGeom prst="rect">
            <a:avLst/>
          </a:prstGeom>
          <a:noFill/>
        </p:spPr>
        <p:txBody>
          <a:bodyPr wrap="none" rtlCol="0" anchor="t">
            <a:spAutoFit/>
          </a:bodyPr>
          <a:lstStyle/>
          <a:p>
            <a:r>
              <a:rPr lang="zh-CN" altLang="en-US" sz="2800" b="1">
                <a:latin typeface="Times New Roman" panose="02020603050405020304" pitchFamily="18" charset="0"/>
                <a:ea typeface="黑体" panose="02010609060101010101" charset="-122"/>
              </a:rPr>
              <a:t>材料用具：</a:t>
            </a:r>
            <a:endParaRPr lang="zh-CN" altLang="en-US" sz="2800" b="1">
              <a:latin typeface="Times New Roman" panose="02020603050405020304" pitchFamily="18" charset="0"/>
              <a:ea typeface="黑体" panose="02010609060101010101" charset="-122"/>
            </a:endParaRPr>
          </a:p>
        </p:txBody>
      </p:sp>
      <p:sp>
        <p:nvSpPr>
          <p:cNvPr id="3" name="文本框 2"/>
          <p:cNvSpPr txBox="1"/>
          <p:nvPr>
            <p:custDataLst>
              <p:tags r:id="rId2"/>
            </p:custDataLst>
          </p:nvPr>
        </p:nvSpPr>
        <p:spPr>
          <a:xfrm>
            <a:off x="706120" y="1870710"/>
            <a:ext cx="11125200" cy="1038860"/>
          </a:xfrm>
          <a:prstGeom prst="rect">
            <a:avLst/>
          </a:prstGeom>
          <a:noFill/>
        </p:spPr>
        <p:txBody>
          <a:bodyPr wrap="square" rtlCol="0">
            <a:spAutoFit/>
          </a:bodyPr>
          <a:lstStyle/>
          <a:p>
            <a:pPr>
              <a:lnSpc>
                <a:spcPct val="110000"/>
              </a:lnSpc>
            </a:pPr>
            <a:r>
              <a:rPr lang="zh-CN" altLang="en-US" sz="2800" b="1">
                <a:latin typeface="Times New Roman" panose="02020603050405020304" pitchFamily="18" charset="0"/>
                <a:ea typeface="黑体" panose="02010609060101010101" charset="-122"/>
                <a:cs typeface="Times New Roman" panose="02020603050405020304" pitchFamily="18" charset="0"/>
              </a:rPr>
              <a:t>材料：</a:t>
            </a:r>
            <a:r>
              <a:rPr lang="zh-CN" altLang="en-US" sz="2800">
                <a:latin typeface="Times New Roman" panose="02020603050405020304" pitchFamily="18" charset="0"/>
                <a:ea typeface="黑体" panose="02010609060101010101" charset="-122"/>
                <a:cs typeface="Times New Roman" panose="02020603050405020304" pitchFamily="18" charset="0"/>
              </a:rPr>
              <a:t>幼嫩的菊花茎段、培养基、体积分数</a:t>
            </a:r>
            <a:r>
              <a:rPr lang="en-US" altLang="zh-CN" sz="2800">
                <a:latin typeface="Times New Roman" panose="02020603050405020304" pitchFamily="18" charset="0"/>
                <a:ea typeface="黑体" panose="02010609060101010101" charset="-122"/>
                <a:cs typeface="Times New Roman" panose="02020603050405020304" pitchFamily="18" charset="0"/>
              </a:rPr>
              <a:t>70%</a:t>
            </a:r>
            <a:r>
              <a:rPr lang="zh-CN" altLang="en-US" sz="2800">
                <a:latin typeface="Times New Roman" panose="02020603050405020304" pitchFamily="18" charset="0"/>
                <a:ea typeface="黑体" panose="02010609060101010101" charset="-122"/>
                <a:cs typeface="Times New Roman" panose="02020603050405020304" pitchFamily="18" charset="0"/>
              </a:rPr>
              <a:t>的酒精，质量分数为</a:t>
            </a:r>
            <a:r>
              <a:rPr lang="en-US" altLang="zh-CN" sz="2800">
                <a:latin typeface="Times New Roman" panose="02020603050405020304" pitchFamily="18" charset="0"/>
                <a:ea typeface="黑体" panose="02010609060101010101" charset="-122"/>
                <a:cs typeface="Times New Roman" panose="02020603050405020304" pitchFamily="18" charset="0"/>
              </a:rPr>
              <a:t>5%</a:t>
            </a:r>
            <a:r>
              <a:rPr lang="zh-CN" altLang="en-US" sz="2800">
                <a:latin typeface="Times New Roman" panose="02020603050405020304" pitchFamily="18" charset="0"/>
                <a:ea typeface="黑体" panose="02010609060101010101" charset="-122"/>
                <a:cs typeface="Times New Roman" panose="02020603050405020304" pitchFamily="18" charset="0"/>
              </a:rPr>
              <a:t>左右的次氯酸钠溶液和无菌水和培养基等。</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4" name="文本框 3"/>
          <p:cNvSpPr txBox="1"/>
          <p:nvPr>
            <p:custDataLst>
              <p:tags r:id="rId3"/>
            </p:custDataLst>
          </p:nvPr>
        </p:nvSpPr>
        <p:spPr>
          <a:xfrm>
            <a:off x="706120" y="3242310"/>
            <a:ext cx="11125200" cy="1512570"/>
          </a:xfrm>
          <a:prstGeom prst="rect">
            <a:avLst/>
          </a:prstGeom>
          <a:noFill/>
        </p:spPr>
        <p:txBody>
          <a:bodyPr wrap="square" rtlCol="0">
            <a:spAutoFit/>
          </a:bodyPr>
          <a:lstStyle/>
          <a:p>
            <a:pPr>
              <a:lnSpc>
                <a:spcPct val="110000"/>
              </a:lnSpc>
            </a:pPr>
            <a:r>
              <a:rPr lang="zh-CN" altLang="en-US" sz="2800" b="1">
                <a:latin typeface="Times New Roman" panose="02020603050405020304" pitchFamily="18" charset="0"/>
                <a:ea typeface="黑体" panose="02010609060101010101" charset="-122"/>
                <a:cs typeface="Times New Roman" panose="02020603050405020304" pitchFamily="18" charset="0"/>
              </a:rPr>
              <a:t>用具：</a:t>
            </a:r>
            <a:r>
              <a:rPr lang="en-US" altLang="zh-CN" sz="2800">
                <a:latin typeface="Times New Roman" panose="02020603050405020304" pitchFamily="18" charset="0"/>
                <a:ea typeface="黑体" panose="02010609060101010101" charset="-122"/>
                <a:cs typeface="Times New Roman" panose="02020603050405020304" pitchFamily="18" charset="0"/>
              </a:rPr>
              <a:t>50mL</a:t>
            </a:r>
            <a:r>
              <a:rPr lang="zh-CN" altLang="en-US" sz="2800">
                <a:latin typeface="Times New Roman" panose="02020603050405020304" pitchFamily="18" charset="0"/>
                <a:ea typeface="黑体" panose="02010609060101010101" charset="-122"/>
                <a:cs typeface="Times New Roman" panose="02020603050405020304" pitchFamily="18" charset="0"/>
              </a:rPr>
              <a:t>锥形瓶、烧杯、酒精灯、超净工作台（或接种箱）、高压蒸汽灭菌锅、培养箱、封口膜、滤纸、标签、消毒用酒精棉球、培养皿、解剖刀和镊子等。</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5" name="文本框 4"/>
          <p:cNvSpPr txBox="1"/>
          <p:nvPr>
            <p:custDataLst>
              <p:tags r:id="rId4"/>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ustDataLst>
      <p:tags r:id="rId5"/>
    </p:custData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9" name="图片 1" descr="微信截图_20210304214742_副本"/>
          <p:cNvPicPr>
            <a:picLocks noChangeAspect="1"/>
          </p:cNvPicPr>
          <p:nvPr>
            <p:custDataLst>
              <p:tags r:id="rId1"/>
            </p:custDataLst>
          </p:nvPr>
        </p:nvPicPr>
        <p:blipFill>
          <a:blip r:embed="rId2"/>
          <a:srcRect l="1086" t="5633" r="63440" b="6153"/>
          <a:stretch>
            <a:fillRect/>
          </a:stretch>
        </p:blipFill>
        <p:spPr>
          <a:xfrm>
            <a:off x="8746957" y="1095375"/>
            <a:ext cx="3096260" cy="2879725"/>
          </a:xfrm>
          <a:prstGeom prst="rect">
            <a:avLst/>
          </a:prstGeom>
          <a:noFill/>
          <a:ln w="9525">
            <a:noFill/>
          </a:ln>
          <a:effectLst>
            <a:glow rad="63500">
              <a:srgbClr val="FFFFFF">
                <a:alpha val="40000"/>
              </a:srgbClr>
            </a:glow>
            <a:softEdge rad="101600"/>
          </a:effectLst>
        </p:spPr>
      </p:pic>
      <p:sp>
        <p:nvSpPr>
          <p:cNvPr id="70664" name="文本框 7"/>
          <p:cNvSpPr/>
          <p:nvPr>
            <p:custDataLst>
              <p:tags r:id="rId3"/>
            </p:custDataLst>
          </p:nvPr>
        </p:nvSpPr>
        <p:spPr>
          <a:xfrm>
            <a:off x="3457017" y="1048067"/>
            <a:ext cx="5113020" cy="2306320"/>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5pPr>
          </a:lstStyle>
          <a:p>
            <a:pPr marL="0" lvl="0" indent="0" eaLnBrk="1" hangingPunct="1">
              <a:lnSpc>
                <a:spcPct val="120000"/>
              </a:lnSpc>
            </a:pP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流水</a:t>
            </a:r>
            <a:r>
              <a:rPr lang="zh-CN" altLang="en-US"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冲洗</a:t>
            </a:r>
            <a:endParaRPr lang="zh-CN" altLang="en-US"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endParaRPr>
          </a:p>
          <a:p>
            <a:pPr marL="0" lvl="0" indent="0" eaLnBrk="1" hangingPunct="1">
              <a:lnSpc>
                <a:spcPct val="120000"/>
              </a:lnSpc>
            </a:pPr>
            <a:r>
              <a:rPr lang="en-US"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   </a:t>
            </a:r>
            <a:r>
              <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a:t>
            </a: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酒精</a:t>
            </a:r>
            <a:r>
              <a:rPr lang="zh-CN" altLang="en-US"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消毒</a:t>
            </a:r>
            <a:r>
              <a:rPr lang="en-US"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30s</a:t>
            </a:r>
            <a:endParaRPr lang="en-US"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a:p>
            <a:pPr marL="0" lvl="0" indent="0" eaLnBrk="1" hangingPunct="1">
              <a:lnSpc>
                <a:spcPct val="120000"/>
              </a:lnSpc>
            </a:pPr>
            <a:r>
              <a:rPr lang="en-US"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      </a:t>
            </a:r>
            <a:r>
              <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a:t>
            </a: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无菌水</a:t>
            </a:r>
            <a:r>
              <a:rPr lang="zh-CN" altLang="en-US"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清洗</a:t>
            </a:r>
            <a:r>
              <a:rPr lang="en-US"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2</a:t>
            </a:r>
            <a:r>
              <a:rPr lang="zh-CN" altLang="en-US" sz="2400">
                <a:solidFill>
                  <a:srgbClr val="0812E8"/>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a:t>
            </a:r>
            <a:r>
              <a:rPr lang="en-US"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3</a:t>
            </a:r>
            <a:r>
              <a:rPr lang="zh-CN" altLang="en-US" sz="2400">
                <a:solidFill>
                  <a:srgbClr val="0812E8"/>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次</a:t>
            </a:r>
            <a:endParaRPr lang="zh-CN" altLang="en-US" sz="2400">
              <a:solidFill>
                <a:srgbClr val="0812E8"/>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endParaRPr>
          </a:p>
          <a:p>
            <a:pPr marL="0" lvl="0" indent="0" eaLnBrk="1" hangingPunct="1">
              <a:lnSpc>
                <a:spcPct val="120000"/>
              </a:lnSpc>
            </a:pPr>
            <a:r>
              <a:rPr lang="en-US"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        </a:t>
            </a:r>
            <a:r>
              <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a:t>
            </a: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次氯酸钠溶液</a:t>
            </a:r>
            <a:r>
              <a:rPr lang="zh-CN" altLang="en-US"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处理</a:t>
            </a:r>
            <a:r>
              <a:rPr lang="en-US"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30min</a:t>
            </a:r>
            <a:endParaRPr lang="en-US"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a:p>
            <a:pPr marL="0" lvl="0" indent="0" eaLnBrk="1" hangingPunct="1">
              <a:lnSpc>
                <a:spcPct val="120000"/>
              </a:lnSpc>
            </a:pPr>
            <a:r>
              <a:rPr lang="en-US"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          </a:t>
            </a:r>
            <a:r>
              <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a:t>
            </a: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无菌水</a:t>
            </a:r>
            <a:r>
              <a:rPr lang="zh-CN" altLang="en-US"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清洗</a:t>
            </a:r>
            <a:r>
              <a:rPr lang="en-US" altLang="zh-CN" sz="24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2</a:t>
            </a:r>
            <a:r>
              <a:rPr lang="zh-CN" altLang="en-US" sz="2400">
                <a:solidFill>
                  <a:srgbClr val="0812E8"/>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a:t>
            </a:r>
            <a:r>
              <a:rPr lang="en-US"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3</a:t>
            </a:r>
            <a:r>
              <a:rPr lang="zh-CN" altLang="en-US" sz="2400">
                <a:solidFill>
                  <a:srgbClr val="0812E8"/>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次。</a:t>
            </a:r>
            <a:endParaRPr lang="zh-CN" altLang="en-US" sz="2400">
              <a:latin typeface="Times New Roman" panose="02020603050405020304" pitchFamily="18" charset="0"/>
              <a:ea typeface="黑体" panose="02010609060101010101" charset="-122"/>
              <a:cs typeface="Times New Roman" panose="02020603050405020304" pitchFamily="18" charset="0"/>
            </a:endParaRPr>
          </a:p>
        </p:txBody>
      </p:sp>
      <p:grpSp>
        <p:nvGrpSpPr>
          <p:cNvPr id="43" name="组合 42"/>
          <p:cNvGrpSpPr/>
          <p:nvPr>
            <p:custDataLst>
              <p:tags r:id="rId4"/>
            </p:custDataLst>
          </p:nvPr>
        </p:nvGrpSpPr>
        <p:grpSpPr>
          <a:xfrm>
            <a:off x="361315" y="1047115"/>
            <a:ext cx="2625090" cy="5666740"/>
            <a:chOff x="389" y="1649"/>
            <a:chExt cx="4134" cy="8924"/>
          </a:xfrm>
        </p:grpSpPr>
        <p:sp>
          <p:nvSpPr>
            <p:cNvPr id="8" name="圆角矩形 7"/>
            <p:cNvSpPr/>
            <p:nvPr>
              <p:custDataLst>
                <p:tags r:id="rId5"/>
              </p:custDataLst>
            </p:nvPr>
          </p:nvSpPr>
          <p:spPr>
            <a:xfrm>
              <a:off x="487" y="1649"/>
              <a:ext cx="4036" cy="911"/>
            </a:xfrm>
            <a:prstGeom prst="roundRect">
              <a:avLst/>
            </a:prstGeom>
            <a:solidFill>
              <a:schemeClr val="accent6">
                <a:lumMod val="40000"/>
                <a:lumOff val="6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err="1">
                  <a:solidFill>
                    <a:srgbClr val="000000"/>
                  </a:solidFill>
                  <a:latin typeface="Times New Roman" panose="02020603050405020304" pitchFamily="18" charset="0"/>
                  <a:ea typeface="黑体" panose="02010609060101010101" charset="-122"/>
                  <a:cs typeface="幼圆" panose="02010509060101010101" charset="-122"/>
                  <a:sym typeface="+mn-ea"/>
                </a:rPr>
                <a:t>外植体的消毒</a:t>
              </a:r>
              <a:endParaRPr lang="zh-CN" altLang="en-US" sz="2800" err="1">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25" name="圆角矩形 24"/>
            <p:cNvSpPr/>
            <p:nvPr>
              <p:custDataLst>
                <p:tags r:id="rId6"/>
              </p:custDataLst>
            </p:nvPr>
          </p:nvSpPr>
          <p:spPr>
            <a:xfrm>
              <a:off x="485" y="3229"/>
              <a:ext cx="4036" cy="911"/>
            </a:xfrm>
            <a:prstGeom prst="roundRect">
              <a:avLst/>
            </a:prstGeom>
            <a:solidFill>
              <a:schemeClr val="accent1">
                <a:lumMod val="20000"/>
                <a:lumOff val="8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err="1">
                  <a:solidFill>
                    <a:srgbClr val="000000"/>
                  </a:solidFill>
                  <a:latin typeface="Times New Roman" panose="02020603050405020304" pitchFamily="18" charset="0"/>
                  <a:ea typeface="黑体" panose="02010609060101010101" charset="-122"/>
                  <a:cs typeface="幼圆" panose="02010509060101010101" charset="-122"/>
                  <a:sym typeface="+mn-ea"/>
                </a:rPr>
                <a:t>外植体的切段</a:t>
              </a:r>
              <a:endParaRPr lang="zh-CN" altLang="en-US" sz="2800" err="1">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0" name="圆角矩形 29"/>
            <p:cNvSpPr/>
            <p:nvPr>
              <p:custDataLst>
                <p:tags r:id="rId7"/>
              </p:custDataLst>
            </p:nvPr>
          </p:nvSpPr>
          <p:spPr>
            <a:xfrm>
              <a:off x="469" y="4827"/>
              <a:ext cx="4036" cy="911"/>
            </a:xfrm>
            <a:prstGeom prst="roundRect">
              <a:avLst/>
            </a:prstGeom>
            <a:solidFill>
              <a:schemeClr val="accent1">
                <a:lumMod val="20000"/>
                <a:lumOff val="8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a:solidFill>
                    <a:srgbClr val="000000"/>
                  </a:solidFill>
                  <a:latin typeface="Times New Roman" panose="02020603050405020304" pitchFamily="18" charset="0"/>
                  <a:ea typeface="黑体" panose="02010609060101010101" charset="-122"/>
                  <a:cs typeface="幼圆" panose="02010509060101010101" charset="-122"/>
                  <a:sym typeface="+mn-ea"/>
                </a:rPr>
                <a:t>接种外植体</a:t>
              </a:r>
              <a:endParaRPr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2" name="圆角矩形 31"/>
            <p:cNvSpPr/>
            <p:nvPr>
              <p:custDataLst>
                <p:tags r:id="rId8"/>
              </p:custDataLst>
            </p:nvPr>
          </p:nvSpPr>
          <p:spPr>
            <a:xfrm>
              <a:off x="469" y="6470"/>
              <a:ext cx="4036" cy="911"/>
            </a:xfrm>
            <a:prstGeom prst="roundRect">
              <a:avLst/>
            </a:prstGeom>
            <a:solidFill>
              <a:schemeClr val="accent1">
                <a:lumMod val="20000"/>
                <a:lumOff val="8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a:solidFill>
                    <a:srgbClr val="000000"/>
                  </a:solidFill>
                  <a:latin typeface="Times New Roman" panose="02020603050405020304" pitchFamily="18" charset="0"/>
                  <a:ea typeface="黑体" panose="02010609060101010101" charset="-122"/>
                  <a:cs typeface="幼圆" panose="02010509060101010101" charset="-122"/>
                  <a:sym typeface="+mn-ea"/>
                </a:rPr>
                <a:t>诱导愈伤组织</a:t>
              </a:r>
              <a:endParaRPr lang="en-US" altLang="zh-CN"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4" name="圆角矩形 33"/>
            <p:cNvSpPr/>
            <p:nvPr>
              <p:custDataLst>
                <p:tags r:id="rId9"/>
              </p:custDataLst>
            </p:nvPr>
          </p:nvSpPr>
          <p:spPr>
            <a:xfrm>
              <a:off x="412" y="8043"/>
              <a:ext cx="4036" cy="911"/>
            </a:xfrm>
            <a:prstGeom prst="roundRect">
              <a:avLst/>
            </a:prstGeom>
            <a:solidFill>
              <a:schemeClr val="accent1">
                <a:lumMod val="20000"/>
                <a:lumOff val="8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a:solidFill>
                    <a:srgbClr val="000000"/>
                  </a:solidFill>
                  <a:latin typeface="Times New Roman" panose="02020603050405020304" pitchFamily="18" charset="0"/>
                  <a:ea typeface="黑体" panose="02010609060101010101" charset="-122"/>
                  <a:cs typeface="幼圆" panose="02010509060101010101" charset="-122"/>
                  <a:sym typeface="+mn-ea"/>
                </a:rPr>
                <a:t>诱导生芽生根</a:t>
              </a:r>
              <a:endParaRPr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5" name="圆角矩形 34"/>
            <p:cNvSpPr/>
            <p:nvPr>
              <p:custDataLst>
                <p:tags r:id="rId10"/>
              </p:custDataLst>
            </p:nvPr>
          </p:nvSpPr>
          <p:spPr>
            <a:xfrm>
              <a:off x="389" y="9662"/>
              <a:ext cx="4036" cy="911"/>
            </a:xfrm>
            <a:prstGeom prst="roundRect">
              <a:avLst/>
            </a:prstGeom>
            <a:solidFill>
              <a:schemeClr val="accent1">
                <a:lumMod val="20000"/>
                <a:lumOff val="8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lang="zh-CN" altLang="en-US" sz="2800" smtClean="0">
                  <a:solidFill>
                    <a:srgbClr val="000000"/>
                  </a:solidFill>
                  <a:latin typeface="Times New Roman" panose="02020603050405020304" pitchFamily="18" charset="0"/>
                  <a:ea typeface="黑体" panose="02010609060101010101" charset="-122"/>
                  <a:cs typeface="幼圆" panose="02010509060101010101" charset="-122"/>
                  <a:sym typeface="+mn-ea"/>
                </a:rPr>
                <a:t>炼苗、</a:t>
              </a:r>
              <a:r>
                <a:rPr sz="2800" err="1" smtClean="0">
                  <a:solidFill>
                    <a:srgbClr val="000000"/>
                  </a:solidFill>
                  <a:latin typeface="Times New Roman" panose="02020603050405020304" pitchFamily="18" charset="0"/>
                  <a:ea typeface="黑体" panose="02010609060101010101" charset="-122"/>
                  <a:cs typeface="幼圆" panose="02010509060101010101" charset="-122"/>
                  <a:sym typeface="+mn-ea"/>
                </a:rPr>
                <a:t>移栽</a:t>
              </a:r>
              <a:endParaRPr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7" name="下箭头 36"/>
            <p:cNvSpPr/>
            <p:nvPr>
              <p:custDataLst>
                <p:tags r:id="rId11"/>
              </p:custDataLst>
            </p:nvPr>
          </p:nvSpPr>
          <p:spPr>
            <a:xfrm>
              <a:off x="2133" y="2673"/>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39" name="下箭头 38"/>
            <p:cNvSpPr/>
            <p:nvPr>
              <p:custDataLst>
                <p:tags r:id="rId12"/>
              </p:custDataLst>
            </p:nvPr>
          </p:nvSpPr>
          <p:spPr>
            <a:xfrm>
              <a:off x="2141" y="4337"/>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0" name="下箭头 39"/>
            <p:cNvSpPr/>
            <p:nvPr>
              <p:custDataLst>
                <p:tags r:id="rId13"/>
              </p:custDataLst>
            </p:nvPr>
          </p:nvSpPr>
          <p:spPr>
            <a:xfrm>
              <a:off x="2133" y="5978"/>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1" name="下箭头 40"/>
            <p:cNvSpPr/>
            <p:nvPr>
              <p:custDataLst>
                <p:tags r:id="rId14"/>
              </p:custDataLst>
            </p:nvPr>
          </p:nvSpPr>
          <p:spPr>
            <a:xfrm>
              <a:off x="2069" y="7526"/>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2" name="下箭头 41"/>
            <p:cNvSpPr/>
            <p:nvPr>
              <p:custDataLst>
                <p:tags r:id="rId15"/>
              </p:custDataLst>
            </p:nvPr>
          </p:nvSpPr>
          <p:spPr>
            <a:xfrm>
              <a:off x="2101" y="9094"/>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grpSp>
      <p:cxnSp>
        <p:nvCxnSpPr>
          <p:cNvPr id="44" name="直接连接符 43"/>
          <p:cNvCxnSpPr/>
          <p:nvPr>
            <p:custDataLst>
              <p:tags r:id="rId16"/>
            </p:custDataLst>
          </p:nvPr>
        </p:nvCxnSpPr>
        <p:spPr>
          <a:xfrm flipH="1">
            <a:off x="3277235" y="989965"/>
            <a:ext cx="2540" cy="5758815"/>
          </a:xfrm>
          <a:prstGeom prst="line">
            <a:avLst/>
          </a:prstGeom>
          <a:ln w="38100">
            <a:solidFill>
              <a:srgbClr val="0000FF"/>
            </a:solidFill>
            <a:prstDash val="dash"/>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custDataLst>
              <p:tags r:id="rId17"/>
            </p:custDataLst>
          </p:nvPr>
        </p:nvCxnSpPr>
        <p:spPr>
          <a:xfrm>
            <a:off x="3376529" y="3796030"/>
            <a:ext cx="5400508" cy="0"/>
          </a:xfrm>
          <a:prstGeom prst="line">
            <a:avLst/>
          </a:prstGeom>
        </p:spPr>
        <p:style>
          <a:lnRef idx="1">
            <a:schemeClr val="accent1"/>
          </a:lnRef>
          <a:fillRef idx="0">
            <a:schemeClr val="accent1"/>
          </a:fillRef>
          <a:effectRef idx="0">
            <a:schemeClr val="accent1"/>
          </a:effectRef>
          <a:fontRef idx="minor">
            <a:schemeClr val="tx1"/>
          </a:fontRef>
        </p:style>
      </p:cxnSp>
      <p:sp>
        <p:nvSpPr>
          <p:cNvPr id="36" name="矩形: 圆角 23"/>
          <p:cNvSpPr/>
          <p:nvPr>
            <p:custDataLst>
              <p:tags r:id="rId18"/>
            </p:custDataLst>
          </p:nvPr>
        </p:nvSpPr>
        <p:spPr>
          <a:xfrm>
            <a:off x="5631235" y="4594070"/>
            <a:ext cx="5203617" cy="1548765"/>
          </a:xfrm>
          <a:prstGeom prst="roundRect">
            <a:avLst>
              <a:gd name="adj" fmla="val 7957"/>
            </a:avLst>
          </a:prstGeom>
          <a:solidFill>
            <a:schemeClr val="accent4">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a:solidFill>
                  <a:schemeClr val="tx1"/>
                </a:solidFill>
                <a:latin typeface="Times New Roman" panose="02020603050405020304" pitchFamily="18" charset="0"/>
                <a:ea typeface="黑体" panose="02010609060101010101" charset="-122"/>
                <a:sym typeface="Arial" panose="020B0604020202020204" pitchFamily="34" charset="0"/>
              </a:rPr>
              <a:t>防止杂菌生长</a:t>
            </a:r>
            <a:r>
              <a:rPr lang="zh-CN" altLang="en-US" sz="2400" smtClean="0">
                <a:solidFill>
                  <a:schemeClr val="tx1"/>
                </a:solidFill>
                <a:latin typeface="Times New Roman" panose="02020603050405020304" pitchFamily="18" charset="0"/>
                <a:ea typeface="黑体" panose="02010609060101010101" charset="-122"/>
                <a:sym typeface="Arial" panose="020B0604020202020204" pitchFamily="34" charset="0"/>
              </a:rPr>
              <a:t>。</a:t>
            </a:r>
            <a:endParaRPr lang="en-US" altLang="zh-CN" sz="2400" smtClean="0">
              <a:solidFill>
                <a:schemeClr val="tx1"/>
              </a:solidFill>
              <a:latin typeface="Times New Roman" panose="02020603050405020304" pitchFamily="18" charset="0"/>
              <a:ea typeface="黑体" panose="02010609060101010101" charset="-122"/>
              <a:sym typeface="Arial" panose="020B0604020202020204" pitchFamily="34" charset="0"/>
            </a:endParaRPr>
          </a:p>
          <a:p>
            <a:r>
              <a:rPr lang="zh-CN" altLang="en-US" sz="2400" smtClean="0">
                <a:solidFill>
                  <a:schemeClr val="tx1"/>
                </a:solidFill>
                <a:latin typeface="Times New Roman" panose="02020603050405020304" pitchFamily="18" charset="0"/>
                <a:ea typeface="黑体" panose="02010609060101010101" charset="-122"/>
                <a:sym typeface="Arial" panose="020B0604020202020204" pitchFamily="34" charset="0"/>
              </a:rPr>
              <a:t>一方面</a:t>
            </a:r>
            <a:r>
              <a:rPr lang="zh-CN" altLang="en-US" sz="2400">
                <a:solidFill>
                  <a:schemeClr val="tx1"/>
                </a:solidFill>
                <a:latin typeface="Times New Roman" panose="02020603050405020304" pitchFamily="18" charset="0"/>
                <a:ea typeface="黑体" panose="02010609060101010101" charset="-122"/>
                <a:sym typeface="Arial" panose="020B0604020202020204" pitchFamily="34" charset="0"/>
              </a:rPr>
              <a:t>与培养物竞争营养</a:t>
            </a:r>
            <a:r>
              <a:rPr lang="zh-CN" altLang="en-US" sz="2400" smtClean="0">
                <a:solidFill>
                  <a:schemeClr val="tx1"/>
                </a:solidFill>
                <a:latin typeface="Times New Roman" panose="02020603050405020304" pitchFamily="18" charset="0"/>
                <a:ea typeface="黑体" panose="02010609060101010101" charset="-122"/>
                <a:sym typeface="Arial" panose="020B0604020202020204" pitchFamily="34" charset="0"/>
              </a:rPr>
              <a:t>；</a:t>
            </a:r>
            <a:endParaRPr lang="en-US" altLang="zh-CN" sz="2400" smtClean="0">
              <a:solidFill>
                <a:schemeClr val="tx1"/>
              </a:solidFill>
              <a:latin typeface="Times New Roman" panose="02020603050405020304" pitchFamily="18" charset="0"/>
              <a:ea typeface="黑体" panose="02010609060101010101" charset="-122"/>
              <a:sym typeface="Arial" panose="020B0604020202020204" pitchFamily="34" charset="0"/>
            </a:endParaRPr>
          </a:p>
          <a:p>
            <a:r>
              <a:rPr lang="zh-CN" altLang="en-US" sz="2400" smtClean="0">
                <a:solidFill>
                  <a:schemeClr val="tx1"/>
                </a:solidFill>
                <a:latin typeface="Times New Roman" panose="02020603050405020304" pitchFamily="18" charset="0"/>
                <a:ea typeface="黑体" panose="02010609060101010101" charset="-122"/>
                <a:sym typeface="Arial" panose="020B0604020202020204" pitchFamily="34" charset="0"/>
              </a:rPr>
              <a:t>另一方面</a:t>
            </a:r>
            <a:r>
              <a:rPr lang="zh-CN" altLang="en-US" sz="2400">
                <a:solidFill>
                  <a:schemeClr val="tx1"/>
                </a:solidFill>
                <a:latin typeface="Times New Roman" panose="02020603050405020304" pitchFamily="18" charset="0"/>
                <a:ea typeface="黑体" panose="02010609060101010101" charset="-122"/>
                <a:sym typeface="Arial" panose="020B0604020202020204" pitchFamily="34" charset="0"/>
              </a:rPr>
              <a:t>产生有害物质危害培养物</a:t>
            </a:r>
            <a:r>
              <a:rPr lang="zh-CN" altLang="en-US" sz="2400" smtClean="0">
                <a:solidFill>
                  <a:schemeClr val="tx1"/>
                </a:solidFill>
                <a:latin typeface="Times New Roman" panose="02020603050405020304" pitchFamily="18" charset="0"/>
                <a:ea typeface="黑体" panose="02010609060101010101" charset="-122"/>
                <a:sym typeface="Arial" panose="020B0604020202020204" pitchFamily="34" charset="0"/>
              </a:rPr>
              <a:t>。</a:t>
            </a:r>
            <a:endParaRPr lang="zh-CN" altLang="en-US" sz="2400" smtClean="0">
              <a:solidFill>
                <a:schemeClr val="tx1"/>
              </a:solidFill>
              <a:latin typeface="Times New Roman" panose="02020603050405020304" pitchFamily="18" charset="0"/>
              <a:ea typeface="黑体" panose="02010609060101010101" charset="-122"/>
              <a:sym typeface="Arial" panose="020B0604020202020204" pitchFamily="34" charset="0"/>
            </a:endParaRPr>
          </a:p>
        </p:txBody>
      </p:sp>
      <p:pic>
        <p:nvPicPr>
          <p:cNvPr id="38" name="图片 37"/>
          <p:cNvPicPr>
            <a:picLocks noChangeAspect="1"/>
          </p:cNvPicPr>
          <p:nvPr>
            <p:custDataLst>
              <p:tags r:id="rId19"/>
            </p:custDataLst>
          </p:nvPr>
        </p:nvPicPr>
        <p:blipFill>
          <a:blip r:embed="rId20">
            <a:extLst>
              <a:ext uri="{28A0092B-C50C-407E-A947-70E740481C1C}">
                <a14:useLocalDpi xmlns:a14="http://schemas.microsoft.com/office/drawing/2010/main" val="0"/>
              </a:ext>
            </a:extLst>
          </a:blip>
          <a:srcRect l="6944" t="32408" r="7408" b="28148"/>
          <a:stretch>
            <a:fillRect/>
          </a:stretch>
        </p:blipFill>
        <p:spPr>
          <a:xfrm>
            <a:off x="3650496" y="4616545"/>
            <a:ext cx="1285994" cy="802477"/>
          </a:xfrm>
          <a:prstGeom prst="rect">
            <a:avLst/>
          </a:prstGeom>
        </p:spPr>
      </p:pic>
      <p:sp>
        <p:nvSpPr>
          <p:cNvPr id="45" name="圆角矩形标注 44"/>
          <p:cNvSpPr/>
          <p:nvPr>
            <p:custDataLst>
              <p:tags r:id="rId21"/>
            </p:custDataLst>
          </p:nvPr>
        </p:nvSpPr>
        <p:spPr>
          <a:xfrm>
            <a:off x="4726179" y="3974910"/>
            <a:ext cx="2596391" cy="525528"/>
          </a:xfrm>
          <a:prstGeom prst="wedgeRoundRectCallout">
            <a:avLst>
              <a:gd name="adj1" fmla="val -55252"/>
              <a:gd name="adj2" fmla="val 102745"/>
              <a:gd name="adj3" fmla="val 16667"/>
            </a:avLst>
          </a:prstGeom>
          <a:solidFill>
            <a:srgbClr val="F6F6F6"/>
          </a:solidFill>
          <a:ln w="19050">
            <a:solidFill>
              <a:srgbClr val="B88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000">
                <a:solidFill>
                  <a:srgbClr val="FF0000"/>
                </a:solidFill>
                <a:latin typeface="Times New Roman" panose="02020603050405020304" pitchFamily="18" charset="0"/>
                <a:ea typeface="黑体" panose="02010609060101010101" charset="-122"/>
                <a:sym typeface="Arial" panose="020B0604020202020204" pitchFamily="34" charset="0"/>
              </a:rPr>
              <a:t>为什么进行无菌操作？</a:t>
            </a:r>
            <a:endParaRPr lang="zh-CN" altLang="en-US" sz="2000">
              <a:solidFill>
                <a:srgbClr val="FF0000"/>
              </a:solidFill>
              <a:latin typeface="Times New Roman" panose="02020603050405020304" pitchFamily="18" charset="0"/>
              <a:ea typeface="黑体" panose="02010609060101010101" charset="-122"/>
              <a:sym typeface="Arial" panose="020B0604020202020204" pitchFamily="34" charset="0"/>
            </a:endParaRPr>
          </a:p>
        </p:txBody>
      </p:sp>
      <p:sp>
        <p:nvSpPr>
          <p:cNvPr id="2" name="文本框 1"/>
          <p:cNvSpPr txBox="1"/>
          <p:nvPr>
            <p:custDataLst>
              <p:tags r:id="rId22"/>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10" name="文本框 9"/>
          <p:cNvSpPr txBox="1"/>
          <p:nvPr>
            <p:custDataLst>
              <p:tags r:id="rId23"/>
            </p:custDataLst>
          </p:nvPr>
        </p:nvSpPr>
        <p:spPr>
          <a:xfrm>
            <a:off x="6549390" y="6236970"/>
            <a:ext cx="3166745" cy="521970"/>
          </a:xfrm>
          <a:prstGeom prst="rect">
            <a:avLst/>
          </a:prstGeom>
          <a:noFill/>
        </p:spPr>
        <p:txBody>
          <a:bodyPr wrap="square" rtlCol="0">
            <a:spAutoFit/>
          </a:bodyPr>
          <a:p>
            <a:r>
              <a:rPr lang="zh-CN" altLang="en-US" sz="2800">
                <a:latin typeface="Times New Roman" panose="02020603050405020304" pitchFamily="18" charset="0"/>
                <a:ea typeface="黑体" panose="02010609060101010101" charset="-122"/>
              </a:rPr>
              <a:t>双手和超净工作台</a:t>
            </a:r>
            <a:endParaRPr lang="zh-CN" altLang="en-US" sz="2800">
              <a:latin typeface="Times New Roman" panose="02020603050405020304" pitchFamily="18" charset="0"/>
              <a:ea typeface="黑体" panose="02010609060101010101" charset="-122"/>
            </a:endParaRPr>
          </a:p>
        </p:txBody>
      </p:sp>
      <p:sp>
        <p:nvSpPr>
          <p:cNvPr id="15" name="文本框 14"/>
          <p:cNvSpPr txBox="1"/>
          <p:nvPr>
            <p:custDataLst>
              <p:tags r:id="rId24"/>
            </p:custDataLst>
          </p:nvPr>
        </p:nvSpPr>
        <p:spPr>
          <a:xfrm>
            <a:off x="10055860" y="6236970"/>
            <a:ext cx="1711960" cy="521970"/>
          </a:xfrm>
          <a:prstGeom prst="rect">
            <a:avLst/>
          </a:prstGeom>
          <a:noFill/>
        </p:spPr>
        <p:txBody>
          <a:bodyPr wrap="square" rtlCol="0">
            <a:spAutoFit/>
          </a:bodyPr>
          <a:p>
            <a:r>
              <a:rPr lang="zh-CN" altLang="en-US" sz="2800">
                <a:latin typeface="Times New Roman" panose="02020603050405020304" pitchFamily="18" charset="0"/>
                <a:ea typeface="黑体" panose="02010609060101010101" charset="-122"/>
              </a:rPr>
              <a:t>酒精擦拭</a:t>
            </a:r>
            <a:endParaRPr lang="zh-CN" altLang="en-US" sz="2800">
              <a:latin typeface="Times New Roman" panose="02020603050405020304" pitchFamily="18" charset="0"/>
              <a:ea typeface="黑体" panose="02010609060101010101" charset="-122"/>
            </a:endParaRPr>
          </a:p>
        </p:txBody>
      </p:sp>
      <p:cxnSp>
        <p:nvCxnSpPr>
          <p:cNvPr id="16" name="直接箭头连接符 15"/>
          <p:cNvCxnSpPr/>
          <p:nvPr>
            <p:custDataLst>
              <p:tags r:id="rId25"/>
            </p:custDataLst>
          </p:nvPr>
        </p:nvCxnSpPr>
        <p:spPr>
          <a:xfrm>
            <a:off x="9486900" y="6497955"/>
            <a:ext cx="684000"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wipe(left)">
                                      <p:cBhvr>
                                        <p:cTn id="11" dur="500"/>
                                        <p:tgtEl>
                                          <p:spTgt spid="4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500"/>
                                        <p:tgtEl>
                                          <p:spTgt spid="3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bldLvl="0" animBg="1"/>
      <p:bldP spid="45" grpId="0" bldLvl="0" animBg="1"/>
      <p:bldP spid="10" grpId="0"/>
      <p:bldP spid="15" grpId="0"/>
      <p:bldP spid="10" grpId="1"/>
      <p:bldP spid="15"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9" name="图片 1" descr="微信截图_20210304214742_副本"/>
          <p:cNvPicPr>
            <a:picLocks noChangeAspect="1"/>
          </p:cNvPicPr>
          <p:nvPr>
            <p:custDataLst>
              <p:tags r:id="rId1"/>
            </p:custDataLst>
          </p:nvPr>
        </p:nvPicPr>
        <p:blipFill>
          <a:blip r:embed="rId2"/>
          <a:srcRect l="1086" t="5633" r="63440" b="6153"/>
          <a:stretch>
            <a:fillRect/>
          </a:stretch>
        </p:blipFill>
        <p:spPr>
          <a:xfrm>
            <a:off x="8832047" y="989965"/>
            <a:ext cx="3096260" cy="2879725"/>
          </a:xfrm>
          <a:prstGeom prst="rect">
            <a:avLst/>
          </a:prstGeom>
          <a:noFill/>
          <a:ln w="9525">
            <a:noFill/>
          </a:ln>
          <a:effectLst>
            <a:glow rad="63500">
              <a:srgbClr val="FFFFFF">
                <a:alpha val="40000"/>
              </a:srgbClr>
            </a:glow>
            <a:softEdge rad="101600"/>
          </a:effectLst>
        </p:spPr>
      </p:pic>
      <p:pic>
        <p:nvPicPr>
          <p:cNvPr id="70667" name="图片 10" descr="微信截图_20210304214742_副本"/>
          <p:cNvPicPr>
            <a:picLocks noChangeAspect="1"/>
          </p:cNvPicPr>
          <p:nvPr>
            <p:custDataLst>
              <p:tags r:id="rId3"/>
            </p:custDataLst>
          </p:nvPr>
        </p:nvPicPr>
        <p:blipFill>
          <a:blip r:embed="rId2"/>
          <a:srcRect l="39641" t="4657" r="31176" b="17908"/>
          <a:stretch>
            <a:fillRect/>
          </a:stretch>
        </p:blipFill>
        <p:spPr>
          <a:xfrm>
            <a:off x="8832031" y="3926555"/>
            <a:ext cx="2865153" cy="2739360"/>
          </a:xfrm>
          <a:prstGeom prst="rect">
            <a:avLst/>
          </a:prstGeom>
          <a:noFill/>
          <a:ln w="9525">
            <a:noFill/>
          </a:ln>
          <a:effectLst>
            <a:glow rad="63500">
              <a:srgbClr val="FFFFFF">
                <a:alpha val="40000"/>
              </a:srgbClr>
            </a:glow>
            <a:softEdge rad="101600"/>
          </a:effectLst>
        </p:spPr>
      </p:pic>
      <p:sp>
        <p:nvSpPr>
          <p:cNvPr id="70664" name="文本框 7"/>
          <p:cNvSpPr/>
          <p:nvPr>
            <p:custDataLst>
              <p:tags r:id="rId4"/>
            </p:custDataLst>
          </p:nvPr>
        </p:nvSpPr>
        <p:spPr>
          <a:xfrm>
            <a:off x="3476067" y="1048067"/>
            <a:ext cx="5113020" cy="2306320"/>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5pPr>
          </a:lstStyle>
          <a:p>
            <a:pPr marL="0" lvl="0" indent="0" eaLnBrk="1" hangingPunct="1">
              <a:lnSpc>
                <a:spcPct val="120000"/>
              </a:lnSpc>
            </a:pP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流水</a:t>
            </a:r>
            <a:r>
              <a:rPr lang="zh-CN" altLang="en-US"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冲洗</a:t>
            </a:r>
            <a:endParaRPr lang="zh-CN" altLang="en-US"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endParaRPr>
          </a:p>
          <a:p>
            <a:pPr marL="0" lvl="0" indent="0" eaLnBrk="1" hangingPunct="1">
              <a:lnSpc>
                <a:spcPct val="120000"/>
              </a:lnSpc>
            </a:pPr>
            <a:r>
              <a:rPr lang="en-US"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   </a:t>
            </a:r>
            <a:r>
              <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a:t>
            </a: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酒精</a:t>
            </a:r>
            <a:r>
              <a:rPr lang="zh-CN" altLang="en-US"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消毒</a:t>
            </a:r>
            <a:r>
              <a:rPr lang="en-US"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30s</a:t>
            </a:r>
            <a:endParaRPr lang="en-US"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a:p>
            <a:pPr marL="0" lvl="0" indent="0" eaLnBrk="1" hangingPunct="1">
              <a:lnSpc>
                <a:spcPct val="120000"/>
              </a:lnSpc>
            </a:pPr>
            <a:r>
              <a:rPr lang="en-US"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      </a:t>
            </a:r>
            <a:r>
              <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a:t>
            </a: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无菌水</a:t>
            </a:r>
            <a:r>
              <a:rPr lang="zh-CN" altLang="en-US"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清洗</a:t>
            </a:r>
            <a:r>
              <a:rPr lang="en-US"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2</a:t>
            </a:r>
            <a:r>
              <a:rPr lang="zh-CN" altLang="en-US" sz="2400">
                <a:solidFill>
                  <a:srgbClr val="0812E8"/>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a:t>
            </a:r>
            <a:r>
              <a:rPr lang="en-US"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3</a:t>
            </a:r>
            <a:r>
              <a:rPr lang="zh-CN" altLang="en-US" sz="2400">
                <a:solidFill>
                  <a:srgbClr val="0812E8"/>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次</a:t>
            </a:r>
            <a:endParaRPr lang="zh-CN" altLang="en-US" sz="2400">
              <a:solidFill>
                <a:srgbClr val="0812E8"/>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endParaRPr>
          </a:p>
          <a:p>
            <a:pPr marL="0" lvl="0" indent="0" eaLnBrk="1" hangingPunct="1">
              <a:lnSpc>
                <a:spcPct val="120000"/>
              </a:lnSpc>
            </a:pPr>
            <a:r>
              <a:rPr lang="en-US"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        </a:t>
            </a:r>
            <a:r>
              <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a:t>
            </a: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次氯酸钠溶液</a:t>
            </a:r>
            <a:r>
              <a:rPr lang="zh-CN" altLang="en-US"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处理</a:t>
            </a:r>
            <a:r>
              <a:rPr lang="en-US"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30min</a:t>
            </a:r>
            <a:endParaRPr lang="en-US"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a:p>
            <a:pPr marL="0" lvl="0" indent="0" eaLnBrk="1" hangingPunct="1">
              <a:lnSpc>
                <a:spcPct val="120000"/>
              </a:lnSpc>
            </a:pPr>
            <a:r>
              <a:rPr lang="en-US"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          </a:t>
            </a:r>
            <a:r>
              <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a:t>
            </a: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无菌水</a:t>
            </a:r>
            <a:r>
              <a:rPr lang="zh-CN" altLang="en-US"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清洗</a:t>
            </a:r>
            <a:r>
              <a:rPr lang="en-US" altLang="zh-CN" sz="24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2</a:t>
            </a:r>
            <a:r>
              <a:rPr lang="zh-CN" altLang="en-US" sz="2400">
                <a:solidFill>
                  <a:srgbClr val="0812E8"/>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a:t>
            </a:r>
            <a:r>
              <a:rPr lang="en-US"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3</a:t>
            </a:r>
            <a:r>
              <a:rPr lang="zh-CN" altLang="en-US" sz="2400">
                <a:solidFill>
                  <a:srgbClr val="0812E8"/>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次。</a:t>
            </a:r>
            <a:endParaRPr lang="zh-CN" altLang="en-US" sz="2400">
              <a:latin typeface="Times New Roman" panose="02020603050405020304" pitchFamily="18" charset="0"/>
              <a:ea typeface="黑体" panose="02010609060101010101" charset="-122"/>
              <a:cs typeface="Times New Roman" panose="02020603050405020304" pitchFamily="18" charset="0"/>
            </a:endParaRPr>
          </a:p>
        </p:txBody>
      </p:sp>
      <p:grpSp>
        <p:nvGrpSpPr>
          <p:cNvPr id="43" name="组合 42"/>
          <p:cNvGrpSpPr/>
          <p:nvPr>
            <p:custDataLst>
              <p:tags r:id="rId5"/>
            </p:custDataLst>
          </p:nvPr>
        </p:nvGrpSpPr>
        <p:grpSpPr>
          <a:xfrm>
            <a:off x="380365" y="1047115"/>
            <a:ext cx="2625090" cy="5666740"/>
            <a:chOff x="389" y="1649"/>
            <a:chExt cx="4134" cy="8924"/>
          </a:xfrm>
        </p:grpSpPr>
        <p:sp>
          <p:nvSpPr>
            <p:cNvPr id="8" name="圆角矩形 7"/>
            <p:cNvSpPr/>
            <p:nvPr>
              <p:custDataLst>
                <p:tags r:id="rId6"/>
              </p:custDataLst>
            </p:nvPr>
          </p:nvSpPr>
          <p:spPr>
            <a:xfrm>
              <a:off x="487" y="1649"/>
              <a:ext cx="4036" cy="911"/>
            </a:xfrm>
            <a:prstGeom prst="roundRect">
              <a:avLst/>
            </a:prstGeom>
            <a:solidFill>
              <a:schemeClr val="accent6">
                <a:lumMod val="40000"/>
                <a:lumOff val="6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err="1">
                  <a:solidFill>
                    <a:srgbClr val="000000"/>
                  </a:solidFill>
                  <a:latin typeface="Times New Roman" panose="02020603050405020304" pitchFamily="18" charset="0"/>
                  <a:ea typeface="黑体" panose="02010609060101010101" charset="-122"/>
                  <a:cs typeface="幼圆" panose="02010509060101010101" charset="-122"/>
                  <a:sym typeface="+mn-ea"/>
                </a:rPr>
                <a:t>外植体的消毒</a:t>
              </a:r>
              <a:endParaRPr lang="zh-CN" altLang="en-US" sz="2800" err="1">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25" name="圆角矩形 24"/>
            <p:cNvSpPr/>
            <p:nvPr>
              <p:custDataLst>
                <p:tags r:id="rId7"/>
              </p:custDataLst>
            </p:nvPr>
          </p:nvSpPr>
          <p:spPr>
            <a:xfrm>
              <a:off x="485" y="3229"/>
              <a:ext cx="4036" cy="911"/>
            </a:xfrm>
            <a:prstGeom prst="roundRect">
              <a:avLst/>
            </a:prstGeom>
            <a:solidFill>
              <a:schemeClr val="accent6">
                <a:lumMod val="40000"/>
                <a:lumOff val="6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err="1">
                  <a:solidFill>
                    <a:srgbClr val="000000"/>
                  </a:solidFill>
                  <a:latin typeface="Times New Roman" panose="02020603050405020304" pitchFamily="18" charset="0"/>
                  <a:ea typeface="黑体" panose="02010609060101010101" charset="-122"/>
                  <a:cs typeface="幼圆" panose="02010509060101010101" charset="-122"/>
                  <a:sym typeface="+mn-ea"/>
                </a:rPr>
                <a:t>外植体的切段</a:t>
              </a:r>
              <a:endParaRPr lang="zh-CN" altLang="en-US" sz="2800" err="1">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0" name="圆角矩形 29"/>
            <p:cNvSpPr/>
            <p:nvPr>
              <p:custDataLst>
                <p:tags r:id="rId8"/>
              </p:custDataLst>
            </p:nvPr>
          </p:nvSpPr>
          <p:spPr>
            <a:xfrm>
              <a:off x="469" y="4827"/>
              <a:ext cx="4036" cy="911"/>
            </a:xfrm>
            <a:prstGeom prst="roundRect">
              <a:avLst/>
            </a:prstGeom>
            <a:solidFill>
              <a:schemeClr val="accent1">
                <a:lumMod val="20000"/>
                <a:lumOff val="8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a:solidFill>
                    <a:srgbClr val="000000"/>
                  </a:solidFill>
                  <a:latin typeface="Times New Roman" panose="02020603050405020304" pitchFamily="18" charset="0"/>
                  <a:ea typeface="黑体" panose="02010609060101010101" charset="-122"/>
                  <a:cs typeface="幼圆" panose="02010509060101010101" charset="-122"/>
                  <a:sym typeface="+mn-ea"/>
                </a:rPr>
                <a:t>接种外植体</a:t>
              </a:r>
              <a:endParaRPr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2" name="圆角矩形 31"/>
            <p:cNvSpPr/>
            <p:nvPr>
              <p:custDataLst>
                <p:tags r:id="rId9"/>
              </p:custDataLst>
            </p:nvPr>
          </p:nvSpPr>
          <p:spPr>
            <a:xfrm>
              <a:off x="469" y="6470"/>
              <a:ext cx="4036" cy="911"/>
            </a:xfrm>
            <a:prstGeom prst="roundRect">
              <a:avLst/>
            </a:prstGeom>
            <a:solidFill>
              <a:schemeClr val="accent1">
                <a:lumMod val="20000"/>
                <a:lumOff val="8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a:solidFill>
                    <a:srgbClr val="000000"/>
                  </a:solidFill>
                  <a:latin typeface="Times New Roman" panose="02020603050405020304" pitchFamily="18" charset="0"/>
                  <a:ea typeface="黑体" panose="02010609060101010101" charset="-122"/>
                  <a:cs typeface="幼圆" panose="02010509060101010101" charset="-122"/>
                  <a:sym typeface="+mn-ea"/>
                </a:rPr>
                <a:t>诱导愈伤组织</a:t>
              </a:r>
              <a:endParaRPr lang="en-US" altLang="zh-CN"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4" name="圆角矩形 33"/>
            <p:cNvSpPr/>
            <p:nvPr>
              <p:custDataLst>
                <p:tags r:id="rId10"/>
              </p:custDataLst>
            </p:nvPr>
          </p:nvSpPr>
          <p:spPr>
            <a:xfrm>
              <a:off x="412" y="8043"/>
              <a:ext cx="4036" cy="911"/>
            </a:xfrm>
            <a:prstGeom prst="roundRect">
              <a:avLst/>
            </a:prstGeom>
            <a:solidFill>
              <a:schemeClr val="accent1">
                <a:lumMod val="20000"/>
                <a:lumOff val="8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a:solidFill>
                    <a:srgbClr val="000000"/>
                  </a:solidFill>
                  <a:latin typeface="Times New Roman" panose="02020603050405020304" pitchFamily="18" charset="0"/>
                  <a:ea typeface="黑体" panose="02010609060101010101" charset="-122"/>
                  <a:cs typeface="幼圆" panose="02010509060101010101" charset="-122"/>
                  <a:sym typeface="+mn-ea"/>
                </a:rPr>
                <a:t>诱导生芽生根</a:t>
              </a:r>
              <a:endParaRPr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5" name="圆角矩形 34"/>
            <p:cNvSpPr/>
            <p:nvPr>
              <p:custDataLst>
                <p:tags r:id="rId11"/>
              </p:custDataLst>
            </p:nvPr>
          </p:nvSpPr>
          <p:spPr>
            <a:xfrm>
              <a:off x="389" y="9662"/>
              <a:ext cx="4036" cy="911"/>
            </a:xfrm>
            <a:prstGeom prst="roundRect">
              <a:avLst/>
            </a:prstGeom>
            <a:solidFill>
              <a:schemeClr val="accent1">
                <a:lumMod val="20000"/>
                <a:lumOff val="8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lang="zh-CN" altLang="en-US" sz="2800" smtClean="0">
                  <a:solidFill>
                    <a:srgbClr val="000000"/>
                  </a:solidFill>
                  <a:latin typeface="Times New Roman" panose="02020603050405020304" pitchFamily="18" charset="0"/>
                  <a:ea typeface="黑体" panose="02010609060101010101" charset="-122"/>
                  <a:cs typeface="幼圆" panose="02010509060101010101" charset="-122"/>
                  <a:sym typeface="+mn-ea"/>
                </a:rPr>
                <a:t>炼苗、</a:t>
              </a:r>
              <a:r>
                <a:rPr sz="2800" err="1" smtClean="0">
                  <a:solidFill>
                    <a:srgbClr val="000000"/>
                  </a:solidFill>
                  <a:latin typeface="Times New Roman" panose="02020603050405020304" pitchFamily="18" charset="0"/>
                  <a:ea typeface="黑体" panose="02010609060101010101" charset="-122"/>
                  <a:cs typeface="幼圆" panose="02010509060101010101" charset="-122"/>
                  <a:sym typeface="+mn-ea"/>
                </a:rPr>
                <a:t>移栽</a:t>
              </a:r>
              <a:endParaRPr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7" name="下箭头 36"/>
            <p:cNvSpPr/>
            <p:nvPr>
              <p:custDataLst>
                <p:tags r:id="rId12"/>
              </p:custDataLst>
            </p:nvPr>
          </p:nvSpPr>
          <p:spPr>
            <a:xfrm>
              <a:off x="2133" y="2673"/>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39" name="下箭头 38"/>
            <p:cNvSpPr/>
            <p:nvPr>
              <p:custDataLst>
                <p:tags r:id="rId13"/>
              </p:custDataLst>
            </p:nvPr>
          </p:nvSpPr>
          <p:spPr>
            <a:xfrm>
              <a:off x="2141" y="4337"/>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0" name="下箭头 39"/>
            <p:cNvSpPr/>
            <p:nvPr>
              <p:custDataLst>
                <p:tags r:id="rId14"/>
              </p:custDataLst>
            </p:nvPr>
          </p:nvSpPr>
          <p:spPr>
            <a:xfrm>
              <a:off x="2133" y="5978"/>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1" name="下箭头 40"/>
            <p:cNvSpPr/>
            <p:nvPr>
              <p:custDataLst>
                <p:tags r:id="rId15"/>
              </p:custDataLst>
            </p:nvPr>
          </p:nvSpPr>
          <p:spPr>
            <a:xfrm>
              <a:off x="2069" y="7526"/>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2" name="下箭头 41"/>
            <p:cNvSpPr/>
            <p:nvPr>
              <p:custDataLst>
                <p:tags r:id="rId16"/>
              </p:custDataLst>
            </p:nvPr>
          </p:nvSpPr>
          <p:spPr>
            <a:xfrm>
              <a:off x="2101" y="9094"/>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grpSp>
      <p:cxnSp>
        <p:nvCxnSpPr>
          <p:cNvPr id="44" name="直接连接符 43"/>
          <p:cNvCxnSpPr/>
          <p:nvPr>
            <p:custDataLst>
              <p:tags r:id="rId17"/>
            </p:custDataLst>
          </p:nvPr>
        </p:nvCxnSpPr>
        <p:spPr>
          <a:xfrm flipH="1">
            <a:off x="3296285" y="989965"/>
            <a:ext cx="2540" cy="5758815"/>
          </a:xfrm>
          <a:prstGeom prst="line">
            <a:avLst/>
          </a:prstGeom>
          <a:ln w="38100">
            <a:solidFill>
              <a:srgbClr val="0000FF"/>
            </a:solidFill>
            <a:prstDash val="dash"/>
          </a:ln>
        </p:spPr>
        <p:style>
          <a:lnRef idx="1">
            <a:schemeClr val="accent1"/>
          </a:lnRef>
          <a:fillRef idx="0">
            <a:schemeClr val="accent1"/>
          </a:fillRef>
          <a:effectRef idx="0">
            <a:schemeClr val="accent1"/>
          </a:effectRef>
          <a:fontRef idx="minor">
            <a:schemeClr val="tx1"/>
          </a:fontRef>
        </p:style>
      </p:cxnSp>
      <p:sp>
        <p:nvSpPr>
          <p:cNvPr id="70666" name="文本框 9"/>
          <p:cNvSpPr/>
          <p:nvPr>
            <p:custDataLst>
              <p:tags r:id="rId18"/>
            </p:custDataLst>
          </p:nvPr>
        </p:nvSpPr>
        <p:spPr>
          <a:xfrm>
            <a:off x="3395579" y="4209414"/>
            <a:ext cx="7153275" cy="186372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5pPr>
          </a:lstStyle>
          <a:p>
            <a:pPr marL="0" lvl="0" indent="0" eaLnBrk="1" hangingPunct="1">
              <a:lnSpc>
                <a:spcPct val="120000"/>
              </a:lnSpc>
            </a:pPr>
            <a:r>
              <a:rPr lang="en-US" altLang="zh-CN" sz="2400" err="1">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将消过毒的外植体置于无菌培养皿中</a:t>
            </a:r>
            <a:endParaRPr lang="en-US" altLang="zh-CN"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endParaRPr>
          </a:p>
          <a:p>
            <a:pPr marL="0" lvl="0" indent="0" eaLnBrk="1" hangingPunct="1">
              <a:lnSpc>
                <a:spcPct val="120000"/>
              </a:lnSpc>
            </a:pPr>
            <a:r>
              <a:rPr lang="en-US" altLang="zh-CN"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    →用</a:t>
            </a:r>
            <a:r>
              <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无菌滤纸</a:t>
            </a:r>
            <a:r>
              <a:rPr lang="en-US" altLang="zh-CN"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吸去表面的水分</a:t>
            </a:r>
            <a:endParaRPr lang="en-US" altLang="zh-CN"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endParaRPr>
          </a:p>
          <a:p>
            <a:pPr marL="0" lvl="0" indent="0" eaLnBrk="1" hangingPunct="1">
              <a:lnSpc>
                <a:spcPct val="120000"/>
              </a:lnSpc>
            </a:pPr>
            <a:r>
              <a:rPr lang="en-US" altLang="zh-CN" sz="2400">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     →</a:t>
            </a:r>
            <a:r>
              <a:rPr lang="en-US" altLang="zh-CN" sz="2400" err="1"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用解剖刀将外植体切成</a:t>
            </a:r>
            <a:endParaRPr lang="en-US" altLang="zh-CN" sz="24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endParaRPr>
          </a:p>
          <a:p>
            <a:pPr marL="0" lvl="0" indent="0" eaLnBrk="1" hangingPunct="1">
              <a:lnSpc>
                <a:spcPct val="120000"/>
              </a:lnSpc>
            </a:pPr>
            <a:r>
              <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 </a:t>
            </a:r>
            <a:r>
              <a:rPr lang="en-US" altLang="zh-CN" sz="24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       </a:t>
            </a:r>
            <a:r>
              <a:rPr lang="en-US" altLang="zh-CN" sz="24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0.5</a:t>
            </a:r>
            <a:r>
              <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a:t>
            </a:r>
            <a:r>
              <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1cm</a:t>
            </a:r>
            <a:r>
              <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长的小段。</a:t>
            </a:r>
            <a:endPar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endParaRPr>
          </a:p>
        </p:txBody>
      </p:sp>
      <p:cxnSp>
        <p:nvCxnSpPr>
          <p:cNvPr id="6" name="直接连接符 5"/>
          <p:cNvCxnSpPr/>
          <p:nvPr>
            <p:custDataLst>
              <p:tags r:id="rId19"/>
            </p:custDataLst>
          </p:nvPr>
        </p:nvCxnSpPr>
        <p:spPr>
          <a:xfrm>
            <a:off x="3395579" y="3796030"/>
            <a:ext cx="5400508"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文本框 1"/>
          <p:cNvSpPr txBox="1"/>
          <p:nvPr>
            <p:custDataLst>
              <p:tags r:id="rId20"/>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42"/>
          <p:cNvGrpSpPr/>
          <p:nvPr>
            <p:custDataLst>
              <p:tags r:id="rId1"/>
            </p:custDataLst>
          </p:nvPr>
        </p:nvGrpSpPr>
        <p:grpSpPr>
          <a:xfrm>
            <a:off x="361315" y="1047115"/>
            <a:ext cx="2625090" cy="5666740"/>
            <a:chOff x="389" y="1649"/>
            <a:chExt cx="4134" cy="8924"/>
          </a:xfrm>
        </p:grpSpPr>
        <p:sp>
          <p:nvSpPr>
            <p:cNvPr id="8" name="圆角矩形 7"/>
            <p:cNvSpPr/>
            <p:nvPr>
              <p:custDataLst>
                <p:tags r:id="rId2"/>
              </p:custDataLst>
            </p:nvPr>
          </p:nvSpPr>
          <p:spPr>
            <a:xfrm>
              <a:off x="487" y="1649"/>
              <a:ext cx="4036" cy="911"/>
            </a:xfrm>
            <a:prstGeom prst="roundRect">
              <a:avLst/>
            </a:prstGeom>
            <a:solidFill>
              <a:schemeClr val="accent6">
                <a:lumMod val="40000"/>
                <a:lumOff val="6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err="1">
                  <a:solidFill>
                    <a:srgbClr val="000000"/>
                  </a:solidFill>
                  <a:latin typeface="Times New Roman" panose="02020603050405020304" pitchFamily="18" charset="0"/>
                  <a:ea typeface="黑体" panose="02010609060101010101" charset="-122"/>
                  <a:cs typeface="幼圆" panose="02010509060101010101" charset="-122"/>
                  <a:sym typeface="+mn-ea"/>
                </a:rPr>
                <a:t>外植体的消毒</a:t>
              </a:r>
              <a:endParaRPr lang="zh-CN" altLang="en-US" sz="2800" err="1">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25" name="圆角矩形 24"/>
            <p:cNvSpPr/>
            <p:nvPr>
              <p:custDataLst>
                <p:tags r:id="rId3"/>
              </p:custDataLst>
            </p:nvPr>
          </p:nvSpPr>
          <p:spPr>
            <a:xfrm>
              <a:off x="485" y="3229"/>
              <a:ext cx="4036" cy="911"/>
            </a:xfrm>
            <a:prstGeom prst="roundRect">
              <a:avLst/>
            </a:prstGeom>
            <a:solidFill>
              <a:schemeClr val="accent6">
                <a:lumMod val="40000"/>
                <a:lumOff val="6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a:solidFill>
                    <a:srgbClr val="000000"/>
                  </a:solidFill>
                  <a:latin typeface="Times New Roman" panose="02020603050405020304" pitchFamily="18" charset="0"/>
                  <a:ea typeface="黑体" panose="02010609060101010101" charset="-122"/>
                  <a:cs typeface="幼圆" panose="02010509060101010101" charset="-122"/>
                  <a:sym typeface="+mn-ea"/>
                </a:rPr>
                <a:t>外植体的切段</a:t>
              </a:r>
              <a:endParaRPr lang="zh-CN" altLang="en-US"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0" name="圆角矩形 29"/>
            <p:cNvSpPr/>
            <p:nvPr>
              <p:custDataLst>
                <p:tags r:id="rId4"/>
              </p:custDataLst>
            </p:nvPr>
          </p:nvSpPr>
          <p:spPr>
            <a:xfrm>
              <a:off x="469" y="4827"/>
              <a:ext cx="4036" cy="911"/>
            </a:xfrm>
            <a:prstGeom prst="roundRect">
              <a:avLst/>
            </a:prstGeom>
            <a:solidFill>
              <a:schemeClr val="accent6">
                <a:lumMod val="40000"/>
                <a:lumOff val="6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err="1">
                  <a:solidFill>
                    <a:srgbClr val="000000"/>
                  </a:solidFill>
                  <a:latin typeface="Times New Roman" panose="02020603050405020304" pitchFamily="18" charset="0"/>
                  <a:ea typeface="黑体" panose="02010609060101010101" charset="-122"/>
                  <a:cs typeface="幼圆" panose="02010509060101010101" charset="-122"/>
                  <a:sym typeface="+mn-ea"/>
                </a:rPr>
                <a:t>接种外植体</a:t>
              </a:r>
              <a:endParaRPr sz="2800" err="1">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2" name="圆角矩形 31"/>
            <p:cNvSpPr/>
            <p:nvPr>
              <p:custDataLst>
                <p:tags r:id="rId5"/>
              </p:custDataLst>
            </p:nvPr>
          </p:nvSpPr>
          <p:spPr>
            <a:xfrm>
              <a:off x="469" y="6470"/>
              <a:ext cx="4036" cy="911"/>
            </a:xfrm>
            <a:prstGeom prst="roundRect">
              <a:avLst/>
            </a:prstGeom>
            <a:solidFill>
              <a:schemeClr val="accent1">
                <a:lumMod val="20000"/>
                <a:lumOff val="8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a:solidFill>
                    <a:srgbClr val="000000"/>
                  </a:solidFill>
                  <a:latin typeface="Times New Roman" panose="02020603050405020304" pitchFamily="18" charset="0"/>
                  <a:ea typeface="黑体" panose="02010609060101010101" charset="-122"/>
                  <a:cs typeface="幼圆" panose="02010509060101010101" charset="-122"/>
                  <a:sym typeface="+mn-ea"/>
                </a:rPr>
                <a:t>诱导愈伤组织</a:t>
              </a:r>
              <a:endParaRPr lang="en-US" altLang="zh-CN"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4" name="圆角矩形 33"/>
            <p:cNvSpPr/>
            <p:nvPr>
              <p:custDataLst>
                <p:tags r:id="rId6"/>
              </p:custDataLst>
            </p:nvPr>
          </p:nvSpPr>
          <p:spPr>
            <a:xfrm>
              <a:off x="412" y="8043"/>
              <a:ext cx="4036" cy="911"/>
            </a:xfrm>
            <a:prstGeom prst="roundRect">
              <a:avLst/>
            </a:prstGeom>
            <a:solidFill>
              <a:schemeClr val="accent1">
                <a:lumMod val="20000"/>
                <a:lumOff val="8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a:solidFill>
                    <a:srgbClr val="000000"/>
                  </a:solidFill>
                  <a:latin typeface="Times New Roman" panose="02020603050405020304" pitchFamily="18" charset="0"/>
                  <a:ea typeface="黑体" panose="02010609060101010101" charset="-122"/>
                  <a:cs typeface="幼圆" panose="02010509060101010101" charset="-122"/>
                  <a:sym typeface="+mn-ea"/>
                </a:rPr>
                <a:t>诱导生芽生根</a:t>
              </a:r>
              <a:endParaRPr lang="zh-CN"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5" name="圆角矩形 34"/>
            <p:cNvSpPr/>
            <p:nvPr>
              <p:custDataLst>
                <p:tags r:id="rId7"/>
              </p:custDataLst>
            </p:nvPr>
          </p:nvSpPr>
          <p:spPr>
            <a:xfrm>
              <a:off x="389" y="9662"/>
              <a:ext cx="4036" cy="911"/>
            </a:xfrm>
            <a:prstGeom prst="roundRect">
              <a:avLst/>
            </a:prstGeom>
            <a:solidFill>
              <a:schemeClr val="accent1">
                <a:lumMod val="20000"/>
                <a:lumOff val="8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lang="zh-CN" altLang="en-US" sz="2800" smtClean="0">
                  <a:solidFill>
                    <a:srgbClr val="000000"/>
                  </a:solidFill>
                  <a:latin typeface="Times New Roman" panose="02020603050405020304" pitchFamily="18" charset="0"/>
                  <a:ea typeface="黑体" panose="02010609060101010101" charset="-122"/>
                  <a:cs typeface="幼圆" panose="02010509060101010101" charset="-122"/>
                  <a:sym typeface="+mn-ea"/>
                </a:rPr>
                <a:t>炼苗、</a:t>
              </a:r>
              <a:r>
                <a:rPr sz="2800" err="1" smtClean="0">
                  <a:solidFill>
                    <a:srgbClr val="000000"/>
                  </a:solidFill>
                  <a:latin typeface="Times New Roman" panose="02020603050405020304" pitchFamily="18" charset="0"/>
                  <a:ea typeface="黑体" panose="02010609060101010101" charset="-122"/>
                  <a:cs typeface="幼圆" panose="02010509060101010101" charset="-122"/>
                  <a:sym typeface="+mn-ea"/>
                </a:rPr>
                <a:t>移栽</a:t>
              </a:r>
              <a:endParaRPr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7" name="下箭头 36"/>
            <p:cNvSpPr/>
            <p:nvPr>
              <p:custDataLst>
                <p:tags r:id="rId8"/>
              </p:custDataLst>
            </p:nvPr>
          </p:nvSpPr>
          <p:spPr>
            <a:xfrm>
              <a:off x="2133" y="2673"/>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39" name="下箭头 38"/>
            <p:cNvSpPr/>
            <p:nvPr>
              <p:custDataLst>
                <p:tags r:id="rId9"/>
              </p:custDataLst>
            </p:nvPr>
          </p:nvSpPr>
          <p:spPr>
            <a:xfrm>
              <a:off x="2141" y="4337"/>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0" name="下箭头 39"/>
            <p:cNvSpPr/>
            <p:nvPr>
              <p:custDataLst>
                <p:tags r:id="rId10"/>
              </p:custDataLst>
            </p:nvPr>
          </p:nvSpPr>
          <p:spPr>
            <a:xfrm>
              <a:off x="2133" y="5978"/>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1" name="下箭头 40"/>
            <p:cNvSpPr/>
            <p:nvPr>
              <p:custDataLst>
                <p:tags r:id="rId11"/>
              </p:custDataLst>
            </p:nvPr>
          </p:nvSpPr>
          <p:spPr>
            <a:xfrm>
              <a:off x="2069" y="7526"/>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2" name="下箭头 41"/>
            <p:cNvSpPr/>
            <p:nvPr>
              <p:custDataLst>
                <p:tags r:id="rId12"/>
              </p:custDataLst>
            </p:nvPr>
          </p:nvSpPr>
          <p:spPr>
            <a:xfrm>
              <a:off x="2101" y="9094"/>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grpSp>
      <p:cxnSp>
        <p:nvCxnSpPr>
          <p:cNvPr id="44" name="直接连接符 43"/>
          <p:cNvCxnSpPr/>
          <p:nvPr>
            <p:custDataLst>
              <p:tags r:id="rId13"/>
            </p:custDataLst>
          </p:nvPr>
        </p:nvCxnSpPr>
        <p:spPr>
          <a:xfrm flipH="1">
            <a:off x="3277235" y="989965"/>
            <a:ext cx="2540" cy="5758815"/>
          </a:xfrm>
          <a:prstGeom prst="line">
            <a:avLst/>
          </a:prstGeom>
          <a:ln w="38100">
            <a:solidFill>
              <a:srgbClr val="0000FF"/>
            </a:solidFill>
            <a:prstDash val="dash"/>
          </a:ln>
        </p:spPr>
        <p:style>
          <a:lnRef idx="1">
            <a:schemeClr val="accent1"/>
          </a:lnRef>
          <a:fillRef idx="0">
            <a:schemeClr val="accent1"/>
          </a:fillRef>
          <a:effectRef idx="0">
            <a:schemeClr val="accent1"/>
          </a:effectRef>
          <a:fontRef idx="minor">
            <a:schemeClr val="tx1"/>
          </a:fontRef>
        </p:style>
      </p:cxnSp>
      <p:pic>
        <p:nvPicPr>
          <p:cNvPr id="31" name="图片 30"/>
          <p:cNvPicPr>
            <a:picLocks noChangeAspect="1"/>
          </p:cNvPicPr>
          <p:nvPr>
            <p:custDataLst>
              <p:tags r:id="rId14"/>
            </p:custDataLst>
          </p:nvPr>
        </p:nvPicPr>
        <p:blipFill>
          <a:blip r:embed="rId15"/>
          <a:stretch>
            <a:fillRect/>
          </a:stretch>
        </p:blipFill>
        <p:spPr>
          <a:xfrm>
            <a:off x="8961024" y="1139594"/>
            <a:ext cx="2890850" cy="2504036"/>
          </a:xfrm>
          <a:prstGeom prst="rect">
            <a:avLst/>
          </a:prstGeom>
          <a:noFill/>
          <a:ln w="9525">
            <a:noFill/>
          </a:ln>
          <a:effectLst>
            <a:glow rad="63500">
              <a:srgbClr val="FFFFFF">
                <a:alpha val="40000"/>
              </a:srgbClr>
            </a:glow>
            <a:softEdge rad="101600"/>
          </a:effectLst>
        </p:spPr>
      </p:pic>
      <p:sp>
        <p:nvSpPr>
          <p:cNvPr id="77827" name="文本框 12"/>
          <p:cNvSpPr/>
          <p:nvPr>
            <p:custDataLst>
              <p:tags r:id="rId16"/>
            </p:custDataLst>
          </p:nvPr>
        </p:nvSpPr>
        <p:spPr>
          <a:xfrm>
            <a:off x="3570605" y="1107440"/>
            <a:ext cx="4910455" cy="1714500"/>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5pPr>
          </a:lstStyle>
          <a:p>
            <a:pPr marL="0" lvl="0" indent="0" eaLnBrk="1" hangingPunct="1">
              <a:lnSpc>
                <a:spcPct val="110000"/>
              </a:lnSpc>
            </a:pPr>
            <a:r>
              <a:rPr lang="zh-CN" altLang="zh-CN" sz="24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在</a:t>
            </a:r>
            <a:r>
              <a:rPr lang="zh-CN"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酒精灯火焰旁</a:t>
            </a:r>
            <a:r>
              <a:rPr lang="zh-CN"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，将外植体的</a:t>
            </a:r>
            <a:r>
              <a:rPr lang="zh-CN"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1/3～1/2</a:t>
            </a:r>
            <a:r>
              <a:rPr lang="zh-CN"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插入</a:t>
            </a:r>
            <a:r>
              <a:rPr lang="zh-CN" altLang="zh-CN" sz="2400">
                <a:solidFill>
                  <a:srgbClr val="0812E8"/>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诱导愈伤组织的培养基</a:t>
            </a:r>
            <a:r>
              <a:rPr lang="zh-CN"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中。用封口膜或瓶盖</a:t>
            </a:r>
            <a:r>
              <a:rPr lang="zh-CN"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封盖瓶口</a:t>
            </a:r>
            <a:r>
              <a:rPr lang="zh-CN"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，并在培养瓶上作好标记</a:t>
            </a:r>
            <a:r>
              <a:rPr lang="zh-CN" altLang="en-US" sz="2400">
                <a:solidFill>
                  <a:srgbClr val="050505"/>
                </a:solidFill>
                <a:latin typeface="Times New Roman" panose="02020603050405020304" pitchFamily="18" charset="0"/>
                <a:ea typeface="黑体" panose="02010609060101010101" charset="-122"/>
                <a:cs typeface="Times New Roman" panose="02020603050405020304" pitchFamily="18" charset="0"/>
                <a:sym typeface="宋体" panose="02010600030101010101" pitchFamily="2" charset="-122"/>
              </a:rPr>
              <a:t>。</a:t>
            </a:r>
            <a:endParaRPr lang="zh-CN" altLang="en-US" sz="2400">
              <a:latin typeface="Times New Roman" panose="02020603050405020304" pitchFamily="18" charset="0"/>
              <a:ea typeface="黑体" panose="02010609060101010101" charset="-122"/>
              <a:cs typeface="Times New Roman" panose="02020603050405020304" pitchFamily="18" charset="0"/>
            </a:endParaRPr>
          </a:p>
        </p:txBody>
      </p:sp>
      <p:pic>
        <p:nvPicPr>
          <p:cNvPr id="100" name="图片 99"/>
          <p:cNvPicPr/>
          <p:nvPr>
            <p:custDataLst>
              <p:tags r:id="rId17"/>
            </p:custDataLst>
          </p:nvPr>
        </p:nvPicPr>
        <p:blipFill>
          <a:blip r:embed="rId18"/>
          <a:srcRect l="3365" r="3707" b="51741"/>
          <a:stretch>
            <a:fillRect/>
          </a:stretch>
        </p:blipFill>
        <p:spPr>
          <a:xfrm>
            <a:off x="8850987" y="3889779"/>
            <a:ext cx="3127776" cy="2656144"/>
          </a:xfrm>
          <a:prstGeom prst="rect">
            <a:avLst/>
          </a:prstGeom>
          <a:noFill/>
          <a:ln w="9525">
            <a:noFill/>
          </a:ln>
          <a:effectLst>
            <a:glow rad="63500">
              <a:srgbClr val="FFFFFF">
                <a:alpha val="40000"/>
              </a:srgbClr>
            </a:glow>
            <a:softEdge rad="101600"/>
          </a:effectLst>
        </p:spPr>
      </p:pic>
      <p:grpSp>
        <p:nvGrpSpPr>
          <p:cNvPr id="2" name="组合 1"/>
          <p:cNvGrpSpPr/>
          <p:nvPr>
            <p:custDataLst>
              <p:tags r:id="rId19"/>
            </p:custDataLst>
          </p:nvPr>
        </p:nvGrpSpPr>
        <p:grpSpPr>
          <a:xfrm>
            <a:off x="3781526" y="3310971"/>
            <a:ext cx="4508344" cy="1050290"/>
            <a:chOff x="3667226" y="3310971"/>
            <a:chExt cx="4508344" cy="1050290"/>
          </a:xfrm>
          <a:solidFill>
            <a:schemeClr val="accent6">
              <a:lumMod val="20000"/>
              <a:lumOff val="80000"/>
            </a:schemeClr>
          </a:solidFill>
        </p:grpSpPr>
        <p:sp>
          <p:nvSpPr>
            <p:cNvPr id="77829" name="文本框 1"/>
            <p:cNvSpPr/>
            <p:nvPr>
              <p:custDataLst>
                <p:tags r:id="rId20"/>
              </p:custDataLst>
            </p:nvPr>
          </p:nvSpPr>
          <p:spPr>
            <a:xfrm>
              <a:off x="3667226" y="3310971"/>
              <a:ext cx="4508344" cy="1050290"/>
            </a:xfrm>
            <a:prstGeom prst="rect">
              <a:avLst/>
            </a:prstGeom>
            <a:grp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5pPr>
            </a:lstStyle>
            <a:p>
              <a:pPr marL="0" lvl="0" indent="0" eaLnBrk="1" hangingPunct="1">
                <a:lnSpc>
                  <a:spcPct val="130000"/>
                </a:lnSpc>
              </a:pPr>
              <a:r>
                <a:rPr lang="en-US"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 </a:t>
              </a:r>
              <a:r>
                <a:rPr lang="en-US" altLang="zh-CN" sz="2400" smtClean="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       </a:t>
              </a:r>
              <a:r>
                <a:rPr lang="zh-CN" altLang="zh-CN" sz="2400" smtClean="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接种外植体</a:t>
              </a:r>
              <a:r>
                <a:rPr lang="zh-CN" altLang="en-US" sz="2400" smtClean="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时，</a:t>
              </a:r>
              <a:r>
                <a:rPr lang="zh-CN" altLang="zh-CN" sz="24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不要</a:t>
              </a:r>
              <a:r>
                <a:rPr lang="zh-CN"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倒插</a:t>
              </a:r>
              <a:r>
                <a:rPr lang="zh-CN"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a:t>
              </a:r>
              <a:endParaRPr lang="zh-CN"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marL="0" lvl="0" indent="0" eaLnBrk="1" hangingPunct="1">
                <a:lnSpc>
                  <a:spcPct val="130000"/>
                </a:lnSpc>
              </a:pPr>
              <a:r>
                <a:rPr lang="en-US" altLang="zh-CN" sz="2400" smtClean="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    </a:t>
              </a:r>
              <a:r>
                <a:rPr lang="zh-CN" altLang="zh-CN" sz="2400" smtClean="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a:t>
              </a:r>
              <a:r>
                <a:rPr sz="2400" kern="100" smtClean="0">
                  <a:solidFill>
                    <a:schemeClr val="accent1">
                      <a:lumMod val="50000"/>
                    </a:schemeClr>
                  </a:solidFill>
                  <a:latin typeface="Times New Roman" panose="02020603050405020304" pitchFamily="18" charset="0"/>
                  <a:ea typeface="黑体" panose="02010609060101010101" charset="-122"/>
                  <a:cs typeface="Times New Roman" panose="02020603050405020304" pitchFamily="18" charset="0"/>
                  <a:sym typeface="+mn-ea"/>
                </a:rPr>
                <a:t>将</a:t>
              </a:r>
              <a:r>
                <a:rPr lang="en-US" altLang="zh-CN" sz="2400" kern="100" smtClean="0">
                  <a:solidFill>
                    <a:schemeClr val="accent1">
                      <a:lumMod val="50000"/>
                    </a:schemeClr>
                  </a:solidFill>
                  <a:latin typeface="Times New Roman" panose="02020603050405020304" pitchFamily="18" charset="0"/>
                  <a:ea typeface="黑体" panose="02010609060101010101" charset="-122"/>
                  <a:cs typeface="Times New Roman" panose="02020603050405020304" pitchFamily="18" charset="0"/>
                  <a:sym typeface="+mn-ea"/>
                </a:rPr>
                <a:t>“</a:t>
              </a:r>
              <a:r>
                <a:rPr sz="2400" kern="100" smtClean="0">
                  <a:solidFill>
                    <a:schemeClr val="accent1">
                      <a:lumMod val="50000"/>
                    </a:schemeClr>
                  </a:solidFill>
                  <a:latin typeface="Times New Roman" panose="02020603050405020304" pitchFamily="18" charset="0"/>
                  <a:ea typeface="黑体" panose="02010609060101010101" charset="-122"/>
                  <a:cs typeface="Times New Roman" panose="02020603050405020304" pitchFamily="18" charset="0"/>
                  <a:sym typeface="+mn-ea"/>
                </a:rPr>
                <a:t>形态学上端</a:t>
              </a:r>
              <a:r>
                <a:rPr lang="en-US" altLang="zh-CN" sz="2400" kern="100" smtClean="0">
                  <a:solidFill>
                    <a:schemeClr val="accent1">
                      <a:lumMod val="50000"/>
                    </a:schemeClr>
                  </a:solidFill>
                  <a:latin typeface="Times New Roman" panose="02020603050405020304" pitchFamily="18" charset="0"/>
                  <a:ea typeface="黑体" panose="02010609060101010101" charset="-122"/>
                  <a:cs typeface="Times New Roman" panose="02020603050405020304" pitchFamily="18" charset="0"/>
                  <a:sym typeface="+mn-ea"/>
                </a:rPr>
                <a:t>”</a:t>
              </a:r>
              <a:r>
                <a:rPr sz="2400" kern="100" smtClean="0">
                  <a:solidFill>
                    <a:schemeClr val="accent1">
                      <a:lumMod val="50000"/>
                    </a:schemeClr>
                  </a:solidFill>
                  <a:latin typeface="Times New Roman" panose="02020603050405020304" pitchFamily="18" charset="0"/>
                  <a:ea typeface="黑体" panose="02010609060101010101" charset="-122"/>
                  <a:cs typeface="Times New Roman" panose="02020603050405020304" pitchFamily="18" charset="0"/>
                  <a:sym typeface="+mn-ea"/>
                </a:rPr>
                <a:t>朝上</a:t>
              </a:r>
              <a:r>
                <a:rPr lang="zh-CN" altLang="en-US" sz="2400" kern="100">
                  <a:solidFill>
                    <a:schemeClr val="accent1">
                      <a:lumMod val="50000"/>
                    </a:schemeClr>
                  </a:solidFill>
                  <a:latin typeface="Times New Roman" panose="02020603050405020304" pitchFamily="18" charset="0"/>
                  <a:ea typeface="黑体" panose="02010609060101010101" charset="-122"/>
                  <a:cs typeface="Times New Roman" panose="02020603050405020304" pitchFamily="18" charset="0"/>
                  <a:sym typeface="+mn-ea"/>
                </a:rPr>
                <a:t>）</a:t>
              </a:r>
              <a:endParaRPr lang="zh-CN"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pic>
          <p:nvPicPr>
            <p:cNvPr id="36" name="图片 35"/>
            <p:cNvPicPr>
              <a:picLocks noChangeAspect="1"/>
            </p:cNvPicPr>
            <p:nvPr>
              <p:custDataLst>
                <p:tags r:id="rId21"/>
              </p:custDataLst>
            </p:nvPr>
          </p:nvPicPr>
          <p:blipFill>
            <a:blip r:embed="rId22">
              <a:extLst>
                <a:ext uri="{BEBA8EAE-BF5A-486C-A8C5-ECC9F3942E4B}">
                  <a14:imgProps xmlns:a14="http://schemas.microsoft.com/office/drawing/2010/main">
                    <a14:imgLayer r:embed="rId23">
                      <a14:imgEffect>
                        <a14:backgroundRemoval t="2233" b="97270" l="424" r="97669">
                          <a14:foregroundMark x1="47669" y1="37469" x2="55297" y2="48387"/>
                          <a14:foregroundMark x1="51907" y1="34739" x2="57627" y2="39206"/>
                          <a14:foregroundMark x1="50847" y1="82382" x2="53390" y2="82134"/>
                        </a14:backgroundRemoval>
                      </a14:imgEffect>
                    </a14:imgLayer>
                  </a14:imgProps>
                </a:ext>
              </a:extLst>
            </a:blip>
            <a:stretch>
              <a:fillRect/>
            </a:stretch>
          </p:blipFill>
          <p:spPr>
            <a:xfrm>
              <a:off x="3810290" y="3354387"/>
              <a:ext cx="471777" cy="402810"/>
            </a:xfrm>
            <a:prstGeom prst="rect">
              <a:avLst/>
            </a:prstGeom>
            <a:grpFill/>
            <a:ln>
              <a:noFill/>
            </a:ln>
          </p:spPr>
        </p:pic>
      </p:grpSp>
      <p:sp>
        <p:nvSpPr>
          <p:cNvPr id="6" name="文本框 5"/>
          <p:cNvSpPr txBox="1"/>
          <p:nvPr>
            <p:custDataLst>
              <p:tags r:id="rId24"/>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linds(horizontal)">
                                      <p:cBhvr>
                                        <p:cTn id="7" dur="500"/>
                                        <p:tgtEl>
                                          <p:spTgt spid="31"/>
                                        </p:tgtEl>
                                      </p:cBhvr>
                                    </p:animEffect>
                                  </p:childTnLst>
                                </p:cTn>
                              </p:par>
                              <p:par>
                                <p:cTn id="8" presetID="3" presetClass="entr" presetSubtype="10"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blinds(horizontal)">
                                      <p:cBhvr>
                                        <p:cTn id="10" dur="500"/>
                                        <p:tgtEl>
                                          <p:spTgt spid="100"/>
                                        </p:tgtEl>
                                      </p:cBhvr>
                                    </p:animEffect>
                                  </p:childTnLst>
                                </p:cTn>
                              </p:par>
                            </p:childTnLst>
                          </p:cTn>
                        </p:par>
                        <p:par>
                          <p:cTn id="11" fill="hold">
                            <p:stCondLst>
                              <p:cond delay="500"/>
                            </p:stCondLst>
                            <p:childTnLst>
                              <p:par>
                                <p:cTn id="12" presetID="5" presetClass="entr" presetSubtype="10" fill="hold" grpId="0" nodeType="afterEffect">
                                  <p:stCondLst>
                                    <p:cond delay="0"/>
                                  </p:stCondLst>
                                  <p:childTnLst>
                                    <p:set>
                                      <p:cBhvr>
                                        <p:cTn id="13" dur="1" fill="hold">
                                          <p:stCondLst>
                                            <p:cond delay="0"/>
                                          </p:stCondLst>
                                        </p:cTn>
                                        <p:tgtEl>
                                          <p:spTgt spid="77827"/>
                                        </p:tgtEl>
                                        <p:attrNameLst>
                                          <p:attrName>style.visibility</p:attrName>
                                        </p:attrNameLst>
                                      </p:cBhvr>
                                      <p:to>
                                        <p:strVal val="visible"/>
                                      </p:to>
                                    </p:set>
                                    <p:animEffect transition="in" filter="checkerboard(across)">
                                      <p:cBhvr>
                                        <p:cTn id="14" dur="500"/>
                                        <p:tgtEl>
                                          <p:spTgt spid="77827"/>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42"/>
          <p:cNvGrpSpPr/>
          <p:nvPr>
            <p:custDataLst>
              <p:tags r:id="rId1"/>
            </p:custDataLst>
          </p:nvPr>
        </p:nvGrpSpPr>
        <p:grpSpPr>
          <a:xfrm>
            <a:off x="361315" y="1047115"/>
            <a:ext cx="2625090" cy="5666740"/>
            <a:chOff x="389" y="1649"/>
            <a:chExt cx="4134" cy="8924"/>
          </a:xfrm>
        </p:grpSpPr>
        <p:sp>
          <p:nvSpPr>
            <p:cNvPr id="8" name="圆角矩形 7"/>
            <p:cNvSpPr/>
            <p:nvPr>
              <p:custDataLst>
                <p:tags r:id="rId2"/>
              </p:custDataLst>
            </p:nvPr>
          </p:nvSpPr>
          <p:spPr>
            <a:xfrm>
              <a:off x="487" y="1649"/>
              <a:ext cx="4036" cy="911"/>
            </a:xfrm>
            <a:prstGeom prst="roundRect">
              <a:avLst/>
            </a:prstGeom>
            <a:solidFill>
              <a:schemeClr val="accent6">
                <a:lumMod val="40000"/>
                <a:lumOff val="6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err="1">
                  <a:solidFill>
                    <a:srgbClr val="000000"/>
                  </a:solidFill>
                  <a:latin typeface="Times New Roman" panose="02020603050405020304" pitchFamily="18" charset="0"/>
                  <a:ea typeface="黑体" panose="02010609060101010101" charset="-122"/>
                  <a:cs typeface="幼圆" panose="02010509060101010101" charset="-122"/>
                  <a:sym typeface="+mn-ea"/>
                </a:rPr>
                <a:t>外植体的消毒</a:t>
              </a:r>
              <a:endParaRPr lang="zh-CN" altLang="en-US" sz="2800" err="1">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25" name="圆角矩形 24"/>
            <p:cNvSpPr/>
            <p:nvPr>
              <p:custDataLst>
                <p:tags r:id="rId3"/>
              </p:custDataLst>
            </p:nvPr>
          </p:nvSpPr>
          <p:spPr>
            <a:xfrm>
              <a:off x="485" y="3229"/>
              <a:ext cx="4036" cy="911"/>
            </a:xfrm>
            <a:prstGeom prst="roundRect">
              <a:avLst/>
            </a:prstGeom>
            <a:solidFill>
              <a:schemeClr val="accent6">
                <a:lumMod val="40000"/>
                <a:lumOff val="6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a:solidFill>
                    <a:srgbClr val="000000"/>
                  </a:solidFill>
                  <a:latin typeface="Times New Roman" panose="02020603050405020304" pitchFamily="18" charset="0"/>
                  <a:ea typeface="黑体" panose="02010609060101010101" charset="-122"/>
                  <a:cs typeface="幼圆" panose="02010509060101010101" charset="-122"/>
                  <a:sym typeface="+mn-ea"/>
                </a:rPr>
                <a:t>外植体的切段</a:t>
              </a:r>
              <a:endParaRPr lang="zh-CN" altLang="en-US"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0" name="圆角矩形 29"/>
            <p:cNvSpPr/>
            <p:nvPr>
              <p:custDataLst>
                <p:tags r:id="rId4"/>
              </p:custDataLst>
            </p:nvPr>
          </p:nvSpPr>
          <p:spPr>
            <a:xfrm>
              <a:off x="469" y="4827"/>
              <a:ext cx="4036" cy="911"/>
            </a:xfrm>
            <a:prstGeom prst="roundRect">
              <a:avLst/>
            </a:prstGeom>
            <a:solidFill>
              <a:schemeClr val="accent6">
                <a:lumMod val="40000"/>
                <a:lumOff val="6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err="1">
                  <a:solidFill>
                    <a:srgbClr val="000000"/>
                  </a:solidFill>
                  <a:latin typeface="Times New Roman" panose="02020603050405020304" pitchFamily="18" charset="0"/>
                  <a:ea typeface="黑体" panose="02010609060101010101" charset="-122"/>
                  <a:cs typeface="幼圆" panose="02010509060101010101" charset="-122"/>
                  <a:sym typeface="+mn-ea"/>
                </a:rPr>
                <a:t>接种外植体</a:t>
              </a:r>
              <a:endParaRPr lang="zh-CN" altLang="en-US" sz="2800" err="1">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2" name="圆角矩形 31"/>
            <p:cNvSpPr/>
            <p:nvPr>
              <p:custDataLst>
                <p:tags r:id="rId5"/>
              </p:custDataLst>
            </p:nvPr>
          </p:nvSpPr>
          <p:spPr>
            <a:xfrm>
              <a:off x="469" y="6470"/>
              <a:ext cx="4036" cy="911"/>
            </a:xfrm>
            <a:prstGeom prst="roundRect">
              <a:avLst/>
            </a:prstGeom>
            <a:solidFill>
              <a:schemeClr val="accent6">
                <a:lumMod val="40000"/>
                <a:lumOff val="6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err="1">
                  <a:solidFill>
                    <a:srgbClr val="000000"/>
                  </a:solidFill>
                  <a:latin typeface="Times New Roman" panose="02020603050405020304" pitchFamily="18" charset="0"/>
                  <a:ea typeface="黑体" panose="02010609060101010101" charset="-122"/>
                  <a:cs typeface="幼圆" panose="02010509060101010101" charset="-122"/>
                  <a:sym typeface="+mn-ea"/>
                </a:rPr>
                <a:t>诱导愈伤组织</a:t>
              </a:r>
              <a:endParaRPr sz="2800" err="1">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4" name="圆角矩形 33"/>
            <p:cNvSpPr/>
            <p:nvPr>
              <p:custDataLst>
                <p:tags r:id="rId6"/>
              </p:custDataLst>
            </p:nvPr>
          </p:nvSpPr>
          <p:spPr>
            <a:xfrm>
              <a:off x="412" y="8043"/>
              <a:ext cx="4036" cy="911"/>
            </a:xfrm>
            <a:prstGeom prst="roundRect">
              <a:avLst/>
            </a:prstGeom>
            <a:solidFill>
              <a:schemeClr val="accent1">
                <a:lumMod val="20000"/>
                <a:lumOff val="8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sz="2800">
                  <a:solidFill>
                    <a:srgbClr val="000000"/>
                  </a:solidFill>
                  <a:latin typeface="Times New Roman" panose="02020603050405020304" pitchFamily="18" charset="0"/>
                  <a:ea typeface="黑体" panose="02010609060101010101" charset="-122"/>
                  <a:cs typeface="幼圆" panose="02010509060101010101" charset="-122"/>
                  <a:sym typeface="+mn-ea"/>
                </a:rPr>
                <a:t>诱导生芽生根</a:t>
              </a:r>
              <a:endParaRPr lang="zh-CN"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5" name="圆角矩形 34"/>
            <p:cNvSpPr/>
            <p:nvPr>
              <p:custDataLst>
                <p:tags r:id="rId7"/>
              </p:custDataLst>
            </p:nvPr>
          </p:nvSpPr>
          <p:spPr>
            <a:xfrm>
              <a:off x="389" y="9662"/>
              <a:ext cx="4036" cy="911"/>
            </a:xfrm>
            <a:prstGeom prst="roundRect">
              <a:avLst/>
            </a:prstGeom>
            <a:solidFill>
              <a:schemeClr val="accent1">
                <a:lumMod val="20000"/>
                <a:lumOff val="80000"/>
              </a:schemeClr>
            </a:solidFill>
            <a:ln w="9525">
              <a:noFill/>
            </a:ln>
          </p:spPr>
          <p:txBody>
            <a:bodyPr wrap="square" rtlCol="0" anchor="t">
              <a:spAutoFit/>
            </a:bodyPr>
            <a:lstStyle/>
            <a:p>
              <a:pPr lvl="0" algn="ctr">
                <a:spcBef>
                  <a:spcPct val="50000"/>
                </a:spcBef>
                <a:buClr>
                  <a:schemeClr val="hlink"/>
                </a:buClr>
                <a:buSzTx/>
                <a:buFont typeface="Wingdings" panose="05000000000000000000" pitchFamily="2" charset="2"/>
              </a:pPr>
              <a:r>
                <a:rPr lang="zh-CN" altLang="en-US" sz="2800" smtClean="0">
                  <a:solidFill>
                    <a:srgbClr val="000000"/>
                  </a:solidFill>
                  <a:latin typeface="Times New Roman" panose="02020603050405020304" pitchFamily="18" charset="0"/>
                  <a:ea typeface="黑体" panose="02010609060101010101" charset="-122"/>
                  <a:cs typeface="幼圆" panose="02010509060101010101" charset="-122"/>
                  <a:sym typeface="+mn-ea"/>
                </a:rPr>
                <a:t>炼苗、</a:t>
              </a:r>
              <a:r>
                <a:rPr sz="2800" err="1" smtClean="0">
                  <a:solidFill>
                    <a:srgbClr val="000000"/>
                  </a:solidFill>
                  <a:latin typeface="Times New Roman" panose="02020603050405020304" pitchFamily="18" charset="0"/>
                  <a:ea typeface="黑体" panose="02010609060101010101" charset="-122"/>
                  <a:cs typeface="幼圆" panose="02010509060101010101" charset="-122"/>
                  <a:sym typeface="+mn-ea"/>
                </a:rPr>
                <a:t>移栽</a:t>
              </a:r>
              <a:endParaRPr sz="2800">
                <a:solidFill>
                  <a:srgbClr val="000000"/>
                </a:solidFill>
                <a:latin typeface="Times New Roman" panose="02020603050405020304" pitchFamily="18" charset="0"/>
                <a:ea typeface="黑体" panose="02010609060101010101" charset="-122"/>
                <a:cs typeface="幼圆" panose="02010509060101010101" charset="-122"/>
                <a:sym typeface="+mn-ea"/>
              </a:endParaRPr>
            </a:p>
          </p:txBody>
        </p:sp>
        <p:sp>
          <p:nvSpPr>
            <p:cNvPr id="37" name="下箭头 36"/>
            <p:cNvSpPr/>
            <p:nvPr>
              <p:custDataLst>
                <p:tags r:id="rId8"/>
              </p:custDataLst>
            </p:nvPr>
          </p:nvSpPr>
          <p:spPr>
            <a:xfrm>
              <a:off x="2133" y="2673"/>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39" name="下箭头 38"/>
            <p:cNvSpPr/>
            <p:nvPr>
              <p:custDataLst>
                <p:tags r:id="rId9"/>
              </p:custDataLst>
            </p:nvPr>
          </p:nvSpPr>
          <p:spPr>
            <a:xfrm>
              <a:off x="2141" y="4337"/>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0" name="下箭头 39"/>
            <p:cNvSpPr/>
            <p:nvPr>
              <p:custDataLst>
                <p:tags r:id="rId10"/>
              </p:custDataLst>
            </p:nvPr>
          </p:nvSpPr>
          <p:spPr>
            <a:xfrm>
              <a:off x="2133" y="5978"/>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1" name="下箭头 40"/>
            <p:cNvSpPr/>
            <p:nvPr>
              <p:custDataLst>
                <p:tags r:id="rId11"/>
              </p:custDataLst>
            </p:nvPr>
          </p:nvSpPr>
          <p:spPr>
            <a:xfrm>
              <a:off x="2069" y="7526"/>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2" name="下箭头 41"/>
            <p:cNvSpPr/>
            <p:nvPr>
              <p:custDataLst>
                <p:tags r:id="rId12"/>
              </p:custDataLst>
            </p:nvPr>
          </p:nvSpPr>
          <p:spPr>
            <a:xfrm>
              <a:off x="2101" y="9094"/>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grpSp>
      <p:cxnSp>
        <p:nvCxnSpPr>
          <p:cNvPr id="44" name="直接连接符 43"/>
          <p:cNvCxnSpPr/>
          <p:nvPr>
            <p:custDataLst>
              <p:tags r:id="rId13"/>
            </p:custDataLst>
          </p:nvPr>
        </p:nvCxnSpPr>
        <p:spPr>
          <a:xfrm flipH="1">
            <a:off x="3277235" y="989965"/>
            <a:ext cx="2540" cy="5758815"/>
          </a:xfrm>
          <a:prstGeom prst="line">
            <a:avLst/>
          </a:prstGeom>
          <a:ln w="38100">
            <a:solidFill>
              <a:srgbClr val="0000FF"/>
            </a:solidFill>
            <a:prstDash val="dash"/>
          </a:ln>
        </p:spPr>
        <p:style>
          <a:lnRef idx="1">
            <a:schemeClr val="accent1"/>
          </a:lnRef>
          <a:fillRef idx="0">
            <a:schemeClr val="accent1"/>
          </a:fillRef>
          <a:effectRef idx="0">
            <a:schemeClr val="accent1"/>
          </a:effectRef>
          <a:fontRef idx="minor">
            <a:schemeClr val="tx1"/>
          </a:fontRef>
        </p:style>
      </p:cxnSp>
      <p:grpSp>
        <p:nvGrpSpPr>
          <p:cNvPr id="16" name="组合 15"/>
          <p:cNvGrpSpPr/>
          <p:nvPr>
            <p:custDataLst>
              <p:tags r:id="rId14"/>
            </p:custDataLst>
          </p:nvPr>
        </p:nvGrpSpPr>
        <p:grpSpPr>
          <a:xfrm>
            <a:off x="8637404" y="1151890"/>
            <a:ext cx="3190875" cy="4727568"/>
            <a:chOff x="13390" y="5231"/>
            <a:chExt cx="5025" cy="6764"/>
          </a:xfrm>
        </p:grpSpPr>
        <p:pic>
          <p:nvPicPr>
            <p:cNvPr id="2" name="图片 1"/>
            <p:cNvPicPr>
              <a:picLocks noChangeAspect="1"/>
            </p:cNvPicPr>
            <p:nvPr>
              <p:custDataLst>
                <p:tags r:id="rId15"/>
              </p:custDataLst>
            </p:nvPr>
          </p:nvPicPr>
          <p:blipFill>
            <a:blip r:embed="rId16"/>
            <a:srcRect l="11287" r="10346"/>
            <a:stretch>
              <a:fillRect/>
            </a:stretch>
          </p:blipFill>
          <p:spPr>
            <a:xfrm>
              <a:off x="13390" y="9361"/>
              <a:ext cx="4892" cy="2634"/>
            </a:xfrm>
            <a:prstGeom prst="roundRect">
              <a:avLst/>
            </a:prstGeom>
          </p:spPr>
        </p:pic>
        <p:pic>
          <p:nvPicPr>
            <p:cNvPr id="15" name="图片 14"/>
            <p:cNvPicPr>
              <a:picLocks noChangeAspect="1"/>
            </p:cNvPicPr>
            <p:nvPr>
              <p:custDataLst>
                <p:tags r:id="rId17"/>
              </p:custDataLst>
            </p:nvPr>
          </p:nvPicPr>
          <p:blipFill>
            <a:blip r:embed="rId18"/>
            <a:stretch>
              <a:fillRect/>
            </a:stretch>
          </p:blipFill>
          <p:spPr>
            <a:xfrm>
              <a:off x="13390" y="5231"/>
              <a:ext cx="5025" cy="3573"/>
            </a:xfrm>
            <a:prstGeom prst="roundRect">
              <a:avLst/>
            </a:prstGeom>
          </p:spPr>
        </p:pic>
      </p:grpSp>
      <p:sp>
        <p:nvSpPr>
          <p:cNvPr id="10" name="矩形 9"/>
          <p:cNvSpPr/>
          <p:nvPr>
            <p:custDataLst>
              <p:tags r:id="rId19"/>
            </p:custDataLst>
          </p:nvPr>
        </p:nvSpPr>
        <p:spPr>
          <a:xfrm>
            <a:off x="3570604" y="1112921"/>
            <a:ext cx="4773295" cy="1568450"/>
          </a:xfrm>
          <a:prstGeom prst="rect">
            <a:avLst/>
          </a:prstGeom>
        </p:spPr>
        <p:txBody>
          <a:bodyPr wrap="square">
            <a:spAutoFit/>
          </a:bodyPr>
          <a:lstStyle/>
          <a:p>
            <a:r>
              <a:rPr lang="zh-CN" altLang="en-US" sz="2400" smtClean="0">
                <a:solidFill>
                  <a:srgbClr val="000000"/>
                </a:solidFill>
                <a:latin typeface="Times New Roman" panose="02020603050405020304" pitchFamily="18" charset="0"/>
                <a:ea typeface="黑体" panose="02010609060101010101" charset="-122"/>
                <a:cs typeface="Times New Roman" panose="02020603050405020304" pitchFamily="18" charset="0"/>
              </a:rPr>
              <a:t>将</a:t>
            </a:r>
            <a:r>
              <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rPr>
              <a:t>接种了外植体的锥形瓶或植物组织培养瓶置于</a:t>
            </a:r>
            <a:r>
              <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rPr>
              <a:t>18~22℃</a:t>
            </a:r>
            <a:r>
              <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rPr>
              <a:t>的培养箱中培养。在培养过程中，</a:t>
            </a: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rPr>
              <a:t>定期观察和记录</a:t>
            </a:r>
            <a:r>
              <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rPr>
              <a:t>愈伤组织的生长情况。</a:t>
            </a:r>
            <a:endParaRPr lang="zh-CN" altLang="en-US" sz="240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pic>
        <p:nvPicPr>
          <p:cNvPr id="17" name="图片 16"/>
          <p:cNvPicPr>
            <a:picLocks noChangeAspect="1"/>
          </p:cNvPicPr>
          <p:nvPr>
            <p:custDataLst>
              <p:tags r:id="rId20"/>
            </p:custDataLst>
          </p:nvPr>
        </p:nvPicPr>
        <p:blipFill>
          <a:blip r:embed="rId21"/>
          <a:stretch>
            <a:fillRect/>
          </a:stretch>
        </p:blipFill>
        <p:spPr>
          <a:xfrm>
            <a:off x="8505671" y="3894463"/>
            <a:ext cx="3322608" cy="2749534"/>
          </a:xfrm>
          <a:prstGeom prst="roundRect">
            <a:avLst/>
          </a:prstGeom>
        </p:spPr>
      </p:pic>
      <p:grpSp>
        <p:nvGrpSpPr>
          <p:cNvPr id="6" name="组合 5"/>
          <p:cNvGrpSpPr/>
          <p:nvPr>
            <p:custDataLst>
              <p:tags r:id="rId22"/>
            </p:custDataLst>
          </p:nvPr>
        </p:nvGrpSpPr>
        <p:grpSpPr>
          <a:xfrm>
            <a:off x="4722324" y="3092777"/>
            <a:ext cx="2341098" cy="521970"/>
            <a:chOff x="4935601" y="3035300"/>
            <a:chExt cx="2341098" cy="521970"/>
          </a:xfrm>
          <a:solidFill>
            <a:schemeClr val="accent6">
              <a:lumMod val="20000"/>
              <a:lumOff val="80000"/>
            </a:schemeClr>
          </a:solidFill>
        </p:grpSpPr>
        <p:sp>
          <p:nvSpPr>
            <p:cNvPr id="16426" name="文本框 16425"/>
            <p:cNvSpPr txBox="1"/>
            <p:nvPr>
              <p:custDataLst>
                <p:tags r:id="rId23"/>
              </p:custDataLst>
            </p:nvPr>
          </p:nvSpPr>
          <p:spPr>
            <a:xfrm>
              <a:off x="4935601" y="3035300"/>
              <a:ext cx="2341098" cy="521970"/>
            </a:xfrm>
            <a:prstGeom prst="rect">
              <a:avLst/>
            </a:prstGeom>
            <a:grpFill/>
            <a:ln w="9525">
              <a:noFill/>
            </a:ln>
          </p:spPr>
          <p:txBody>
            <a:bodyPr wrap="square">
              <a:spAutoFit/>
            </a:bodyPr>
            <a:lstStyle/>
            <a:p>
              <a:pPr>
                <a:spcBef>
                  <a:spcPct val="50000"/>
                </a:spcBef>
              </a:pPr>
              <a:r>
                <a:rPr lang="zh-CN" altLang="en-US" sz="2800" smtClean="0">
                  <a:latin typeface="Times New Roman" panose="02020603050405020304" pitchFamily="18" charset="0"/>
                  <a:ea typeface="黑体" panose="02010609060101010101" charset="-122"/>
                  <a:cs typeface="Times New Roman" panose="02020603050405020304" pitchFamily="18" charset="0"/>
                  <a:sym typeface="+mn-ea"/>
                </a:rPr>
                <a:t>      置于黑暗</a:t>
              </a:r>
              <a:r>
                <a:rPr lang="en-US" altLang="zh-CN" sz="2400" smtClean="0">
                  <a:solidFill>
                    <a:srgbClr val="0000FF"/>
                  </a:solidFill>
                  <a:latin typeface="Times New Roman" panose="02020603050405020304" pitchFamily="18" charset="0"/>
                  <a:ea typeface="黑体" panose="02010609060101010101" charset="-122"/>
                  <a:cs typeface="Times New Roman" panose="02020603050405020304" pitchFamily="18" charset="0"/>
                  <a:sym typeface="+mn-ea"/>
                </a:rPr>
                <a:t>  </a:t>
              </a:r>
              <a:endParaRPr lang="zh-CN" altLang="en-US" sz="2400" noProof="1">
                <a:solidFill>
                  <a:srgbClr val="0000FF"/>
                </a:solidFill>
                <a:latin typeface="Times New Roman" panose="02020603050405020304" pitchFamily="18" charset="0"/>
                <a:ea typeface="黑体" panose="02010609060101010101" charset="-122"/>
                <a:cs typeface="Times New Roman" panose="02020603050405020304" pitchFamily="18" charset="0"/>
              </a:endParaRPr>
            </a:p>
          </p:txBody>
        </p:sp>
        <p:pic>
          <p:nvPicPr>
            <p:cNvPr id="36" name="图片 35"/>
            <p:cNvPicPr>
              <a:picLocks noChangeAspect="1"/>
            </p:cNvPicPr>
            <p:nvPr>
              <p:custDataLst>
                <p:tags r:id="rId24"/>
              </p:custDataLst>
            </p:nvPr>
          </p:nvPicPr>
          <p:blipFill>
            <a:blip r:embed="rId25">
              <a:extLst>
                <a:ext uri="{BEBA8EAE-BF5A-486C-A8C5-ECC9F3942E4B}">
                  <a14:imgProps xmlns:a14="http://schemas.microsoft.com/office/drawing/2010/main">
                    <a14:imgLayer r:embed="rId26">
                      <a14:imgEffect>
                        <a14:backgroundRemoval t="2233" b="97270" l="424" r="97669">
                          <a14:foregroundMark x1="47669" y1="37469" x2="55297" y2="48387"/>
                          <a14:foregroundMark x1="51907" y1="34739" x2="57627" y2="39206"/>
                          <a14:foregroundMark x1="50847" y1="82382" x2="53390" y2="82134"/>
                        </a14:backgroundRemoval>
                      </a14:imgEffect>
                    </a14:imgLayer>
                  </a14:imgProps>
                </a:ext>
              </a:extLst>
            </a:blip>
            <a:stretch>
              <a:fillRect/>
            </a:stretch>
          </p:blipFill>
          <p:spPr>
            <a:xfrm>
              <a:off x="5005070" y="3081152"/>
              <a:ext cx="471777" cy="431515"/>
            </a:xfrm>
            <a:prstGeom prst="rect">
              <a:avLst/>
            </a:prstGeom>
            <a:grpFill/>
            <a:ln>
              <a:noFill/>
            </a:ln>
          </p:spPr>
        </p:pic>
      </p:grpSp>
      <p:sp>
        <p:nvSpPr>
          <p:cNvPr id="38" name="圆角矩形标注 37"/>
          <p:cNvSpPr/>
          <p:nvPr>
            <p:custDataLst>
              <p:tags r:id="rId27"/>
            </p:custDataLst>
          </p:nvPr>
        </p:nvSpPr>
        <p:spPr>
          <a:xfrm>
            <a:off x="3994019" y="4077335"/>
            <a:ext cx="4244777" cy="830996"/>
          </a:xfrm>
          <a:prstGeom prst="wedgeRoundRectCallout">
            <a:avLst>
              <a:gd name="adj1" fmla="val -2431"/>
              <a:gd name="adj2" fmla="val -89952"/>
              <a:gd name="adj3" fmla="val 16667"/>
            </a:avLst>
          </a:prstGeom>
          <a:solidFill>
            <a:schemeClr val="accent4">
              <a:lumMod val="20000"/>
              <a:lumOff val="80000"/>
            </a:schemeClr>
          </a:solidFill>
          <a:ln w="6350" cap="flat" cmpd="sng" algn="ctr">
            <a:noFill/>
            <a:prstDash val="solid"/>
            <a:miter lim="800000"/>
          </a:ln>
          <a:effectLst/>
        </p:spPr>
        <p:txBody>
          <a:bodyPr rtlCol="0" anchor="ctr"/>
          <a:lstStyle/>
          <a:p>
            <a:pPr marL="0" marR="0" lvl="0" indent="0" algn="ctr" defTabSz="914400" eaLnBrk="1" fontAlgn="auto" latinLnBrk="0" hangingPunct="1">
              <a:spcBef>
                <a:spcPct val="0"/>
              </a:spcBef>
              <a:spcAft>
                <a:spcPct val="0"/>
              </a:spcAft>
              <a:buClrTx/>
              <a:buSzTx/>
              <a:buFontTx/>
              <a:buNone/>
              <a:defRPr/>
            </a:pPr>
            <a:r>
              <a:rPr kumimoji="0" lang="zh-CN" altLang="en-US" sz="24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cs typeface="Arial" panose="020B0604020202020204"/>
              </a:rPr>
              <a:t>有光时，往往容易形成维管组织，而不易形成愈伤组织。</a:t>
            </a:r>
            <a:endParaRPr kumimoji="0" lang="zh-CN" altLang="en-US" sz="240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cs typeface="Arial" panose="020B0604020202020204"/>
            </a:endParaRPr>
          </a:p>
        </p:txBody>
      </p:sp>
      <p:sp>
        <p:nvSpPr>
          <p:cNvPr id="9" name="文本框 8"/>
          <p:cNvSpPr txBox="1"/>
          <p:nvPr>
            <p:custDataLst>
              <p:tags r:id="rId28"/>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18" name="文本框 17"/>
          <p:cNvSpPr txBox="1"/>
          <p:nvPr>
            <p:custDataLst>
              <p:tags r:id="rId29"/>
            </p:custDataLst>
          </p:nvPr>
        </p:nvSpPr>
        <p:spPr>
          <a:xfrm>
            <a:off x="3719195" y="5598160"/>
            <a:ext cx="1249680" cy="521970"/>
          </a:xfrm>
          <a:prstGeom prst="rect">
            <a:avLst/>
          </a:prstGeom>
          <a:noFill/>
        </p:spPr>
        <p:txBody>
          <a:bodyPr wrap="none" rtlCol="0" anchor="t">
            <a:spAutoFit/>
          </a:bodyPr>
          <a:p>
            <a:r>
              <a:rPr lang="zh-CN" altLang="en-US" sz="2800">
                <a:latin typeface="Times New Roman" panose="02020603050405020304" pitchFamily="18" charset="0"/>
                <a:ea typeface="黑体" panose="02010609060101010101" charset="-122"/>
                <a:sym typeface="+mn-ea"/>
              </a:rPr>
              <a:t>外植体</a:t>
            </a:r>
            <a:endParaRPr lang="zh-CN" altLang="en-US" sz="2800">
              <a:latin typeface="Times New Roman" panose="02020603050405020304" pitchFamily="18" charset="0"/>
              <a:ea typeface="黑体" panose="02010609060101010101" charset="-122"/>
              <a:sym typeface="+mn-ea"/>
            </a:endParaRPr>
          </a:p>
        </p:txBody>
      </p:sp>
      <p:sp>
        <p:nvSpPr>
          <p:cNvPr id="19" name="文本框 18"/>
          <p:cNvSpPr txBox="1"/>
          <p:nvPr>
            <p:custDataLst>
              <p:tags r:id="rId30"/>
            </p:custDataLst>
          </p:nvPr>
        </p:nvSpPr>
        <p:spPr>
          <a:xfrm>
            <a:off x="6311900" y="5598160"/>
            <a:ext cx="1605280" cy="521970"/>
          </a:xfrm>
          <a:prstGeom prst="rect">
            <a:avLst/>
          </a:prstGeom>
          <a:noFill/>
        </p:spPr>
        <p:txBody>
          <a:bodyPr wrap="none" rtlCol="0" anchor="t">
            <a:spAutoFit/>
          </a:bodyPr>
          <a:p>
            <a:r>
              <a:rPr lang="zh-CN" altLang="en-US" sz="2800">
                <a:latin typeface="Times New Roman" panose="02020603050405020304" pitchFamily="18" charset="0"/>
                <a:ea typeface="黑体" panose="02010609060101010101" charset="-122"/>
                <a:sym typeface="+mn-ea"/>
              </a:rPr>
              <a:t>愈伤组织</a:t>
            </a:r>
            <a:endParaRPr lang="zh-CN" altLang="en-US" sz="2800">
              <a:latin typeface="Times New Roman" panose="02020603050405020304" pitchFamily="18" charset="0"/>
              <a:ea typeface="黑体" panose="02010609060101010101" charset="-122"/>
              <a:sym typeface="+mn-ea"/>
            </a:endParaRPr>
          </a:p>
        </p:txBody>
      </p:sp>
      <p:sp>
        <p:nvSpPr>
          <p:cNvPr id="20" name="文本框 19"/>
          <p:cNvSpPr txBox="1"/>
          <p:nvPr>
            <p:custDataLst>
              <p:tags r:id="rId31"/>
            </p:custDataLst>
          </p:nvPr>
        </p:nvSpPr>
        <p:spPr>
          <a:xfrm>
            <a:off x="4956810" y="5415915"/>
            <a:ext cx="1332865" cy="521970"/>
          </a:xfrm>
          <a:prstGeom prst="rect">
            <a:avLst/>
          </a:prstGeom>
          <a:noFill/>
        </p:spPr>
        <p:txBody>
          <a:bodyPr wrap="square" rtlCol="0">
            <a:spAutoFit/>
          </a:bodyPr>
          <a:p>
            <a:r>
              <a:rPr lang="zh-CN" altLang="en-US" sz="2800" b="1">
                <a:latin typeface="Times New Roman" panose="02020603050405020304" pitchFamily="18" charset="0"/>
                <a:ea typeface="黑体" panose="02010609060101010101" charset="-122"/>
              </a:rPr>
              <a:t>脱分化</a:t>
            </a:r>
            <a:endParaRPr lang="zh-CN" altLang="en-US" sz="2800" b="1">
              <a:latin typeface="Times New Roman" panose="02020603050405020304" pitchFamily="18" charset="0"/>
              <a:ea typeface="黑体" panose="02010609060101010101" charset="-122"/>
            </a:endParaRPr>
          </a:p>
        </p:txBody>
      </p:sp>
      <p:cxnSp>
        <p:nvCxnSpPr>
          <p:cNvPr id="28" name="直接箭头连接符 27"/>
          <p:cNvCxnSpPr/>
          <p:nvPr>
            <p:custDataLst>
              <p:tags r:id="rId32"/>
            </p:custDataLst>
          </p:nvPr>
        </p:nvCxnSpPr>
        <p:spPr>
          <a:xfrm>
            <a:off x="4903470" y="5927725"/>
            <a:ext cx="1467485" cy="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wipe(left)">
                                      <p:cBhvr>
                                        <p:cTn id="13" dur="5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3" fill="hold" nodeType="clickEffect">
                                  <p:stCondLst>
                                    <p:cond delay="0"/>
                                  </p:stCondLst>
                                  <p:childTnLst>
                                    <p:set>
                                      <p:cBhvr>
                                        <p:cTn id="17" dur="1000" fill="hold">
                                          <p:stCondLst>
                                            <p:cond delay="0"/>
                                          </p:stCondLst>
                                        </p:cTn>
                                        <p:tgtEl>
                                          <p:spTgt spid="16"/>
                                        </p:tgtEl>
                                        <p:attrNameLst>
                                          <p:attrName>style.visibility</p:attrName>
                                        </p:attrNameLst>
                                      </p:cBhvr>
                                      <p:to>
                                        <p:strVal val="visible"/>
                                      </p:to>
                                    </p:set>
                                    <p:animEffect transition="in" filter="wheel(3)">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2" presetClass="entr" presetSubtype="8"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 calcmode="lin" valueType="num">
                                      <p:cBhvr additive="base">
                                        <p:cTn id="33" dur="500"/>
                                        <p:tgtEl>
                                          <p:spTgt spid="28"/>
                                        </p:tgtEl>
                                        <p:attrNameLst>
                                          <p:attrName>ppt_x</p:attrName>
                                        </p:attrNameLst>
                                      </p:cBhvr>
                                      <p:tavLst>
                                        <p:tav tm="0">
                                          <p:val>
                                            <p:strVal val="#ppt_x-#ppt_w*1.125000"/>
                                          </p:val>
                                        </p:tav>
                                        <p:tav tm="100000">
                                          <p:val>
                                            <p:strVal val="#ppt_x"/>
                                          </p:val>
                                        </p:tav>
                                      </p:tavLst>
                                    </p:anim>
                                    <p:animEffect transition="in" filter="wipe(right)">
                                      <p:cBhvr>
                                        <p:cTn id="34" dur="500"/>
                                        <p:tgtEl>
                                          <p:spTgt spid="28"/>
                                        </p:tgtEl>
                                      </p:cBhvr>
                                    </p:animEffect>
                                  </p:childTnLst>
                                </p:cTn>
                              </p:par>
                              <p:par>
                                <p:cTn id="35" presetID="12" presetClass="entr" presetSubtype="8"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p:tgtEl>
                                          <p:spTgt spid="20"/>
                                        </p:tgtEl>
                                        <p:attrNameLst>
                                          <p:attrName>ppt_x</p:attrName>
                                        </p:attrNameLst>
                                      </p:cBhvr>
                                      <p:tavLst>
                                        <p:tav tm="0">
                                          <p:val>
                                            <p:strVal val="#ppt_x-#ppt_w*1.125000"/>
                                          </p:val>
                                        </p:tav>
                                        <p:tav tm="100000">
                                          <p:val>
                                            <p:strVal val="#ppt_x"/>
                                          </p:val>
                                        </p:tav>
                                      </p:tavLst>
                                    </p:anim>
                                    <p:animEffect transition="in" filter="wipe(right)">
                                      <p:cBhvr>
                                        <p:cTn id="38" dur="500"/>
                                        <p:tgtEl>
                                          <p:spTgt spid="20"/>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8"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p:tgtEl>
                                          <p:spTgt spid="19"/>
                                        </p:tgtEl>
                                        <p:attrNameLst>
                                          <p:attrName>ppt_x</p:attrName>
                                        </p:attrNameLst>
                                      </p:cBhvr>
                                      <p:tavLst>
                                        <p:tav tm="0">
                                          <p:val>
                                            <p:strVal val="#ppt_x-#ppt_w*1.125000"/>
                                          </p:val>
                                        </p:tav>
                                        <p:tav tm="100000">
                                          <p:val>
                                            <p:strVal val="#ppt_x"/>
                                          </p:val>
                                        </p:tav>
                                      </p:tavLst>
                                    </p:anim>
                                    <p:animEffect transition="in" filter="wipe(right)">
                                      <p:cBhvr>
                                        <p:cTn id="4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ldLvl="0" animBg="1"/>
      <p:bldP spid="18" grpId="0"/>
      <p:bldP spid="20"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42"/>
          <p:cNvGrpSpPr/>
          <p:nvPr>
            <p:custDataLst>
              <p:tags r:id="rId1"/>
            </p:custDataLst>
          </p:nvPr>
        </p:nvGrpSpPr>
        <p:grpSpPr>
          <a:xfrm>
            <a:off x="361315" y="1047115"/>
            <a:ext cx="2625090" cy="5666740"/>
            <a:chOff x="389" y="1649"/>
            <a:chExt cx="4134" cy="8924"/>
          </a:xfrm>
        </p:grpSpPr>
        <p:sp>
          <p:nvSpPr>
            <p:cNvPr id="8" name="圆角矩形 7"/>
            <p:cNvSpPr/>
            <p:nvPr>
              <p:custDataLst>
                <p:tags r:id="rId2"/>
              </p:custDataLst>
            </p:nvPr>
          </p:nvSpPr>
          <p:spPr>
            <a:xfrm>
              <a:off x="487" y="1649"/>
              <a:ext cx="4036" cy="911"/>
            </a:xfrm>
            <a:prstGeom prst="roundRect">
              <a:avLst/>
            </a:prstGeom>
            <a:solidFill>
              <a:schemeClr val="accent6">
                <a:lumMod val="40000"/>
                <a:lumOff val="60000"/>
              </a:schemeClr>
            </a:solidFill>
            <a:ln w="9525">
              <a:noFill/>
            </a:ln>
          </p:spPr>
          <p:txBody>
            <a:bodyPr wrap="square" rtlCol="0" anchor="t">
              <a:spAutoFit/>
            </a:bodyPr>
            <a:lstStyle/>
            <a:p>
              <a:pPr marL="0" marR="0" lvl="0" indent="0" algn="ctr" defTabSz="914400" rtl="0" eaLnBrk="1" fontAlgn="auto" latinLnBrk="0" hangingPunct="1">
                <a:lnSpc>
                  <a:spcPct val="100000"/>
                </a:lnSpc>
                <a:spcBef>
                  <a:spcPct val="50000"/>
                </a:spcBef>
                <a:spcAft>
                  <a:spcPct val="0"/>
                </a:spcAft>
                <a:buClr>
                  <a:srgbClr val="0563C1"/>
                </a:buClr>
                <a:buSzTx/>
                <a:buFont typeface="Wingdings" panose="05000000000000000000" pitchFamily="2" charset="2"/>
                <a:buNone/>
                <a:defRPr/>
              </a:pPr>
              <a:r>
                <a:rPr kumimoji="0" sz="2800" i="0" u="none" strike="noStrike" kern="1200" cap="none" spc="0" normalizeH="0" baseline="0" noProof="0" err="1">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rPr>
                <a:t>外植体的消毒</a:t>
              </a:r>
              <a:endParaRPr kumimoji="0" lang="zh-CN" altLang="en-US" sz="2800" i="0" u="none" strike="noStrike" kern="1200" cap="none" spc="0" normalizeH="0" baseline="0" noProof="0" err="1">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endParaRPr>
            </a:p>
          </p:txBody>
        </p:sp>
        <p:sp>
          <p:nvSpPr>
            <p:cNvPr id="25" name="圆角矩形 24"/>
            <p:cNvSpPr/>
            <p:nvPr>
              <p:custDataLst>
                <p:tags r:id="rId3"/>
              </p:custDataLst>
            </p:nvPr>
          </p:nvSpPr>
          <p:spPr>
            <a:xfrm>
              <a:off x="485" y="3229"/>
              <a:ext cx="4036" cy="911"/>
            </a:xfrm>
            <a:prstGeom prst="roundRect">
              <a:avLst/>
            </a:prstGeom>
            <a:solidFill>
              <a:schemeClr val="accent6">
                <a:lumMod val="40000"/>
                <a:lumOff val="60000"/>
              </a:schemeClr>
            </a:solidFill>
            <a:ln w="9525">
              <a:noFill/>
            </a:ln>
          </p:spPr>
          <p:txBody>
            <a:bodyPr wrap="square" rtlCol="0" anchor="t">
              <a:spAutoFit/>
            </a:bodyPr>
            <a:lstStyle/>
            <a:p>
              <a:pPr marL="0" marR="0" lvl="0" indent="0" algn="ctr" defTabSz="914400" rtl="0" eaLnBrk="1" fontAlgn="auto" latinLnBrk="0" hangingPunct="1">
                <a:lnSpc>
                  <a:spcPct val="100000"/>
                </a:lnSpc>
                <a:spcBef>
                  <a:spcPct val="50000"/>
                </a:spcBef>
                <a:spcAft>
                  <a:spcPct val="0"/>
                </a:spcAft>
                <a:buClr>
                  <a:srgbClr val="0563C1"/>
                </a:buClr>
                <a:buSzTx/>
                <a:buFont typeface="Wingdings" panose="05000000000000000000" pitchFamily="2" charset="2"/>
                <a:buNone/>
                <a:defRPr/>
              </a:pPr>
              <a:r>
                <a:rPr kumimoji="0" sz="2800" i="0" u="none" strike="noStrike" kern="1200" cap="none" spc="0" normalizeH="0" baseline="0" noProof="0" err="1">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rPr>
                <a:t>外植体的切段</a:t>
              </a:r>
              <a:endParaRPr kumimoji="0" lang="zh-CN" altLang="en-US" sz="2800" i="0" u="none" strike="noStrike" kern="1200" cap="none" spc="0" normalizeH="0" baseline="0" noProof="0" err="1">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endParaRPr>
            </a:p>
          </p:txBody>
        </p:sp>
        <p:sp>
          <p:nvSpPr>
            <p:cNvPr id="30" name="圆角矩形 29"/>
            <p:cNvSpPr/>
            <p:nvPr>
              <p:custDataLst>
                <p:tags r:id="rId4"/>
              </p:custDataLst>
            </p:nvPr>
          </p:nvSpPr>
          <p:spPr>
            <a:xfrm>
              <a:off x="469" y="4827"/>
              <a:ext cx="4036" cy="911"/>
            </a:xfrm>
            <a:prstGeom prst="roundRect">
              <a:avLst/>
            </a:prstGeom>
            <a:solidFill>
              <a:schemeClr val="accent6">
                <a:lumMod val="40000"/>
                <a:lumOff val="60000"/>
              </a:schemeClr>
            </a:solidFill>
            <a:ln w="9525">
              <a:noFill/>
            </a:ln>
          </p:spPr>
          <p:txBody>
            <a:bodyPr wrap="square" rtlCol="0" anchor="t">
              <a:spAutoFit/>
            </a:bodyPr>
            <a:lstStyle/>
            <a:p>
              <a:pPr marL="0" marR="0" lvl="0" indent="0" algn="ctr" defTabSz="914400" rtl="0" eaLnBrk="1" fontAlgn="auto" latinLnBrk="0" hangingPunct="1">
                <a:lnSpc>
                  <a:spcPct val="100000"/>
                </a:lnSpc>
                <a:spcBef>
                  <a:spcPct val="50000"/>
                </a:spcBef>
                <a:spcAft>
                  <a:spcPct val="0"/>
                </a:spcAft>
                <a:buClr>
                  <a:srgbClr val="0563C1"/>
                </a:buClr>
                <a:buSzTx/>
                <a:buFont typeface="Wingdings" panose="05000000000000000000" pitchFamily="2" charset="2"/>
                <a:buNone/>
                <a:defRPr/>
              </a:pPr>
              <a:r>
                <a:rPr kumimoji="0" sz="28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rPr>
                <a:t>接种外植体</a:t>
              </a:r>
              <a:endParaRPr kumimoji="0" sz="28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endParaRPr>
            </a:p>
          </p:txBody>
        </p:sp>
        <p:sp>
          <p:nvSpPr>
            <p:cNvPr id="32" name="圆角矩形 31"/>
            <p:cNvSpPr/>
            <p:nvPr>
              <p:custDataLst>
                <p:tags r:id="rId5"/>
              </p:custDataLst>
            </p:nvPr>
          </p:nvSpPr>
          <p:spPr>
            <a:xfrm>
              <a:off x="469" y="6470"/>
              <a:ext cx="4036" cy="911"/>
            </a:xfrm>
            <a:prstGeom prst="roundRect">
              <a:avLst/>
            </a:prstGeom>
            <a:solidFill>
              <a:schemeClr val="accent6">
                <a:lumMod val="40000"/>
                <a:lumOff val="60000"/>
              </a:schemeClr>
            </a:solidFill>
            <a:ln w="9525">
              <a:noFill/>
            </a:ln>
          </p:spPr>
          <p:txBody>
            <a:bodyPr wrap="square" rtlCol="0" anchor="t">
              <a:spAutoFit/>
            </a:bodyPr>
            <a:lstStyle/>
            <a:p>
              <a:pPr marL="0" marR="0" lvl="0" indent="0" algn="ctr" defTabSz="914400" rtl="0" eaLnBrk="1" fontAlgn="auto" latinLnBrk="0" hangingPunct="1">
                <a:lnSpc>
                  <a:spcPct val="100000"/>
                </a:lnSpc>
                <a:spcBef>
                  <a:spcPct val="50000"/>
                </a:spcBef>
                <a:spcAft>
                  <a:spcPct val="0"/>
                </a:spcAft>
                <a:buClr>
                  <a:srgbClr val="0563C1"/>
                </a:buClr>
                <a:buSzTx/>
                <a:buFont typeface="Wingdings" panose="05000000000000000000" pitchFamily="2" charset="2"/>
                <a:buNone/>
                <a:defRPr/>
              </a:pPr>
              <a:r>
                <a:rPr kumimoji="0" sz="2800" i="0" u="none" strike="noStrike" kern="1200" cap="none" spc="0" normalizeH="0" baseline="0" noProof="0" err="1">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rPr>
                <a:t>诱导愈伤组织</a:t>
              </a:r>
              <a:endParaRPr kumimoji="0" sz="2800" i="0" u="none" strike="noStrike" kern="1200" cap="none" spc="0" normalizeH="0" baseline="0" noProof="0" err="1">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endParaRPr>
            </a:p>
          </p:txBody>
        </p:sp>
        <p:sp>
          <p:nvSpPr>
            <p:cNvPr id="34" name="圆角矩形 33"/>
            <p:cNvSpPr/>
            <p:nvPr>
              <p:custDataLst>
                <p:tags r:id="rId6"/>
              </p:custDataLst>
            </p:nvPr>
          </p:nvSpPr>
          <p:spPr>
            <a:xfrm>
              <a:off x="412" y="8043"/>
              <a:ext cx="4036" cy="911"/>
            </a:xfrm>
            <a:prstGeom prst="roundRect">
              <a:avLst/>
            </a:prstGeom>
            <a:solidFill>
              <a:schemeClr val="accent6">
                <a:lumMod val="40000"/>
                <a:lumOff val="60000"/>
              </a:schemeClr>
            </a:solidFill>
            <a:ln w="9525">
              <a:noFill/>
            </a:ln>
          </p:spPr>
          <p:txBody>
            <a:bodyPr wrap="square" rtlCol="0" anchor="t">
              <a:spAutoFit/>
            </a:bodyPr>
            <a:lstStyle/>
            <a:p>
              <a:pPr marL="0" marR="0" lvl="0" indent="0" algn="ctr" defTabSz="914400" rtl="0" eaLnBrk="1" fontAlgn="auto" latinLnBrk="0" hangingPunct="1">
                <a:lnSpc>
                  <a:spcPct val="100000"/>
                </a:lnSpc>
                <a:spcBef>
                  <a:spcPct val="50000"/>
                </a:spcBef>
                <a:spcAft>
                  <a:spcPct val="0"/>
                </a:spcAft>
                <a:buClr>
                  <a:srgbClr val="0563C1"/>
                </a:buClr>
                <a:buSzTx/>
                <a:buFont typeface="Wingdings" panose="05000000000000000000" pitchFamily="2" charset="2"/>
                <a:buNone/>
                <a:defRPr/>
              </a:pPr>
              <a:r>
                <a:rPr kumimoji="0" sz="2800" i="0" u="none" strike="noStrike" kern="1200" cap="none" spc="0" normalizeH="0" baseline="0" noProof="0" err="1">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rPr>
                <a:t>诱导生芽生根</a:t>
              </a:r>
              <a:endParaRPr kumimoji="0" lang="zh-CN" altLang="en-US" sz="2800" i="0" u="none" strike="noStrike" kern="1200" cap="none" spc="0" normalizeH="0" baseline="0" noProof="0" err="1">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endParaRPr>
            </a:p>
          </p:txBody>
        </p:sp>
        <p:sp>
          <p:nvSpPr>
            <p:cNvPr id="35" name="圆角矩形 34"/>
            <p:cNvSpPr/>
            <p:nvPr>
              <p:custDataLst>
                <p:tags r:id="rId7"/>
              </p:custDataLst>
            </p:nvPr>
          </p:nvSpPr>
          <p:spPr>
            <a:xfrm>
              <a:off x="389" y="9662"/>
              <a:ext cx="4036" cy="911"/>
            </a:xfrm>
            <a:prstGeom prst="roundRect">
              <a:avLst/>
            </a:prstGeom>
            <a:solidFill>
              <a:schemeClr val="accent1">
                <a:lumMod val="20000"/>
                <a:lumOff val="80000"/>
              </a:schemeClr>
            </a:solidFill>
            <a:ln w="9525">
              <a:noFill/>
            </a:ln>
          </p:spPr>
          <p:txBody>
            <a:bodyPr wrap="square" rtlCol="0" anchor="t">
              <a:spAutoFit/>
            </a:bodyPr>
            <a:lstStyle/>
            <a:p>
              <a:pPr marL="0" marR="0" lvl="0" indent="0" algn="ctr" defTabSz="914400" rtl="0" eaLnBrk="1" fontAlgn="auto" latinLnBrk="0" hangingPunct="1">
                <a:lnSpc>
                  <a:spcPct val="100000"/>
                </a:lnSpc>
                <a:spcBef>
                  <a:spcPct val="50000"/>
                </a:spcBef>
                <a:spcAft>
                  <a:spcPct val="0"/>
                </a:spcAft>
                <a:buClr>
                  <a:srgbClr val="0563C1"/>
                </a:buClr>
                <a:buSzTx/>
                <a:buFont typeface="Wingdings" panose="05000000000000000000" pitchFamily="2" charset="2"/>
                <a:buNone/>
                <a:defRPr/>
              </a:pPr>
              <a:r>
                <a:rPr kumimoji="0" lang="zh-CN" altLang="en-US" sz="2800" i="0" u="none" strike="noStrike" kern="120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rPr>
                <a:t>炼苗、</a:t>
              </a:r>
              <a:r>
                <a:rPr kumimoji="0" sz="2800" i="0" u="none" strike="noStrike" kern="1200" cap="none" spc="0" normalizeH="0" baseline="0" noProof="0" err="1" smtClean="0">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rPr>
                <a:t>移栽</a:t>
              </a:r>
              <a:endParaRPr kumimoji="0" sz="28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endParaRPr>
            </a:p>
          </p:txBody>
        </p:sp>
        <p:sp>
          <p:nvSpPr>
            <p:cNvPr id="37" name="下箭头 36"/>
            <p:cNvSpPr/>
            <p:nvPr>
              <p:custDataLst>
                <p:tags r:id="rId8"/>
              </p:custDataLst>
            </p:nvPr>
          </p:nvSpPr>
          <p:spPr>
            <a:xfrm>
              <a:off x="2133" y="2673"/>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rgbClr val="FFFFFF"/>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39" name="下箭头 38"/>
            <p:cNvSpPr/>
            <p:nvPr>
              <p:custDataLst>
                <p:tags r:id="rId9"/>
              </p:custDataLst>
            </p:nvPr>
          </p:nvSpPr>
          <p:spPr>
            <a:xfrm>
              <a:off x="2141" y="4337"/>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rgbClr val="FFFFFF"/>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40" name="下箭头 39"/>
            <p:cNvSpPr/>
            <p:nvPr>
              <p:custDataLst>
                <p:tags r:id="rId10"/>
              </p:custDataLst>
            </p:nvPr>
          </p:nvSpPr>
          <p:spPr>
            <a:xfrm>
              <a:off x="2133" y="5978"/>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rgbClr val="FFFFFF"/>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41" name="下箭头 40"/>
            <p:cNvSpPr/>
            <p:nvPr>
              <p:custDataLst>
                <p:tags r:id="rId11"/>
              </p:custDataLst>
            </p:nvPr>
          </p:nvSpPr>
          <p:spPr>
            <a:xfrm>
              <a:off x="2069" y="7526"/>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rgbClr val="FFFFFF"/>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42" name="下箭头 41"/>
            <p:cNvSpPr/>
            <p:nvPr>
              <p:custDataLst>
                <p:tags r:id="rId12"/>
              </p:custDataLst>
            </p:nvPr>
          </p:nvSpPr>
          <p:spPr>
            <a:xfrm>
              <a:off x="2101" y="9094"/>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rgbClr val="FFFFFF"/>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grpSp>
      <p:cxnSp>
        <p:nvCxnSpPr>
          <p:cNvPr id="44" name="直接连接符 43"/>
          <p:cNvCxnSpPr/>
          <p:nvPr>
            <p:custDataLst>
              <p:tags r:id="rId13"/>
            </p:custDataLst>
          </p:nvPr>
        </p:nvCxnSpPr>
        <p:spPr>
          <a:xfrm flipH="1">
            <a:off x="3316021" y="1045352"/>
            <a:ext cx="2540" cy="5758815"/>
          </a:xfrm>
          <a:prstGeom prst="line">
            <a:avLst/>
          </a:prstGeom>
          <a:ln w="38100">
            <a:solidFill>
              <a:srgbClr val="0000FF"/>
            </a:solidFill>
            <a:prstDash val="dash"/>
          </a:ln>
        </p:spPr>
        <p:style>
          <a:lnRef idx="1">
            <a:schemeClr val="accent1"/>
          </a:lnRef>
          <a:fillRef idx="0">
            <a:schemeClr val="accent1"/>
          </a:fillRef>
          <a:effectRef idx="0">
            <a:schemeClr val="accent1"/>
          </a:effectRef>
          <a:fontRef idx="minor">
            <a:schemeClr val="tx1"/>
          </a:fontRef>
        </p:style>
      </p:cxnSp>
      <p:sp>
        <p:nvSpPr>
          <p:cNvPr id="45" name="文本框 44"/>
          <p:cNvSpPr txBox="1"/>
          <p:nvPr>
            <p:custDataLst>
              <p:tags r:id="rId14"/>
            </p:custDataLst>
          </p:nvPr>
        </p:nvSpPr>
        <p:spPr>
          <a:xfrm>
            <a:off x="3390537" y="1069748"/>
            <a:ext cx="5140459" cy="1863725"/>
          </a:xfrm>
          <a:prstGeom prst="rect">
            <a:avLst/>
          </a:prstGeom>
          <a:noFill/>
        </p:spPr>
        <p:txBody>
          <a:bodyPr wrap="square">
            <a:spAutoFit/>
          </a:bodyPr>
          <a:lstStyle/>
          <a:p>
            <a:pPr>
              <a:lnSpc>
                <a:spcPct val="120000"/>
              </a:lnSpc>
            </a:pPr>
            <a:r>
              <a:rPr lang="zh-CN" altLang="en-US" sz="2400" smtClean="0">
                <a:latin typeface="Times New Roman" panose="02020603050405020304" pitchFamily="18" charset="0"/>
                <a:ea typeface="黑体" panose="02010609060101010101" charset="-122"/>
                <a:cs typeface="Times New Roman" panose="02020603050405020304" pitchFamily="18" charset="0"/>
              </a:rPr>
              <a:t>培养</a:t>
            </a:r>
            <a:r>
              <a:rPr lang="en-US" altLang="zh-CN" sz="2400" smtClean="0">
                <a:solidFill>
                  <a:srgbClr val="FF0000"/>
                </a:solidFill>
                <a:latin typeface="Times New Roman" panose="02020603050405020304" pitchFamily="18" charset="0"/>
                <a:ea typeface="黑体" panose="02010609060101010101" charset="-122"/>
                <a:cs typeface="Times New Roman" panose="02020603050405020304" pitchFamily="18" charset="0"/>
              </a:rPr>
              <a:t>15~20</a:t>
            </a:r>
            <a:r>
              <a:rPr lang="zh-CN" altLang="en-US" sz="2400" smtClean="0">
                <a:solidFill>
                  <a:srgbClr val="FF0000"/>
                </a:solidFill>
                <a:latin typeface="Times New Roman" panose="02020603050405020304" pitchFamily="18" charset="0"/>
                <a:ea typeface="黑体" panose="02010609060101010101" charset="-122"/>
                <a:cs typeface="Times New Roman" panose="02020603050405020304" pitchFamily="18" charset="0"/>
              </a:rPr>
              <a:t>天</a:t>
            </a:r>
            <a:r>
              <a:rPr lang="zh-CN" altLang="en-US" sz="2400" smtClean="0">
                <a:latin typeface="Times New Roman" panose="02020603050405020304" pitchFamily="18" charset="0"/>
                <a:ea typeface="黑体" panose="02010609060101010101" charset="-122"/>
                <a:cs typeface="Times New Roman" panose="02020603050405020304" pitchFamily="18" charset="0"/>
              </a:rPr>
              <a:t>后</a:t>
            </a:r>
            <a:r>
              <a:rPr lang="zh-CN" altLang="en-US" sz="2400">
                <a:latin typeface="Times New Roman" panose="02020603050405020304" pitchFamily="18" charset="0"/>
                <a:ea typeface="黑体" panose="02010609060101010101" charset="-122"/>
                <a:cs typeface="Times New Roman" panose="02020603050405020304" pitchFamily="18" charset="0"/>
              </a:rPr>
              <a:t>，将生长良好的愈伤组织转接到诱导</a:t>
            </a:r>
            <a:r>
              <a:rPr lang="zh-CN" altLang="en-US" sz="2400">
                <a:solidFill>
                  <a:schemeClr val="accent1">
                    <a:lumMod val="75000"/>
                  </a:schemeClr>
                </a:solidFill>
                <a:latin typeface="Times New Roman" panose="02020603050405020304" pitchFamily="18" charset="0"/>
                <a:ea typeface="黑体" panose="02010609060101010101" charset="-122"/>
                <a:cs typeface="Times New Roman" panose="02020603050405020304" pitchFamily="18" charset="0"/>
              </a:rPr>
              <a:t>生芽的培养基</a:t>
            </a:r>
            <a:r>
              <a:rPr lang="zh-CN" altLang="en-US" sz="2400">
                <a:latin typeface="Times New Roman" panose="02020603050405020304" pitchFamily="18" charset="0"/>
                <a:ea typeface="黑体" panose="02010609060101010101" charset="-122"/>
                <a:cs typeface="Times New Roman" panose="02020603050405020304" pitchFamily="18" charset="0"/>
              </a:rPr>
              <a:t>上。长出芽后，再将其转接到诱导</a:t>
            </a:r>
            <a:r>
              <a:rPr lang="zh-CN" altLang="en-US" sz="2400">
                <a:solidFill>
                  <a:schemeClr val="accent1">
                    <a:lumMod val="75000"/>
                  </a:schemeClr>
                </a:solidFill>
                <a:latin typeface="Times New Roman" panose="02020603050405020304" pitchFamily="18" charset="0"/>
                <a:ea typeface="黑体" panose="02010609060101010101" charset="-122"/>
                <a:cs typeface="Times New Roman" panose="02020603050405020304" pitchFamily="18" charset="0"/>
              </a:rPr>
              <a:t>生根的培养基上</a:t>
            </a:r>
            <a:r>
              <a:rPr lang="zh-CN" altLang="en-US" sz="2400">
                <a:latin typeface="Times New Roman" panose="02020603050405020304" pitchFamily="18" charset="0"/>
                <a:ea typeface="黑体" panose="02010609060101010101" charset="-122"/>
                <a:cs typeface="Times New Roman" panose="02020603050405020304" pitchFamily="18" charset="0"/>
              </a:rPr>
              <a:t>，进一步诱导形成</a:t>
            </a:r>
            <a:r>
              <a:rPr lang="zh-CN" altLang="en-US" sz="2400">
                <a:solidFill>
                  <a:srgbClr val="FF0000"/>
                </a:solidFill>
                <a:latin typeface="Times New Roman" panose="02020603050405020304" pitchFamily="18" charset="0"/>
                <a:ea typeface="黑体" panose="02010609060101010101" charset="-122"/>
                <a:cs typeface="Times New Roman" panose="02020603050405020304" pitchFamily="18" charset="0"/>
              </a:rPr>
              <a:t>试管苗</a:t>
            </a:r>
            <a:r>
              <a:rPr lang="zh-CN" altLang="en-US" sz="2400">
                <a:latin typeface="Times New Roman" panose="02020603050405020304" pitchFamily="18" charset="0"/>
                <a:ea typeface="黑体" panose="02010609060101010101" charset="-122"/>
                <a:cs typeface="Times New Roman" panose="02020603050405020304" pitchFamily="18" charset="0"/>
              </a:rPr>
              <a:t>。</a:t>
            </a:r>
            <a:endParaRPr lang="zh-CN" altLang="en-US" sz="2400">
              <a:latin typeface="Times New Roman" panose="02020603050405020304" pitchFamily="18" charset="0"/>
              <a:ea typeface="黑体" panose="02010609060101010101" charset="-122"/>
              <a:cs typeface="Times New Roman" panose="02020603050405020304" pitchFamily="18" charset="0"/>
            </a:endParaRPr>
          </a:p>
        </p:txBody>
      </p:sp>
      <p:pic>
        <p:nvPicPr>
          <p:cNvPr id="38" name="图片 37"/>
          <p:cNvPicPr>
            <a:picLocks noChangeAspect="1"/>
          </p:cNvPicPr>
          <p:nvPr>
            <p:custDataLst>
              <p:tags r:id="rId15"/>
            </p:custDataLst>
          </p:nvPr>
        </p:nvPicPr>
        <p:blipFill>
          <a:blip r:embed="rId16"/>
          <a:stretch>
            <a:fillRect/>
          </a:stretch>
        </p:blipFill>
        <p:spPr>
          <a:xfrm>
            <a:off x="8813429" y="3616849"/>
            <a:ext cx="3196103" cy="2995206"/>
          </a:xfrm>
          <a:prstGeom prst="rect">
            <a:avLst/>
          </a:prstGeom>
        </p:spPr>
      </p:pic>
      <p:grpSp>
        <p:nvGrpSpPr>
          <p:cNvPr id="6" name="组合 5"/>
          <p:cNvGrpSpPr/>
          <p:nvPr>
            <p:custDataLst>
              <p:tags r:id="rId17"/>
            </p:custDataLst>
          </p:nvPr>
        </p:nvGrpSpPr>
        <p:grpSpPr>
          <a:xfrm>
            <a:off x="4728961" y="3566169"/>
            <a:ext cx="2264892" cy="521970"/>
            <a:chOff x="4714020" y="3413462"/>
            <a:chExt cx="2264892" cy="521970"/>
          </a:xfrm>
          <a:solidFill>
            <a:schemeClr val="accent6">
              <a:lumMod val="20000"/>
              <a:lumOff val="80000"/>
            </a:schemeClr>
          </a:solidFill>
        </p:grpSpPr>
        <p:sp>
          <p:nvSpPr>
            <p:cNvPr id="15" name="矩形 14"/>
            <p:cNvSpPr/>
            <p:nvPr>
              <p:custDataLst>
                <p:tags r:id="rId18"/>
              </p:custDataLst>
            </p:nvPr>
          </p:nvSpPr>
          <p:spPr>
            <a:xfrm>
              <a:off x="4714020" y="3413462"/>
              <a:ext cx="2264892" cy="521970"/>
            </a:xfrm>
            <a:prstGeom prst="rect">
              <a:avLst/>
            </a:prstGeom>
            <a:grpFill/>
            <a:ln>
              <a:noFill/>
            </a:ln>
          </p:spPr>
          <p:txBody>
            <a:bodyPr wrap="square">
              <a:spAutoFit/>
            </a:bodyPr>
            <a:lstStyle/>
            <a:p>
              <a:r>
                <a:rPr lang="zh-CN" altLang="en-US" sz="2800" smtClean="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     置于</a:t>
              </a:r>
              <a:r>
                <a:rPr lang="zh-CN" altLang="zh-CN" sz="2800">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光照</a:t>
              </a:r>
              <a:r>
                <a:rPr lang="zh-CN" altLang="zh-CN" sz="24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a:t>
              </a:r>
              <a:endParaRPr lang="zh-CN" altLang="en-US" sz="2400">
                <a:latin typeface="Times New Roman" panose="02020603050405020304" pitchFamily="18" charset="0"/>
                <a:ea typeface="黑体" panose="02010609060101010101" charset="-122"/>
                <a:cs typeface="Times New Roman" panose="02020603050405020304" pitchFamily="18" charset="0"/>
              </a:endParaRPr>
            </a:p>
          </p:txBody>
        </p:sp>
        <p:pic>
          <p:nvPicPr>
            <p:cNvPr id="47" name="图片 46"/>
            <p:cNvPicPr>
              <a:picLocks noChangeAspect="1"/>
            </p:cNvPicPr>
            <p:nvPr>
              <p:custDataLst>
                <p:tags r:id="rId19"/>
              </p:custDataLst>
            </p:nvPr>
          </p:nvPicPr>
          <p:blipFill>
            <a:blip r:embed="rId20">
              <a:extLst>
                <a:ext uri="{BEBA8EAE-BF5A-486C-A8C5-ECC9F3942E4B}">
                  <a14:imgProps xmlns:a14="http://schemas.microsoft.com/office/drawing/2010/main">
                    <a14:imgLayer r:embed="rId21">
                      <a14:imgEffect>
                        <a14:backgroundRemoval t="2233" b="97270" l="424" r="97669">
                          <a14:foregroundMark x1="47669" y1="37469" x2="55297" y2="48387"/>
                          <a14:foregroundMark x1="51907" y1="34739" x2="57627" y2="39206"/>
                          <a14:foregroundMark x1="50847" y1="82382" x2="53390" y2="82134"/>
                        </a14:backgroundRemoval>
                      </a14:imgEffect>
                    </a14:imgLayer>
                  </a14:imgProps>
                </a:ext>
              </a:extLst>
            </a:blip>
            <a:stretch>
              <a:fillRect/>
            </a:stretch>
          </p:blipFill>
          <p:spPr>
            <a:xfrm>
              <a:off x="4759860" y="3473667"/>
              <a:ext cx="471777" cy="402810"/>
            </a:xfrm>
            <a:prstGeom prst="rect">
              <a:avLst/>
            </a:prstGeom>
            <a:grpFill/>
            <a:ln>
              <a:noFill/>
            </a:ln>
          </p:spPr>
        </p:pic>
      </p:grpSp>
      <p:sp>
        <p:nvSpPr>
          <p:cNvPr id="36" name="圆角矩形标注 35"/>
          <p:cNvSpPr/>
          <p:nvPr>
            <p:custDataLst>
              <p:tags r:id="rId22"/>
            </p:custDataLst>
          </p:nvPr>
        </p:nvSpPr>
        <p:spPr>
          <a:xfrm>
            <a:off x="4293801" y="4731067"/>
            <a:ext cx="3791918" cy="944245"/>
          </a:xfrm>
          <a:prstGeom prst="wedgeRoundRectCallout">
            <a:avLst>
              <a:gd name="adj1" fmla="val -910"/>
              <a:gd name="adj2" fmla="val -114416"/>
              <a:gd name="adj3" fmla="val 16667"/>
            </a:avLst>
          </a:prstGeom>
          <a:solidFill>
            <a:schemeClr val="accent4">
              <a:lumMod val="20000"/>
              <a:lumOff val="80000"/>
            </a:schemeClr>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r>
              <a:rPr lang="zh-CN" altLang="en-US" sz="2400" kern="0">
                <a:solidFill>
                  <a:prstClr val="black"/>
                </a:solidFill>
                <a:latin typeface="Times New Roman" panose="02020603050405020304" pitchFamily="18" charset="0"/>
                <a:ea typeface="黑体" panose="02010609060101010101" charset="-122"/>
                <a:cs typeface="Arial" panose="020B0604020202020204"/>
              </a:rPr>
              <a:t>芽发育成叶，叶肉细胞中叶绿素的合成需要光照</a:t>
            </a:r>
            <a:endParaRPr lang="zh-CN" altLang="en-US" sz="2400" kern="0">
              <a:solidFill>
                <a:prstClr val="black"/>
              </a:solidFill>
              <a:latin typeface="Times New Roman" panose="02020603050405020304" pitchFamily="18" charset="0"/>
              <a:ea typeface="黑体" panose="02010609060101010101" charset="-122"/>
              <a:cs typeface="Arial" panose="020B0604020202020204"/>
            </a:endParaRPr>
          </a:p>
        </p:txBody>
      </p:sp>
      <p:sp>
        <p:nvSpPr>
          <p:cNvPr id="7" name="文本框 6"/>
          <p:cNvSpPr txBox="1"/>
          <p:nvPr>
            <p:custDataLst>
              <p:tags r:id="rId23"/>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pic>
        <p:nvPicPr>
          <p:cNvPr id="52" name="图片 51"/>
          <p:cNvPicPr>
            <a:picLocks noChangeAspect="1"/>
          </p:cNvPicPr>
          <p:nvPr>
            <p:custDataLst>
              <p:tags r:id="rId24"/>
            </p:custDataLst>
          </p:nvPr>
        </p:nvPicPr>
        <p:blipFill>
          <a:blip r:embed="rId25"/>
          <a:stretch>
            <a:fillRect/>
          </a:stretch>
        </p:blipFill>
        <p:spPr>
          <a:xfrm>
            <a:off x="3480435" y="5746750"/>
            <a:ext cx="5273040" cy="894715"/>
          </a:xfrm>
          <a:prstGeom prst="rect">
            <a:avLst/>
          </a:prstGeom>
        </p:spPr>
      </p:pic>
      <p:sp>
        <p:nvSpPr>
          <p:cNvPr id="53" name="文本框 52"/>
          <p:cNvSpPr txBox="1"/>
          <p:nvPr>
            <p:custDataLst>
              <p:tags r:id="rId26"/>
            </p:custDataLst>
          </p:nvPr>
        </p:nvSpPr>
        <p:spPr>
          <a:xfrm>
            <a:off x="3409184" y="3028719"/>
            <a:ext cx="8977646" cy="460375"/>
          </a:xfrm>
          <a:prstGeom prst="rect">
            <a:avLst/>
          </a:prstGeom>
          <a:noFill/>
        </p:spPr>
        <p:txBody>
          <a:bodyPr wrap="square" rtlCol="0">
            <a:spAutoFit/>
          </a:bodyPr>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6096E6"/>
                </a:solidFill>
                <a:effectLst/>
                <a:uLnTx/>
                <a:uFillTx/>
                <a:latin typeface="Times New Roman" panose="02020603050405020304" pitchFamily="18" charset="0"/>
                <a:ea typeface="黑体" panose="02010609060101010101" charset="-122"/>
                <a:cs typeface="Times New Roman" panose="02020603050405020304" pitchFamily="18" charset="0"/>
              </a:rPr>
              <a:t>注意：每日需要给予适当时间和强度的光照！</a:t>
            </a:r>
            <a:r>
              <a:rPr kumimoji="0" lang="en-US"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a:t>
            </a:r>
            <a:r>
              <a:rPr kumimoji="0" lang="zh-CN" altLang="en-US"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光照培养</a:t>
            </a:r>
            <a:r>
              <a:rPr kumimoji="0" lang="en-US"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a:t>
            </a:r>
            <a:endParaRPr kumimoji="0" lang="en-US" altLang="zh-CN"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2" name="文本框 1"/>
          <p:cNvSpPr txBox="1"/>
          <p:nvPr>
            <p:custDataLst>
              <p:tags r:id="rId27"/>
            </p:custDataLst>
          </p:nvPr>
        </p:nvSpPr>
        <p:spPr>
          <a:xfrm>
            <a:off x="3899535" y="551180"/>
            <a:ext cx="6228080" cy="521970"/>
          </a:xfrm>
          <a:prstGeom prst="rect">
            <a:avLst/>
          </a:prstGeom>
          <a:solidFill>
            <a:schemeClr val="accent6">
              <a:lumMod val="20000"/>
              <a:lumOff val="80000"/>
            </a:schemeClr>
          </a:solidFill>
        </p:spPr>
        <p:txBody>
          <a:bodyPr wrap="none" rtlCol="0" anchor="t">
            <a:spAutoFit/>
          </a:bodyPr>
          <a:p>
            <a:r>
              <a:rPr sz="2800">
                <a:highlight>
                  <a:srgbClr val="FFFF00"/>
                </a:highlight>
                <a:latin typeface="Times New Roman" panose="02020603050405020304" pitchFamily="18" charset="0"/>
                <a:ea typeface="黑体" panose="02010609060101010101" charset="-122"/>
                <a:cs typeface="宋体" panose="02010600030101010101" pitchFamily="2" charset="-122"/>
                <a:sym typeface="+mn-ea"/>
              </a:rPr>
              <a:t>注意顺序</a:t>
            </a:r>
            <a:r>
              <a:rPr sz="2800">
                <a:latin typeface="Times New Roman" panose="02020603050405020304" pitchFamily="18" charset="0"/>
                <a:ea typeface="黑体" panose="02010609060101010101" charset="-122"/>
                <a:cs typeface="宋体" panose="02010600030101010101" pitchFamily="2" charset="-122"/>
                <a:sym typeface="+mn-ea"/>
              </a:rPr>
              <a:t>，</a:t>
            </a:r>
            <a:r>
              <a:rPr sz="2800">
                <a:solidFill>
                  <a:srgbClr val="FF0000"/>
                </a:solidFill>
                <a:latin typeface="Times New Roman" panose="02020603050405020304" pitchFamily="18" charset="0"/>
                <a:ea typeface="黑体" panose="02010609060101010101" charset="-122"/>
                <a:cs typeface="宋体" panose="02010600030101010101" pitchFamily="2" charset="-122"/>
                <a:sym typeface="+mn-ea"/>
              </a:rPr>
              <a:t>先诱导生芽，再诱导生根</a:t>
            </a:r>
            <a:r>
              <a:rPr lang="zh-CN" sz="2800">
                <a:latin typeface="Times New Roman" panose="02020603050405020304" pitchFamily="18" charset="0"/>
                <a:ea typeface="黑体" panose="02010609060101010101" charset="-122"/>
                <a:cs typeface="宋体" panose="02010600030101010101" pitchFamily="2" charset="-122"/>
                <a:sym typeface="+mn-ea"/>
              </a:rPr>
              <a:t>。</a:t>
            </a:r>
            <a:endParaRPr lang="zh-CN" sz="2800">
              <a:latin typeface="Times New Roman" panose="02020603050405020304" pitchFamily="18" charset="0"/>
              <a:ea typeface="黑体" panose="02010609060101010101" charset="-122"/>
              <a:cs typeface="宋体" panose="02010600030101010101" pitchFamily="2" charset="-122"/>
              <a:sym typeface="+mn-ea"/>
            </a:endParaRPr>
          </a:p>
        </p:txBody>
      </p:sp>
      <p:pic>
        <p:nvPicPr>
          <p:cNvPr id="4" name="图片 3"/>
          <p:cNvPicPr>
            <a:picLocks noChangeAspect="1"/>
          </p:cNvPicPr>
          <p:nvPr>
            <p:custDataLst>
              <p:tags r:id="rId28"/>
            </p:custDataLst>
          </p:nvPr>
        </p:nvPicPr>
        <p:blipFill>
          <a:blip r:embed="rId29"/>
          <a:stretch>
            <a:fillRect/>
          </a:stretch>
        </p:blipFill>
        <p:spPr>
          <a:xfrm>
            <a:off x="8397875" y="1069975"/>
            <a:ext cx="1908175" cy="1626235"/>
          </a:xfrm>
          <a:prstGeom prst="rect">
            <a:avLst/>
          </a:prstGeom>
        </p:spPr>
      </p:pic>
      <p:pic>
        <p:nvPicPr>
          <p:cNvPr id="3" name="图片 2"/>
          <p:cNvPicPr>
            <a:picLocks noChangeAspect="1"/>
          </p:cNvPicPr>
          <p:nvPr>
            <p:custDataLst>
              <p:tags r:id="rId30"/>
            </p:custDataLst>
          </p:nvPr>
        </p:nvPicPr>
        <p:blipFill>
          <a:blip r:embed="rId31"/>
          <a:stretch>
            <a:fillRect/>
          </a:stretch>
        </p:blipFill>
        <p:spPr>
          <a:xfrm>
            <a:off x="10127615" y="1458595"/>
            <a:ext cx="1762760" cy="1606550"/>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wipe(left)">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anim calcmode="lin" valueType="num">
                                      <p:cBhvr additive="base">
                                        <p:cTn id="23" dur="500" fill="hold"/>
                                        <p:tgtEl>
                                          <p:spTgt spid="38"/>
                                        </p:tgtEl>
                                        <p:attrNameLst>
                                          <p:attrName>ppt_x</p:attrName>
                                        </p:attrNameLst>
                                      </p:cBhvr>
                                      <p:tavLst>
                                        <p:tav tm="0">
                                          <p:val>
                                            <p:strVal val="#ppt_x"/>
                                          </p:val>
                                        </p:tav>
                                        <p:tav tm="100000">
                                          <p:val>
                                            <p:strVal val="#ppt_x"/>
                                          </p:val>
                                        </p:tav>
                                      </p:tavLst>
                                    </p:anim>
                                    <p:anim calcmode="lin" valueType="num">
                                      <p:cBhvr additive="base">
                                        <p:cTn id="2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bldLvl="0" animBg="1"/>
      <p:bldP spid="53" grpId="0"/>
      <p:bldP spid="2"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42"/>
          <p:cNvGrpSpPr/>
          <p:nvPr>
            <p:custDataLst>
              <p:tags r:id="rId1"/>
            </p:custDataLst>
          </p:nvPr>
        </p:nvGrpSpPr>
        <p:grpSpPr>
          <a:xfrm>
            <a:off x="370840" y="1047115"/>
            <a:ext cx="2625090" cy="5666740"/>
            <a:chOff x="389" y="1649"/>
            <a:chExt cx="4134" cy="8924"/>
          </a:xfrm>
        </p:grpSpPr>
        <p:sp>
          <p:nvSpPr>
            <p:cNvPr id="8" name="圆角矩形 7"/>
            <p:cNvSpPr/>
            <p:nvPr>
              <p:custDataLst>
                <p:tags r:id="rId2"/>
              </p:custDataLst>
            </p:nvPr>
          </p:nvSpPr>
          <p:spPr>
            <a:xfrm>
              <a:off x="487" y="1649"/>
              <a:ext cx="4036" cy="911"/>
            </a:xfrm>
            <a:prstGeom prst="roundRect">
              <a:avLst/>
            </a:prstGeom>
            <a:solidFill>
              <a:schemeClr val="accent6">
                <a:lumMod val="40000"/>
                <a:lumOff val="60000"/>
              </a:schemeClr>
            </a:solidFill>
            <a:ln w="9525">
              <a:noFill/>
            </a:ln>
          </p:spPr>
          <p:txBody>
            <a:bodyPr wrap="square" rtlCol="0" anchor="t">
              <a:spAutoFit/>
            </a:bodyPr>
            <a:lstStyle/>
            <a:p>
              <a:pPr marL="0" marR="0" lvl="0" indent="0" algn="ctr" defTabSz="914400" rtl="0" eaLnBrk="1" fontAlgn="auto" latinLnBrk="0" hangingPunct="1">
                <a:lnSpc>
                  <a:spcPct val="100000"/>
                </a:lnSpc>
                <a:spcBef>
                  <a:spcPct val="50000"/>
                </a:spcBef>
                <a:spcAft>
                  <a:spcPct val="0"/>
                </a:spcAft>
                <a:buClr>
                  <a:srgbClr val="0563C1"/>
                </a:buClr>
                <a:buSzTx/>
                <a:buFont typeface="Wingdings" panose="05000000000000000000" pitchFamily="2" charset="2"/>
                <a:buNone/>
                <a:defRPr/>
              </a:pPr>
              <a:r>
                <a:rPr kumimoji="0" sz="28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rPr>
                <a:t>外植体的消毒</a:t>
              </a:r>
              <a:endParaRPr kumimoji="0" lang="zh-CN" altLang="en-US" sz="28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endParaRPr>
            </a:p>
          </p:txBody>
        </p:sp>
        <p:sp>
          <p:nvSpPr>
            <p:cNvPr id="25" name="圆角矩形 24"/>
            <p:cNvSpPr/>
            <p:nvPr>
              <p:custDataLst>
                <p:tags r:id="rId3"/>
              </p:custDataLst>
            </p:nvPr>
          </p:nvSpPr>
          <p:spPr>
            <a:xfrm>
              <a:off x="485" y="3229"/>
              <a:ext cx="4036" cy="911"/>
            </a:xfrm>
            <a:prstGeom prst="roundRect">
              <a:avLst/>
            </a:prstGeom>
            <a:solidFill>
              <a:schemeClr val="accent6">
                <a:lumMod val="40000"/>
                <a:lumOff val="60000"/>
              </a:schemeClr>
            </a:solidFill>
            <a:ln w="9525">
              <a:noFill/>
            </a:ln>
          </p:spPr>
          <p:txBody>
            <a:bodyPr wrap="square" rtlCol="0" anchor="t">
              <a:spAutoFit/>
            </a:bodyPr>
            <a:lstStyle/>
            <a:p>
              <a:pPr marL="0" marR="0" lvl="0" indent="0" algn="ctr" defTabSz="914400" rtl="0" eaLnBrk="1" fontAlgn="auto" latinLnBrk="0" hangingPunct="1">
                <a:lnSpc>
                  <a:spcPct val="100000"/>
                </a:lnSpc>
                <a:spcBef>
                  <a:spcPct val="50000"/>
                </a:spcBef>
                <a:spcAft>
                  <a:spcPct val="0"/>
                </a:spcAft>
                <a:buClr>
                  <a:srgbClr val="0563C1"/>
                </a:buClr>
                <a:buSzTx/>
                <a:buFont typeface="Wingdings" panose="05000000000000000000" pitchFamily="2" charset="2"/>
                <a:buNone/>
                <a:defRPr/>
              </a:pPr>
              <a:r>
                <a:rPr kumimoji="0" sz="28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rPr>
                <a:t>外植体的切段</a:t>
              </a:r>
              <a:endParaRPr kumimoji="0" lang="zh-CN" altLang="en-US" sz="28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endParaRPr>
            </a:p>
          </p:txBody>
        </p:sp>
        <p:sp>
          <p:nvSpPr>
            <p:cNvPr id="30" name="圆角矩形 29"/>
            <p:cNvSpPr/>
            <p:nvPr>
              <p:custDataLst>
                <p:tags r:id="rId4"/>
              </p:custDataLst>
            </p:nvPr>
          </p:nvSpPr>
          <p:spPr>
            <a:xfrm>
              <a:off x="469" y="4827"/>
              <a:ext cx="4036" cy="911"/>
            </a:xfrm>
            <a:prstGeom prst="roundRect">
              <a:avLst/>
            </a:prstGeom>
            <a:solidFill>
              <a:schemeClr val="accent6">
                <a:lumMod val="40000"/>
                <a:lumOff val="60000"/>
              </a:schemeClr>
            </a:solidFill>
            <a:ln w="9525">
              <a:noFill/>
            </a:ln>
          </p:spPr>
          <p:txBody>
            <a:bodyPr wrap="square" rtlCol="0" anchor="t">
              <a:spAutoFit/>
            </a:bodyPr>
            <a:lstStyle/>
            <a:p>
              <a:pPr marL="0" marR="0" lvl="0" indent="0" algn="ctr" defTabSz="914400" rtl="0" eaLnBrk="1" fontAlgn="auto" latinLnBrk="0" hangingPunct="1">
                <a:lnSpc>
                  <a:spcPct val="100000"/>
                </a:lnSpc>
                <a:spcBef>
                  <a:spcPct val="50000"/>
                </a:spcBef>
                <a:spcAft>
                  <a:spcPct val="0"/>
                </a:spcAft>
                <a:buClr>
                  <a:srgbClr val="0563C1"/>
                </a:buClr>
                <a:buSzTx/>
                <a:buFont typeface="Wingdings" panose="05000000000000000000" pitchFamily="2" charset="2"/>
                <a:buNone/>
                <a:defRPr/>
              </a:pPr>
              <a:r>
                <a:rPr kumimoji="0" sz="2800" i="0" u="none" strike="noStrike" kern="1200" cap="none" spc="0" normalizeH="0" baseline="0" noProof="0" err="1">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rPr>
                <a:t>接种外植体</a:t>
              </a:r>
              <a:endParaRPr kumimoji="0" sz="2800" i="0" u="none" strike="noStrike" kern="1200" cap="none" spc="0" normalizeH="0" baseline="0" noProof="0" err="1">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endParaRPr>
            </a:p>
          </p:txBody>
        </p:sp>
        <p:sp>
          <p:nvSpPr>
            <p:cNvPr id="32" name="圆角矩形 31"/>
            <p:cNvSpPr/>
            <p:nvPr>
              <p:custDataLst>
                <p:tags r:id="rId5"/>
              </p:custDataLst>
            </p:nvPr>
          </p:nvSpPr>
          <p:spPr>
            <a:xfrm>
              <a:off x="469" y="6470"/>
              <a:ext cx="4036" cy="911"/>
            </a:xfrm>
            <a:prstGeom prst="roundRect">
              <a:avLst/>
            </a:prstGeom>
            <a:solidFill>
              <a:schemeClr val="accent6">
                <a:lumMod val="40000"/>
                <a:lumOff val="60000"/>
              </a:schemeClr>
            </a:solidFill>
            <a:ln w="9525">
              <a:noFill/>
            </a:ln>
          </p:spPr>
          <p:txBody>
            <a:bodyPr wrap="square" rtlCol="0" anchor="t">
              <a:spAutoFit/>
            </a:bodyPr>
            <a:lstStyle/>
            <a:p>
              <a:pPr marL="0" marR="0" lvl="0" indent="0" algn="ctr" defTabSz="914400" rtl="0" eaLnBrk="1" fontAlgn="auto" latinLnBrk="0" hangingPunct="1">
                <a:lnSpc>
                  <a:spcPct val="100000"/>
                </a:lnSpc>
                <a:spcBef>
                  <a:spcPct val="50000"/>
                </a:spcBef>
                <a:spcAft>
                  <a:spcPct val="0"/>
                </a:spcAft>
                <a:buClr>
                  <a:srgbClr val="0563C1"/>
                </a:buClr>
                <a:buSzTx/>
                <a:buFont typeface="Wingdings" panose="05000000000000000000" pitchFamily="2" charset="2"/>
                <a:buNone/>
                <a:defRPr/>
              </a:pPr>
              <a:r>
                <a:rPr kumimoji="0" sz="2800" i="0" u="none" strike="noStrike" kern="1200" cap="none" spc="0" normalizeH="0" baseline="0" noProof="0" err="1">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rPr>
                <a:t>诱导愈伤组织</a:t>
              </a:r>
              <a:endParaRPr kumimoji="0" sz="2800" i="0" u="none" strike="noStrike" kern="1200" cap="none" spc="0" normalizeH="0" baseline="0" noProof="0" err="1">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endParaRPr>
            </a:p>
          </p:txBody>
        </p:sp>
        <p:sp>
          <p:nvSpPr>
            <p:cNvPr id="34" name="圆角矩形 33"/>
            <p:cNvSpPr/>
            <p:nvPr>
              <p:custDataLst>
                <p:tags r:id="rId6"/>
              </p:custDataLst>
            </p:nvPr>
          </p:nvSpPr>
          <p:spPr>
            <a:xfrm>
              <a:off x="412" y="8043"/>
              <a:ext cx="4036" cy="911"/>
            </a:xfrm>
            <a:prstGeom prst="roundRect">
              <a:avLst/>
            </a:prstGeom>
            <a:solidFill>
              <a:schemeClr val="accent6">
                <a:lumMod val="40000"/>
                <a:lumOff val="60000"/>
              </a:schemeClr>
            </a:solidFill>
            <a:ln w="9525">
              <a:noFill/>
            </a:ln>
          </p:spPr>
          <p:txBody>
            <a:bodyPr wrap="square" rtlCol="0" anchor="t">
              <a:spAutoFit/>
            </a:bodyPr>
            <a:lstStyle/>
            <a:p>
              <a:pPr marL="0" marR="0" lvl="0" indent="0" algn="ctr" defTabSz="914400" rtl="0" eaLnBrk="1" fontAlgn="auto" latinLnBrk="0" hangingPunct="1">
                <a:lnSpc>
                  <a:spcPct val="100000"/>
                </a:lnSpc>
                <a:spcBef>
                  <a:spcPct val="50000"/>
                </a:spcBef>
                <a:spcAft>
                  <a:spcPct val="0"/>
                </a:spcAft>
                <a:buClr>
                  <a:srgbClr val="0563C1"/>
                </a:buClr>
                <a:buSzTx/>
                <a:buFont typeface="Wingdings" panose="05000000000000000000" pitchFamily="2" charset="2"/>
                <a:buNone/>
                <a:defRPr/>
              </a:pPr>
              <a:r>
                <a:rPr kumimoji="0" sz="28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rPr>
                <a:t>诱导生芽生根</a:t>
              </a:r>
              <a:endParaRPr kumimoji="0" lang="zh-CN" altLang="en-US" sz="28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endParaRPr>
            </a:p>
          </p:txBody>
        </p:sp>
        <p:sp>
          <p:nvSpPr>
            <p:cNvPr id="35" name="圆角矩形 34"/>
            <p:cNvSpPr/>
            <p:nvPr>
              <p:custDataLst>
                <p:tags r:id="rId7"/>
              </p:custDataLst>
            </p:nvPr>
          </p:nvSpPr>
          <p:spPr>
            <a:xfrm>
              <a:off x="389" y="9662"/>
              <a:ext cx="4036" cy="911"/>
            </a:xfrm>
            <a:prstGeom prst="roundRect">
              <a:avLst/>
            </a:prstGeom>
            <a:solidFill>
              <a:schemeClr val="accent6">
                <a:lumMod val="40000"/>
                <a:lumOff val="60000"/>
              </a:schemeClr>
            </a:solidFill>
            <a:ln w="9525">
              <a:noFill/>
            </a:ln>
          </p:spPr>
          <p:txBody>
            <a:bodyPr wrap="square" rtlCol="0" anchor="t">
              <a:spAutoFit/>
            </a:bodyPr>
            <a:lstStyle/>
            <a:p>
              <a:pPr marL="0" marR="0" lvl="0" indent="0" algn="ctr" defTabSz="914400" rtl="0" eaLnBrk="1" fontAlgn="auto" latinLnBrk="0" hangingPunct="1">
                <a:lnSpc>
                  <a:spcPct val="100000"/>
                </a:lnSpc>
                <a:spcBef>
                  <a:spcPct val="50000"/>
                </a:spcBef>
                <a:spcAft>
                  <a:spcPct val="0"/>
                </a:spcAft>
                <a:buClr>
                  <a:srgbClr val="0563C1"/>
                </a:buClr>
                <a:buSzTx/>
                <a:buFont typeface="Wingdings" panose="05000000000000000000" pitchFamily="2" charset="2"/>
                <a:buNone/>
                <a:defRPr/>
              </a:pPr>
              <a:r>
                <a:rPr kumimoji="0" lang="zh-CN" altLang="en-US" sz="2800" i="0" u="none" strike="noStrike" kern="120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rPr>
                <a:t>炼苗、</a:t>
              </a:r>
              <a:r>
                <a:rPr kumimoji="0" sz="2800" i="0" u="none" strike="noStrike" kern="1200" cap="none" spc="0" normalizeH="0" baseline="0" noProof="0" err="1" smtClean="0">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rPr>
                <a:t>移栽</a:t>
              </a:r>
              <a:endParaRPr kumimoji="0" sz="28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幼圆" panose="02010509060101010101" charset="-122"/>
                <a:sym typeface="+mn-ea"/>
              </a:endParaRPr>
            </a:p>
          </p:txBody>
        </p:sp>
        <p:sp>
          <p:nvSpPr>
            <p:cNvPr id="37" name="下箭头 36"/>
            <p:cNvSpPr/>
            <p:nvPr>
              <p:custDataLst>
                <p:tags r:id="rId8"/>
              </p:custDataLst>
            </p:nvPr>
          </p:nvSpPr>
          <p:spPr>
            <a:xfrm>
              <a:off x="2133" y="2673"/>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rgbClr val="FFFFFF"/>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39" name="下箭头 38"/>
            <p:cNvSpPr/>
            <p:nvPr>
              <p:custDataLst>
                <p:tags r:id="rId9"/>
              </p:custDataLst>
            </p:nvPr>
          </p:nvSpPr>
          <p:spPr>
            <a:xfrm>
              <a:off x="2141" y="4337"/>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rgbClr val="FFFFFF"/>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40" name="下箭头 39"/>
            <p:cNvSpPr/>
            <p:nvPr>
              <p:custDataLst>
                <p:tags r:id="rId10"/>
              </p:custDataLst>
            </p:nvPr>
          </p:nvSpPr>
          <p:spPr>
            <a:xfrm>
              <a:off x="2133" y="5978"/>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rgbClr val="FFFFFF"/>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41" name="下箭头 40"/>
            <p:cNvSpPr/>
            <p:nvPr>
              <p:custDataLst>
                <p:tags r:id="rId11"/>
              </p:custDataLst>
            </p:nvPr>
          </p:nvSpPr>
          <p:spPr>
            <a:xfrm>
              <a:off x="2069" y="7526"/>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rgbClr val="FFFFFF"/>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42" name="下箭头 41"/>
            <p:cNvSpPr/>
            <p:nvPr>
              <p:custDataLst>
                <p:tags r:id="rId12"/>
              </p:custDataLst>
            </p:nvPr>
          </p:nvSpPr>
          <p:spPr>
            <a:xfrm>
              <a:off x="2101" y="9094"/>
              <a:ext cx="271" cy="4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i="0" u="none" strike="noStrike" kern="1200" cap="none" spc="0" normalizeH="0" baseline="0" noProof="0">
                <a:ln>
                  <a:noFill/>
                </a:ln>
                <a:solidFill>
                  <a:srgbClr val="FFFFFF"/>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grpSp>
      <p:cxnSp>
        <p:nvCxnSpPr>
          <p:cNvPr id="44" name="直接连接符 43"/>
          <p:cNvCxnSpPr/>
          <p:nvPr>
            <p:custDataLst>
              <p:tags r:id="rId13"/>
            </p:custDataLst>
          </p:nvPr>
        </p:nvCxnSpPr>
        <p:spPr>
          <a:xfrm flipH="1">
            <a:off x="3286760" y="989965"/>
            <a:ext cx="2540" cy="5758815"/>
          </a:xfrm>
          <a:prstGeom prst="line">
            <a:avLst/>
          </a:prstGeom>
          <a:ln w="38100">
            <a:solidFill>
              <a:srgbClr val="0000FF"/>
            </a:solidFill>
            <a:prstDash val="dash"/>
          </a:ln>
        </p:spPr>
        <p:style>
          <a:lnRef idx="1">
            <a:schemeClr val="accent1"/>
          </a:lnRef>
          <a:fillRef idx="0">
            <a:schemeClr val="accent1"/>
          </a:fillRef>
          <a:effectRef idx="0">
            <a:schemeClr val="accent1"/>
          </a:effectRef>
          <a:fontRef idx="minor">
            <a:schemeClr val="tx1"/>
          </a:fontRef>
        </p:style>
      </p:cxnSp>
      <p:sp>
        <p:nvSpPr>
          <p:cNvPr id="20" name="文本框 19"/>
          <p:cNvSpPr txBox="1"/>
          <p:nvPr>
            <p:custDataLst>
              <p:tags r:id="rId14"/>
            </p:custDataLst>
          </p:nvPr>
        </p:nvSpPr>
        <p:spPr>
          <a:xfrm>
            <a:off x="3610192" y="1838007"/>
            <a:ext cx="5208437" cy="4707890"/>
          </a:xfrm>
          <a:prstGeom prst="rect">
            <a:avLst/>
          </a:prstGeom>
          <a:noFill/>
          <a:ln w="9525">
            <a:noFill/>
          </a:ln>
        </p:spPr>
        <p:txBody>
          <a:bodyPr wrap="square" rtlCol="0" anchor="t">
            <a:spAutoFit/>
          </a:body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400" i="0" u="none" strike="noStrike" kern="120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移栽</a:t>
            </a:r>
            <a:r>
              <a:rPr kumimoji="0" lang="zh-CN" altLang="en-US" sz="24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前先打开封口膜或瓶盖，让试管苗</a:t>
            </a:r>
            <a:r>
              <a:rPr kumimoji="0" lang="zh-CN" altLang="en-US" sz="24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在培养箱内生长几日</a:t>
            </a:r>
            <a:r>
              <a:rPr kumimoji="0" lang="zh-CN" altLang="en-US" sz="2400" i="0" u="none" strike="noStrike" kern="120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a:t>
            </a:r>
            <a:endParaRPr kumimoji="0" lang="en-US" altLang="zh-CN" sz="2400" i="0" u="none" strike="noStrike" kern="120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sym typeface="+mn-ea"/>
            </a:endParaRPr>
          </a:p>
          <a:p>
            <a:pPr marL="0" marR="0" lvl="0" indent="0" algn="l" defTabSz="914400" rtl="0" eaLnBrk="1" fontAlgn="auto" latinLnBrk="0" hangingPunct="1">
              <a:lnSpc>
                <a:spcPct val="100000"/>
              </a:lnSpc>
              <a:spcBef>
                <a:spcPct val="50000"/>
              </a:spcBef>
              <a:spcAft>
                <a:spcPct val="0"/>
              </a:spcAft>
              <a:buClrTx/>
              <a:buSzTx/>
              <a:buFontTx/>
              <a:buNone/>
              <a:defRPr/>
            </a:pPr>
            <a:endParaRPr kumimoji="0" lang="en-US" altLang="zh-CN" sz="2400" i="0" u="none" strike="noStrike" kern="120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sym typeface="+mn-ea"/>
            </a:endParaRPr>
          </a:p>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400" i="0" u="none" strike="noStrike" kern="1200" cap="none" spc="0" normalizeH="0" baseline="0" noProof="0" smtClean="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用</a:t>
            </a:r>
            <a:r>
              <a:rPr kumimoji="0" lang="zh-CN" altLang="en-US" sz="24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流水清洗掉根部的培养基后，</a:t>
            </a:r>
            <a:r>
              <a:rPr kumimoji="0" lang="zh-CN" altLang="en-US" sz="2400" i="0" u="none" strike="noStrike" kern="1200" cap="none" spc="0" normalizeH="0" baseline="0" noProof="0">
                <a:ln>
                  <a:noFill/>
                </a:ln>
                <a:solidFill>
                  <a:srgbClr val="0000FF"/>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将幼苗移植到消过毒的蛭石或珍珠岩等环境中，待其长壮后再移栽入土</a:t>
            </a:r>
            <a:r>
              <a:rPr kumimoji="0" lang="zh-CN" altLang="en-US" sz="2400" i="0" u="none" strike="noStrike" kern="1200" cap="none" spc="0" normalizeH="0" baseline="0" noProof="0" smtClean="0">
                <a:ln>
                  <a:noFill/>
                </a:ln>
                <a:solidFill>
                  <a:srgbClr val="0000FF"/>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a:t>
            </a:r>
            <a:endParaRPr kumimoji="0" lang="en-US" altLang="zh-CN" sz="2400" i="0" u="none" strike="noStrike" kern="1200" cap="none" spc="0" normalizeH="0" baseline="0" noProof="0" smtClean="0">
              <a:ln>
                <a:noFill/>
              </a:ln>
              <a:solidFill>
                <a:srgbClr val="0000FF"/>
              </a:solidFill>
              <a:effectLst/>
              <a:uLnTx/>
              <a:uFillTx/>
              <a:latin typeface="Times New Roman" panose="02020603050405020304" pitchFamily="18" charset="0"/>
              <a:ea typeface="黑体" panose="02010609060101010101" charset="-122"/>
              <a:cs typeface="Times New Roman" panose="02020603050405020304" pitchFamily="18" charset="0"/>
              <a:sym typeface="+mn-ea"/>
            </a:endParaRPr>
          </a:p>
          <a:p>
            <a:pPr lvl="0">
              <a:spcBef>
                <a:spcPct val="50000"/>
              </a:spcBef>
            </a:pPr>
            <a:r>
              <a:rPr lang="zh-CN" altLang="en-US" sz="2400" smtClean="0">
                <a:latin typeface="Times New Roman" panose="02020603050405020304" pitchFamily="18" charset="0"/>
                <a:ea typeface="黑体" panose="02010609060101010101" charset="-122"/>
                <a:cs typeface="Times New Roman" panose="02020603050405020304" pitchFamily="18" charset="0"/>
                <a:sym typeface="+mn-ea"/>
              </a:rPr>
              <a:t>  </a:t>
            </a:r>
            <a:endParaRPr lang="en-US" altLang="zh-CN" sz="2400" smtClean="0">
              <a:latin typeface="Times New Roman" panose="02020603050405020304" pitchFamily="18" charset="0"/>
              <a:ea typeface="黑体" panose="02010609060101010101" charset="-122"/>
              <a:cs typeface="Times New Roman" panose="02020603050405020304" pitchFamily="18" charset="0"/>
              <a:sym typeface="+mn-ea"/>
            </a:endParaRPr>
          </a:p>
          <a:p>
            <a:pPr lvl="0">
              <a:spcBef>
                <a:spcPct val="50000"/>
              </a:spcBef>
            </a:pPr>
            <a:r>
              <a:rPr lang="zh-CN" altLang="en-US" sz="2400" smtClean="0">
                <a:latin typeface="Times New Roman" panose="02020603050405020304" pitchFamily="18" charset="0"/>
                <a:ea typeface="黑体" panose="02010609060101010101" charset="-122"/>
                <a:cs typeface="Times New Roman" panose="02020603050405020304" pitchFamily="18" charset="0"/>
                <a:sym typeface="+mn-ea"/>
              </a:rPr>
              <a:t>每天</a:t>
            </a:r>
            <a:r>
              <a:rPr lang="zh-CN" altLang="en-US" sz="2400">
                <a:latin typeface="Times New Roman" panose="02020603050405020304" pitchFamily="18" charset="0"/>
                <a:ea typeface="黑体" panose="02010609060101010101" charset="-122"/>
                <a:cs typeface="Times New Roman" panose="02020603050405020304" pitchFamily="18" charset="0"/>
                <a:sym typeface="+mn-ea"/>
              </a:rPr>
              <a:t>观察并记录幼苗的生长情况，适时浇水、施肥，直至开花。</a:t>
            </a:r>
            <a:endParaRPr lang="zh-CN" altLang="en-US" sz="2400">
              <a:latin typeface="Times New Roman" panose="02020603050405020304" pitchFamily="18" charset="0"/>
              <a:ea typeface="黑体" panose="02010609060101010101" charset="-122"/>
              <a:cs typeface="Times New Roman" panose="02020603050405020304" pitchFamily="18" charset="0"/>
              <a:sym typeface="+mn-ea"/>
            </a:endParaRPr>
          </a:p>
          <a:p>
            <a:pPr marL="0" marR="0" lvl="0" indent="0" algn="l" defTabSz="914400" rtl="0" eaLnBrk="1" fontAlgn="auto" latinLnBrk="0" hangingPunct="1">
              <a:lnSpc>
                <a:spcPct val="100000"/>
              </a:lnSpc>
              <a:spcBef>
                <a:spcPct val="50000"/>
              </a:spcBef>
              <a:spcAft>
                <a:spcPct val="0"/>
              </a:spcAft>
              <a:buClrTx/>
              <a:buSzTx/>
              <a:buFontTx/>
              <a:buNone/>
              <a:defRPr/>
            </a:pPr>
            <a:endParaRPr kumimoji="0" lang="zh-CN" altLang="en-US" sz="2400" i="0" u="none" strike="noStrike" kern="1200" cap="none" spc="0" normalizeH="0" baseline="0" noProof="0">
              <a:ln>
                <a:noFill/>
              </a:ln>
              <a:solidFill>
                <a:srgbClr val="0000FF"/>
              </a:solidFill>
              <a:effectLst/>
              <a:uLnTx/>
              <a:uFillTx/>
              <a:latin typeface="Times New Roman" panose="02020603050405020304" pitchFamily="18" charset="0"/>
              <a:ea typeface="黑体" panose="02010609060101010101" charset="-122"/>
              <a:cs typeface="Times New Roman" panose="02020603050405020304" pitchFamily="18" charset="0"/>
              <a:sym typeface="+mn-ea"/>
            </a:endParaRPr>
          </a:p>
        </p:txBody>
      </p:sp>
      <p:pic>
        <p:nvPicPr>
          <p:cNvPr id="29" name="图片 28" descr="C:\Users\Administrator\Desktop\21\图片1.png图片1"/>
          <p:cNvPicPr>
            <a:picLocks noChangeAspect="1"/>
          </p:cNvPicPr>
          <p:nvPr>
            <p:custDataLst>
              <p:tags r:id="rId15"/>
            </p:custDataLst>
          </p:nvPr>
        </p:nvPicPr>
        <p:blipFill>
          <a:blip r:embed="rId16"/>
          <a:srcRect l="2710" t="4954" r="6172" b="4235"/>
          <a:stretch>
            <a:fillRect/>
          </a:stretch>
        </p:blipFill>
        <p:spPr>
          <a:xfrm>
            <a:off x="8805288" y="1107440"/>
            <a:ext cx="3020542" cy="2481058"/>
          </a:xfrm>
          <a:prstGeom prst="roundRect">
            <a:avLst/>
          </a:prstGeom>
        </p:spPr>
      </p:pic>
      <p:sp>
        <p:nvSpPr>
          <p:cNvPr id="33" name="矩形 32"/>
          <p:cNvSpPr/>
          <p:nvPr>
            <p:custDataLst>
              <p:tags r:id="rId17"/>
            </p:custDataLst>
          </p:nvPr>
        </p:nvSpPr>
        <p:spPr>
          <a:xfrm>
            <a:off x="3697963" y="1289534"/>
            <a:ext cx="1124972" cy="460375"/>
          </a:xfrm>
          <a:prstGeom prst="rect">
            <a:avLst/>
          </a:prstGeom>
          <a:solidFill>
            <a:schemeClr val="accent6">
              <a:lumMod val="20000"/>
              <a:lumOff val="80000"/>
            </a:schemeClr>
          </a:solidFill>
          <a:ln>
            <a:noFill/>
          </a:ln>
        </p:spPr>
        <p:txBody>
          <a:bodyPr wrap="square">
            <a:spAutoFit/>
          </a:bodyPr>
          <a:lstStyle/>
          <a:p>
            <a:pPr algn="ctr"/>
            <a:r>
              <a:rPr lang="zh-CN" altLang="en-US" sz="2400">
                <a:latin typeface="Times New Roman" panose="02020603050405020304" pitchFamily="18" charset="0"/>
                <a:ea typeface="黑体" panose="02010609060101010101" charset="-122"/>
                <a:sym typeface="微软雅黑" panose="020B0503020204020204" charset="-122"/>
              </a:rPr>
              <a:t>炼苗</a:t>
            </a:r>
            <a:r>
              <a:rPr lang="zh-CN" altLang="zh-CN" sz="2000" smtClean="0">
                <a:solidFill>
                  <a:srgbClr val="000000"/>
                </a:solidFill>
                <a:latin typeface="Times New Roman" panose="02020603050405020304" pitchFamily="18" charset="0"/>
                <a:ea typeface="黑体" panose="02010609060101010101" charset="-122"/>
                <a:sym typeface="微软雅黑" panose="020B0503020204020204" charset="-122"/>
              </a:rPr>
              <a:t>！</a:t>
            </a:r>
            <a:endParaRPr lang="zh-CN" altLang="en-US" sz="2000">
              <a:latin typeface="Times New Roman" panose="02020603050405020304" pitchFamily="18" charset="0"/>
              <a:ea typeface="黑体" panose="02010609060101010101" charset="-122"/>
            </a:endParaRPr>
          </a:p>
        </p:txBody>
      </p:sp>
      <p:sp>
        <p:nvSpPr>
          <p:cNvPr id="36" name="矩形 35"/>
          <p:cNvSpPr/>
          <p:nvPr>
            <p:custDataLst>
              <p:tags r:id="rId18"/>
            </p:custDataLst>
          </p:nvPr>
        </p:nvSpPr>
        <p:spPr>
          <a:xfrm>
            <a:off x="3717848" y="2749063"/>
            <a:ext cx="1124972" cy="460375"/>
          </a:xfrm>
          <a:prstGeom prst="rect">
            <a:avLst/>
          </a:prstGeom>
          <a:solidFill>
            <a:schemeClr val="accent6">
              <a:lumMod val="20000"/>
              <a:lumOff val="80000"/>
            </a:schemeClr>
          </a:solidFill>
          <a:ln>
            <a:noFill/>
          </a:ln>
        </p:spPr>
        <p:txBody>
          <a:bodyPr wrap="square">
            <a:spAutoFit/>
          </a:bodyPr>
          <a:lstStyle/>
          <a:p>
            <a:pPr algn="ctr"/>
            <a:r>
              <a:rPr lang="zh-CN" altLang="en-US" sz="2400">
                <a:latin typeface="Times New Roman" panose="02020603050405020304" pitchFamily="18" charset="0"/>
                <a:ea typeface="黑体" panose="02010609060101010101" charset="-122"/>
                <a:sym typeface="微软雅黑" panose="020B0503020204020204" charset="-122"/>
              </a:rPr>
              <a:t>移栽</a:t>
            </a:r>
            <a:r>
              <a:rPr lang="zh-CN" altLang="zh-CN" sz="2000" smtClean="0">
                <a:solidFill>
                  <a:srgbClr val="000000"/>
                </a:solidFill>
                <a:latin typeface="Times New Roman" panose="02020603050405020304" pitchFamily="18" charset="0"/>
                <a:ea typeface="黑体" panose="02010609060101010101" charset="-122"/>
                <a:sym typeface="微软雅黑" panose="020B0503020204020204" charset="-122"/>
              </a:rPr>
              <a:t>！</a:t>
            </a:r>
            <a:endParaRPr lang="zh-CN" altLang="en-US" sz="2000">
              <a:latin typeface="Times New Roman" panose="02020603050405020304" pitchFamily="18" charset="0"/>
              <a:ea typeface="黑体" panose="02010609060101010101" charset="-122"/>
            </a:endParaRPr>
          </a:p>
        </p:txBody>
      </p:sp>
      <p:sp>
        <p:nvSpPr>
          <p:cNvPr id="38" name="矩形 37"/>
          <p:cNvSpPr/>
          <p:nvPr>
            <p:custDataLst>
              <p:tags r:id="rId19"/>
            </p:custDataLst>
          </p:nvPr>
        </p:nvSpPr>
        <p:spPr>
          <a:xfrm>
            <a:off x="3695905" y="4598650"/>
            <a:ext cx="1124972" cy="460375"/>
          </a:xfrm>
          <a:prstGeom prst="rect">
            <a:avLst/>
          </a:prstGeom>
          <a:solidFill>
            <a:schemeClr val="accent6">
              <a:lumMod val="20000"/>
              <a:lumOff val="80000"/>
            </a:schemeClr>
          </a:solidFill>
          <a:ln>
            <a:noFill/>
          </a:ln>
        </p:spPr>
        <p:txBody>
          <a:bodyPr wrap="square">
            <a:spAutoFit/>
          </a:bodyPr>
          <a:lstStyle/>
          <a:p>
            <a:pPr algn="ctr"/>
            <a:r>
              <a:rPr lang="zh-CN" altLang="en-US" sz="2400">
                <a:latin typeface="Times New Roman" panose="02020603050405020304" pitchFamily="18" charset="0"/>
                <a:ea typeface="黑体" panose="02010609060101010101" charset="-122"/>
                <a:sym typeface="微软雅黑" panose="020B0503020204020204" charset="-122"/>
              </a:rPr>
              <a:t>观察</a:t>
            </a:r>
            <a:r>
              <a:rPr lang="zh-CN" altLang="zh-CN" sz="2000" smtClean="0">
                <a:solidFill>
                  <a:srgbClr val="000000"/>
                </a:solidFill>
                <a:latin typeface="Times New Roman" panose="02020603050405020304" pitchFamily="18" charset="0"/>
                <a:ea typeface="黑体" panose="02010609060101010101" charset="-122"/>
                <a:sym typeface="微软雅黑" panose="020B0503020204020204" charset="-122"/>
              </a:rPr>
              <a:t>！</a:t>
            </a:r>
            <a:endParaRPr lang="zh-CN" altLang="en-US" sz="2000">
              <a:latin typeface="Times New Roman" panose="02020603050405020304" pitchFamily="18" charset="0"/>
              <a:ea typeface="黑体" panose="02010609060101010101" charset="-122"/>
            </a:endParaRPr>
          </a:p>
        </p:txBody>
      </p:sp>
      <p:pic>
        <p:nvPicPr>
          <p:cNvPr id="7" name="图片 6"/>
          <p:cNvPicPr>
            <a:picLocks noChangeAspect="1"/>
          </p:cNvPicPr>
          <p:nvPr>
            <p:custDataLst>
              <p:tags r:id="rId20"/>
            </p:custDataLst>
          </p:nvPr>
        </p:nvPicPr>
        <p:blipFill>
          <a:blip r:embed="rId21"/>
          <a:stretch>
            <a:fillRect/>
          </a:stretch>
        </p:blipFill>
        <p:spPr>
          <a:xfrm>
            <a:off x="8805288" y="3936682"/>
            <a:ext cx="3212870" cy="2481287"/>
          </a:xfrm>
          <a:prstGeom prst="roundRect">
            <a:avLst/>
          </a:prstGeom>
        </p:spPr>
      </p:pic>
      <p:sp>
        <p:nvSpPr>
          <p:cNvPr id="6" name="文本框 5"/>
          <p:cNvSpPr txBox="1"/>
          <p:nvPr>
            <p:custDataLst>
              <p:tags r:id="rId22"/>
            </p:custDataLst>
          </p:nvPr>
        </p:nvSpPr>
        <p:spPr>
          <a:xfrm>
            <a:off x="350465" y="295079"/>
            <a:ext cx="3929743"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 calcmode="lin" valueType="num">
                                      <p:cBhvr additive="base">
                                        <p:cTn id="7"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
                                            <p:txEl>
                                              <p:pRg st="2" end="2"/>
                                            </p:txEl>
                                          </p:spTgt>
                                        </p:tgtEl>
                                        <p:attrNameLst>
                                          <p:attrName>style.visibility</p:attrName>
                                        </p:attrNameLst>
                                      </p:cBhvr>
                                      <p:to>
                                        <p:strVal val="visible"/>
                                      </p:to>
                                    </p:set>
                                    <p:anim calcmode="lin" valueType="num">
                                      <p:cBhvr additive="base">
                                        <p:cTn id="13" dur="500" fill="hold"/>
                                        <p:tgtEl>
                                          <p:spTgt spid="2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0">
                                            <p:txEl>
                                              <p:pRg st="3" end="3"/>
                                            </p:txEl>
                                          </p:spTgt>
                                        </p:tgtEl>
                                        <p:attrNameLst>
                                          <p:attrName>style.visibility</p:attrName>
                                        </p:attrNameLst>
                                      </p:cBhvr>
                                      <p:to>
                                        <p:strVal val="visible"/>
                                      </p:to>
                                    </p:set>
                                    <p:anim calcmode="lin" valueType="num">
                                      <p:cBhvr additive="base">
                                        <p:cTn id="17" dur="500" fill="hold"/>
                                        <p:tgtEl>
                                          <p:spTgt spid="20">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0">
                                            <p:txEl>
                                              <p:pRg st="3" end="3"/>
                                            </p:txEl>
                                          </p:spTgt>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3" presetClass="entr" presetSubtype="10" fill="hold" nodeType="after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linds(horizontal)">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0">
                                            <p:txEl>
                                              <p:pRg st="4" end="4"/>
                                            </p:txEl>
                                          </p:spTgt>
                                        </p:tgtEl>
                                        <p:attrNameLst>
                                          <p:attrName>style.visibility</p:attrName>
                                        </p:attrNameLst>
                                      </p:cBhvr>
                                      <p:to>
                                        <p:strVal val="visible"/>
                                      </p:to>
                                    </p:set>
                                    <p:anim calcmode="lin" valueType="num">
                                      <p:cBhvr additive="base">
                                        <p:cTn id="27" dur="500" fill="hold"/>
                                        <p:tgtEl>
                                          <p:spTgt spid="20">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2"/>
          <p:cNvSpPr>
            <a:spLocks noChangeArrowheads="1"/>
          </p:cNvSpPr>
          <p:nvPr>
            <p:custDataLst>
              <p:tags r:id="rId1"/>
            </p:custDataLst>
          </p:nvPr>
        </p:nvSpPr>
        <p:spPr bwMode="auto">
          <a:xfrm>
            <a:off x="469900" y="3413125"/>
            <a:ext cx="5561965" cy="1173480"/>
          </a:xfrm>
          <a:prstGeom prst="rect">
            <a:avLst/>
          </a:prstGeom>
          <a:solidFill>
            <a:schemeClr val="accent6">
              <a:lumMod val="20000"/>
              <a:lumOff val="80000"/>
            </a:schemeClr>
          </a:solidFill>
          <a:ln w="9525">
            <a:noFill/>
            <a:miter lim="800000"/>
          </a:ln>
          <a:effectLst/>
        </p:spPr>
        <p:txBody>
          <a:bodyPr wrap="square">
            <a:spAutoFit/>
          </a:bodyPr>
          <a:lstStyle/>
          <a:p>
            <a:pPr>
              <a:lnSpc>
                <a:spcPct val="110000"/>
              </a:lnSpc>
              <a:defRPr/>
            </a:pPr>
            <a:r>
              <a:rPr lang="zh-CN" sz="3200">
                <a:solidFill>
                  <a:srgbClr val="0000FF"/>
                </a:solidFill>
                <a:effectLst/>
                <a:latin typeface="Times New Roman" panose="02020603050405020304" pitchFamily="18" charset="0"/>
                <a:ea typeface="黑体" panose="02010609060101010101" charset="-122"/>
              </a:rPr>
              <a:t>固体基质型，含水量高、</a:t>
            </a:r>
            <a:endParaRPr lang="zh-CN" sz="3200">
              <a:solidFill>
                <a:srgbClr val="0000FF"/>
              </a:solidFill>
              <a:effectLst/>
              <a:latin typeface="Times New Roman" panose="02020603050405020304" pitchFamily="18" charset="0"/>
              <a:ea typeface="黑体" panose="02010609060101010101" charset="-122"/>
            </a:endParaRPr>
          </a:p>
          <a:p>
            <a:pPr>
              <a:lnSpc>
                <a:spcPct val="110000"/>
              </a:lnSpc>
              <a:defRPr/>
            </a:pPr>
            <a:r>
              <a:rPr lang="zh-CN" sz="3200">
                <a:solidFill>
                  <a:srgbClr val="0000FF"/>
                </a:solidFill>
                <a:effectLst/>
                <a:latin typeface="Times New Roman" panose="02020603050405020304" pitchFamily="18" charset="0"/>
                <a:ea typeface="黑体" panose="02010609060101010101" charset="-122"/>
              </a:rPr>
              <a:t>蓄水性强、透性好，适合栽培</a:t>
            </a:r>
            <a:endParaRPr lang="zh-CN" sz="3200">
              <a:solidFill>
                <a:srgbClr val="0000FF"/>
              </a:solidFill>
              <a:effectLst/>
              <a:latin typeface="Times New Roman" panose="02020603050405020304" pitchFamily="18" charset="0"/>
              <a:ea typeface="黑体" panose="02010609060101010101" charset="-122"/>
            </a:endParaRPr>
          </a:p>
        </p:txBody>
      </p:sp>
      <p:sp>
        <p:nvSpPr>
          <p:cNvPr id="9" name="Rectangle 3"/>
          <p:cNvSpPr>
            <a:spLocks noChangeArrowheads="1"/>
          </p:cNvSpPr>
          <p:nvPr>
            <p:custDataLst>
              <p:tags r:id="rId2"/>
            </p:custDataLst>
          </p:nvPr>
        </p:nvSpPr>
        <p:spPr bwMode="auto">
          <a:xfrm>
            <a:off x="394335" y="1071245"/>
            <a:ext cx="7753985" cy="2256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nSpc>
                <a:spcPct val="110000"/>
              </a:lnSpc>
            </a:pPr>
            <a:r>
              <a:rPr lang="zh-CN" altLang="en-US" sz="3200">
                <a:solidFill>
                  <a:srgbClr val="CC0000"/>
                </a:solidFill>
                <a:latin typeface="Times New Roman" panose="02020603050405020304" pitchFamily="18" charset="0"/>
                <a:ea typeface="黑体" panose="02010609060101010101" charset="-122"/>
                <a:cs typeface="Times New Roman" panose="02020603050405020304" pitchFamily="18" charset="0"/>
              </a:rPr>
              <a:t>珍珠岩</a:t>
            </a:r>
            <a:r>
              <a:rPr lang="zh-CN" altLang="en-US" sz="3200">
                <a:latin typeface="Times New Roman" panose="02020603050405020304" pitchFamily="18" charset="0"/>
                <a:ea typeface="黑体" panose="02010609060101010101" charset="-122"/>
                <a:cs typeface="Times New Roman" panose="02020603050405020304" pitchFamily="18" charset="0"/>
              </a:rPr>
              <a:t>，</a:t>
            </a:r>
            <a:r>
              <a:rPr lang="zh-CN" altLang="en-US" sz="3200">
                <a:latin typeface="Times New Roman" panose="02020603050405020304" pitchFamily="18" charset="0"/>
                <a:ea typeface="黑体" panose="02010609060101010101" charset="-122"/>
                <a:cs typeface="Times New Roman" panose="02020603050405020304" pitchFamily="18" charset="0"/>
              </a:rPr>
              <a:t>珍珠岩是一种火山喷发的酸性熔岩，经急剧冷却而成的玻璃质岩石，有弧形或圆形裂隙，如珍珠的结构，所以被命名为珍珠岩 。</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
        <p:nvSpPr>
          <p:cNvPr id="10" name="Rectangle 4"/>
          <p:cNvSpPr>
            <a:spLocks noChangeArrowheads="1"/>
          </p:cNvSpPr>
          <p:nvPr>
            <p:custDataLst>
              <p:tags r:id="rId3"/>
            </p:custDataLst>
          </p:nvPr>
        </p:nvSpPr>
        <p:spPr bwMode="auto">
          <a:xfrm>
            <a:off x="394335" y="4707890"/>
            <a:ext cx="775335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nSpc>
                <a:spcPct val="110000"/>
              </a:lnSpc>
            </a:pPr>
            <a:r>
              <a:rPr lang="zh-CN" altLang="en-US" sz="3200">
                <a:solidFill>
                  <a:srgbClr val="CC0000"/>
                </a:solidFill>
                <a:latin typeface="Times New Roman" panose="02020603050405020304" pitchFamily="18" charset="0"/>
                <a:ea typeface="黑体" panose="02010609060101010101" charset="-122"/>
                <a:cs typeface="Times New Roman" panose="02020603050405020304" pitchFamily="18" charset="0"/>
              </a:rPr>
              <a:t>蛭石</a:t>
            </a:r>
            <a:r>
              <a:rPr lang="zh-CN" altLang="en-US" sz="3200">
                <a:latin typeface="Times New Roman" panose="02020603050405020304" pitchFamily="18" charset="0"/>
                <a:ea typeface="黑体" panose="02010609060101010101" charset="-122"/>
                <a:cs typeface="Times New Roman" panose="02020603050405020304" pitchFamily="18" charset="0"/>
              </a:rPr>
              <a:t>是一种天然、无毒的矿物质，在高温作用下会膨胀的矿物。它是一种比较少见的矿物，属于硅酸盐。 </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pic>
        <p:nvPicPr>
          <p:cNvPr id="11" name="Picture 6"/>
          <p:cNvPicPr>
            <a:picLocks noChangeAspect="1" noChangeArrowheads="1"/>
          </p:cNvPicPr>
          <p:nvPr>
            <p:custDataLst>
              <p:tags r:id="rId4"/>
            </p:custDataLst>
          </p:nvPr>
        </p:nvPicPr>
        <p:blipFill>
          <a:blip r:embed="rId5"/>
          <a:stretch>
            <a:fillRect/>
          </a:stretch>
        </p:blipFill>
        <p:spPr bwMode="auto">
          <a:xfrm>
            <a:off x="8291143" y="1151812"/>
            <a:ext cx="3479165" cy="2457450"/>
          </a:xfrm>
          <a:prstGeom prst="rect">
            <a:avLst/>
          </a:prstGeom>
          <a:noFill/>
          <a:ln w="9525">
            <a:noFill/>
          </a:ln>
          <a:effectLst>
            <a:glow rad="63500">
              <a:srgbClr val="FFFFFF">
                <a:alpha val="40000"/>
              </a:srgbClr>
            </a:glow>
            <a:softEdge rad="101600"/>
          </a:effectLst>
        </p:spPr>
      </p:pic>
      <p:pic>
        <p:nvPicPr>
          <p:cNvPr id="12" name="Picture 7"/>
          <p:cNvPicPr>
            <a:picLocks noChangeAspect="1" noChangeArrowheads="1"/>
          </p:cNvPicPr>
          <p:nvPr>
            <p:custDataLst>
              <p:tags r:id="rId6"/>
            </p:custDataLst>
          </p:nvPr>
        </p:nvPicPr>
        <p:blipFill>
          <a:blip r:embed="rId7"/>
          <a:stretch>
            <a:fillRect/>
          </a:stretch>
        </p:blipFill>
        <p:spPr bwMode="auto">
          <a:xfrm>
            <a:off x="7949831" y="3757485"/>
            <a:ext cx="3581400" cy="2486660"/>
          </a:xfrm>
          <a:prstGeom prst="rect">
            <a:avLst/>
          </a:prstGeom>
          <a:noFill/>
          <a:ln w="9525">
            <a:noFill/>
          </a:ln>
          <a:effectLst>
            <a:glow rad="63500">
              <a:srgbClr val="FFFFFF">
                <a:alpha val="40000"/>
              </a:srgbClr>
            </a:glow>
            <a:softEdge rad="101600"/>
          </a:effectLst>
        </p:spPr>
      </p:pic>
      <p:sp>
        <p:nvSpPr>
          <p:cNvPr id="3" name="文本框 2"/>
          <p:cNvSpPr txBox="1"/>
          <p:nvPr>
            <p:custDataLst>
              <p:tags r:id="rId8"/>
            </p:custDataLst>
          </p:nvPr>
        </p:nvSpPr>
        <p:spPr>
          <a:xfrm>
            <a:off x="350520" y="295275"/>
            <a:ext cx="355346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菊花的组织培养">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814070" y="0"/>
            <a:ext cx="10322560" cy="6858000"/>
          </a:xfrm>
          <a:prstGeom prst="rect">
            <a:avLst/>
          </a:prstGeom>
        </p:spPr>
      </p:pic>
    </p:spTree>
    <p:custDataLst>
      <p:tags r:id="rId5"/>
    </p:custDataLst>
  </p:cSld>
  <p:clrMapOvr>
    <a:masterClrMapping/>
  </p:clrMapOvr>
  <p:transition/>
  <p:timing>
    <p:tnLst>
      <p:par>
        <p:cTn id="1" dur="indefinite" restart="never" nodeType="tmRoot">
          <p:childTnLst>
            <p:video fullScrn="0">
              <p:cMediaNode>
                <p:cTn id="2" fill="hold" display="1">
                  <p:stCondLst>
                    <p:cond delay="indefinite"/>
                  </p:stCondLst>
                </p:cTn>
                <p:tgtEl>
                  <p:spTgt spid="3"/>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对角圆角 11"/>
          <p:cNvSpPr/>
          <p:nvPr>
            <p:custDataLst>
              <p:tags r:id="rId1"/>
            </p:custDataLst>
          </p:nvPr>
        </p:nvSpPr>
        <p:spPr>
          <a:xfrm>
            <a:off x="575720" y="2895656"/>
            <a:ext cx="2472856" cy="528320"/>
          </a:xfrm>
          <a:prstGeom prst="round2DiagRect">
            <a:avLst>
              <a:gd name="adj1" fmla="val 28206"/>
              <a:gd name="adj2" fmla="val 0"/>
            </a:avLst>
          </a:prstGeom>
          <a:solidFill>
            <a:schemeClr val="accent6">
              <a:lumMod val="20000"/>
              <a:lumOff val="8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①外植体消毒</a:t>
            </a:r>
            <a:endParaRPr lang="zh-CN" altLang="en-US" sz="2800">
              <a:latin typeface="Times New Roman" panose="02020603050405020304" pitchFamily="18" charset="0"/>
              <a:ea typeface="黑体" panose="02010609060101010101" charset="-122"/>
            </a:endParaRPr>
          </a:p>
        </p:txBody>
      </p:sp>
      <p:sp>
        <p:nvSpPr>
          <p:cNvPr id="25" name="矩形: 对角圆角 24"/>
          <p:cNvSpPr/>
          <p:nvPr>
            <p:custDataLst>
              <p:tags r:id="rId2"/>
            </p:custDataLst>
          </p:nvPr>
        </p:nvSpPr>
        <p:spPr>
          <a:xfrm>
            <a:off x="2006956" y="4155496"/>
            <a:ext cx="2495384" cy="528320"/>
          </a:xfrm>
          <a:prstGeom prst="round2DiagRect">
            <a:avLst>
              <a:gd name="adj1" fmla="val 28206"/>
              <a:gd name="adj2" fmla="val 0"/>
            </a:avLst>
          </a:prstGeom>
          <a:solidFill>
            <a:schemeClr val="accent6">
              <a:lumMod val="20000"/>
              <a:lumOff val="8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②外植体切段</a:t>
            </a:r>
            <a:endParaRPr lang="zh-CN" altLang="en-US" sz="2800">
              <a:latin typeface="Times New Roman" panose="02020603050405020304" pitchFamily="18" charset="0"/>
              <a:ea typeface="黑体" panose="02010609060101010101" charset="-122"/>
            </a:endParaRPr>
          </a:p>
        </p:txBody>
      </p:sp>
      <p:sp>
        <p:nvSpPr>
          <p:cNvPr id="26" name="矩形: 对角圆角 25"/>
          <p:cNvSpPr/>
          <p:nvPr>
            <p:custDataLst>
              <p:tags r:id="rId3"/>
            </p:custDataLst>
          </p:nvPr>
        </p:nvSpPr>
        <p:spPr>
          <a:xfrm>
            <a:off x="3939122" y="2885496"/>
            <a:ext cx="2432657" cy="528320"/>
          </a:xfrm>
          <a:prstGeom prst="round2DiagRect">
            <a:avLst>
              <a:gd name="adj1" fmla="val 28206"/>
              <a:gd name="adj2" fmla="val 0"/>
            </a:avLst>
          </a:prstGeom>
          <a:solidFill>
            <a:schemeClr val="accent6">
              <a:lumMod val="20000"/>
              <a:lumOff val="8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③接种外植体</a:t>
            </a:r>
            <a:endParaRPr lang="zh-CN" altLang="en-US" sz="2800">
              <a:latin typeface="Times New Roman" panose="02020603050405020304" pitchFamily="18" charset="0"/>
              <a:ea typeface="黑体" panose="02010609060101010101" charset="-122"/>
            </a:endParaRPr>
          </a:p>
        </p:txBody>
      </p:sp>
      <p:sp>
        <p:nvSpPr>
          <p:cNvPr id="27" name="矩形: 对角圆角 26"/>
          <p:cNvSpPr/>
          <p:nvPr>
            <p:custDataLst>
              <p:tags r:id="rId4"/>
            </p:custDataLst>
          </p:nvPr>
        </p:nvSpPr>
        <p:spPr>
          <a:xfrm>
            <a:off x="5282893" y="4114856"/>
            <a:ext cx="2858052" cy="528320"/>
          </a:xfrm>
          <a:prstGeom prst="round2DiagRect">
            <a:avLst>
              <a:gd name="adj1" fmla="val 28206"/>
              <a:gd name="adj2" fmla="val 0"/>
            </a:avLst>
          </a:prstGeom>
          <a:solidFill>
            <a:schemeClr val="accent6">
              <a:lumMod val="20000"/>
              <a:lumOff val="8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④诱导愈伤组织</a:t>
            </a:r>
            <a:endParaRPr lang="zh-CN" altLang="en-US" sz="2800">
              <a:latin typeface="Times New Roman" panose="02020603050405020304" pitchFamily="18" charset="0"/>
              <a:ea typeface="黑体" panose="02010609060101010101" charset="-122"/>
            </a:endParaRPr>
          </a:p>
        </p:txBody>
      </p:sp>
      <p:sp>
        <p:nvSpPr>
          <p:cNvPr id="28" name="矩形: 对角圆角 27"/>
          <p:cNvSpPr/>
          <p:nvPr>
            <p:custDataLst>
              <p:tags r:id="rId5"/>
            </p:custDataLst>
          </p:nvPr>
        </p:nvSpPr>
        <p:spPr>
          <a:xfrm>
            <a:off x="7229475" y="2854960"/>
            <a:ext cx="2781935" cy="528320"/>
          </a:xfrm>
          <a:prstGeom prst="round2DiagRect">
            <a:avLst>
              <a:gd name="adj1" fmla="val 28206"/>
              <a:gd name="adj2" fmla="val 0"/>
            </a:avLst>
          </a:prstGeom>
          <a:solidFill>
            <a:schemeClr val="accent6">
              <a:lumMod val="20000"/>
              <a:lumOff val="8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800">
                <a:latin typeface="Times New Roman" panose="02020603050405020304" pitchFamily="18" charset="0"/>
                <a:ea typeface="黑体" panose="02010609060101010101" charset="-122"/>
              </a:rPr>
              <a:t>⑤诱导生芽生根</a:t>
            </a:r>
            <a:endParaRPr lang="zh-CN" altLang="en-US" sz="2800">
              <a:latin typeface="Times New Roman" panose="02020603050405020304" pitchFamily="18" charset="0"/>
              <a:ea typeface="黑体" panose="02010609060101010101" charset="-122"/>
            </a:endParaRPr>
          </a:p>
        </p:txBody>
      </p:sp>
      <p:sp>
        <p:nvSpPr>
          <p:cNvPr id="29" name="矩形: 对角圆角 28"/>
          <p:cNvSpPr/>
          <p:nvPr>
            <p:custDataLst>
              <p:tags r:id="rId6"/>
            </p:custDataLst>
          </p:nvPr>
        </p:nvSpPr>
        <p:spPr>
          <a:xfrm>
            <a:off x="9138678" y="4105811"/>
            <a:ext cx="2497664" cy="528320"/>
          </a:xfrm>
          <a:prstGeom prst="round2DiagRect">
            <a:avLst>
              <a:gd name="adj1" fmla="val 28206"/>
              <a:gd name="adj2" fmla="val 0"/>
            </a:avLst>
          </a:prstGeom>
          <a:solidFill>
            <a:schemeClr val="accent6">
              <a:lumMod val="20000"/>
              <a:lumOff val="8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7800000"/>
            </a:lightRig>
          </a:scene3d>
          <a:sp3d>
            <a:bevelT w="139700" h="139700"/>
          </a:sp3d>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800" smtClean="0">
                <a:latin typeface="Times New Roman" panose="02020603050405020304" pitchFamily="18" charset="0"/>
                <a:ea typeface="黑体" panose="02010609060101010101" charset="-122"/>
              </a:rPr>
              <a:t>⑥炼苗、移栽</a:t>
            </a:r>
            <a:endParaRPr lang="zh-CN" altLang="en-US" sz="2800" smtClean="0">
              <a:latin typeface="Times New Roman" panose="02020603050405020304" pitchFamily="18" charset="0"/>
              <a:ea typeface="黑体" panose="02010609060101010101" charset="-122"/>
            </a:endParaRPr>
          </a:p>
        </p:txBody>
      </p:sp>
      <p:sp>
        <p:nvSpPr>
          <p:cNvPr id="2" name="箭头: 直角上 1"/>
          <p:cNvSpPr/>
          <p:nvPr>
            <p:custDataLst>
              <p:tags r:id="rId7"/>
            </p:custDataLst>
          </p:nvPr>
        </p:nvSpPr>
        <p:spPr>
          <a:xfrm flipV="1">
            <a:off x="3114652" y="3081185"/>
            <a:ext cx="518160" cy="985520"/>
          </a:xfrm>
          <a:prstGeom prst="bentUpArrow">
            <a:avLst>
              <a:gd name="adj1" fmla="val 12692"/>
              <a:gd name="adj2" fmla="val 25000"/>
              <a:gd name="adj3" fmla="val 25000"/>
            </a:avLst>
          </a:prstGeom>
          <a:solidFill>
            <a:schemeClr val="accent6">
              <a:lumMod val="20000"/>
              <a:lumOff val="80000"/>
            </a:schemeClr>
          </a:solidFill>
          <a:ln>
            <a:no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30" name="箭头: 直角上 29"/>
          <p:cNvSpPr/>
          <p:nvPr>
            <p:custDataLst>
              <p:tags r:id="rId8"/>
            </p:custDataLst>
          </p:nvPr>
        </p:nvSpPr>
        <p:spPr>
          <a:xfrm>
            <a:off x="4587477" y="3486051"/>
            <a:ext cx="545272" cy="883920"/>
          </a:xfrm>
          <a:prstGeom prst="bentUpArrow">
            <a:avLst>
              <a:gd name="adj1" fmla="val 12692"/>
              <a:gd name="adj2" fmla="val 25000"/>
              <a:gd name="adj3" fmla="val 25000"/>
            </a:avLst>
          </a:prstGeom>
          <a:solidFill>
            <a:schemeClr val="accent6">
              <a:lumMod val="20000"/>
              <a:lumOff val="80000"/>
            </a:schemeClr>
          </a:solidFill>
          <a:ln>
            <a:no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31" name="箭头: 直角上 30"/>
          <p:cNvSpPr/>
          <p:nvPr>
            <p:custDataLst>
              <p:tags r:id="rId9"/>
            </p:custDataLst>
          </p:nvPr>
        </p:nvSpPr>
        <p:spPr>
          <a:xfrm flipV="1">
            <a:off x="6473225" y="3071025"/>
            <a:ext cx="518160" cy="985520"/>
          </a:xfrm>
          <a:prstGeom prst="bentUpArrow">
            <a:avLst>
              <a:gd name="adj1" fmla="val 12692"/>
              <a:gd name="adj2" fmla="val 25000"/>
              <a:gd name="adj3" fmla="val 25000"/>
            </a:avLst>
          </a:prstGeom>
          <a:solidFill>
            <a:schemeClr val="accent6">
              <a:lumMod val="20000"/>
              <a:lumOff val="80000"/>
            </a:schemeClr>
          </a:solidFill>
          <a:ln>
            <a:no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32" name="箭头: 直角上 31"/>
          <p:cNvSpPr/>
          <p:nvPr>
            <p:custDataLst>
              <p:tags r:id="rId10"/>
            </p:custDataLst>
          </p:nvPr>
        </p:nvSpPr>
        <p:spPr>
          <a:xfrm>
            <a:off x="8241173" y="3477425"/>
            <a:ext cx="545272" cy="883920"/>
          </a:xfrm>
          <a:prstGeom prst="bentUpArrow">
            <a:avLst>
              <a:gd name="adj1" fmla="val 12692"/>
              <a:gd name="adj2" fmla="val 25000"/>
              <a:gd name="adj3" fmla="val 25000"/>
            </a:avLst>
          </a:prstGeom>
          <a:solidFill>
            <a:schemeClr val="accent6">
              <a:lumMod val="20000"/>
              <a:lumOff val="80000"/>
            </a:schemeClr>
          </a:solidFill>
          <a:ln>
            <a:no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33" name="箭头: 直角上 32"/>
          <p:cNvSpPr/>
          <p:nvPr>
            <p:custDataLst>
              <p:tags r:id="rId11"/>
            </p:custDataLst>
          </p:nvPr>
        </p:nvSpPr>
        <p:spPr>
          <a:xfrm flipV="1">
            <a:off x="10011625" y="3071025"/>
            <a:ext cx="518160" cy="985520"/>
          </a:xfrm>
          <a:prstGeom prst="bentUpArrow">
            <a:avLst>
              <a:gd name="adj1" fmla="val 12692"/>
              <a:gd name="adj2" fmla="val 25000"/>
              <a:gd name="adj3" fmla="val 25000"/>
            </a:avLst>
          </a:prstGeom>
          <a:solidFill>
            <a:schemeClr val="accent6">
              <a:lumMod val="20000"/>
              <a:lumOff val="80000"/>
            </a:schemeClr>
          </a:solidFill>
          <a:ln>
            <a:no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pic>
        <p:nvPicPr>
          <p:cNvPr id="14" name="图片 13"/>
          <p:cNvPicPr>
            <a:picLocks noChangeAspect="1"/>
          </p:cNvPicPr>
          <p:nvPr>
            <p:custDataLst>
              <p:tags r:id="rId12"/>
            </p:custDataLst>
          </p:nvPr>
        </p:nvPicPr>
        <p:blipFill>
          <a:blip r:embed="rId13"/>
          <a:stretch>
            <a:fillRect/>
          </a:stretch>
        </p:blipFill>
        <p:spPr>
          <a:xfrm>
            <a:off x="891944" y="1260088"/>
            <a:ext cx="1825126" cy="1467809"/>
          </a:xfrm>
          <a:prstGeom prst="roundRect">
            <a:avLst>
              <a:gd name="adj" fmla="val 7853"/>
            </a:avLst>
          </a:prstGeom>
        </p:spPr>
      </p:pic>
      <p:pic>
        <p:nvPicPr>
          <p:cNvPr id="15" name="图片 14"/>
          <p:cNvPicPr>
            <a:picLocks noChangeAspect="1"/>
          </p:cNvPicPr>
          <p:nvPr>
            <p:custDataLst>
              <p:tags r:id="rId14"/>
            </p:custDataLst>
          </p:nvPr>
        </p:nvPicPr>
        <p:blipFill>
          <a:blip r:embed="rId15"/>
          <a:srcRect l="1107" t="1275" r="1409" b="2573"/>
          <a:stretch>
            <a:fillRect/>
          </a:stretch>
        </p:blipFill>
        <p:spPr>
          <a:xfrm>
            <a:off x="2546491" y="4741007"/>
            <a:ext cx="1557725" cy="1486144"/>
          </a:xfrm>
          <a:prstGeom prst="roundRect">
            <a:avLst>
              <a:gd name="adj" fmla="val 6576"/>
            </a:avLst>
          </a:prstGeom>
        </p:spPr>
      </p:pic>
      <p:pic>
        <p:nvPicPr>
          <p:cNvPr id="16" name="图片 15"/>
          <p:cNvPicPr>
            <a:picLocks noChangeAspect="1"/>
          </p:cNvPicPr>
          <p:nvPr>
            <p:custDataLst>
              <p:tags r:id="rId16"/>
            </p:custDataLst>
          </p:nvPr>
        </p:nvPicPr>
        <p:blipFill>
          <a:blip r:embed="rId17"/>
          <a:srcRect t="981" b="1594"/>
          <a:stretch>
            <a:fillRect/>
          </a:stretch>
        </p:blipFill>
        <p:spPr>
          <a:xfrm>
            <a:off x="4587669" y="1260088"/>
            <a:ext cx="1294547" cy="1485718"/>
          </a:xfrm>
          <a:prstGeom prst="roundRect">
            <a:avLst>
              <a:gd name="adj" fmla="val 6002"/>
            </a:avLst>
          </a:prstGeom>
          <a:ln>
            <a:noFill/>
          </a:ln>
          <a:effectLst/>
          <a:scene3d>
            <a:camera prst="orthographicFront">
              <a:rot lat="0" lon="0" rev="0"/>
            </a:camera>
            <a:lightRig rig="contrasting" dir="t">
              <a:rot lat="0" lon="0" rev="7800000"/>
            </a:lightRig>
          </a:scene3d>
          <a:sp3d>
            <a:bevelT w="139700" h="139700"/>
          </a:sp3d>
        </p:spPr>
      </p:pic>
      <p:pic>
        <p:nvPicPr>
          <p:cNvPr id="17" name="图片 16"/>
          <p:cNvPicPr>
            <a:picLocks noChangeAspect="1"/>
          </p:cNvPicPr>
          <p:nvPr>
            <p:custDataLst>
              <p:tags r:id="rId18"/>
            </p:custDataLst>
          </p:nvPr>
        </p:nvPicPr>
        <p:blipFill>
          <a:blip r:embed="rId19">
            <a:extLst>
              <a:ext uri="{BEBA8EAE-BF5A-486C-A8C5-ECC9F3942E4B}">
                <a14:imgProps xmlns:a14="http://schemas.microsoft.com/office/drawing/2010/main">
                  <a14:imgLayer r:embed="rId20">
                    <a14:imgEffect>
                      <a14:backgroundRemoval t="10000" b="90000" l="10000" r="90000">
                        <a14:foregroundMark x1="32363" y1="43326" x2="28924" y2="42487"/>
                      </a14:backgroundRemoval>
                    </a14:imgEffect>
                  </a14:imgLayer>
                </a14:imgProps>
              </a:ext>
            </a:extLst>
          </a:blip>
          <a:srcRect l="11116" t="24098" r="11781" b="20159"/>
          <a:stretch>
            <a:fillRect/>
          </a:stretch>
        </p:blipFill>
        <p:spPr>
          <a:xfrm>
            <a:off x="5695951" y="4757940"/>
            <a:ext cx="1886173" cy="1576503"/>
          </a:xfrm>
          <a:prstGeom prst="rect">
            <a:avLst/>
          </a:prstGeom>
        </p:spPr>
      </p:pic>
      <p:pic>
        <p:nvPicPr>
          <p:cNvPr id="18" name="图片 17"/>
          <p:cNvPicPr>
            <a:picLocks noChangeAspect="1"/>
          </p:cNvPicPr>
          <p:nvPr>
            <p:custDataLst>
              <p:tags r:id="rId21"/>
            </p:custDataLst>
          </p:nvPr>
        </p:nvPicPr>
        <p:blipFill>
          <a:blip r:embed="rId22"/>
          <a:stretch>
            <a:fillRect/>
          </a:stretch>
        </p:blipFill>
        <p:spPr>
          <a:xfrm>
            <a:off x="8081622" y="1260088"/>
            <a:ext cx="907862" cy="1522274"/>
          </a:xfrm>
          <a:prstGeom prst="rect">
            <a:avLst/>
          </a:prstGeom>
        </p:spPr>
      </p:pic>
      <p:pic>
        <p:nvPicPr>
          <p:cNvPr id="19" name="图片 18"/>
          <p:cNvPicPr>
            <a:picLocks noChangeAspect="1"/>
          </p:cNvPicPr>
          <p:nvPr>
            <p:custDataLst>
              <p:tags r:id="rId23"/>
            </p:custDataLst>
          </p:nvPr>
        </p:nvPicPr>
        <p:blipFill>
          <a:blip r:embed="rId24"/>
          <a:srcRect l="1942" t="847" r="2775" b="3140"/>
          <a:stretch>
            <a:fillRect/>
          </a:stretch>
        </p:blipFill>
        <p:spPr>
          <a:xfrm>
            <a:off x="9596620" y="4757940"/>
            <a:ext cx="1866329" cy="1589425"/>
          </a:xfrm>
          <a:prstGeom prst="roundRect">
            <a:avLst>
              <a:gd name="adj" fmla="val 9001"/>
            </a:avLst>
          </a:prstGeom>
        </p:spPr>
      </p:pic>
      <p:sp>
        <p:nvSpPr>
          <p:cNvPr id="6" name="文本框 5"/>
          <p:cNvSpPr txBox="1"/>
          <p:nvPr>
            <p:custDataLst>
              <p:tags r:id="rId25"/>
            </p:custDataLst>
          </p:nvPr>
        </p:nvSpPr>
        <p:spPr>
          <a:xfrm>
            <a:off x="350520" y="295275"/>
            <a:ext cx="637032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菊花的组织培养实验回顾</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27665" name="Rectangle 16"/>
          <p:cNvSpPr/>
          <p:nvPr>
            <p:custDataLst>
              <p:tags r:id="rId26"/>
            </p:custDataLst>
          </p:nvPr>
        </p:nvSpPr>
        <p:spPr>
          <a:xfrm>
            <a:off x="6285865" y="10160"/>
            <a:ext cx="5650230" cy="1753235"/>
          </a:xfrm>
          <a:prstGeom prst="rect">
            <a:avLst/>
          </a:prstGeom>
          <a:solidFill>
            <a:schemeClr val="bg1"/>
          </a:solidFill>
          <a:ln w="19050">
            <a:solidFill>
              <a:srgbClr val="0000FF"/>
            </a:solidFill>
            <a:miter lim="800000"/>
          </a:ln>
          <a:effectLst>
            <a:outerShdw dist="20000" dir="5400000">
              <a:srgbClr val="000000">
                <a:alpha val="37999"/>
              </a:srgbClr>
            </a:outerShdw>
          </a:effectLst>
        </p:spPr>
        <p:txBody>
          <a:bodyPr wrap="square">
            <a:spAutoFit/>
          </a:bodyPr>
          <a:p>
            <a:r>
              <a:rPr lang="zh-CN" altLang="en-US" sz="2800">
                <a:solidFill>
                  <a:srgbClr val="0000CC"/>
                </a:solidFill>
                <a:latin typeface="Times New Roman" panose="02020603050405020304" pitchFamily="18" charset="0"/>
                <a:ea typeface="黑体" panose="02010609060101010101" charset="-122"/>
                <a:cs typeface="Times New Roman" panose="02020603050405020304" pitchFamily="18" charset="0"/>
              </a:rPr>
              <a:t>培养条件：</a:t>
            </a:r>
            <a:endParaRPr lang="en-US" altLang="zh-CN" sz="2800">
              <a:solidFill>
                <a:srgbClr val="0000CC"/>
              </a:solidFill>
              <a:latin typeface="Times New Roman" panose="02020603050405020304" pitchFamily="18" charset="0"/>
              <a:ea typeface="黑体" panose="02010609060101010101" charset="-122"/>
              <a:cs typeface="Times New Roman" panose="02020603050405020304" pitchFamily="18" charset="0"/>
            </a:endParaRPr>
          </a:p>
          <a:p>
            <a:r>
              <a:rPr lang="en-US" altLang="zh-CN" sz="2000">
                <a:solidFill>
                  <a:srgbClr val="FF0000"/>
                </a:solidFill>
                <a:latin typeface="Times New Roman" panose="02020603050405020304" pitchFamily="18" charset="0"/>
                <a:ea typeface="黑体" panose="02010609060101010101" charset="-122"/>
                <a:cs typeface="Times New Roman" panose="02020603050405020304" pitchFamily="18" charset="0"/>
              </a:rPr>
              <a:t>①</a:t>
            </a:r>
            <a:r>
              <a:rPr lang="zh-CN" altLang="en-US" sz="2000">
                <a:solidFill>
                  <a:srgbClr val="FF0000"/>
                </a:solidFill>
                <a:latin typeface="Times New Roman" panose="02020603050405020304" pitchFamily="18" charset="0"/>
                <a:ea typeface="黑体" panose="02010609060101010101" charset="-122"/>
                <a:cs typeface="Times New Roman" panose="02020603050405020304" pitchFamily="18" charset="0"/>
              </a:rPr>
              <a:t>无菌、离体</a:t>
            </a:r>
            <a:endParaRPr lang="zh-CN" altLang="en-US" sz="2000">
              <a:solidFill>
                <a:srgbClr val="FF0000"/>
              </a:solidFill>
              <a:latin typeface="Times New Roman" panose="02020603050405020304" pitchFamily="18" charset="0"/>
              <a:ea typeface="黑体" panose="02010609060101010101" charset="-122"/>
              <a:cs typeface="Times New Roman" panose="02020603050405020304" pitchFamily="18" charset="0"/>
            </a:endParaRPr>
          </a:p>
          <a:p>
            <a:r>
              <a:rPr lang="zh-CN" altLang="en-US" sz="2000">
                <a:solidFill>
                  <a:srgbClr val="FF0000"/>
                </a:solidFill>
                <a:latin typeface="Times New Roman" panose="02020603050405020304" pitchFamily="18" charset="0"/>
                <a:ea typeface="黑体" panose="02010609060101010101" charset="-122"/>
                <a:cs typeface="Times New Roman" panose="02020603050405020304" pitchFamily="18" charset="0"/>
              </a:rPr>
              <a:t>②营养物质</a:t>
            </a:r>
            <a:endParaRPr lang="en-US" altLang="zh-CN" sz="2000">
              <a:solidFill>
                <a:srgbClr val="FF0000"/>
              </a:solidFill>
              <a:latin typeface="Times New Roman" panose="02020603050405020304" pitchFamily="18" charset="0"/>
              <a:ea typeface="黑体" panose="02010609060101010101" charset="-122"/>
              <a:cs typeface="Times New Roman" panose="02020603050405020304" pitchFamily="18" charset="0"/>
            </a:endParaRPr>
          </a:p>
          <a:p>
            <a:r>
              <a:rPr lang="zh-CN" altLang="en-US" sz="2000">
                <a:solidFill>
                  <a:srgbClr val="FF0000"/>
                </a:solidFill>
                <a:latin typeface="Times New Roman" panose="02020603050405020304" pitchFamily="18" charset="0"/>
                <a:ea typeface="黑体" panose="02010609060101010101" charset="-122"/>
                <a:cs typeface="Times New Roman" panose="02020603050405020304" pitchFamily="18" charset="0"/>
              </a:rPr>
              <a:t>③适宜环境条件（温度、</a:t>
            </a:r>
            <a:r>
              <a:rPr lang="en-US" altLang="zh-CN" sz="2000">
                <a:solidFill>
                  <a:srgbClr val="FF0000"/>
                </a:solidFill>
                <a:latin typeface="Times New Roman" panose="02020603050405020304" pitchFamily="18" charset="0"/>
                <a:ea typeface="黑体" panose="02010609060101010101" charset="-122"/>
                <a:cs typeface="Times New Roman" panose="02020603050405020304" pitchFamily="18" charset="0"/>
              </a:rPr>
              <a:t>PH</a:t>
            </a:r>
            <a:r>
              <a:rPr lang="zh-CN" altLang="en-US" sz="2000">
                <a:solidFill>
                  <a:srgbClr val="FF0000"/>
                </a:solidFill>
                <a:latin typeface="Times New Roman" panose="02020603050405020304" pitchFamily="18" charset="0"/>
                <a:ea typeface="黑体" panose="02010609060101010101" charset="-122"/>
                <a:cs typeface="Times New Roman" panose="02020603050405020304" pitchFamily="18" charset="0"/>
              </a:rPr>
              <a:t>、光等）</a:t>
            </a:r>
            <a:endParaRPr lang="zh-CN" altLang="en-US" sz="2000">
              <a:solidFill>
                <a:srgbClr val="FF0000"/>
              </a:solidFill>
              <a:latin typeface="Times New Roman" panose="02020603050405020304" pitchFamily="18" charset="0"/>
              <a:ea typeface="黑体" panose="02010609060101010101" charset="-122"/>
              <a:cs typeface="Times New Roman" panose="02020603050405020304" pitchFamily="18" charset="0"/>
            </a:endParaRPr>
          </a:p>
          <a:p>
            <a:r>
              <a:rPr lang="zh-CN" altLang="en-US" sz="2000">
                <a:solidFill>
                  <a:srgbClr val="FF0000"/>
                </a:solidFill>
                <a:latin typeface="Times New Roman" panose="02020603050405020304" pitchFamily="18" charset="0"/>
                <a:ea typeface="黑体" panose="02010609060101010101" charset="-122"/>
                <a:cs typeface="Times New Roman" panose="02020603050405020304" pitchFamily="18" charset="0"/>
              </a:rPr>
              <a:t>④植物激素：</a:t>
            </a:r>
            <a:r>
              <a:rPr lang="zh-CN" altLang="en-US" sz="2000">
                <a:solidFill>
                  <a:srgbClr val="009900"/>
                </a:solidFill>
                <a:latin typeface="Times New Roman" panose="02020603050405020304" pitchFamily="18" charset="0"/>
                <a:ea typeface="黑体" panose="02010609060101010101" charset="-122"/>
                <a:cs typeface="Times New Roman" panose="02020603050405020304" pitchFamily="18" charset="0"/>
              </a:rPr>
              <a:t>细胞分裂素  生长素</a:t>
            </a:r>
            <a:endParaRPr lang="zh-CN" altLang="en-US" sz="2000">
              <a:solidFill>
                <a:srgbClr val="009900"/>
              </a:solidFill>
              <a:latin typeface="Times New Roman" panose="02020603050405020304" pitchFamily="18" charset="0"/>
              <a:ea typeface="黑体" panose="02010609060101010101" charset="-122"/>
              <a:cs typeface="Times New Roman" panose="02020603050405020304" pitchFamily="18" charset="0"/>
            </a:endParaRPr>
          </a:p>
        </p:txBody>
      </p:sp>
      <p:sp>
        <p:nvSpPr>
          <p:cNvPr id="3" name="文本框 2"/>
          <p:cNvSpPr txBox="1"/>
          <p:nvPr/>
        </p:nvSpPr>
        <p:spPr>
          <a:xfrm>
            <a:off x="299720" y="4020185"/>
            <a:ext cx="1851025" cy="1938020"/>
          </a:xfrm>
          <a:prstGeom prst="rect">
            <a:avLst/>
          </a:prstGeom>
          <a:noFill/>
        </p:spPr>
        <p:txBody>
          <a:bodyPr wrap="square" rtlCol="0" anchor="t">
            <a:spAutoFit/>
          </a:bodyPr>
          <a:p>
            <a:r>
              <a:rPr lang="zh-CN" altLang="en-US"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外植体如：胡萝卜的形成层、菊花幼茎段、月季的花药</a:t>
            </a:r>
            <a:r>
              <a:rPr lang="en-US" altLang="zh-CN"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a:t>
            </a:r>
            <a:endParaRPr lang="en-US" altLang="zh-CN"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ppt_x"/>
                                          </p:val>
                                        </p:tav>
                                        <p:tav tm="100000">
                                          <p:val>
                                            <p:strVal val="#ppt_x"/>
                                          </p:val>
                                        </p:tav>
                                      </p:tavLst>
                                    </p:anim>
                                    <p:anim calcmode="lin" valueType="num">
                                      <p:cBhvr additive="base">
                                        <p:cTn id="2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ppt_x"/>
                                          </p:val>
                                        </p:tav>
                                        <p:tav tm="100000">
                                          <p:val>
                                            <p:strVal val="#ppt_x"/>
                                          </p:val>
                                        </p:tav>
                                      </p:tavLst>
                                    </p:anim>
                                    <p:anim calcmode="lin" valueType="num">
                                      <p:cBhvr additive="base">
                                        <p:cTn id="3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27665"/>
                                        </p:tgtEl>
                                        <p:attrNameLst>
                                          <p:attrName>style.visibility</p:attrName>
                                        </p:attrNameLst>
                                      </p:cBhvr>
                                      <p:to>
                                        <p:strVal val="visible"/>
                                      </p:to>
                                    </p:set>
                                    <p:animEffect transition="in" filter="box(in)">
                                      <p:cBhvr>
                                        <p:cTn id="43" dur="500"/>
                                        <p:tgtEl>
                                          <p:spTgt spid="276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25" grpId="0" bldLvl="0" animBg="1"/>
      <p:bldP spid="26" grpId="0" bldLvl="0" animBg="1"/>
      <p:bldP spid="27" grpId="0" bldLvl="0" animBg="1"/>
      <p:bldP spid="28" grpId="0" bldLvl="0" animBg="1"/>
      <p:bldP spid="29" grpId="0" bldLvl="0" animBg="1"/>
      <p:bldP spid="27665"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12251M301_0"/>
          <p:cNvPicPr>
            <a:picLocks noChangeAspect="1"/>
          </p:cNvPicPr>
          <p:nvPr>
            <p:custDataLst>
              <p:tags r:id="rId1"/>
            </p:custDataLst>
          </p:nvPr>
        </p:nvPicPr>
        <p:blipFill>
          <a:blip r:embed="rId2"/>
          <a:srcRect l="1938" r="2134"/>
          <a:stretch>
            <a:fillRect/>
          </a:stretch>
        </p:blipFill>
        <p:spPr>
          <a:xfrm>
            <a:off x="0" y="8255"/>
            <a:ext cx="6111240" cy="6856730"/>
          </a:xfrm>
          <a:prstGeom prst="rect">
            <a:avLst/>
          </a:prstGeom>
        </p:spPr>
      </p:pic>
      <p:pic>
        <p:nvPicPr>
          <p:cNvPr id="12" name="图片 11" descr="1225142157_0"/>
          <p:cNvPicPr>
            <a:picLocks noChangeAspect="1"/>
          </p:cNvPicPr>
          <p:nvPr>
            <p:custDataLst>
              <p:tags r:id="rId3"/>
            </p:custDataLst>
          </p:nvPr>
        </p:nvPicPr>
        <p:blipFill>
          <a:blip r:embed="rId4"/>
          <a:srcRect l="1938" r="2330" b="88046"/>
          <a:stretch>
            <a:fillRect/>
          </a:stretch>
        </p:blipFill>
        <p:spPr>
          <a:xfrm>
            <a:off x="6110605" y="-8255"/>
            <a:ext cx="4643120" cy="857250"/>
          </a:xfrm>
          <a:prstGeom prst="rect">
            <a:avLst/>
          </a:prstGeom>
        </p:spPr>
      </p:pic>
      <p:sp>
        <p:nvSpPr>
          <p:cNvPr id="4" name="Title 1"/>
          <p:cNvSpPr>
            <a:spLocks noGrp="1"/>
          </p:cNvSpPr>
          <p:nvPr>
            <p:ph type="title"/>
            <p:custDataLst>
              <p:tags r:id="rId5"/>
            </p:custDataLst>
          </p:nvPr>
        </p:nvSpPr>
        <p:spPr>
          <a:xfrm>
            <a:off x="-64135" y="115570"/>
            <a:ext cx="3470275" cy="374650"/>
          </a:xfrm>
        </p:spPr>
        <p:txBody>
          <a:bodyPr>
            <a:noAutofit/>
          </a:bodyPr>
          <a:lstStyle/>
          <a:p>
            <a:pPr algn="ctr" latinLnBrk="0">
              <a:lnSpc>
                <a:spcPct val="100000"/>
              </a:lnSpc>
            </a:pPr>
            <a:r>
              <a:rPr lang="zh-CN" altLang="en-US" sz="2800">
                <a:solidFill>
                  <a:srgbClr val="31BF98"/>
                </a:solidFill>
                <a:latin typeface="黑体" panose="02010609060101010101" charset="-122"/>
                <a:ea typeface="黑体" panose="02010609060101010101" charset="-122"/>
                <a:cs typeface="黑体" panose="02010609060101010101" charset="-122"/>
                <a:sym typeface="+mn-ea"/>
              </a:rPr>
              <a:t>¦</a:t>
            </a:r>
            <a:r>
              <a:rPr lang="en-US" altLang="zh-CN" sz="2800">
                <a:solidFill>
                  <a:srgbClr val="31BF98"/>
                </a:solidFill>
                <a:latin typeface="黑体" panose="02010609060101010101" charset="-122"/>
                <a:ea typeface="黑体" panose="02010609060101010101" charset="-122"/>
                <a:cs typeface="黑体" panose="02010609060101010101" charset="-122"/>
                <a:sym typeface="+mn-ea"/>
              </a:rPr>
              <a:t> </a:t>
            </a:r>
            <a:r>
              <a:rPr lang="zh-CN" altLang="en-US" sz="2800">
                <a:solidFill>
                  <a:srgbClr val="31BF98"/>
                </a:solidFill>
                <a:latin typeface="黑体" panose="02010609060101010101" charset="-122"/>
                <a:ea typeface="黑体" panose="02010609060101010101" charset="-122"/>
                <a:cs typeface="黑体" panose="02010609060101010101" charset="-122"/>
                <a:sym typeface="+mn-ea"/>
              </a:rPr>
              <a:t>科技探索之路</a:t>
            </a:r>
            <a:r>
              <a:rPr lang="en-US" altLang="zh-CN" sz="2800">
                <a:solidFill>
                  <a:srgbClr val="31BF98"/>
                </a:solidFill>
                <a:latin typeface="黑体" panose="02010609060101010101" charset="-122"/>
                <a:ea typeface="黑体" panose="02010609060101010101" charset="-122"/>
                <a:cs typeface="黑体" panose="02010609060101010101" charset="-122"/>
                <a:sym typeface="+mn-ea"/>
              </a:rPr>
              <a:t> </a:t>
            </a:r>
            <a:r>
              <a:rPr lang="zh-CN" altLang="en-US" sz="2800">
                <a:solidFill>
                  <a:srgbClr val="31BF98"/>
                </a:solidFill>
                <a:latin typeface="黑体" panose="02010609060101010101" charset="-122"/>
                <a:ea typeface="黑体" panose="02010609060101010101" charset="-122"/>
                <a:cs typeface="黑体" panose="02010609060101010101" charset="-122"/>
                <a:sym typeface="+mn-ea"/>
              </a:rPr>
              <a:t>¦</a:t>
            </a:r>
            <a:endParaRPr lang="zh-CN" altLang="en-US" sz="2800">
              <a:solidFill>
                <a:srgbClr val="31BF98"/>
              </a:solidFill>
              <a:latin typeface="黑体" panose="02010609060101010101" charset="-122"/>
              <a:ea typeface="黑体" panose="02010609060101010101" charset="-122"/>
              <a:cs typeface="黑体" panose="02010609060101010101" charset="-122"/>
              <a:sym typeface="+mn-ea"/>
            </a:endParaRPr>
          </a:p>
        </p:txBody>
      </p:sp>
      <p:grpSp>
        <p:nvGrpSpPr>
          <p:cNvPr id="3" name="组合 2"/>
          <p:cNvGrpSpPr/>
          <p:nvPr>
            <p:custDataLst>
              <p:tags r:id="rId6"/>
            </p:custDataLst>
          </p:nvPr>
        </p:nvGrpSpPr>
        <p:grpSpPr>
          <a:xfrm>
            <a:off x="-885825" y="511175"/>
            <a:ext cx="13002133" cy="6071870"/>
            <a:chOff x="-1347" y="116"/>
            <a:chExt cx="20476" cy="9562"/>
          </a:xfrm>
        </p:grpSpPr>
        <p:grpSp>
          <p:nvGrpSpPr>
            <p:cNvPr id="16" name="组合 15"/>
            <p:cNvGrpSpPr/>
            <p:nvPr>
              <p:custDataLst>
                <p:tags r:id="rId7"/>
              </p:custDataLst>
            </p:nvPr>
          </p:nvGrpSpPr>
          <p:grpSpPr>
            <a:xfrm>
              <a:off x="468" y="8368"/>
              <a:ext cx="17019" cy="1310"/>
              <a:chOff x="468" y="8080"/>
              <a:chExt cx="17019" cy="1310"/>
            </a:xfrm>
          </p:grpSpPr>
          <p:grpSp>
            <p:nvGrpSpPr>
              <p:cNvPr id="10" name="组合 9"/>
              <p:cNvGrpSpPr/>
              <p:nvPr>
                <p:custDataLst>
                  <p:tags r:id="rId8"/>
                </p:custDataLst>
              </p:nvPr>
            </p:nvGrpSpPr>
            <p:grpSpPr>
              <a:xfrm>
                <a:off x="468" y="8080"/>
                <a:ext cx="2151" cy="1147"/>
                <a:chOff x="3428" y="1753"/>
                <a:chExt cx="2151" cy="1147"/>
              </a:xfrm>
            </p:grpSpPr>
            <p:cxnSp>
              <p:nvCxnSpPr>
                <p:cNvPr id="13" name="直接连接符 12"/>
                <p:cNvCxnSpPr/>
                <p:nvPr>
                  <p:custDataLst>
                    <p:tags r:id="rId9"/>
                  </p:custDataLst>
                </p:nvPr>
              </p:nvCxnSpPr>
              <p:spPr>
                <a:xfrm>
                  <a:off x="3428" y="2326"/>
                  <a:ext cx="2151" cy="0"/>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10"/>
                  </p:custDataLst>
                </p:nvPr>
              </p:nvCxnSpPr>
              <p:spPr>
                <a:xfrm>
                  <a:off x="5576" y="1753"/>
                  <a:ext cx="3" cy="1147"/>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15" name="文本框 14"/>
              <p:cNvSpPr txBox="1"/>
              <p:nvPr>
                <p:custDataLst>
                  <p:tags r:id="rId11"/>
                </p:custDataLst>
              </p:nvPr>
            </p:nvSpPr>
            <p:spPr>
              <a:xfrm>
                <a:off x="2619" y="8083"/>
                <a:ext cx="14868" cy="1307"/>
              </a:xfrm>
              <a:prstGeom prst="rect">
                <a:avLst/>
              </a:prstGeom>
              <a:noFill/>
            </p:spPr>
            <p:txBody>
              <a:bodyPr wrap="square" rtlCol="0">
                <a:spAutoFit/>
              </a:bodyPr>
              <a:lstStyle/>
              <a:p>
                <a:r>
                  <a:rPr lang="zh-CN" altLang="en-US" sz="2400">
                    <a:solidFill>
                      <a:schemeClr val="accent3">
                        <a:lumMod val="75000"/>
                      </a:schemeClr>
                    </a:solidFill>
                    <a:latin typeface="Times New Roman" panose="02020603050405020304" pitchFamily="18" charset="0"/>
                    <a:ea typeface="楷体" panose="02010609060101010101" pitchFamily="49" charset="-122"/>
                    <a:cs typeface="Times New Roman" panose="02020603050405020304" pitchFamily="18" charset="0"/>
                  </a:rPr>
                  <a:t>1902年，</a:t>
                </a:r>
                <a:r>
                  <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哈伯兰特(G.Haberlandt，1854一1945)提出了</a:t>
                </a:r>
                <a:r>
                  <a:rPr lang="zh-CN" altLang="en-US"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细胞全能性</a:t>
                </a:r>
                <a:r>
                  <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的理论，但相关的实验尝试没有成功。</a:t>
                </a:r>
                <a:endPar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17" name="组合 16"/>
            <p:cNvGrpSpPr/>
            <p:nvPr>
              <p:custDataLst>
                <p:tags r:id="rId12"/>
              </p:custDataLst>
            </p:nvPr>
          </p:nvGrpSpPr>
          <p:grpSpPr>
            <a:xfrm>
              <a:off x="468" y="6996"/>
              <a:ext cx="17270" cy="1307"/>
              <a:chOff x="468" y="8053"/>
              <a:chExt cx="17270" cy="1307"/>
            </a:xfrm>
          </p:grpSpPr>
          <p:grpSp>
            <p:nvGrpSpPr>
              <p:cNvPr id="18" name="组合 17"/>
              <p:cNvGrpSpPr/>
              <p:nvPr>
                <p:custDataLst>
                  <p:tags r:id="rId13"/>
                </p:custDataLst>
              </p:nvPr>
            </p:nvGrpSpPr>
            <p:grpSpPr>
              <a:xfrm>
                <a:off x="468" y="8053"/>
                <a:ext cx="2151" cy="1126"/>
                <a:chOff x="3428" y="1726"/>
                <a:chExt cx="2151" cy="1126"/>
              </a:xfrm>
            </p:grpSpPr>
            <p:cxnSp>
              <p:nvCxnSpPr>
                <p:cNvPr id="19" name="直接连接符 18"/>
                <p:cNvCxnSpPr/>
                <p:nvPr>
                  <p:custDataLst>
                    <p:tags r:id="rId14"/>
                  </p:custDataLst>
                </p:nvPr>
              </p:nvCxnSpPr>
              <p:spPr>
                <a:xfrm>
                  <a:off x="3428" y="2326"/>
                  <a:ext cx="2151" cy="0"/>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15"/>
                  </p:custDataLst>
                </p:nvPr>
              </p:nvCxnSpPr>
              <p:spPr>
                <a:xfrm>
                  <a:off x="5576" y="1726"/>
                  <a:ext cx="3" cy="1126"/>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28" name="文本框 27"/>
              <p:cNvSpPr txBox="1"/>
              <p:nvPr>
                <p:custDataLst>
                  <p:tags r:id="rId16"/>
                </p:custDataLst>
              </p:nvPr>
            </p:nvSpPr>
            <p:spPr>
              <a:xfrm>
                <a:off x="2705" y="8053"/>
                <a:ext cx="15033" cy="1307"/>
              </a:xfrm>
              <a:prstGeom prst="rect">
                <a:avLst/>
              </a:prstGeom>
              <a:noFill/>
            </p:spPr>
            <p:txBody>
              <a:bodyPr wrap="square" rtlCol="0">
                <a:spAutoFit/>
              </a:bodyPr>
              <a:lstStyle/>
              <a:p>
                <a:pPr algn="l">
                  <a:buClrTx/>
                  <a:buSzTx/>
                  <a:buFontTx/>
                </a:pPr>
                <a:r>
                  <a:rPr lang="zh-CN" altLang="en-US" sz="2400">
                    <a:solidFill>
                      <a:schemeClr val="accent3">
                        <a:lumMod val="75000"/>
                      </a:schemeClr>
                    </a:solidFill>
                    <a:latin typeface="Times New Roman" panose="02020603050405020304" pitchFamily="18" charset="0"/>
                    <a:ea typeface="楷体" panose="02010609060101010101" pitchFamily="49" charset="-122"/>
                    <a:cs typeface="Times New Roman" panose="02020603050405020304" pitchFamily="18" charset="0"/>
                  </a:rPr>
                  <a:t>1958年，</a:t>
                </a:r>
                <a:r>
                  <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斯图尔德(EC.Steward，1904一1993)等发现胡萝卜的体细胞可以分化为胚，为细胞全能性理论提供了强有力的支持。</a:t>
                </a:r>
                <a:endPar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2" name="组合 1"/>
            <p:cNvGrpSpPr/>
            <p:nvPr>
              <p:custDataLst>
                <p:tags r:id="rId17"/>
              </p:custDataLst>
            </p:nvPr>
          </p:nvGrpSpPr>
          <p:grpSpPr>
            <a:xfrm>
              <a:off x="650" y="843"/>
              <a:ext cx="18479" cy="6058"/>
              <a:chOff x="650" y="843"/>
              <a:chExt cx="18479" cy="6058"/>
            </a:xfrm>
          </p:grpSpPr>
          <p:grpSp>
            <p:nvGrpSpPr>
              <p:cNvPr id="29" name="组合 28"/>
              <p:cNvGrpSpPr/>
              <p:nvPr>
                <p:custDataLst>
                  <p:tags r:id="rId18"/>
                </p:custDataLst>
              </p:nvPr>
            </p:nvGrpSpPr>
            <p:grpSpPr>
              <a:xfrm>
                <a:off x="650" y="5594"/>
                <a:ext cx="15760" cy="1307"/>
                <a:chOff x="-268" y="7814"/>
                <a:chExt cx="15760" cy="1307"/>
              </a:xfrm>
            </p:grpSpPr>
            <p:grpSp>
              <p:nvGrpSpPr>
                <p:cNvPr id="30" name="组合 29"/>
                <p:cNvGrpSpPr/>
                <p:nvPr>
                  <p:custDataLst>
                    <p:tags r:id="rId19"/>
                  </p:custDataLst>
                </p:nvPr>
              </p:nvGrpSpPr>
              <p:grpSpPr>
                <a:xfrm>
                  <a:off x="-268" y="7934"/>
                  <a:ext cx="2889" cy="1146"/>
                  <a:chOff x="2692" y="1607"/>
                  <a:chExt cx="2889" cy="1146"/>
                </a:xfrm>
              </p:grpSpPr>
              <p:cxnSp>
                <p:nvCxnSpPr>
                  <p:cNvPr id="31" name="直接连接符 30"/>
                  <p:cNvCxnSpPr/>
                  <p:nvPr>
                    <p:custDataLst>
                      <p:tags r:id="rId20"/>
                    </p:custDataLst>
                  </p:nvPr>
                </p:nvCxnSpPr>
                <p:spPr>
                  <a:xfrm>
                    <a:off x="2692" y="2326"/>
                    <a:ext cx="2887" cy="0"/>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custDataLst>
                      <p:tags r:id="rId21"/>
                    </p:custDataLst>
                  </p:nvPr>
                </p:nvCxnSpPr>
                <p:spPr>
                  <a:xfrm>
                    <a:off x="5579" y="1607"/>
                    <a:ext cx="2" cy="1146"/>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33" name="文本框 32"/>
                <p:cNvSpPr txBox="1"/>
                <p:nvPr>
                  <p:custDataLst>
                    <p:tags r:id="rId22"/>
                  </p:custDataLst>
                </p:nvPr>
              </p:nvSpPr>
              <p:spPr>
                <a:xfrm>
                  <a:off x="2662" y="7814"/>
                  <a:ext cx="12830" cy="1307"/>
                </a:xfrm>
                <a:prstGeom prst="rect">
                  <a:avLst/>
                </a:prstGeom>
                <a:noFill/>
              </p:spPr>
              <p:txBody>
                <a:bodyPr wrap="square" rtlCol="0">
                  <a:spAutoFit/>
                </a:bodyPr>
                <a:lstStyle/>
                <a:p>
                  <a:pPr algn="l">
                    <a:buClrTx/>
                    <a:buSzTx/>
                    <a:buFontTx/>
                  </a:pPr>
                  <a:r>
                    <a:rPr lang="zh-CN" altLang="en-US" sz="2400">
                      <a:solidFill>
                        <a:schemeClr val="accent3">
                          <a:lumMod val="75000"/>
                        </a:schemeClr>
                      </a:solidFill>
                      <a:latin typeface="Times New Roman" panose="02020603050405020304" pitchFamily="18" charset="0"/>
                      <a:ea typeface="楷体" panose="02010609060101010101" pitchFamily="49" charset="-122"/>
                      <a:cs typeface="Times New Roman" panose="02020603050405020304" pitchFamily="18" charset="0"/>
                    </a:rPr>
                    <a:t>19</a:t>
                  </a:r>
                  <a:r>
                    <a:rPr lang="en-US" altLang="zh-CN" sz="2400">
                      <a:solidFill>
                        <a:schemeClr val="accent3">
                          <a:lumMod val="75000"/>
                        </a:schemeClr>
                      </a:solidFill>
                      <a:latin typeface="Times New Roman" panose="02020603050405020304" pitchFamily="18" charset="0"/>
                      <a:ea typeface="楷体" panose="02010609060101010101" pitchFamily="49" charset="-122"/>
                      <a:cs typeface="Times New Roman" panose="02020603050405020304" pitchFamily="18" charset="0"/>
                    </a:rPr>
                    <a:t>60</a:t>
                  </a:r>
                  <a:r>
                    <a:rPr lang="zh-CN" altLang="en-US" sz="2400">
                      <a:solidFill>
                        <a:schemeClr val="accent3">
                          <a:lumMod val="75000"/>
                        </a:schemeClr>
                      </a:solidFill>
                      <a:latin typeface="Times New Roman" panose="02020603050405020304" pitchFamily="18" charset="0"/>
                      <a:ea typeface="楷体" panose="02010609060101010101" pitchFamily="49" charset="-122"/>
                      <a:cs typeface="Times New Roman" panose="02020603050405020304" pitchFamily="18" charset="0"/>
                    </a:rPr>
                    <a:t>年，</a:t>
                  </a:r>
                  <a:r>
                    <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科金(E.C.Cocking，1931一）用真菌的纤维素酶分解番茄根的细胞壁，成功获得了</a:t>
                  </a:r>
                  <a:r>
                    <a:rPr lang="zh-CN" altLang="en-US"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原生质体</a:t>
                  </a:r>
                  <a:r>
                    <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34" name="组合 33"/>
              <p:cNvGrpSpPr/>
              <p:nvPr>
                <p:custDataLst>
                  <p:tags r:id="rId23"/>
                </p:custDataLst>
              </p:nvPr>
            </p:nvGrpSpPr>
            <p:grpSpPr>
              <a:xfrm>
                <a:off x="1175" y="4143"/>
                <a:ext cx="16860" cy="1307"/>
                <a:chOff x="-268" y="7769"/>
                <a:chExt cx="16860" cy="1307"/>
              </a:xfrm>
            </p:grpSpPr>
            <p:grpSp>
              <p:nvGrpSpPr>
                <p:cNvPr id="35" name="组合 34"/>
                <p:cNvGrpSpPr/>
                <p:nvPr>
                  <p:custDataLst>
                    <p:tags r:id="rId24"/>
                  </p:custDataLst>
                </p:nvPr>
              </p:nvGrpSpPr>
              <p:grpSpPr>
                <a:xfrm>
                  <a:off x="-268" y="7937"/>
                  <a:ext cx="2912" cy="1137"/>
                  <a:chOff x="2692" y="1610"/>
                  <a:chExt cx="2912" cy="1137"/>
                </a:xfrm>
              </p:grpSpPr>
              <p:cxnSp>
                <p:nvCxnSpPr>
                  <p:cNvPr id="36" name="直接连接符 35"/>
                  <p:cNvCxnSpPr/>
                  <p:nvPr>
                    <p:custDataLst>
                      <p:tags r:id="rId25"/>
                    </p:custDataLst>
                  </p:nvPr>
                </p:nvCxnSpPr>
                <p:spPr>
                  <a:xfrm>
                    <a:off x="2692" y="2326"/>
                    <a:ext cx="2887" cy="0"/>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custDataLst>
                      <p:tags r:id="rId26"/>
                    </p:custDataLst>
                  </p:nvPr>
                </p:nvCxnSpPr>
                <p:spPr>
                  <a:xfrm flipH="1">
                    <a:off x="5604" y="1610"/>
                    <a:ext cx="0" cy="1137"/>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38" name="文本框 37"/>
                <p:cNvSpPr txBox="1"/>
                <p:nvPr>
                  <p:custDataLst>
                    <p:tags r:id="rId27"/>
                  </p:custDataLst>
                </p:nvPr>
              </p:nvSpPr>
              <p:spPr>
                <a:xfrm>
                  <a:off x="2675" y="7769"/>
                  <a:ext cx="13917" cy="1307"/>
                </a:xfrm>
                <a:prstGeom prst="rect">
                  <a:avLst/>
                </a:prstGeom>
                <a:noFill/>
              </p:spPr>
              <p:txBody>
                <a:bodyPr wrap="square" rtlCol="0">
                  <a:spAutoFit/>
                </a:bodyPr>
                <a:lstStyle/>
                <a:p>
                  <a:pPr algn="l">
                    <a:buClrTx/>
                    <a:buSzTx/>
                    <a:buFontTx/>
                  </a:pPr>
                  <a:r>
                    <a:rPr lang="zh-CN" altLang="en-US" sz="2400">
                      <a:solidFill>
                        <a:schemeClr val="accent3">
                          <a:lumMod val="75000"/>
                        </a:schemeClr>
                      </a:solidFill>
                      <a:latin typeface="Times New Roman" panose="02020603050405020304" pitchFamily="18" charset="0"/>
                      <a:ea typeface="楷体" panose="02010609060101010101" pitchFamily="49" charset="-122"/>
                      <a:cs typeface="Times New Roman" panose="02020603050405020304" pitchFamily="18" charset="0"/>
                    </a:rPr>
                    <a:t>19</a:t>
                  </a:r>
                  <a:r>
                    <a:rPr lang="en-US" altLang="zh-CN" sz="2400">
                      <a:solidFill>
                        <a:schemeClr val="accent3">
                          <a:lumMod val="75000"/>
                        </a:schemeClr>
                      </a:solidFill>
                      <a:latin typeface="Times New Roman" panose="02020603050405020304" pitchFamily="18" charset="0"/>
                      <a:ea typeface="楷体" panose="02010609060101010101" pitchFamily="49" charset="-122"/>
                      <a:cs typeface="Times New Roman" panose="02020603050405020304" pitchFamily="18" charset="0"/>
                    </a:rPr>
                    <a:t>64</a:t>
                  </a:r>
                  <a:r>
                    <a:rPr lang="zh-CN" altLang="en-US" sz="2400">
                      <a:solidFill>
                        <a:schemeClr val="accent3">
                          <a:lumMod val="75000"/>
                        </a:schemeClr>
                      </a:solidFill>
                      <a:latin typeface="Times New Roman" panose="02020603050405020304" pitchFamily="18" charset="0"/>
                      <a:ea typeface="楷体" panose="02010609060101010101" pitchFamily="49" charset="-122"/>
                      <a:cs typeface="Times New Roman" panose="02020603050405020304" pitchFamily="18" charset="0"/>
                    </a:rPr>
                    <a:t>年，</a:t>
                  </a:r>
                  <a:r>
                    <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古哈(S.Guha，1938-2007)等在培养毛曼陀罗的花药时，首次得到了由花药中的</a:t>
                  </a:r>
                  <a:r>
                    <a:rPr lang="zh-CN" altLang="en-US"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花粉粒发育而来的胚</a:t>
                  </a:r>
                  <a:r>
                    <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39" name="组合 38"/>
              <p:cNvGrpSpPr/>
              <p:nvPr>
                <p:custDataLst>
                  <p:tags r:id="rId28"/>
                </p:custDataLst>
              </p:nvPr>
            </p:nvGrpSpPr>
            <p:grpSpPr>
              <a:xfrm>
                <a:off x="1780" y="2670"/>
                <a:ext cx="16903" cy="1307"/>
                <a:chOff x="-893" y="7603"/>
                <a:chExt cx="16901" cy="1307"/>
              </a:xfrm>
            </p:grpSpPr>
            <p:grpSp>
              <p:nvGrpSpPr>
                <p:cNvPr id="40" name="组合 39"/>
                <p:cNvGrpSpPr/>
                <p:nvPr>
                  <p:custDataLst>
                    <p:tags r:id="rId29"/>
                  </p:custDataLst>
                </p:nvPr>
              </p:nvGrpSpPr>
              <p:grpSpPr>
                <a:xfrm>
                  <a:off x="-893" y="7718"/>
                  <a:ext cx="3546" cy="1072"/>
                  <a:chOff x="2067" y="1391"/>
                  <a:chExt cx="3546" cy="1072"/>
                </a:xfrm>
              </p:grpSpPr>
              <p:cxnSp>
                <p:nvCxnSpPr>
                  <p:cNvPr id="41" name="直接连接符 40"/>
                  <p:cNvCxnSpPr/>
                  <p:nvPr>
                    <p:custDataLst>
                      <p:tags r:id="rId30"/>
                    </p:custDataLst>
                  </p:nvPr>
                </p:nvCxnSpPr>
                <p:spPr>
                  <a:xfrm>
                    <a:off x="2067" y="2326"/>
                    <a:ext cx="3512" cy="0"/>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31"/>
                    </p:custDataLst>
                  </p:nvPr>
                </p:nvCxnSpPr>
                <p:spPr>
                  <a:xfrm>
                    <a:off x="5596" y="1391"/>
                    <a:ext cx="17" cy="1072"/>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43" name="文本框 42"/>
                <p:cNvSpPr txBox="1"/>
                <p:nvPr>
                  <p:custDataLst>
                    <p:tags r:id="rId32"/>
                  </p:custDataLst>
                </p:nvPr>
              </p:nvSpPr>
              <p:spPr>
                <a:xfrm>
                  <a:off x="2691" y="7603"/>
                  <a:ext cx="13317" cy="1307"/>
                </a:xfrm>
                <a:prstGeom prst="rect">
                  <a:avLst/>
                </a:prstGeom>
                <a:noFill/>
              </p:spPr>
              <p:txBody>
                <a:bodyPr wrap="square" rtlCol="0">
                  <a:spAutoFit/>
                </a:bodyPr>
                <a:lstStyle/>
                <a:p>
                  <a:pPr algn="l">
                    <a:buClrTx/>
                    <a:buSzTx/>
                    <a:buFontTx/>
                  </a:pPr>
                  <a:r>
                    <a:rPr lang="zh-CN" altLang="en-US" sz="2400">
                      <a:solidFill>
                        <a:schemeClr val="accent3">
                          <a:lumMod val="75000"/>
                        </a:schemeClr>
                      </a:solidFill>
                      <a:latin typeface="Times New Roman" panose="02020603050405020304" pitchFamily="18" charset="0"/>
                      <a:ea typeface="楷体" panose="02010609060101010101" pitchFamily="49" charset="-122"/>
                      <a:cs typeface="Times New Roman" panose="02020603050405020304" pitchFamily="18" charset="0"/>
                    </a:rPr>
                    <a:t>19</a:t>
                  </a:r>
                  <a:r>
                    <a:rPr lang="en-US" altLang="zh-CN" sz="2400">
                      <a:solidFill>
                        <a:schemeClr val="accent3">
                          <a:lumMod val="75000"/>
                        </a:schemeClr>
                      </a:solidFill>
                      <a:latin typeface="Times New Roman" panose="02020603050405020304" pitchFamily="18" charset="0"/>
                      <a:ea typeface="楷体" panose="02010609060101010101" pitchFamily="49" charset="-122"/>
                      <a:cs typeface="Times New Roman" panose="02020603050405020304" pitchFamily="18" charset="0"/>
                    </a:rPr>
                    <a:t>71</a:t>
                  </a:r>
                  <a:r>
                    <a:rPr lang="zh-CN" altLang="en-US" sz="2400">
                      <a:solidFill>
                        <a:schemeClr val="accent3">
                          <a:lumMod val="75000"/>
                        </a:schemeClr>
                      </a:solidFill>
                      <a:latin typeface="Times New Roman" panose="02020603050405020304" pitchFamily="18" charset="0"/>
                      <a:ea typeface="楷体" panose="02010609060101010101" pitchFamily="49" charset="-122"/>
                      <a:cs typeface="Times New Roman" panose="02020603050405020304" pitchFamily="18" charset="0"/>
                    </a:rPr>
                    <a:t>年，</a:t>
                  </a:r>
                  <a:r>
                    <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卡尔森（PS.Carlson，1944一2017)诱导烟草种间原生质体融合，获得了第一株</a:t>
                  </a:r>
                  <a:r>
                    <a:rPr lang="zh-CN" altLang="en-US"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体细胞种间杂种植株</a:t>
                  </a:r>
                  <a:r>
                    <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a:t>
                  </a:r>
                  <a:endPar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nvGrpSpPr>
              <p:cNvPr id="44" name="组合 43"/>
              <p:cNvGrpSpPr/>
              <p:nvPr>
                <p:custDataLst>
                  <p:tags r:id="rId33"/>
                </p:custDataLst>
              </p:nvPr>
            </p:nvGrpSpPr>
            <p:grpSpPr>
              <a:xfrm>
                <a:off x="3559" y="843"/>
                <a:ext cx="15570" cy="1891"/>
                <a:chOff x="-893" y="7144"/>
                <a:chExt cx="15568" cy="1891"/>
              </a:xfrm>
            </p:grpSpPr>
            <p:grpSp>
              <p:nvGrpSpPr>
                <p:cNvPr id="45" name="组合 44"/>
                <p:cNvGrpSpPr/>
                <p:nvPr>
                  <p:custDataLst>
                    <p:tags r:id="rId34"/>
                  </p:custDataLst>
                </p:nvPr>
              </p:nvGrpSpPr>
              <p:grpSpPr>
                <a:xfrm>
                  <a:off x="-893" y="7262"/>
                  <a:ext cx="3512" cy="1773"/>
                  <a:chOff x="2067" y="935"/>
                  <a:chExt cx="3512" cy="1773"/>
                </a:xfrm>
              </p:grpSpPr>
              <p:cxnSp>
                <p:nvCxnSpPr>
                  <p:cNvPr id="46" name="直接连接符 45"/>
                  <p:cNvCxnSpPr/>
                  <p:nvPr>
                    <p:custDataLst>
                      <p:tags r:id="rId35"/>
                    </p:custDataLst>
                  </p:nvPr>
                </p:nvCxnSpPr>
                <p:spPr>
                  <a:xfrm>
                    <a:off x="2067" y="2326"/>
                    <a:ext cx="3512" cy="0"/>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custDataLst>
                      <p:tags r:id="rId36"/>
                    </p:custDataLst>
                  </p:nvPr>
                </p:nvCxnSpPr>
                <p:spPr>
                  <a:xfrm flipH="1">
                    <a:off x="5579" y="935"/>
                    <a:ext cx="0" cy="1773"/>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48" name="文本框 47"/>
                <p:cNvSpPr txBox="1"/>
                <p:nvPr>
                  <p:custDataLst>
                    <p:tags r:id="rId37"/>
                  </p:custDataLst>
                </p:nvPr>
              </p:nvSpPr>
              <p:spPr>
                <a:xfrm>
                  <a:off x="2619" y="7144"/>
                  <a:ext cx="12056" cy="1888"/>
                </a:xfrm>
                <a:prstGeom prst="rect">
                  <a:avLst/>
                </a:prstGeom>
                <a:noFill/>
              </p:spPr>
              <p:txBody>
                <a:bodyPr wrap="square" rtlCol="0">
                  <a:spAutoFit/>
                </a:bodyPr>
                <a:lstStyle/>
                <a:p>
                  <a:pPr algn="l">
                    <a:buClrTx/>
                    <a:buSzTx/>
                    <a:buFontTx/>
                  </a:pPr>
                  <a:r>
                    <a:rPr lang="zh-CN" altLang="en-US" sz="2400">
                      <a:solidFill>
                        <a:schemeClr val="accent3">
                          <a:lumMod val="75000"/>
                        </a:schemeClr>
                      </a:solidFill>
                      <a:latin typeface="Times New Roman" panose="02020603050405020304" pitchFamily="18" charset="0"/>
                      <a:ea typeface="楷体" panose="02010609060101010101" pitchFamily="49" charset="-122"/>
                      <a:cs typeface="Times New Roman" panose="02020603050405020304" pitchFamily="18" charset="0"/>
                    </a:rPr>
                    <a:t>19</a:t>
                  </a:r>
                  <a:r>
                    <a:rPr lang="en-US" altLang="zh-CN" sz="2400">
                      <a:solidFill>
                        <a:schemeClr val="accent3">
                          <a:lumMod val="75000"/>
                        </a:schemeClr>
                      </a:solidFill>
                      <a:latin typeface="Times New Roman" panose="02020603050405020304" pitchFamily="18" charset="0"/>
                      <a:ea typeface="楷体" panose="02010609060101010101" pitchFamily="49" charset="-122"/>
                      <a:cs typeface="Times New Roman" panose="02020603050405020304" pitchFamily="18" charset="0"/>
                    </a:rPr>
                    <a:t>74</a:t>
                  </a:r>
                  <a:r>
                    <a:rPr lang="zh-CN" altLang="en-US" sz="2400">
                      <a:solidFill>
                        <a:schemeClr val="accent3">
                          <a:lumMod val="75000"/>
                        </a:schemeClr>
                      </a:solidFill>
                      <a:latin typeface="Times New Roman" panose="02020603050405020304" pitchFamily="18" charset="0"/>
                      <a:ea typeface="楷体" panose="02010609060101010101" pitchFamily="49" charset="-122"/>
                      <a:cs typeface="Times New Roman" panose="02020603050405020304" pitchFamily="18" charset="0"/>
                    </a:rPr>
                    <a:t>年，</a:t>
                  </a:r>
                  <a:r>
                    <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土壤</a:t>
                  </a:r>
                  <a:r>
                    <a:rPr lang="zh-CN" altLang="en-US"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农杆菌的Ti质粒</a:t>
                  </a:r>
                  <a:r>
                    <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rPr>
                    <a:t>被发现。之后，该质粒应用于植物分子生物学领域，促进了植物细胞工程与分子生物学技术紧密结合。</a:t>
                  </a:r>
                  <a:endParaRPr lang="zh-CN" altLang="en-US" sz="2400">
                    <a:solidFill>
                      <a:schemeClr val="tx1"/>
                    </a:solidFill>
                    <a:latin typeface="Times New Roman" panose="02020603050405020304" pitchFamily="18" charset="0"/>
                    <a:ea typeface="楷体" panose="02010609060101010101" pitchFamily="49" charset="-122"/>
                    <a:cs typeface="Times New Roman" panose="02020603050405020304" pitchFamily="18" charset="0"/>
                  </a:endParaRPr>
                </a:p>
              </p:txBody>
            </p:sp>
          </p:grpSp>
        </p:grpSp>
        <p:sp>
          <p:nvSpPr>
            <p:cNvPr id="49" name="Title 1"/>
            <p:cNvSpPr>
              <a:spLocks noGrp="1"/>
            </p:cNvSpPr>
            <p:nvPr>
              <p:custDataLst>
                <p:tags r:id="rId38"/>
              </p:custDataLst>
            </p:nvPr>
          </p:nvSpPr>
          <p:spPr>
            <a:xfrm>
              <a:off x="-1347" y="116"/>
              <a:ext cx="8418" cy="845"/>
            </a:xfrm>
            <a:prstGeom prst="rect">
              <a:avLst/>
            </a:prstGeom>
            <a:noFill/>
            <a:ln w="9525">
              <a:noFill/>
            </a:ln>
          </p:spPr>
          <p:txBody>
            <a:bodyPr anchor="ctr" anchorCtr="0"/>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a:lstStyle>
            <a:p>
              <a:pPr algn="ctr" latinLnBrk="0">
                <a:lnSpc>
                  <a:spcPct val="240000"/>
                </a:lnSpc>
              </a:pPr>
              <a:r>
                <a:rPr lang="zh-CN" altLang="en-US" sz="2000" b="1">
                  <a:solidFill>
                    <a:srgbClr val="FF0000"/>
                  </a:solidFill>
                  <a:latin typeface="Times New Roman" panose="02020603050405020304" pitchFamily="18" charset="0"/>
                  <a:ea typeface="宋体" panose="02010600030101010101" pitchFamily="2" charset="-122"/>
                  <a:cs typeface="宋体" panose="02010600030101010101" pitchFamily="2" charset="-122"/>
                  <a:sym typeface="+mn-ea"/>
                </a:rPr>
                <a:t>细胞工程的发展历程</a:t>
              </a:r>
              <a:endParaRPr lang="zh-CN" altLang="en-US" sz="2000" b="1">
                <a:solidFill>
                  <a:srgbClr val="FF0000"/>
                </a:solidFill>
                <a:latin typeface="Times New Roman" panose="02020603050405020304" pitchFamily="18" charset="0"/>
                <a:ea typeface="宋体" panose="02010600030101010101" pitchFamily="2" charset="-122"/>
                <a:cs typeface="宋体" panose="02010600030101010101" pitchFamily="2" charset="-122"/>
                <a:sym typeface="+mn-ea"/>
              </a:endParaRPr>
            </a:p>
            <a:p>
              <a:pPr algn="ctr" latinLnBrk="0">
                <a:lnSpc>
                  <a:spcPct val="100000"/>
                </a:lnSpc>
              </a:pPr>
              <a:endParaRPr lang="zh-CN" altLang="en-US" sz="2000" b="1">
                <a:solidFill>
                  <a:srgbClr val="FF0000"/>
                </a:solidFill>
                <a:latin typeface="Times New Roman" panose="02020603050405020304" pitchFamily="18" charset="0"/>
                <a:ea typeface="宋体" panose="02010600030101010101" pitchFamily="2" charset="-122"/>
                <a:cs typeface="宋体" panose="02010600030101010101" pitchFamily="2" charset="-122"/>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46990" y="1028700"/>
            <a:ext cx="11826875" cy="292290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60045" indent="0" algn="l" fontAlgn="auto">
              <a:lnSpc>
                <a:spcPct val="100000"/>
              </a:lnSpc>
              <a:buClrTx/>
              <a:buSzTx/>
              <a:buNone/>
            </a:pPr>
            <a:r>
              <a:rPr lang="en-US" altLang="zh-CN" sz="32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1. </a:t>
            </a:r>
            <a:r>
              <a:rPr lang="zh-CN" altLang="en-US" sz="32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接种</a:t>
            </a:r>
            <a:r>
              <a:rPr lang="en-US" altLang="zh-CN" sz="32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3-4d</a:t>
            </a:r>
            <a:r>
              <a:rPr lang="zh-CN" altLang="en-US" sz="32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后，检查外植体的生长情况，统计有多少外植体被污染，试分析它们被污染的可能原因。</a:t>
            </a:r>
            <a:endParaRPr lang="en-US" altLang="zh-CN" sz="32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a:p>
            <a:pPr marL="360045" indent="0" algn="l" fontAlgn="auto">
              <a:lnSpc>
                <a:spcPct val="100000"/>
              </a:lnSpc>
              <a:buClrTx/>
              <a:buSzTx/>
              <a:buNone/>
            </a:pPr>
            <a:r>
              <a:rPr lang="en-US" altLang="zh-CN" sz="28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  </a:t>
            </a:r>
            <a:endParaRPr lang="en-US" altLang="zh-CN" sz="28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a:p>
            <a:pPr marL="360045" indent="0" algn="l" fontAlgn="auto">
              <a:lnSpc>
                <a:spcPct val="100000"/>
              </a:lnSpc>
              <a:buClrTx/>
              <a:buSzTx/>
              <a:buNone/>
            </a:pPr>
            <a:endParaRPr lang="zh-CN" altLang="en-US" sz="28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a:p>
            <a:pPr marL="360045" indent="0" algn="l" fontAlgn="auto">
              <a:lnSpc>
                <a:spcPct val="100000"/>
              </a:lnSpc>
              <a:buClrTx/>
              <a:buSzTx/>
              <a:buNone/>
            </a:pPr>
            <a:endParaRPr lang="zh-CN" altLang="en-US" sz="32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a:p>
            <a:pPr marL="360045" indent="0" algn="l" fontAlgn="auto">
              <a:lnSpc>
                <a:spcPct val="100000"/>
              </a:lnSpc>
              <a:buClrTx/>
              <a:buSzTx/>
              <a:buNone/>
            </a:pPr>
            <a:r>
              <a:rPr lang="en-US" altLang="zh-CN" sz="32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2. </a:t>
            </a:r>
            <a:r>
              <a:rPr lang="zh-CN" altLang="en-US" sz="32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培育的试管苗能直接移栽到露地吗？应如何操作？</a:t>
            </a:r>
            <a:endParaRPr lang="zh-CN" altLang="en-US" sz="32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6" name="矩形 5"/>
          <p:cNvSpPr/>
          <p:nvPr>
            <p:custDataLst>
              <p:tags r:id="rId2"/>
            </p:custDataLst>
          </p:nvPr>
        </p:nvSpPr>
        <p:spPr>
          <a:xfrm>
            <a:off x="405130" y="2136775"/>
            <a:ext cx="10968355" cy="95313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2800" kern="100" smtClean="0">
                <a:solidFill>
                  <a:srgbClr val="FF0000"/>
                </a:solidFill>
                <a:latin typeface="Times New Roman" panose="02020603050405020304" pitchFamily="18" charset="0"/>
                <a:ea typeface="黑体" panose="02010609060101010101" charset="-122"/>
                <a:cs typeface="宋体" panose="02010600030101010101" pitchFamily="2" charset="-122"/>
                <a:sym typeface="+mn-ea"/>
              </a:rPr>
              <a:t>外植体消毒不彻底；培养基、接种工具灭菌不彻底；</a:t>
            </a:r>
            <a:endParaRPr lang="zh-CN" altLang="en-US" sz="2800" kern="100" smtClean="0">
              <a:solidFill>
                <a:srgbClr val="FF0000"/>
              </a:solidFill>
              <a:latin typeface="Times New Roman" panose="02020603050405020304" pitchFamily="18" charset="0"/>
              <a:ea typeface="黑体" panose="02010609060101010101" charset="-122"/>
              <a:cs typeface="宋体" panose="02010600030101010101" pitchFamily="2" charset="-122"/>
              <a:sym typeface="+mn-ea"/>
            </a:endParaRPr>
          </a:p>
          <a:p>
            <a:pPr algn="l"/>
            <a:r>
              <a:rPr lang="zh-CN" altLang="en-US" sz="2800" kern="100" smtClean="0">
                <a:solidFill>
                  <a:srgbClr val="FF0000"/>
                </a:solidFill>
                <a:latin typeface="Times New Roman" panose="02020603050405020304" pitchFamily="18" charset="0"/>
                <a:ea typeface="黑体" panose="02010609060101010101" charset="-122"/>
                <a:cs typeface="宋体" panose="02010600030101010101" pitchFamily="2" charset="-122"/>
                <a:sym typeface="+mn-ea"/>
              </a:rPr>
              <a:t>操作过程不符合无菌操作要求等。</a:t>
            </a:r>
            <a:endParaRPr lang="zh-CN" altLang="en-US" sz="2800" kern="100" smtClean="0">
              <a:solidFill>
                <a:srgbClr val="FF0000"/>
              </a:solidFill>
              <a:latin typeface="Times New Roman" panose="02020603050405020304" pitchFamily="18" charset="0"/>
              <a:ea typeface="黑体" panose="02010609060101010101" charset="-122"/>
              <a:cs typeface="宋体" panose="02010600030101010101" pitchFamily="2" charset="-122"/>
              <a:sym typeface="+mn-ea"/>
            </a:endParaRPr>
          </a:p>
        </p:txBody>
      </p:sp>
      <p:sp>
        <p:nvSpPr>
          <p:cNvPr id="4" name="矩形 3"/>
          <p:cNvSpPr/>
          <p:nvPr>
            <p:custDataLst>
              <p:tags r:id="rId3"/>
            </p:custDataLst>
          </p:nvPr>
        </p:nvSpPr>
        <p:spPr>
          <a:xfrm>
            <a:off x="413385" y="3900805"/>
            <a:ext cx="11318240" cy="267525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20000"/>
              </a:lnSpc>
            </a:pPr>
            <a:r>
              <a:rPr lang="zh-CN" altLang="en-US" sz="2800" kern="1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试管苗移栽的关键：</a:t>
            </a:r>
            <a:r>
              <a:rPr lang="zh-CN" altLang="en-US" sz="28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既要充分清洗根系表面的培养基，又不能伤及根系。</a:t>
            </a:r>
            <a:r>
              <a:rPr lang="zh-CN" altLang="en-US" sz="2800" kern="1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一般使用无土栽培方法。培养基质要提前消毒，</a:t>
            </a:r>
            <a:r>
              <a:rPr lang="zh-CN" altLang="en-US" sz="28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可以向培养基质喷洒质量分数为</a:t>
            </a:r>
            <a:r>
              <a:rPr lang="en-US" altLang="zh-CN" sz="28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5%</a:t>
            </a:r>
            <a:r>
              <a:rPr lang="zh-CN" altLang="en-US" sz="28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的高锰酸钾，并用塑料薄膜覆盖</a:t>
            </a:r>
            <a:r>
              <a:rPr lang="en-US" altLang="zh-CN" sz="28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12h</a:t>
            </a:r>
            <a:r>
              <a:rPr lang="zh-CN" altLang="en-US" sz="28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，掀开塑料薄膜</a:t>
            </a:r>
            <a:r>
              <a:rPr lang="en-US" altLang="zh-CN" sz="28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24h</a:t>
            </a:r>
            <a:r>
              <a:rPr lang="zh-CN" altLang="en-US" sz="28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后才能移栽。</a:t>
            </a:r>
            <a:r>
              <a:rPr lang="zh-CN" altLang="en-US" sz="2800" kern="1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新移栽的组培苗要在温室过渡几天，</a:t>
            </a:r>
            <a:r>
              <a:rPr lang="zh-CN" altLang="en-US" sz="28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待其长壮后再移植到大田或盆中。</a:t>
            </a:r>
            <a:endParaRPr lang="zh-CN" altLang="en-US" sz="2800" kern="1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3" name="文本框 2"/>
          <p:cNvSpPr txBox="1"/>
          <p:nvPr>
            <p:custDataLst>
              <p:tags r:id="rId4"/>
            </p:custDataLst>
          </p:nvPr>
        </p:nvSpPr>
        <p:spPr>
          <a:xfrm>
            <a:off x="350520" y="295275"/>
            <a:ext cx="637032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p:tgtEl>
                                          <p:spTgt spid="4"/>
                                        </p:tgtEl>
                                        <p:attrNameLst>
                                          <p:attrName>ppt_y</p:attrName>
                                        </p:attrNameLst>
                                      </p:cBhvr>
                                      <p:tavLst>
                                        <p:tav tm="0">
                                          <p:val>
                                            <p:strVal val="#ppt_y+#ppt_h*1.125000"/>
                                          </p:val>
                                        </p:tav>
                                        <p:tav tm="100000">
                                          <p:val>
                                            <p:strVal val="#ppt_y"/>
                                          </p:val>
                                        </p:tav>
                                      </p:tavLst>
                                    </p:anim>
                                    <p:animEffect transition="in" filter="wipe(up)">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图片 8"/>
          <p:cNvPicPr>
            <a:picLocks noChangeAspect="1"/>
          </p:cNvPicPr>
          <p:nvPr>
            <p:custDataLst>
              <p:tags r:id="rId1"/>
            </p:custDataLst>
          </p:nvPr>
        </p:nvPicPr>
        <p:blipFill>
          <a:blip r:embed="rId2"/>
          <a:stretch>
            <a:fillRect/>
          </a:stretch>
        </p:blipFill>
        <p:spPr>
          <a:xfrm>
            <a:off x="3021330" y="1000125"/>
            <a:ext cx="5775960" cy="2962910"/>
          </a:xfrm>
          <a:prstGeom prst="rect">
            <a:avLst/>
          </a:prstGeom>
        </p:spPr>
      </p:pic>
      <p:sp>
        <p:nvSpPr>
          <p:cNvPr id="10" name="矩形: 圆角 9"/>
          <p:cNvSpPr/>
          <p:nvPr>
            <p:custDataLst>
              <p:tags r:id="rId3"/>
            </p:custDataLst>
          </p:nvPr>
        </p:nvSpPr>
        <p:spPr>
          <a:xfrm>
            <a:off x="344805" y="1699895"/>
            <a:ext cx="2412365" cy="774065"/>
          </a:xfrm>
          <a:prstGeom prst="roundRect">
            <a:avLst/>
          </a:prstGeom>
          <a:gradFill>
            <a:gsLst>
              <a:gs pos="0">
                <a:schemeClr val="accent6">
                  <a:lumMod val="40000"/>
                  <a:lumOff val="60000"/>
                </a:schemeClr>
              </a:gs>
              <a:gs pos="50000">
                <a:schemeClr val="accent6">
                  <a:lumMod val="20000"/>
                  <a:lumOff val="80000"/>
                </a:schemeClr>
              </a:gs>
              <a:gs pos="100000">
                <a:schemeClr val="accent6">
                  <a:lumMod val="40000"/>
                  <a:lumOff val="60000"/>
                </a:schemeClr>
              </a:gs>
            </a:gsLst>
          </a:gra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2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胚状体途径</a:t>
            </a:r>
            <a:endParaRPr kumimoji="0" lang="zh-CN" altLang="en-US" sz="32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12" name="矩形: 圆角 11"/>
          <p:cNvSpPr/>
          <p:nvPr>
            <p:custDataLst>
              <p:tags r:id="rId4"/>
            </p:custDataLst>
          </p:nvPr>
        </p:nvSpPr>
        <p:spPr>
          <a:xfrm>
            <a:off x="700405" y="4248785"/>
            <a:ext cx="1701800" cy="1408430"/>
          </a:xfrm>
          <a:prstGeom prst="roundRect">
            <a:avLst/>
          </a:prstGeom>
          <a:gradFill>
            <a:gsLst>
              <a:gs pos="0">
                <a:schemeClr val="accent4">
                  <a:lumMod val="40000"/>
                  <a:lumOff val="60000"/>
                </a:schemeClr>
              </a:gs>
              <a:gs pos="50000">
                <a:schemeClr val="accent4">
                  <a:lumMod val="20000"/>
                  <a:lumOff val="80000"/>
                </a:schemeClr>
              </a:gs>
              <a:gs pos="100000">
                <a:schemeClr val="accent4">
                  <a:lumMod val="40000"/>
                  <a:lumOff val="60000"/>
                </a:schemeClr>
              </a:gs>
            </a:gsLst>
          </a:gradFill>
          <a:ln>
            <a:noFill/>
          </a:ln>
          <a:effectLst>
            <a:outerShdw blurRad="76200" dir="13500000" sy="23000" kx="1200000" algn="br" rotWithShape="0">
              <a:prstClr val="black">
                <a:alpha val="20000"/>
              </a:prstClr>
            </a:outerShdw>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32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rPr>
              <a:t>器官发生途径</a:t>
            </a:r>
            <a:endParaRPr kumimoji="0" lang="zh-CN" altLang="en-US" sz="3200" i="0" u="none" strike="noStrike" kern="12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pic>
        <p:nvPicPr>
          <p:cNvPr id="3" name="图片 2"/>
          <p:cNvPicPr>
            <a:picLocks noChangeAspect="1"/>
          </p:cNvPicPr>
          <p:nvPr>
            <p:custDataLst>
              <p:tags r:id="rId5"/>
            </p:custDataLst>
          </p:nvPr>
        </p:nvPicPr>
        <p:blipFill>
          <a:blip r:embed="rId6"/>
          <a:stretch>
            <a:fillRect/>
          </a:stretch>
        </p:blipFill>
        <p:spPr>
          <a:xfrm>
            <a:off x="2517775" y="4050665"/>
            <a:ext cx="9028430" cy="2703195"/>
          </a:xfrm>
          <a:prstGeom prst="rect">
            <a:avLst/>
          </a:prstGeom>
        </p:spPr>
      </p:pic>
      <p:pic>
        <p:nvPicPr>
          <p:cNvPr id="14" name="图片 13"/>
          <p:cNvPicPr>
            <a:picLocks noChangeAspect="1"/>
          </p:cNvPicPr>
          <p:nvPr>
            <p:custDataLst>
              <p:tags r:id="rId7"/>
            </p:custDataLst>
          </p:nvPr>
        </p:nvPicPr>
        <p:blipFill>
          <a:blip r:embed="rId8"/>
          <a:srcRect l="50148" t="35193" r="26005" b="38576"/>
          <a:stretch>
            <a:fillRect/>
          </a:stretch>
        </p:blipFill>
        <p:spPr>
          <a:xfrm>
            <a:off x="9352667" y="1152792"/>
            <a:ext cx="2046605" cy="1699260"/>
          </a:xfrm>
          <a:prstGeom prst="rect">
            <a:avLst/>
          </a:prstGeom>
          <a:ln>
            <a:noFill/>
          </a:ln>
          <a:effectLst>
            <a:softEdge rad="112500"/>
          </a:effectLst>
        </p:spPr>
      </p:pic>
      <p:sp>
        <p:nvSpPr>
          <p:cNvPr id="15" name="文本框 14"/>
          <p:cNvSpPr txBox="1"/>
          <p:nvPr>
            <p:custDataLst>
              <p:tags r:id="rId9"/>
            </p:custDataLst>
          </p:nvPr>
        </p:nvSpPr>
        <p:spPr>
          <a:xfrm>
            <a:off x="9385578" y="3475186"/>
            <a:ext cx="1902532" cy="429895"/>
          </a:xfrm>
          <a:prstGeom prst="rect">
            <a:avLst/>
          </a:prstGeom>
          <a:noFill/>
          <a:ln>
            <a:solidFill>
              <a:srgbClr val="FF0000"/>
            </a:solidFill>
            <a:prstDash val="dashDot"/>
          </a:ln>
        </p:spPr>
        <p:txBody>
          <a:bodyPr wrap="square" rtlCol="0">
            <a:spAutoFit/>
          </a:bodyPr>
          <a:lstStyle>
            <a:defPPr>
              <a:defRPr lang="en-US"/>
            </a:defPPr>
            <a:lvl1pPr>
              <a:defRPr sz="3600">
                <a:solidFill>
                  <a:srgbClr val="0606FF"/>
                </a:solidFill>
                <a:latin typeface="黑体" panose="02010609060101010101" charset="-122"/>
                <a:ea typeface="黑体" panose="02010609060101010101" charset="-122"/>
              </a:defRPr>
            </a:lvl1pPr>
          </a:lstStyle>
          <a:p>
            <a:pPr algn="ctr"/>
            <a:r>
              <a:rPr lang="zh-CN" altLang="en-US" sz="2200">
                <a:latin typeface="Times New Roman" panose="02020603050405020304" pitchFamily="18" charset="0"/>
              </a:rPr>
              <a:t>类似胚的结构</a:t>
            </a:r>
            <a:endParaRPr lang="zh-CN" altLang="en-US" sz="2200">
              <a:latin typeface="Times New Roman" panose="02020603050405020304" pitchFamily="18" charset="0"/>
            </a:endParaRPr>
          </a:p>
        </p:txBody>
      </p:sp>
      <p:sp>
        <p:nvSpPr>
          <p:cNvPr id="16" name="矩形: 圆角 55"/>
          <p:cNvSpPr/>
          <p:nvPr>
            <p:custDataLst>
              <p:tags r:id="rId10"/>
            </p:custDataLst>
          </p:nvPr>
        </p:nvSpPr>
        <p:spPr>
          <a:xfrm>
            <a:off x="9617965" y="2894738"/>
            <a:ext cx="1516008" cy="449872"/>
          </a:xfrm>
          <a:prstGeom prst="roundRect">
            <a:avLst/>
          </a:prstGeom>
          <a:solidFill>
            <a:srgbClr val="3E8F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smtClean="0">
                <a:solidFill>
                  <a:schemeClr val="bg1"/>
                </a:solidFill>
                <a:latin typeface="Times New Roman" panose="02020603050405020304" pitchFamily="18" charset="0"/>
                <a:ea typeface="黑体" panose="02010609060101010101" charset="-122"/>
                <a:sym typeface="Arial" panose="020B0604020202020204" pitchFamily="34" charset="0"/>
              </a:rPr>
              <a:t>胚状体</a:t>
            </a:r>
            <a:endParaRPr lang="zh-CN" altLang="en-US" sz="2400" smtClean="0">
              <a:solidFill>
                <a:schemeClr val="bg1"/>
              </a:solidFill>
              <a:latin typeface="Times New Roman" panose="02020603050405020304" pitchFamily="18" charset="0"/>
              <a:ea typeface="黑体" panose="02010609060101010101" charset="-122"/>
              <a:sym typeface="Arial" panose="020B0604020202020204" pitchFamily="34" charset="0"/>
            </a:endParaRPr>
          </a:p>
        </p:txBody>
      </p:sp>
      <p:sp>
        <p:nvSpPr>
          <p:cNvPr id="6" name="文本框 5"/>
          <p:cNvSpPr txBox="1"/>
          <p:nvPr>
            <p:custDataLst>
              <p:tags r:id="rId11"/>
            </p:custDataLst>
          </p:nvPr>
        </p:nvSpPr>
        <p:spPr>
          <a:xfrm>
            <a:off x="350520" y="295275"/>
            <a:ext cx="6370320" cy="645160"/>
          </a:xfrm>
          <a:prstGeom prst="rect">
            <a:avLst/>
          </a:prstGeom>
          <a:noFill/>
        </p:spPr>
        <p:txBody>
          <a:bodyPr wrap="square" rtlCol="0">
            <a:spAutoFit/>
          </a:bodyPr>
          <a:p>
            <a:r>
              <a:rPr lang="zh-CN" altLang="en-US" sz="3600" noProof="0" smtClean="0">
                <a:ln>
                  <a:noFill/>
                </a:ln>
                <a:solidFill>
                  <a:srgbClr val="1313E4"/>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植物组织培养</a:t>
            </a:r>
            <a:r>
              <a:rPr lang="zh-CN" altLang="en-US" sz="3600" noProof="0">
                <a:ln>
                  <a:noFill/>
                </a:ln>
                <a:solidFill>
                  <a:srgbClr val="1313E4"/>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的两种途径</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77" name="文本框 11"/>
          <p:cNvSpPr txBox="1"/>
          <p:nvPr>
            <p:custDataLst>
              <p:tags r:id="rId12"/>
            </p:custDataLst>
          </p:nvPr>
        </p:nvSpPr>
        <p:spPr>
          <a:xfrm>
            <a:off x="6324600" y="71120"/>
            <a:ext cx="3028315" cy="2306955"/>
          </a:xfrm>
          <a:prstGeom prst="rect">
            <a:avLst/>
          </a:prstGeom>
          <a:solidFill>
            <a:schemeClr val="bg1"/>
          </a:solid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00000"/>
              </a:lnSpc>
              <a:spcAft>
                <a:spcPct val="0"/>
              </a:spcAft>
              <a:tabLst>
                <a:tab pos="2340610" algn="l"/>
              </a:tabLst>
            </a:pPr>
            <a:r>
              <a:rPr lang="zh-CN" altLang="zh-CN" sz="2400" b="1" kern="100">
                <a:solidFill>
                  <a:srgbClr val="FF0000"/>
                </a:solidFill>
                <a:latin typeface="楷体" panose="02010609060101010101" pitchFamily="49" charset="-122"/>
                <a:ea typeface="楷体" panose="02010609060101010101" pitchFamily="49" charset="-122"/>
                <a:cs typeface="微软雅黑" panose="020B0503020204020204" charset="-122"/>
                <a:sym typeface="+mn-ea"/>
              </a:rPr>
              <a:t>胚状体：</a:t>
            </a:r>
            <a:r>
              <a:rPr lang="zh-CN" altLang="zh-CN" sz="2400" kern="100">
                <a:solidFill>
                  <a:schemeClr val="tx1"/>
                </a:solidFill>
                <a:latin typeface="楷体" panose="02010609060101010101" pitchFamily="49" charset="-122"/>
                <a:ea typeface="楷体" panose="02010609060101010101" pitchFamily="49" charset="-122"/>
                <a:cs typeface="Times New Roman" panose="02020603050405020304" pitchFamily="18" charset="0"/>
                <a:sym typeface="+mn-ea"/>
              </a:rPr>
              <a:t>离体培养条件下，没有经过</a:t>
            </a:r>
            <a:r>
              <a:rPr lang="zh-CN" altLang="zh-CN" sz="2400" u="sng" kern="100">
                <a:solidFill>
                  <a:schemeClr val="tx1"/>
                </a:solidFill>
                <a:latin typeface="楷体" panose="02010609060101010101" pitchFamily="49" charset="-122"/>
                <a:ea typeface="楷体" panose="02010609060101010101" pitchFamily="49" charset="-122"/>
                <a:cs typeface="Times New Roman" panose="02020603050405020304" pitchFamily="18" charset="0"/>
                <a:sym typeface="+mn-ea"/>
              </a:rPr>
              <a:t>受精过程</a:t>
            </a:r>
            <a:r>
              <a:rPr lang="zh-CN" altLang="zh-CN" sz="2400" kern="100">
                <a:solidFill>
                  <a:schemeClr val="tx1"/>
                </a:solidFill>
                <a:latin typeface="楷体" panose="02010609060101010101" pitchFamily="49" charset="-122"/>
                <a:ea typeface="楷体" panose="02010609060101010101" pitchFamily="49" charset="-122"/>
                <a:cs typeface="Times New Roman" panose="02020603050405020304" pitchFamily="18" charset="0"/>
                <a:sym typeface="+mn-ea"/>
              </a:rPr>
              <a:t>，但经过</a:t>
            </a:r>
            <a:r>
              <a:rPr lang="zh-CN" altLang="zh-CN" sz="2400" u="sng" kern="100">
                <a:solidFill>
                  <a:schemeClr val="tx1"/>
                </a:solidFill>
                <a:latin typeface="楷体" panose="02010609060101010101" pitchFamily="49" charset="-122"/>
                <a:ea typeface="楷体" panose="02010609060101010101" pitchFamily="49" charset="-122"/>
                <a:cs typeface="Times New Roman" panose="02020603050405020304" pitchFamily="18" charset="0"/>
                <a:sym typeface="+mn-ea"/>
              </a:rPr>
              <a:t>胚胎发育过程</a:t>
            </a:r>
            <a:r>
              <a:rPr lang="zh-CN" altLang="zh-CN" sz="2400" kern="100">
                <a:solidFill>
                  <a:schemeClr val="tx1"/>
                </a:solidFill>
                <a:latin typeface="楷体" panose="02010609060101010101" pitchFamily="49" charset="-122"/>
                <a:ea typeface="楷体" panose="02010609060101010101" pitchFamily="49" charset="-122"/>
                <a:cs typeface="Times New Roman" panose="02020603050405020304" pitchFamily="18" charset="0"/>
                <a:sym typeface="+mn-ea"/>
              </a:rPr>
              <a:t>形成的胚状类似物，因而统称为体细胞胚或胚状体。</a:t>
            </a:r>
            <a:endParaRPr lang="zh-CN" altLang="zh-CN" sz="2400" kern="100">
              <a:solidFill>
                <a:schemeClr val="tx1"/>
              </a:solidFill>
              <a:latin typeface="楷体" panose="02010609060101010101" pitchFamily="49" charset="-122"/>
              <a:ea typeface="楷体" panose="02010609060101010101" pitchFamily="49"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par>
                                <p:cTn id="8" presetID="22" presetClass="entr" presetSubtype="8"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up)">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7"/>
                                        </p:tgtEl>
                                        <p:attrNameLst>
                                          <p:attrName>style.visibility</p:attrName>
                                        </p:attrNameLst>
                                      </p:cBhvr>
                                      <p:to>
                                        <p:strVal val="visible"/>
                                      </p:to>
                                    </p:set>
                                    <p:animEffect transition="in" filter="barn(inVertical)">
                                      <p:cBhvr>
                                        <p:cTn id="20"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16" grpId="0" bldLvl="0" animBg="1"/>
      <p:bldP spid="77"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2" name="文本框 1"/>
          <p:cNvSpPr txBox="1"/>
          <p:nvPr/>
        </p:nvSpPr>
        <p:spPr>
          <a:xfrm>
            <a:off x="345440" y="1048385"/>
            <a:ext cx="11529060" cy="5408295"/>
          </a:xfrm>
          <a:prstGeom prst="rect">
            <a:avLst/>
          </a:prstGeom>
          <a:noFill/>
        </p:spPr>
        <p:txBody>
          <a:bodyPr wrap="square" rtlCol="0" anchor="t">
            <a:spAutoFit/>
          </a:bodyPr>
          <a:p>
            <a:pPr indent="0">
              <a:lnSpc>
                <a:spcPct val="120000"/>
              </a:lnSpc>
              <a:spcBef>
                <a:spcPts val="0"/>
              </a:spcBef>
              <a:spcAft>
                <a:spcPts val="0"/>
              </a:spcAft>
              <a:buFont typeface="Arial" panose="020B0604020202020204" pitchFamily="34" charset="0"/>
              <a:buNone/>
            </a:pPr>
            <a:r>
              <a:rPr lang="zh-CN" altLang="en-US" sz="2400">
                <a:latin typeface="Times New Roman" panose="02020603050405020304" pitchFamily="18" charset="0"/>
                <a:ea typeface="黑体" panose="02010609060101010101" charset="-122"/>
              </a:rPr>
              <a:t>植物组织培养再分化时，可经过两条途径：</a:t>
            </a:r>
            <a:endParaRPr lang="zh-CN" altLang="en-US" sz="2400">
              <a:latin typeface="Times New Roman" panose="02020603050405020304" pitchFamily="18" charset="0"/>
              <a:ea typeface="黑体" panose="02010609060101010101" charset="-122"/>
            </a:endParaRPr>
          </a:p>
          <a:p>
            <a:pPr marL="342900" indent="-342900">
              <a:lnSpc>
                <a:spcPct val="120000"/>
              </a:lnSpc>
              <a:spcBef>
                <a:spcPts val="0"/>
              </a:spcBef>
              <a:spcAft>
                <a:spcPts val="0"/>
              </a:spcAft>
              <a:buFont typeface="Arial" panose="020B0604020202020204" pitchFamily="34" charset="0"/>
              <a:buChar char="•"/>
            </a:pPr>
            <a:r>
              <a:rPr lang="zh-CN" altLang="en-US" sz="2400">
                <a:latin typeface="Times New Roman" panose="02020603050405020304" pitchFamily="18" charset="0"/>
                <a:ea typeface="黑体" panose="02010609060101010101" charset="-122"/>
              </a:rPr>
              <a:t>一是由愈伤组织的部分细胞先分化产生芽（或根），再在另一种培养基上产生根（或芽），形成一个完整的植株，因为芽和根都是植物体的器官，所以这一过程叫器官发生途径。</a:t>
            </a:r>
            <a:endParaRPr lang="zh-CN" altLang="en-US" sz="2400">
              <a:latin typeface="Times New Roman" panose="02020603050405020304" pitchFamily="18" charset="0"/>
              <a:ea typeface="黑体" panose="02010609060101010101" charset="-122"/>
            </a:endParaRPr>
          </a:p>
          <a:p>
            <a:pPr marL="342900" indent="-342900">
              <a:lnSpc>
                <a:spcPct val="120000"/>
              </a:lnSpc>
              <a:spcBef>
                <a:spcPts val="0"/>
              </a:spcBef>
              <a:spcAft>
                <a:spcPts val="0"/>
              </a:spcAft>
              <a:buFont typeface="Arial" panose="020B0604020202020204" pitchFamily="34" charset="0"/>
              <a:buChar char="•"/>
            </a:pPr>
            <a:r>
              <a:rPr lang="zh-CN" altLang="en-US" sz="2400">
                <a:latin typeface="Times New Roman" panose="02020603050405020304" pitchFamily="18" charset="0"/>
                <a:ea typeface="黑体" panose="02010609060101010101" charset="-122"/>
              </a:rPr>
              <a:t>另一个是在愈伤组织中产生出一些与种子中的胚相似的结构，即同时形成一个有苗端和根端的两极性结构，然后再在另一种培养基上同时发展成带根苗，由于这一过程与种子中胚的形成和种子萌发时形成幼苗的过程相似，所以叫做胚状体发生或无性胚胎发生。</a:t>
            </a:r>
            <a:endParaRPr lang="zh-CN" altLang="en-US" sz="2400">
              <a:latin typeface="Times New Roman" panose="02020603050405020304" pitchFamily="18" charset="0"/>
              <a:ea typeface="黑体" panose="02010609060101010101" charset="-122"/>
            </a:endParaRPr>
          </a:p>
          <a:p>
            <a:pPr marL="342900" indent="-342900">
              <a:lnSpc>
                <a:spcPct val="120000"/>
              </a:lnSpc>
              <a:spcBef>
                <a:spcPts val="0"/>
              </a:spcBef>
              <a:spcAft>
                <a:spcPts val="0"/>
              </a:spcAft>
              <a:buFont typeface="Arial" panose="020B0604020202020204" pitchFamily="34" charset="0"/>
              <a:buChar char="•"/>
            </a:pPr>
            <a:r>
              <a:rPr lang="zh-CN" altLang="en-US" sz="2400">
                <a:latin typeface="Times New Roman" panose="02020603050405020304" pitchFamily="18" charset="0"/>
                <a:ea typeface="黑体" panose="02010609060101010101" charset="-122"/>
              </a:rPr>
              <a:t>组培条件下，植物再生是走器官发生途径还是走胚状体途径，随植物不同而不同，也随培养基的不同而变化，有时甚至同一种植物在同一条件下，即存在体细胞胚胎发生途径，也存在器官发生发生途径，这都是自然现象，是正常的，只是两种发育途径的频率随着基因型不同和培养条件的改变而差异显著。</a:t>
            </a:r>
            <a:endParaRPr lang="zh-CN" altLang="en-US" sz="2400">
              <a:latin typeface="Times New Roman" panose="02020603050405020304" pitchFamily="18" charset="0"/>
              <a:ea typeface="黑体" panose="02010609060101010101" charset="-122"/>
            </a:endParaRPr>
          </a:p>
        </p:txBody>
      </p:sp>
      <p:sp>
        <p:nvSpPr>
          <p:cNvPr id="6" name="文本框 5"/>
          <p:cNvSpPr txBox="1"/>
          <p:nvPr>
            <p:custDataLst>
              <p:tags r:id="rId1"/>
            </p:custDataLst>
          </p:nvPr>
        </p:nvSpPr>
        <p:spPr>
          <a:xfrm>
            <a:off x="350520" y="295275"/>
            <a:ext cx="6370320" cy="645160"/>
          </a:xfrm>
          <a:prstGeom prst="rect">
            <a:avLst/>
          </a:prstGeom>
          <a:noFill/>
        </p:spPr>
        <p:txBody>
          <a:bodyPr wrap="square" rtlCol="0">
            <a:spAutoFit/>
          </a:bodyPr>
          <a:p>
            <a:r>
              <a:rPr lang="zh-CN" altLang="en-US" sz="3600" noProof="0" smtClean="0">
                <a:ln>
                  <a:noFill/>
                </a:ln>
                <a:solidFill>
                  <a:srgbClr val="1313E4"/>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植物组织培养</a:t>
            </a:r>
            <a:r>
              <a:rPr lang="zh-CN" altLang="en-US" sz="3600" noProof="0">
                <a:ln>
                  <a:noFill/>
                </a:ln>
                <a:solidFill>
                  <a:srgbClr val="1313E4"/>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的两种途径</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3187" name="文本框 2"/>
          <p:cNvSpPr/>
          <p:nvPr>
            <p:custDataLst>
              <p:tags r:id="rId1"/>
            </p:custDataLst>
          </p:nvPr>
        </p:nvSpPr>
        <p:spPr>
          <a:xfrm>
            <a:off x="408940" y="1028065"/>
            <a:ext cx="11423650" cy="95313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5pPr>
          </a:lstStyle>
          <a:p>
            <a:pPr marL="0" lvl="0" indent="0" eaLnBrk="1" hangingPunct="1"/>
            <a:r>
              <a:rPr lang="zh-CN" altLang="zh-CN" sz="2800" smtClean="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若</a:t>
            </a:r>
            <a:r>
              <a:rPr lang="zh-CN" alt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想探究生长素与细胞分裂素的使用比例对植物组织培养的影响</a:t>
            </a:r>
            <a:r>
              <a:rPr lang="zh-CN" altLang="zh-CN" sz="2800" smtClean="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，则</a:t>
            </a:r>
            <a:r>
              <a:rPr lang="zh-CN" altLang="zh-CN" sz="28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应如何设计对照实验？</a:t>
            </a:r>
            <a:endParaRPr lang="zh-CN" altLang="en-US" sz="2800">
              <a:solidFill>
                <a:srgbClr val="00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sp>
        <p:nvSpPr>
          <p:cNvPr id="93188" name="文本框 3"/>
          <p:cNvSpPr/>
          <p:nvPr>
            <p:custDataLst>
              <p:tags r:id="rId2"/>
            </p:custDataLst>
          </p:nvPr>
        </p:nvSpPr>
        <p:spPr>
          <a:xfrm>
            <a:off x="812747" y="2062782"/>
            <a:ext cx="7829550" cy="215836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anose="020B0604020202020204" pitchFamily="34" charset="0"/>
                <a:ea typeface="微软雅黑" panose="020B0503020204020204" charset="-122"/>
              </a:defRPr>
            </a:lvl5pPr>
          </a:lstStyle>
          <a:p>
            <a:pPr marL="0" lvl="0" indent="0" algn="just" eaLnBrk="1" hangingPunct="1">
              <a:lnSpc>
                <a:spcPct val="140000"/>
              </a:lnSpc>
            </a:pPr>
            <a:r>
              <a:rPr lang="zh-CN" altLang="zh-CN" sz="2400">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①</a:t>
            </a:r>
            <a:r>
              <a:rPr lang="en-US" altLang="zh-CN" sz="2400">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 </a:t>
            </a:r>
            <a:r>
              <a:rPr lang="zh-CN" altLang="zh-CN" sz="2400">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空白对照：</a:t>
            </a:r>
            <a:r>
              <a:rPr lang="zh-CN" altLang="zh-CN" sz="2400">
                <a:solidFill>
                  <a:srgbClr val="FF0000"/>
                </a:solidFill>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不加任何激素</a:t>
            </a:r>
            <a:r>
              <a:rPr lang="zh-CN" altLang="zh-CN" sz="2400">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a:t>
            </a:r>
            <a:endParaRPr lang="zh-CN" altLang="zh-CN" sz="2400">
              <a:effectLst/>
              <a:latin typeface="Times New Roman" panose="02020603050405020304" pitchFamily="18" charset="0"/>
              <a:ea typeface="黑体" panose="02010609060101010101" charset="-122"/>
              <a:cs typeface="Times New Roman" panose="02020603050405020304" pitchFamily="18" charset="0"/>
            </a:endParaRPr>
          </a:p>
          <a:p>
            <a:pPr marL="0" lvl="0" indent="0" algn="just" eaLnBrk="1" hangingPunct="1">
              <a:lnSpc>
                <a:spcPct val="140000"/>
              </a:lnSpc>
            </a:pPr>
            <a:r>
              <a:rPr lang="zh-CN" altLang="zh-CN" sz="2400">
                <a:effectLst/>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②</a:t>
            </a:r>
            <a:r>
              <a:rPr lang="en-US" altLang="zh-CN" sz="2400">
                <a:effectLst/>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 </a:t>
            </a:r>
            <a:r>
              <a:rPr lang="zh-CN" altLang="zh-CN" sz="2400">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实验组1：生长素用量与细胞分裂素用量的比值</a:t>
            </a:r>
            <a:r>
              <a:rPr lang="zh-CN" altLang="zh-CN" sz="2400">
                <a:solidFill>
                  <a:srgbClr val="FF0000"/>
                </a:solidFill>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为1</a:t>
            </a:r>
            <a:r>
              <a:rPr lang="zh-CN" altLang="zh-CN" sz="2400">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a:t>
            </a:r>
            <a:endParaRPr lang="zh-CN" altLang="zh-CN" sz="2400">
              <a:effectLst/>
              <a:latin typeface="Times New Roman" panose="02020603050405020304" pitchFamily="18" charset="0"/>
              <a:ea typeface="黑体" panose="02010609060101010101" charset="-122"/>
              <a:cs typeface="Times New Roman" panose="02020603050405020304" pitchFamily="18" charset="0"/>
            </a:endParaRPr>
          </a:p>
          <a:p>
            <a:pPr marL="0" lvl="0" indent="0" algn="just" eaLnBrk="1" hangingPunct="1">
              <a:lnSpc>
                <a:spcPct val="140000"/>
              </a:lnSpc>
            </a:pPr>
            <a:r>
              <a:rPr lang="zh-CN" altLang="zh-CN" sz="2400">
                <a:effectLst/>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③</a:t>
            </a:r>
            <a:r>
              <a:rPr lang="en-US" altLang="zh-CN" sz="2400">
                <a:effectLst/>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 </a:t>
            </a:r>
            <a:r>
              <a:rPr lang="zh-CN" altLang="zh-CN" sz="2400">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实验组2：生长素用量与细胞分裂素用量的比值</a:t>
            </a:r>
            <a:r>
              <a:rPr lang="zh-CN" altLang="zh-CN" sz="2400">
                <a:solidFill>
                  <a:srgbClr val="FF0000"/>
                </a:solidFill>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大于1</a:t>
            </a:r>
            <a:r>
              <a:rPr lang="zh-CN" altLang="zh-CN" sz="2400">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a:t>
            </a:r>
            <a:endParaRPr lang="zh-CN" altLang="zh-CN" sz="2400">
              <a:effectLst/>
              <a:latin typeface="Times New Roman" panose="02020603050405020304" pitchFamily="18" charset="0"/>
              <a:ea typeface="黑体" panose="02010609060101010101" charset="-122"/>
              <a:cs typeface="Times New Roman" panose="02020603050405020304" pitchFamily="18" charset="0"/>
            </a:endParaRPr>
          </a:p>
          <a:p>
            <a:pPr marL="0" lvl="0" indent="0" algn="just" eaLnBrk="1" hangingPunct="1">
              <a:lnSpc>
                <a:spcPct val="140000"/>
              </a:lnSpc>
            </a:pPr>
            <a:r>
              <a:rPr lang="zh-CN" altLang="zh-CN" sz="2400">
                <a:effectLst/>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④</a:t>
            </a:r>
            <a:r>
              <a:rPr lang="en-US" altLang="zh-CN" sz="2400">
                <a:effectLst/>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 </a:t>
            </a:r>
            <a:r>
              <a:rPr lang="zh-CN" altLang="zh-CN" sz="2400">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实验组3：生长素用量与细胞分裂素用量的比值</a:t>
            </a:r>
            <a:r>
              <a:rPr lang="zh-CN" altLang="zh-CN" sz="2400">
                <a:solidFill>
                  <a:srgbClr val="FF0000"/>
                </a:solidFill>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小于1</a:t>
            </a:r>
            <a:r>
              <a:rPr lang="zh-CN" altLang="zh-CN" sz="2400">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a:t>
            </a:r>
            <a:endParaRPr lang="zh-CN" altLang="en-US" sz="2400">
              <a:effectLst/>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graphicFrame>
        <p:nvGraphicFramePr>
          <p:cNvPr id="29715" name="Group 19"/>
          <p:cNvGraphicFramePr>
            <a:graphicFrameLocks noGrp="1"/>
          </p:cNvGraphicFramePr>
          <p:nvPr>
            <p:custDataLst>
              <p:tags r:id="rId3"/>
            </p:custDataLst>
          </p:nvPr>
        </p:nvGraphicFramePr>
        <p:xfrm>
          <a:off x="881559" y="4419643"/>
          <a:ext cx="8681831" cy="2093595"/>
        </p:xfrm>
        <a:graphic>
          <a:graphicData uri="http://schemas.openxmlformats.org/drawingml/2006/table">
            <a:tbl>
              <a:tblPr/>
              <a:tblGrid>
                <a:gridCol w="4502891"/>
                <a:gridCol w="4178940"/>
              </a:tblGrid>
              <a:tr h="457200">
                <a:tc>
                  <a:txBody>
                    <a:bodyPr wrap="square"/>
                    <a:lstStyle/>
                    <a:p>
                      <a:pPr marL="0" marR="0" lvl="0" indent="0" algn="l" defTabSz="914400" rtl="0" eaLnBrk="0" fontAlgn="base" latinLnBrk="0" hangingPunct="0">
                        <a:lnSpc>
                          <a:spcPct val="100000"/>
                        </a:lnSpc>
                        <a:spcBef>
                          <a:spcPct val="20000"/>
                        </a:spcBef>
                        <a:spcAft>
                          <a:spcPct val="0"/>
                        </a:spcAft>
                        <a:buClr>
                          <a:schemeClr val="accent1"/>
                        </a:buClr>
                        <a:buSzTx/>
                        <a:buFont typeface="Wingdings" panose="05000000000000000000" pitchFamily="2" charset="2"/>
                        <a:buNone/>
                      </a:pPr>
                      <a:r>
                        <a:rPr kumimoji="0" lang="en-US" altLang="zh-CN" sz="2400" b="0" i="0" u="none" strike="noStrike" cap="none" normalizeH="0" baseline="0" smtClean="0">
                          <a:ln>
                            <a:noFill/>
                          </a:ln>
                          <a:solidFill>
                            <a:schemeClr val="tx2"/>
                          </a:solidFill>
                          <a:effectLst/>
                          <a:latin typeface="Times New Roman" panose="02020603050405020304" pitchFamily="18" charset="0"/>
                          <a:ea typeface="黑体" panose="02010609060101010101" charset="-122"/>
                          <a:cs typeface="Times New Roman" panose="02020603050405020304" pitchFamily="18" charset="0"/>
                        </a:rPr>
                        <a:t>              </a:t>
                      </a:r>
                      <a:r>
                        <a:rPr kumimoji="0" lang="zh-CN" sz="2400" b="0" i="0" u="none" strike="noStrike" cap="none" normalizeH="0" baseline="0" smtClean="0">
                          <a:ln>
                            <a:noFill/>
                          </a:ln>
                          <a:solidFill>
                            <a:schemeClr val="tx2"/>
                          </a:solidFill>
                          <a:effectLst/>
                          <a:latin typeface="Times New Roman" panose="02020603050405020304" pitchFamily="18" charset="0"/>
                          <a:ea typeface="黑体" panose="02010609060101010101" charset="-122"/>
                          <a:cs typeface="Times New Roman" panose="02020603050405020304" pitchFamily="18" charset="0"/>
                        </a:rPr>
                        <a:t>使用比例</a:t>
                      </a:r>
                      <a:endParaRPr kumimoji="0" lang="zh-CN" sz="2400" b="0" i="0" u="none" strike="noStrike" cap="none" normalizeH="0" baseline="0" smtClean="0">
                        <a:ln>
                          <a:noFill/>
                        </a:ln>
                        <a:solidFill>
                          <a:schemeClr val="tx2"/>
                        </a:solidFill>
                        <a:effectLst/>
                        <a:latin typeface="Times New Roman" panose="02020603050405020304" pitchFamily="18" charset="0"/>
                        <a:ea typeface="黑体" panose="02010609060101010101" charset="-122"/>
                        <a:cs typeface="Times New Roman" panose="02020603050405020304" pitchFamily="18" charset="0"/>
                      </a:endParaRPr>
                    </a:p>
                  </a:txBody>
                  <a:tcPr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l" defTabSz="914400" rtl="0" eaLnBrk="0" fontAlgn="base" latinLnBrk="0" hangingPunct="0">
                        <a:lnSpc>
                          <a:spcPct val="100000"/>
                        </a:lnSpc>
                        <a:spcBef>
                          <a:spcPct val="20000"/>
                        </a:spcBef>
                        <a:spcAft>
                          <a:spcPct val="0"/>
                        </a:spcAft>
                        <a:buClr>
                          <a:schemeClr val="accent1"/>
                        </a:buClr>
                        <a:buSzTx/>
                        <a:buFont typeface="Wingdings" panose="05000000000000000000" pitchFamily="2" charset="2"/>
                        <a:buNone/>
                      </a:pPr>
                      <a:r>
                        <a:rPr kumimoji="0" lang="en-US" altLang="zh-CN" sz="2400" b="0" i="0" u="none" strike="noStrike" cap="none" normalizeH="0" baseline="0" smtClean="0">
                          <a:ln>
                            <a:noFill/>
                          </a:ln>
                          <a:solidFill>
                            <a:schemeClr val="tx2"/>
                          </a:solidFill>
                          <a:effectLst/>
                          <a:latin typeface="Times New Roman" panose="02020603050405020304" pitchFamily="18" charset="0"/>
                          <a:ea typeface="黑体" panose="02010609060101010101" charset="-122"/>
                          <a:cs typeface="Times New Roman" panose="02020603050405020304" pitchFamily="18" charset="0"/>
                        </a:rPr>
                        <a:t>               </a:t>
                      </a:r>
                      <a:r>
                        <a:rPr kumimoji="0" lang="zh-CN" sz="2400" b="0" i="0" u="none" strike="noStrike" cap="none" normalizeH="0" baseline="0" smtClean="0">
                          <a:ln>
                            <a:noFill/>
                          </a:ln>
                          <a:solidFill>
                            <a:schemeClr val="tx2"/>
                          </a:solidFill>
                          <a:effectLst/>
                          <a:latin typeface="Times New Roman" panose="02020603050405020304" pitchFamily="18" charset="0"/>
                          <a:ea typeface="黑体" panose="02010609060101010101" charset="-122"/>
                          <a:cs typeface="Times New Roman" panose="02020603050405020304" pitchFamily="18" charset="0"/>
                        </a:rPr>
                        <a:t>实验结果</a:t>
                      </a:r>
                      <a:endParaRPr kumimoji="0" lang="zh-CN" sz="2400" b="0" i="0" u="none" strike="noStrike" cap="none" normalizeH="0" baseline="0" smtClean="0">
                        <a:ln>
                          <a:noFill/>
                        </a:ln>
                        <a:solidFill>
                          <a:schemeClr val="tx2"/>
                        </a:solidFill>
                        <a:effectLst/>
                        <a:latin typeface="Times New Roman" panose="02020603050405020304" pitchFamily="18" charset="0"/>
                        <a:ea typeface="黑体" panose="02010609060101010101" charset="-122"/>
                        <a:cs typeface="Times New Roman" panose="02020603050405020304" pitchFamily="18" charset="0"/>
                      </a:endParaRPr>
                    </a:p>
                  </a:txBody>
                  <a:tcPr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6270">
                <a:tc>
                  <a:txBody>
                    <a:bodyPr wrap="square"/>
                    <a:lstStyle/>
                    <a:p>
                      <a:pPr marL="0" marR="0" lvl="0" indent="0" algn="l" defTabSz="914400" rtl="0" eaLnBrk="0" fontAlgn="base" latinLnBrk="0" hangingPunct="0">
                        <a:lnSpc>
                          <a:spcPct val="100000"/>
                        </a:lnSpc>
                        <a:spcBef>
                          <a:spcPct val="20000"/>
                        </a:spcBef>
                        <a:spcAft>
                          <a:spcPct val="0"/>
                        </a:spcAft>
                        <a:buClr>
                          <a:schemeClr val="accent1"/>
                        </a:buClr>
                        <a:buSzTx/>
                        <a:buFont typeface="Wingdings" panose="05000000000000000000" pitchFamily="2" charset="2"/>
                        <a:buNone/>
                      </a:pPr>
                      <a:endParaRPr kumimoji="0" lang="zh-CN" altLang="zh-CN" sz="2400" b="0" i="0" u="none" strike="noStrike" cap="none" normalizeH="0" baseline="0" smtClean="0">
                        <a:ln>
                          <a:noFill/>
                        </a:ln>
                        <a:solidFill>
                          <a:srgbClr val="FF0000"/>
                        </a:solidFill>
                        <a:effectLst/>
                        <a:latin typeface="Times New Roman" panose="02020603050405020304" pitchFamily="18" charset="0"/>
                        <a:ea typeface="黑体" panose="02010609060101010101" charset="-122"/>
                        <a:cs typeface="Times New Roman" panose="02020603050405020304" pitchFamily="18" charset="0"/>
                      </a:endParaRPr>
                    </a:p>
                  </a:txBody>
                  <a:tcPr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l" defTabSz="914400" rtl="0" eaLnBrk="0" fontAlgn="base" latinLnBrk="0" hangingPunct="0">
                        <a:lnSpc>
                          <a:spcPct val="100000"/>
                        </a:lnSpc>
                        <a:spcBef>
                          <a:spcPct val="20000"/>
                        </a:spcBef>
                        <a:spcAft>
                          <a:spcPct val="0"/>
                        </a:spcAft>
                        <a:buClr>
                          <a:schemeClr val="accent1"/>
                        </a:buClr>
                        <a:buSzTx/>
                        <a:buFont typeface="Wingdings" panose="05000000000000000000" pitchFamily="2" charset="2"/>
                        <a:buNone/>
                      </a:pPr>
                      <a:endParaRPr kumimoji="0" lang="zh-CN" altLang="zh-CN" sz="2400" b="0" i="0" u="none" strike="noStrike" cap="none" normalizeH="0" baseline="0" smtClean="0">
                        <a:ln>
                          <a:noFill/>
                        </a:ln>
                        <a:solidFill>
                          <a:srgbClr val="0000FF"/>
                        </a:solidFill>
                        <a:effectLst/>
                        <a:latin typeface="Times New Roman" panose="02020603050405020304" pitchFamily="18" charset="0"/>
                        <a:ea typeface="黑体" panose="02010609060101010101" charset="-122"/>
                        <a:cs typeface="Times New Roman" panose="02020603050405020304" pitchFamily="18" charset="0"/>
                      </a:endParaRPr>
                    </a:p>
                  </a:txBody>
                  <a:tcPr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2925">
                <a:tc>
                  <a:txBody>
                    <a:bodyPr wrap="square"/>
                    <a:lstStyle/>
                    <a:p>
                      <a:pPr marL="0" marR="0" lvl="0" indent="0" algn="l" defTabSz="914400" rtl="0" eaLnBrk="0" fontAlgn="base" latinLnBrk="0" hangingPunct="0">
                        <a:lnSpc>
                          <a:spcPct val="100000"/>
                        </a:lnSpc>
                        <a:spcBef>
                          <a:spcPct val="20000"/>
                        </a:spcBef>
                        <a:spcAft>
                          <a:spcPct val="0"/>
                        </a:spcAft>
                        <a:buClr>
                          <a:schemeClr val="accent1"/>
                        </a:buClr>
                        <a:buSzTx/>
                        <a:buFont typeface="Wingdings" panose="05000000000000000000" pitchFamily="2" charset="2"/>
                        <a:buNone/>
                      </a:pPr>
                      <a:endParaRPr kumimoji="0" lang="zh-CN" altLang="zh-CN" sz="2400" b="0" i="0" u="none" strike="noStrike" cap="none" normalizeH="0" baseline="0" smtClean="0">
                        <a:ln>
                          <a:noFill/>
                        </a:ln>
                        <a:solidFill>
                          <a:srgbClr val="FF0000"/>
                        </a:solidFill>
                        <a:effectLst/>
                        <a:latin typeface="Times New Roman" panose="02020603050405020304" pitchFamily="18" charset="0"/>
                        <a:ea typeface="黑体" panose="02010609060101010101" charset="-122"/>
                        <a:cs typeface="Times New Roman" panose="02020603050405020304" pitchFamily="18" charset="0"/>
                      </a:endParaRPr>
                    </a:p>
                  </a:txBody>
                  <a:tcPr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l" defTabSz="914400" rtl="0" eaLnBrk="0" fontAlgn="base" latinLnBrk="0" hangingPunct="0">
                        <a:lnSpc>
                          <a:spcPct val="100000"/>
                        </a:lnSpc>
                        <a:spcBef>
                          <a:spcPct val="20000"/>
                        </a:spcBef>
                        <a:spcAft>
                          <a:spcPct val="0"/>
                        </a:spcAft>
                        <a:buClr>
                          <a:schemeClr val="accent1"/>
                        </a:buClr>
                        <a:buSzTx/>
                        <a:buFont typeface="Wingdings" panose="05000000000000000000" pitchFamily="2" charset="2"/>
                        <a:buNone/>
                      </a:pPr>
                      <a:endParaRPr kumimoji="0" lang="zh-CN" altLang="zh-CN" sz="2400" b="0" i="0" u="none" strike="noStrike" cap="none" normalizeH="0" baseline="0" smtClean="0">
                        <a:ln>
                          <a:noFill/>
                        </a:ln>
                        <a:solidFill>
                          <a:srgbClr val="0000FF"/>
                        </a:solidFill>
                        <a:effectLst/>
                        <a:latin typeface="Times New Roman" panose="02020603050405020304" pitchFamily="18" charset="0"/>
                        <a:ea typeface="黑体" panose="02010609060101010101" charset="-122"/>
                        <a:cs typeface="Times New Roman" panose="02020603050405020304" pitchFamily="18" charset="0"/>
                      </a:endParaRPr>
                    </a:p>
                  </a:txBody>
                  <a:tcPr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wrap="square"/>
                    <a:lstStyle/>
                    <a:p>
                      <a:pPr marL="0" marR="0" lvl="0" indent="0" algn="l" defTabSz="914400" rtl="0" eaLnBrk="0" fontAlgn="base" latinLnBrk="0" hangingPunct="0">
                        <a:lnSpc>
                          <a:spcPct val="100000"/>
                        </a:lnSpc>
                        <a:spcBef>
                          <a:spcPct val="20000"/>
                        </a:spcBef>
                        <a:spcAft>
                          <a:spcPct val="0"/>
                        </a:spcAft>
                        <a:buClr>
                          <a:schemeClr val="accent1"/>
                        </a:buClr>
                        <a:buSzTx/>
                        <a:buFont typeface="Wingdings" panose="05000000000000000000" pitchFamily="2" charset="2"/>
                        <a:buNone/>
                      </a:pPr>
                      <a:endParaRPr kumimoji="0" lang="zh-CN" altLang="zh-CN" sz="2400" b="0" i="0" u="none" strike="noStrike" cap="none" normalizeH="0" baseline="0" smtClean="0">
                        <a:ln>
                          <a:noFill/>
                        </a:ln>
                        <a:solidFill>
                          <a:srgbClr val="FF0000"/>
                        </a:solidFill>
                        <a:effectLst/>
                        <a:latin typeface="Times New Roman" panose="02020603050405020304" pitchFamily="18" charset="0"/>
                        <a:ea typeface="黑体" panose="02010609060101010101" charset="-122"/>
                        <a:cs typeface="Times New Roman" panose="02020603050405020304" pitchFamily="18" charset="0"/>
                      </a:endParaRPr>
                    </a:p>
                  </a:txBody>
                  <a:tcPr vert="horz"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wrap="square"/>
                    <a:lstStyle/>
                    <a:p>
                      <a:pPr marL="0" marR="0" lvl="0" indent="0" algn="l" defTabSz="914400" rtl="0" eaLnBrk="0" fontAlgn="base" latinLnBrk="0" hangingPunct="0">
                        <a:lnSpc>
                          <a:spcPct val="100000"/>
                        </a:lnSpc>
                        <a:spcBef>
                          <a:spcPct val="20000"/>
                        </a:spcBef>
                        <a:spcAft>
                          <a:spcPct val="0"/>
                        </a:spcAft>
                        <a:buClr>
                          <a:schemeClr val="accent1"/>
                        </a:buClr>
                        <a:buSzTx/>
                        <a:buFont typeface="Wingdings" panose="05000000000000000000" pitchFamily="2" charset="2"/>
                        <a:buNone/>
                      </a:pPr>
                      <a:endParaRPr kumimoji="0" lang="zh-CN" altLang="zh-CN" sz="2400" b="0" i="0" u="none" strike="noStrike" cap="none" normalizeH="0" baseline="0" smtClean="0">
                        <a:ln>
                          <a:noFill/>
                        </a:ln>
                        <a:solidFill>
                          <a:srgbClr val="0000FF"/>
                        </a:solidFill>
                        <a:effectLst/>
                        <a:latin typeface="Times New Roman" panose="02020603050405020304" pitchFamily="18" charset="0"/>
                        <a:ea typeface="黑体" panose="02010609060101010101" charset="-122"/>
                        <a:cs typeface="Times New Roman" panose="02020603050405020304" pitchFamily="18" charset="0"/>
                      </a:endParaRPr>
                    </a:p>
                  </a:txBody>
                  <a:tcPr vert="horz"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4" name="Group 36"/>
          <p:cNvGrpSpPr/>
          <p:nvPr>
            <p:custDataLst>
              <p:tags r:id="rId4"/>
            </p:custDataLst>
          </p:nvPr>
        </p:nvGrpSpPr>
        <p:grpSpPr>
          <a:xfrm>
            <a:off x="1409990" y="4866682"/>
            <a:ext cx="8153400" cy="1608138"/>
            <a:chOff x="0" y="0"/>
            <a:chExt cx="5136" cy="1013"/>
          </a:xfrm>
        </p:grpSpPr>
        <p:grpSp>
          <p:nvGrpSpPr>
            <p:cNvPr id="74788" name="Group 37"/>
            <p:cNvGrpSpPr/>
            <p:nvPr>
              <p:custDataLst>
                <p:tags r:id="rId5"/>
              </p:custDataLst>
            </p:nvPr>
          </p:nvGrpSpPr>
          <p:grpSpPr>
            <a:xfrm>
              <a:off x="0" y="0"/>
              <a:ext cx="2734" cy="368"/>
              <a:chOff x="0" y="0"/>
              <a:chExt cx="2878" cy="1280"/>
            </a:xfrm>
          </p:grpSpPr>
          <p:sp>
            <p:nvSpPr>
              <p:cNvPr id="29734" name="Rectangle 3"/>
              <p:cNvSpPr>
                <a:spLocks noChangeArrowheads="1"/>
              </p:cNvSpPr>
              <p:nvPr>
                <p:custDataLst>
                  <p:tags r:id="rId6"/>
                </p:custDataLst>
              </p:nvPr>
            </p:nvSpPr>
            <p:spPr bwMode="auto">
              <a:xfrm>
                <a:off x="0" y="135"/>
                <a:ext cx="728" cy="1009"/>
              </a:xfrm>
              <a:prstGeom prst="rect">
                <a:avLst/>
              </a:prstGeom>
              <a:noFill/>
              <a:ln w="9525">
                <a:noFill/>
                <a:miter lim="800000"/>
              </a:ln>
            </p:spPr>
            <p:txBody>
              <a:bodyPr wrap="none">
                <a:spAutoFit/>
              </a:bodyPr>
              <a:lstStyle/>
              <a:p>
                <a:pPr>
                  <a:defRPr/>
                </a:pPr>
                <a:r>
                  <a:rPr lang="zh-CN" sz="2400">
                    <a:solidFill>
                      <a:srgbClr val="6600FF"/>
                    </a:solidFill>
                    <a:effectLst/>
                    <a:latin typeface="Times New Roman" panose="02020603050405020304" pitchFamily="18" charset="0"/>
                    <a:ea typeface="黑体" panose="02010609060101010101" charset="-122"/>
                  </a:rPr>
                  <a:t>生长素</a:t>
                </a:r>
                <a:endParaRPr lang="zh-CN" sz="2400">
                  <a:solidFill>
                    <a:srgbClr val="6600FF"/>
                  </a:solidFill>
                  <a:effectLst/>
                  <a:latin typeface="Times New Roman" panose="02020603050405020304" pitchFamily="18" charset="0"/>
                  <a:ea typeface="黑体" panose="02010609060101010101" charset="-122"/>
                </a:endParaRPr>
              </a:p>
            </p:txBody>
          </p:sp>
          <p:sp>
            <p:nvSpPr>
              <p:cNvPr id="29735" name="Rectangle 4"/>
              <p:cNvSpPr>
                <a:spLocks noChangeArrowheads="1"/>
              </p:cNvSpPr>
              <p:nvPr>
                <p:custDataLst>
                  <p:tags r:id="rId7"/>
                </p:custDataLst>
              </p:nvPr>
            </p:nvSpPr>
            <p:spPr bwMode="auto">
              <a:xfrm>
                <a:off x="1294" y="135"/>
                <a:ext cx="1584" cy="1009"/>
              </a:xfrm>
              <a:prstGeom prst="rect">
                <a:avLst/>
              </a:prstGeom>
              <a:noFill/>
              <a:ln w="9525">
                <a:noFill/>
                <a:miter lim="800000"/>
              </a:ln>
            </p:spPr>
            <p:txBody>
              <a:bodyPr>
                <a:spAutoFit/>
              </a:bodyPr>
              <a:lstStyle/>
              <a:p>
                <a:pPr>
                  <a:spcBef>
                    <a:spcPct val="20000"/>
                  </a:spcBef>
                  <a:defRPr/>
                </a:pPr>
                <a:r>
                  <a:rPr lang="zh-CN" sz="2400">
                    <a:solidFill>
                      <a:srgbClr val="6600FF"/>
                    </a:solidFill>
                    <a:effectLst/>
                    <a:latin typeface="Times New Roman" panose="02020603050405020304" pitchFamily="18" charset="0"/>
                    <a:ea typeface="黑体" panose="02010609060101010101" charset="-122"/>
                  </a:rPr>
                  <a:t>细胞分裂素</a:t>
                </a:r>
                <a:endParaRPr lang="zh-CN" sz="2400">
                  <a:solidFill>
                    <a:srgbClr val="6600FF"/>
                  </a:solidFill>
                  <a:effectLst/>
                  <a:latin typeface="Times New Roman" panose="02020603050405020304" pitchFamily="18" charset="0"/>
                  <a:ea typeface="黑体" panose="02010609060101010101" charset="-122"/>
                </a:endParaRPr>
              </a:p>
            </p:txBody>
          </p:sp>
          <p:sp>
            <p:nvSpPr>
              <p:cNvPr id="29736" name="Rectangle 5"/>
              <p:cNvSpPr>
                <a:spLocks noChangeArrowheads="1"/>
              </p:cNvSpPr>
              <p:nvPr>
                <p:custDataLst>
                  <p:tags r:id="rId8"/>
                </p:custDataLst>
              </p:nvPr>
            </p:nvSpPr>
            <p:spPr bwMode="auto">
              <a:xfrm>
                <a:off x="960" y="0"/>
                <a:ext cx="273" cy="1280"/>
              </a:xfrm>
              <a:prstGeom prst="rect">
                <a:avLst/>
              </a:prstGeom>
              <a:noFill/>
              <a:ln w="9525">
                <a:noFill/>
                <a:miter lim="800000"/>
              </a:ln>
            </p:spPr>
            <p:txBody>
              <a:bodyPr wrap="none">
                <a:spAutoFit/>
              </a:bodyPr>
              <a:lstStyle/>
              <a:p>
                <a:pPr>
                  <a:spcBef>
                    <a:spcPct val="20000"/>
                  </a:spcBef>
                  <a:defRPr/>
                </a:pPr>
                <a:r>
                  <a:rPr lang="zh-CN" altLang="zh-CN" sz="3200" noProof="1">
                    <a:solidFill>
                      <a:srgbClr val="6600FF"/>
                    </a:solidFill>
                    <a:effectLst/>
                    <a:latin typeface="Times New Roman" panose="02020603050405020304" pitchFamily="18" charset="0"/>
                    <a:ea typeface="黑体" panose="02010609060101010101" charset="-122"/>
                    <a:cs typeface="Times New Roman" panose="02020603050405020304" pitchFamily="18" charset="0"/>
                  </a:rPr>
                  <a:t>&gt;</a:t>
                </a:r>
                <a:endParaRPr lang="zh-CN" altLang="zh-CN" sz="3200" noProof="1">
                  <a:solidFill>
                    <a:srgbClr val="6600FF"/>
                  </a:solidFill>
                  <a:effectLst/>
                  <a:latin typeface="Times New Roman" panose="02020603050405020304" pitchFamily="18" charset="0"/>
                  <a:ea typeface="黑体" panose="02010609060101010101" charset="-122"/>
                  <a:cs typeface="Times New Roman" panose="02020603050405020304" pitchFamily="18" charset="0"/>
                </a:endParaRPr>
              </a:p>
            </p:txBody>
          </p:sp>
        </p:grpSp>
        <p:grpSp>
          <p:nvGrpSpPr>
            <p:cNvPr id="74792" name="Group 41"/>
            <p:cNvGrpSpPr/>
            <p:nvPr>
              <p:custDataLst>
                <p:tags r:id="rId9"/>
              </p:custDataLst>
            </p:nvPr>
          </p:nvGrpSpPr>
          <p:grpSpPr>
            <a:xfrm>
              <a:off x="0" y="355"/>
              <a:ext cx="2980" cy="368"/>
              <a:chOff x="0" y="19"/>
              <a:chExt cx="2980" cy="368"/>
            </a:xfrm>
          </p:grpSpPr>
          <p:sp>
            <p:nvSpPr>
              <p:cNvPr id="29738" name="Rectangle 8"/>
              <p:cNvSpPr>
                <a:spLocks noChangeArrowheads="1"/>
              </p:cNvSpPr>
              <p:nvPr>
                <p:custDataLst>
                  <p:tags r:id="rId10"/>
                </p:custDataLst>
              </p:nvPr>
            </p:nvSpPr>
            <p:spPr bwMode="auto">
              <a:xfrm>
                <a:off x="0" y="58"/>
                <a:ext cx="691" cy="290"/>
              </a:xfrm>
              <a:prstGeom prst="rect">
                <a:avLst/>
              </a:prstGeom>
              <a:noFill/>
              <a:ln w="9525">
                <a:noFill/>
                <a:miter lim="800000"/>
              </a:ln>
            </p:spPr>
            <p:txBody>
              <a:bodyPr wrap="none">
                <a:spAutoFit/>
              </a:bodyPr>
              <a:lstStyle/>
              <a:p>
                <a:pPr>
                  <a:defRPr/>
                </a:pPr>
                <a:r>
                  <a:rPr lang="zh-CN" sz="2400">
                    <a:solidFill>
                      <a:srgbClr val="6600FF"/>
                    </a:solidFill>
                    <a:effectLst/>
                    <a:latin typeface="Times New Roman" panose="02020603050405020304" pitchFamily="18" charset="0"/>
                    <a:ea typeface="黑体" panose="02010609060101010101" charset="-122"/>
                  </a:rPr>
                  <a:t>生长素</a:t>
                </a:r>
                <a:endParaRPr lang="zh-CN" sz="2400">
                  <a:solidFill>
                    <a:srgbClr val="6600FF"/>
                  </a:solidFill>
                  <a:effectLst/>
                  <a:latin typeface="Times New Roman" panose="02020603050405020304" pitchFamily="18" charset="0"/>
                  <a:ea typeface="黑体" panose="02010609060101010101" charset="-122"/>
                </a:endParaRPr>
              </a:p>
            </p:txBody>
          </p:sp>
          <p:sp>
            <p:nvSpPr>
              <p:cNvPr id="29739" name="Rectangle 9"/>
              <p:cNvSpPr>
                <a:spLocks noChangeArrowheads="1"/>
              </p:cNvSpPr>
              <p:nvPr>
                <p:custDataLst>
                  <p:tags r:id="rId11"/>
                </p:custDataLst>
              </p:nvPr>
            </p:nvSpPr>
            <p:spPr bwMode="auto">
              <a:xfrm>
                <a:off x="1296" y="48"/>
                <a:ext cx="1684" cy="290"/>
              </a:xfrm>
              <a:prstGeom prst="rect">
                <a:avLst/>
              </a:prstGeom>
              <a:noFill/>
              <a:ln w="9525">
                <a:noFill/>
                <a:miter lim="800000"/>
              </a:ln>
            </p:spPr>
            <p:txBody>
              <a:bodyPr>
                <a:spAutoFit/>
              </a:bodyPr>
              <a:lstStyle/>
              <a:p>
                <a:pPr>
                  <a:spcBef>
                    <a:spcPct val="20000"/>
                  </a:spcBef>
                  <a:defRPr/>
                </a:pPr>
                <a:r>
                  <a:rPr lang="zh-CN" sz="2400">
                    <a:solidFill>
                      <a:srgbClr val="6600FF"/>
                    </a:solidFill>
                    <a:effectLst/>
                    <a:latin typeface="Times New Roman" panose="02020603050405020304" pitchFamily="18" charset="0"/>
                    <a:ea typeface="黑体" panose="02010609060101010101" charset="-122"/>
                  </a:rPr>
                  <a:t>细胞分裂素</a:t>
                </a:r>
                <a:endParaRPr lang="zh-CN" sz="2400">
                  <a:solidFill>
                    <a:srgbClr val="6600FF"/>
                  </a:solidFill>
                  <a:effectLst/>
                  <a:latin typeface="Times New Roman" panose="02020603050405020304" pitchFamily="18" charset="0"/>
                  <a:ea typeface="黑体" panose="02010609060101010101" charset="-122"/>
                </a:endParaRPr>
              </a:p>
            </p:txBody>
          </p:sp>
          <p:sp>
            <p:nvSpPr>
              <p:cNvPr id="29740" name="Rectangle 10"/>
              <p:cNvSpPr>
                <a:spLocks noChangeArrowheads="1"/>
              </p:cNvSpPr>
              <p:nvPr>
                <p:custDataLst>
                  <p:tags r:id="rId12"/>
                </p:custDataLst>
              </p:nvPr>
            </p:nvSpPr>
            <p:spPr bwMode="auto">
              <a:xfrm>
                <a:off x="960" y="19"/>
                <a:ext cx="260" cy="368"/>
              </a:xfrm>
              <a:prstGeom prst="rect">
                <a:avLst/>
              </a:prstGeom>
              <a:noFill/>
              <a:ln w="9525">
                <a:noFill/>
                <a:miter lim="800000"/>
              </a:ln>
            </p:spPr>
            <p:txBody>
              <a:bodyPr wrap="none">
                <a:spAutoFit/>
              </a:bodyPr>
              <a:lstStyle/>
              <a:p>
                <a:pPr>
                  <a:spcBef>
                    <a:spcPct val="20000"/>
                  </a:spcBef>
                  <a:defRPr/>
                </a:pPr>
                <a:r>
                  <a:rPr lang="zh-CN" altLang="zh-CN" sz="3200" noProof="1">
                    <a:solidFill>
                      <a:srgbClr val="6600FF"/>
                    </a:solidFill>
                    <a:effectLst/>
                    <a:latin typeface="Times New Roman" panose="02020603050405020304" pitchFamily="18" charset="0"/>
                    <a:ea typeface="黑体" panose="02010609060101010101" charset="-122"/>
                    <a:cs typeface="Times New Roman" panose="02020603050405020304" pitchFamily="18" charset="0"/>
                  </a:rPr>
                  <a:t>&lt;</a:t>
                </a:r>
                <a:endParaRPr lang="zh-CN" altLang="zh-CN" sz="3200" noProof="1">
                  <a:solidFill>
                    <a:srgbClr val="6600FF"/>
                  </a:solidFill>
                  <a:effectLst/>
                  <a:latin typeface="Times New Roman" panose="02020603050405020304" pitchFamily="18" charset="0"/>
                  <a:ea typeface="黑体" panose="02010609060101010101" charset="-122"/>
                  <a:cs typeface="Times New Roman" panose="02020603050405020304" pitchFamily="18" charset="0"/>
                </a:endParaRPr>
              </a:p>
            </p:txBody>
          </p:sp>
        </p:grpSp>
        <p:grpSp>
          <p:nvGrpSpPr>
            <p:cNvPr id="74796" name="Group 45"/>
            <p:cNvGrpSpPr/>
            <p:nvPr>
              <p:custDataLst>
                <p:tags r:id="rId13"/>
              </p:custDataLst>
            </p:nvPr>
          </p:nvGrpSpPr>
          <p:grpSpPr>
            <a:xfrm>
              <a:off x="0" y="723"/>
              <a:ext cx="3024" cy="290"/>
              <a:chOff x="0" y="51"/>
              <a:chExt cx="3024" cy="290"/>
            </a:xfrm>
          </p:grpSpPr>
          <p:sp>
            <p:nvSpPr>
              <p:cNvPr id="29742" name="Rectangle 13"/>
              <p:cNvSpPr>
                <a:spLocks noChangeArrowheads="1"/>
              </p:cNvSpPr>
              <p:nvPr>
                <p:custDataLst>
                  <p:tags r:id="rId14"/>
                </p:custDataLst>
              </p:nvPr>
            </p:nvSpPr>
            <p:spPr bwMode="auto">
              <a:xfrm>
                <a:off x="0" y="51"/>
                <a:ext cx="691" cy="290"/>
              </a:xfrm>
              <a:prstGeom prst="rect">
                <a:avLst/>
              </a:prstGeom>
              <a:noFill/>
              <a:ln w="9525">
                <a:noFill/>
                <a:miter lim="800000"/>
              </a:ln>
            </p:spPr>
            <p:txBody>
              <a:bodyPr wrap="none">
                <a:spAutoFit/>
              </a:bodyPr>
              <a:lstStyle/>
              <a:p>
                <a:pPr>
                  <a:defRPr/>
                </a:pPr>
                <a:r>
                  <a:rPr lang="zh-CN" sz="2400">
                    <a:solidFill>
                      <a:srgbClr val="6600FF"/>
                    </a:solidFill>
                    <a:effectLst/>
                    <a:latin typeface="Times New Roman" panose="02020603050405020304" pitchFamily="18" charset="0"/>
                    <a:ea typeface="黑体" panose="02010609060101010101" charset="-122"/>
                  </a:rPr>
                  <a:t>生长素</a:t>
                </a:r>
                <a:endParaRPr lang="zh-CN" sz="2400">
                  <a:solidFill>
                    <a:srgbClr val="6600FF"/>
                  </a:solidFill>
                  <a:effectLst/>
                  <a:latin typeface="Times New Roman" panose="02020603050405020304" pitchFamily="18" charset="0"/>
                  <a:ea typeface="黑体" panose="02010609060101010101" charset="-122"/>
                </a:endParaRPr>
              </a:p>
            </p:txBody>
          </p:sp>
          <p:sp>
            <p:nvSpPr>
              <p:cNvPr id="29743" name="Rectangle 14"/>
              <p:cNvSpPr>
                <a:spLocks noChangeArrowheads="1"/>
              </p:cNvSpPr>
              <p:nvPr>
                <p:custDataLst>
                  <p:tags r:id="rId15"/>
                </p:custDataLst>
              </p:nvPr>
            </p:nvSpPr>
            <p:spPr bwMode="auto">
              <a:xfrm>
                <a:off x="1296" y="51"/>
                <a:ext cx="1728" cy="290"/>
              </a:xfrm>
              <a:prstGeom prst="rect">
                <a:avLst/>
              </a:prstGeom>
              <a:noFill/>
              <a:ln w="9525">
                <a:noFill/>
                <a:miter lim="800000"/>
              </a:ln>
            </p:spPr>
            <p:txBody>
              <a:bodyPr>
                <a:spAutoFit/>
              </a:bodyPr>
              <a:lstStyle/>
              <a:p>
                <a:pPr>
                  <a:spcBef>
                    <a:spcPct val="20000"/>
                  </a:spcBef>
                  <a:defRPr/>
                </a:pPr>
                <a:r>
                  <a:rPr lang="zh-CN" sz="2400">
                    <a:solidFill>
                      <a:srgbClr val="6600FF"/>
                    </a:solidFill>
                    <a:effectLst/>
                    <a:latin typeface="Times New Roman" panose="02020603050405020304" pitchFamily="18" charset="0"/>
                    <a:ea typeface="黑体" panose="02010609060101010101" charset="-122"/>
                  </a:rPr>
                  <a:t>细胞分裂素</a:t>
                </a:r>
                <a:endParaRPr lang="zh-CN" sz="2400">
                  <a:solidFill>
                    <a:srgbClr val="6600FF"/>
                  </a:solidFill>
                  <a:effectLst/>
                  <a:latin typeface="Times New Roman" panose="02020603050405020304" pitchFamily="18" charset="0"/>
                  <a:ea typeface="黑体" panose="02010609060101010101" charset="-122"/>
                </a:endParaRPr>
              </a:p>
            </p:txBody>
          </p:sp>
          <p:sp>
            <p:nvSpPr>
              <p:cNvPr id="29744" name="Rectangle 15"/>
              <p:cNvSpPr>
                <a:spLocks noChangeArrowheads="1"/>
              </p:cNvSpPr>
              <p:nvPr>
                <p:custDataLst>
                  <p:tags r:id="rId16"/>
                </p:custDataLst>
              </p:nvPr>
            </p:nvSpPr>
            <p:spPr bwMode="auto">
              <a:xfrm>
                <a:off x="960" y="51"/>
                <a:ext cx="307" cy="290"/>
              </a:xfrm>
              <a:prstGeom prst="rect">
                <a:avLst/>
              </a:prstGeom>
              <a:noFill/>
              <a:ln w="9525">
                <a:noFill/>
                <a:miter lim="800000"/>
              </a:ln>
            </p:spPr>
            <p:txBody>
              <a:bodyPr wrap="none">
                <a:spAutoFit/>
              </a:bodyPr>
              <a:lstStyle/>
              <a:p>
                <a:pPr>
                  <a:spcBef>
                    <a:spcPct val="20000"/>
                  </a:spcBef>
                  <a:defRPr/>
                </a:pPr>
                <a:r>
                  <a:rPr lang="zh-CN" sz="2400">
                    <a:solidFill>
                      <a:srgbClr val="6600FF"/>
                    </a:solidFill>
                    <a:effectLst/>
                    <a:latin typeface="Times New Roman" panose="02020603050405020304" pitchFamily="18" charset="0"/>
                    <a:ea typeface="黑体" panose="02010609060101010101" charset="-122"/>
                  </a:rPr>
                  <a:t>＝</a:t>
                </a:r>
                <a:endParaRPr lang="zh-CN" sz="2400">
                  <a:solidFill>
                    <a:srgbClr val="6600FF"/>
                  </a:solidFill>
                  <a:effectLst/>
                  <a:latin typeface="Times New Roman" panose="02020603050405020304" pitchFamily="18" charset="0"/>
                  <a:ea typeface="黑体" panose="02010609060101010101" charset="-122"/>
                </a:endParaRPr>
              </a:p>
            </p:txBody>
          </p:sp>
        </p:grpSp>
        <p:sp>
          <p:nvSpPr>
            <p:cNvPr id="29745" name="Rectangle 6"/>
            <p:cNvSpPr>
              <a:spLocks noChangeArrowheads="1"/>
            </p:cNvSpPr>
            <p:nvPr>
              <p:custDataLst>
                <p:tags r:id="rId17"/>
              </p:custDataLst>
            </p:nvPr>
          </p:nvSpPr>
          <p:spPr bwMode="auto">
            <a:xfrm>
              <a:off x="2829" y="45"/>
              <a:ext cx="2304" cy="290"/>
            </a:xfrm>
            <a:prstGeom prst="rect">
              <a:avLst/>
            </a:prstGeom>
            <a:noFill/>
            <a:ln w="9525">
              <a:noFill/>
              <a:miter lim="800000"/>
            </a:ln>
          </p:spPr>
          <p:txBody>
            <a:bodyPr>
              <a:spAutoFit/>
            </a:bodyPr>
            <a:lstStyle/>
            <a:p>
              <a:pPr>
                <a:spcBef>
                  <a:spcPct val="20000"/>
                </a:spcBef>
                <a:defRPr/>
              </a:pPr>
              <a:r>
                <a:rPr lang="zh-CN" sz="2400">
                  <a:solidFill>
                    <a:srgbClr val="FF0000"/>
                  </a:solidFill>
                  <a:effectLst/>
                  <a:latin typeface="Times New Roman" panose="02020603050405020304" pitchFamily="18" charset="0"/>
                  <a:ea typeface="黑体" panose="02010609060101010101" charset="-122"/>
                </a:rPr>
                <a:t>有利于根的</a:t>
              </a:r>
              <a:r>
                <a:rPr lang="zh-CN" sz="2400" smtClean="0">
                  <a:solidFill>
                    <a:srgbClr val="FF0000"/>
                  </a:solidFill>
                  <a:effectLst/>
                  <a:latin typeface="Times New Roman" panose="02020603050405020304" pitchFamily="18" charset="0"/>
                  <a:ea typeface="黑体" panose="02010609060101010101" charset="-122"/>
                </a:rPr>
                <a:t>分化</a:t>
              </a:r>
              <a:endParaRPr lang="zh-CN" sz="2400">
                <a:solidFill>
                  <a:srgbClr val="FF0000"/>
                </a:solidFill>
                <a:effectLst/>
                <a:latin typeface="Times New Roman" panose="02020603050405020304" pitchFamily="18" charset="0"/>
                <a:ea typeface="黑体" panose="02010609060101010101" charset="-122"/>
              </a:endParaRPr>
            </a:p>
          </p:txBody>
        </p:sp>
        <p:sp>
          <p:nvSpPr>
            <p:cNvPr id="29746" name="Rectangle 50"/>
            <p:cNvSpPr>
              <a:spLocks noChangeArrowheads="1"/>
            </p:cNvSpPr>
            <p:nvPr>
              <p:custDataLst>
                <p:tags r:id="rId18"/>
              </p:custDataLst>
            </p:nvPr>
          </p:nvSpPr>
          <p:spPr bwMode="auto">
            <a:xfrm>
              <a:off x="2832" y="394"/>
              <a:ext cx="1459" cy="290"/>
            </a:xfrm>
            <a:prstGeom prst="rect">
              <a:avLst/>
            </a:prstGeom>
            <a:noFill/>
            <a:ln w="9525">
              <a:noFill/>
              <a:miter lim="800000"/>
            </a:ln>
            <a:effectLst/>
          </p:spPr>
          <p:txBody>
            <a:bodyPr wrap="none">
              <a:spAutoFit/>
            </a:bodyPr>
            <a:lstStyle/>
            <a:p>
              <a:pPr>
                <a:spcBef>
                  <a:spcPct val="20000"/>
                </a:spcBef>
                <a:defRPr/>
              </a:pPr>
              <a:r>
                <a:rPr lang="zh-CN" sz="2400">
                  <a:solidFill>
                    <a:srgbClr val="FF0000"/>
                  </a:solidFill>
                  <a:effectLst/>
                  <a:latin typeface="Times New Roman" panose="02020603050405020304" pitchFamily="18" charset="0"/>
                  <a:ea typeface="黑体" panose="02010609060101010101" charset="-122"/>
                </a:rPr>
                <a:t>有利于芽的</a:t>
              </a:r>
              <a:r>
                <a:rPr lang="zh-CN" sz="2400" smtClean="0">
                  <a:solidFill>
                    <a:srgbClr val="FF0000"/>
                  </a:solidFill>
                  <a:effectLst/>
                  <a:latin typeface="Times New Roman" panose="02020603050405020304" pitchFamily="18" charset="0"/>
                  <a:ea typeface="黑体" panose="02010609060101010101" charset="-122"/>
                </a:rPr>
                <a:t>分化</a:t>
              </a:r>
              <a:endParaRPr lang="zh-CN" sz="2400">
                <a:solidFill>
                  <a:srgbClr val="FF0000"/>
                </a:solidFill>
                <a:effectLst/>
                <a:latin typeface="Times New Roman" panose="02020603050405020304" pitchFamily="18" charset="0"/>
                <a:ea typeface="黑体" panose="02010609060101010101" charset="-122"/>
              </a:endParaRPr>
            </a:p>
          </p:txBody>
        </p:sp>
        <p:sp>
          <p:nvSpPr>
            <p:cNvPr id="29747" name="Rectangle 16"/>
            <p:cNvSpPr>
              <a:spLocks noChangeArrowheads="1"/>
            </p:cNvSpPr>
            <p:nvPr>
              <p:custDataLst>
                <p:tags r:id="rId19"/>
              </p:custDataLst>
            </p:nvPr>
          </p:nvSpPr>
          <p:spPr bwMode="auto">
            <a:xfrm>
              <a:off x="2832" y="723"/>
              <a:ext cx="2304" cy="290"/>
            </a:xfrm>
            <a:prstGeom prst="rect">
              <a:avLst/>
            </a:prstGeom>
            <a:noFill/>
            <a:ln w="9525">
              <a:noFill/>
              <a:miter lim="800000"/>
            </a:ln>
          </p:spPr>
          <p:txBody>
            <a:bodyPr>
              <a:spAutoFit/>
            </a:bodyPr>
            <a:lstStyle/>
            <a:p>
              <a:pPr>
                <a:spcBef>
                  <a:spcPct val="20000"/>
                </a:spcBef>
                <a:defRPr/>
              </a:pPr>
              <a:r>
                <a:rPr lang="zh-CN" sz="2400">
                  <a:solidFill>
                    <a:srgbClr val="FF0000"/>
                  </a:solidFill>
                  <a:effectLst/>
                  <a:latin typeface="Times New Roman" panose="02020603050405020304" pitchFamily="18" charset="0"/>
                  <a:ea typeface="黑体" panose="02010609060101010101" charset="-122"/>
                </a:rPr>
                <a:t>促进</a:t>
              </a:r>
              <a:r>
                <a:rPr lang="zh-CN" sz="2400" smtClean="0">
                  <a:solidFill>
                    <a:srgbClr val="FF0000"/>
                  </a:solidFill>
                  <a:effectLst/>
                  <a:latin typeface="Times New Roman" panose="02020603050405020304" pitchFamily="18" charset="0"/>
                  <a:ea typeface="黑体" panose="02010609060101010101" charset="-122"/>
                </a:rPr>
                <a:t>愈伤组织</a:t>
              </a:r>
              <a:r>
                <a:rPr lang="zh-CN" altLang="en-US" sz="2400" smtClean="0">
                  <a:solidFill>
                    <a:srgbClr val="FF0000"/>
                  </a:solidFill>
                  <a:effectLst/>
                  <a:latin typeface="Times New Roman" panose="02020603050405020304" pitchFamily="18" charset="0"/>
                  <a:ea typeface="黑体" panose="02010609060101010101" charset="-122"/>
                </a:rPr>
                <a:t>的形成</a:t>
              </a:r>
              <a:endParaRPr lang="zh-CN" sz="2400">
                <a:solidFill>
                  <a:srgbClr val="FF0000"/>
                </a:solidFill>
                <a:effectLst/>
                <a:latin typeface="Times New Roman" panose="02020603050405020304" pitchFamily="18" charset="0"/>
                <a:ea typeface="黑体" panose="02010609060101010101" charset="-122"/>
              </a:endParaRPr>
            </a:p>
          </p:txBody>
        </p:sp>
      </p:grpSp>
      <p:pic>
        <p:nvPicPr>
          <p:cNvPr id="102" name="图片 101"/>
          <p:cNvPicPr/>
          <p:nvPr>
            <p:custDataLst>
              <p:tags r:id="rId20"/>
            </p:custDataLst>
          </p:nvPr>
        </p:nvPicPr>
        <p:blipFill>
          <a:blip r:embed="rId21"/>
          <a:srcRect l="32840" t="5933" r="33227" b="3560"/>
          <a:stretch>
            <a:fillRect/>
          </a:stretch>
        </p:blipFill>
        <p:spPr>
          <a:xfrm>
            <a:off x="10205085" y="4538345"/>
            <a:ext cx="1193165" cy="2234565"/>
          </a:xfrm>
          <a:prstGeom prst="rect">
            <a:avLst/>
          </a:prstGeom>
          <a:noFill/>
          <a:ln w="9525">
            <a:noFill/>
          </a:ln>
        </p:spPr>
      </p:pic>
      <p:pic>
        <p:nvPicPr>
          <p:cNvPr id="103" name="图片 102"/>
          <p:cNvPicPr/>
          <p:nvPr>
            <p:custDataLst>
              <p:tags r:id="rId22"/>
            </p:custDataLst>
          </p:nvPr>
        </p:nvPicPr>
        <p:blipFill>
          <a:blip r:embed="rId23"/>
          <a:srcRect r="57721"/>
          <a:stretch>
            <a:fillRect/>
          </a:stretch>
        </p:blipFill>
        <p:spPr>
          <a:xfrm>
            <a:off x="9925050" y="1648460"/>
            <a:ext cx="1480820" cy="2771140"/>
          </a:xfrm>
          <a:prstGeom prst="rect">
            <a:avLst/>
          </a:prstGeom>
          <a:noFill/>
          <a:ln w="9525">
            <a:noFill/>
          </a:ln>
        </p:spPr>
      </p:pic>
      <p:sp>
        <p:nvSpPr>
          <p:cNvPr id="6" name="文本框 5"/>
          <p:cNvSpPr txBox="1"/>
          <p:nvPr>
            <p:custDataLst>
              <p:tags r:id="rId24"/>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菊花的组织培养可进一步探究</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ustDataLst>
      <p:tags r:id="rId25"/>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3188"/>
                                        </p:tgtEl>
                                        <p:attrNameLst>
                                          <p:attrName>style.visibility</p:attrName>
                                        </p:attrNameLst>
                                      </p:cBhvr>
                                      <p:to>
                                        <p:strVal val="visible"/>
                                      </p:to>
                                    </p:set>
                                    <p:anim calcmode="lin" valueType="num">
                                      <p:cBhvr additive="base">
                                        <p:cTn id="7" dur="500" fill="hold"/>
                                        <p:tgtEl>
                                          <p:spTgt spid="93188"/>
                                        </p:tgtEl>
                                        <p:attrNameLst>
                                          <p:attrName>ppt_x</p:attrName>
                                        </p:attrNameLst>
                                      </p:cBhvr>
                                      <p:tavLst>
                                        <p:tav tm="0">
                                          <p:val>
                                            <p:strVal val="#ppt_x"/>
                                          </p:val>
                                        </p:tav>
                                        <p:tav tm="100000">
                                          <p:val>
                                            <p:strVal val="#ppt_x"/>
                                          </p:val>
                                        </p:tav>
                                      </p:tavLst>
                                    </p:anim>
                                    <p:anim calcmode="lin" valueType="num">
                                      <p:cBhvr additive="base">
                                        <p:cTn id="8" dur="500" fill="hold"/>
                                        <p:tgtEl>
                                          <p:spTgt spid="9318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9715"/>
                                        </p:tgtEl>
                                        <p:attrNameLst>
                                          <p:attrName>style.visibility</p:attrName>
                                        </p:attrNameLst>
                                      </p:cBhvr>
                                      <p:to>
                                        <p:strVal val="visible"/>
                                      </p:to>
                                    </p:set>
                                    <p:anim calcmode="lin" valueType="num">
                                      <p:cBhvr additive="base">
                                        <p:cTn id="13" dur="500" fill="hold"/>
                                        <p:tgtEl>
                                          <p:spTgt spid="29715"/>
                                        </p:tgtEl>
                                        <p:attrNameLst>
                                          <p:attrName>ppt_x</p:attrName>
                                        </p:attrNameLst>
                                      </p:cBhvr>
                                      <p:tavLst>
                                        <p:tav tm="0">
                                          <p:val>
                                            <p:strVal val="0-#ppt_w/2"/>
                                          </p:val>
                                        </p:tav>
                                        <p:tav tm="100000">
                                          <p:val>
                                            <p:strVal val="#ppt_x"/>
                                          </p:val>
                                        </p:tav>
                                      </p:tavLst>
                                    </p:anim>
                                    <p:anim calcmode="lin" valueType="num">
                                      <p:cBhvr additive="base">
                                        <p:cTn id="14" dur="500" fill="hold"/>
                                        <p:tgtEl>
                                          <p:spTgt spid="297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6" name="文本框 5"/>
          <p:cNvSpPr txBox="1"/>
          <p:nvPr>
            <p:custDataLst>
              <p:tags r:id="rId1"/>
            </p:custDataLst>
          </p:nvPr>
        </p:nvSpPr>
        <p:spPr>
          <a:xfrm>
            <a:off x="350520" y="295275"/>
            <a:ext cx="8886825"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影响植物组织脱分化和再分化的因素</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3" name="文本框 2"/>
          <p:cNvSpPr txBox="1"/>
          <p:nvPr>
            <p:custDataLst>
              <p:tags r:id="rId2"/>
            </p:custDataLst>
          </p:nvPr>
        </p:nvSpPr>
        <p:spPr>
          <a:xfrm>
            <a:off x="417645" y="975311"/>
            <a:ext cx="11621954" cy="5723890"/>
          </a:xfrm>
          <a:prstGeom prst="rect">
            <a:avLst/>
          </a:prstGeom>
          <a:noFill/>
        </p:spPr>
        <p:txBody>
          <a:bodyPr wrap="square">
            <a:spAutoFit/>
          </a:bodyPr>
          <a:p>
            <a:pPr>
              <a:lnSpc>
                <a:spcPct val="150000"/>
              </a:lnSpc>
            </a:pPr>
            <a:r>
              <a:rPr lang="en-US" altLang="zh-CN" sz="2000">
                <a:highlight>
                  <a:srgbClr val="FFFF00"/>
                </a:highlight>
                <a:latin typeface="Times New Roman" panose="02020603050405020304" pitchFamily="18" charset="0"/>
                <a:ea typeface="黑体" panose="02010609060101010101" charset="-122"/>
                <a:cs typeface="Times New Roman" panose="02020603050405020304" pitchFamily="18" charset="0"/>
              </a:rPr>
              <a:t>[</a:t>
            </a:r>
            <a:r>
              <a:rPr lang="zh-CN" altLang="en-US" sz="2000">
                <a:highlight>
                  <a:srgbClr val="FFFF00"/>
                </a:highlight>
                <a:latin typeface="Times New Roman" panose="02020603050405020304" pitchFamily="18" charset="0"/>
                <a:ea typeface="黑体" panose="02010609060101010101" charset="-122"/>
                <a:cs typeface="Times New Roman" panose="02020603050405020304" pitchFamily="18" charset="0"/>
              </a:rPr>
              <a:t>资料</a:t>
            </a:r>
            <a:r>
              <a:rPr lang="en-US" altLang="zh-CN" sz="2000">
                <a:highlight>
                  <a:srgbClr val="FFFF00"/>
                </a:highlight>
                <a:latin typeface="Times New Roman" panose="02020603050405020304" pitchFamily="18" charset="0"/>
                <a:ea typeface="黑体" panose="02010609060101010101" charset="-122"/>
                <a:cs typeface="Times New Roman" panose="02020603050405020304" pitchFamily="18" charset="0"/>
              </a:rPr>
              <a:t>1</a:t>
            </a:r>
            <a:r>
              <a:rPr lang="zh-CN" altLang="en-US" sz="2000">
                <a:highlight>
                  <a:srgbClr val="FFFF00"/>
                </a:highlight>
                <a:latin typeface="Times New Roman" panose="02020603050405020304" pitchFamily="18" charset="0"/>
                <a:ea typeface="黑体" panose="02010609060101010101" charset="-122"/>
                <a:cs typeface="Times New Roman" panose="02020603050405020304" pitchFamily="18" charset="0"/>
              </a:rPr>
              <a:t>」</a:t>
            </a:r>
            <a:br>
              <a:rPr lang="zh-CN" altLang="en-US" sz="2000">
                <a:latin typeface="Times New Roman" panose="02020603050405020304" pitchFamily="18" charset="0"/>
                <a:ea typeface="黑体" panose="02010609060101010101" charset="-122"/>
                <a:cs typeface="Times New Roman" panose="02020603050405020304" pitchFamily="18" charset="0"/>
              </a:rPr>
            </a:br>
            <a:r>
              <a:rPr lang="zh-CN" altLang="en-US" sz="2400">
                <a:latin typeface="Times New Roman" panose="02020603050405020304" pitchFamily="18" charset="0"/>
                <a:ea typeface="黑体" panose="02010609060101010101" charset="-122"/>
                <a:cs typeface="Times New Roman" panose="02020603050405020304" pitchFamily="18" charset="0"/>
              </a:rPr>
              <a:t>在快速繁殖颤杨时，如果我们将一个枝条平均分成三段，结果发现，靠近顶端的那一段枝条的侧芽离体培养时繁殖系数最高，中间的次之， 基部的最低 。</a:t>
            </a:r>
            <a:br>
              <a:rPr lang="zh-CN" altLang="en-US" sz="2400">
                <a:latin typeface="Times New Roman" panose="02020603050405020304" pitchFamily="18" charset="0"/>
                <a:ea typeface="黑体" panose="02010609060101010101" charset="-122"/>
                <a:cs typeface="Times New Roman" panose="02020603050405020304" pitchFamily="18" charset="0"/>
              </a:rPr>
            </a:br>
            <a:br>
              <a:rPr lang="zh-CN" altLang="en-US" sz="2000">
                <a:latin typeface="Times New Roman" panose="02020603050405020304" pitchFamily="18" charset="0"/>
                <a:ea typeface="黑体" panose="02010609060101010101" charset="-122"/>
                <a:cs typeface="Times New Roman" panose="02020603050405020304" pitchFamily="18" charset="0"/>
              </a:rPr>
            </a:br>
            <a:r>
              <a:rPr lang="en-US" altLang="zh-CN" sz="2000">
                <a:highlight>
                  <a:srgbClr val="FFFF00"/>
                </a:highlight>
                <a:latin typeface="Times New Roman" panose="02020603050405020304" pitchFamily="18" charset="0"/>
                <a:ea typeface="黑体" panose="02010609060101010101" charset="-122"/>
                <a:cs typeface="Times New Roman" panose="02020603050405020304" pitchFamily="18" charset="0"/>
              </a:rPr>
              <a:t>[</a:t>
            </a:r>
            <a:r>
              <a:rPr lang="zh-CN" altLang="en-US" sz="2000">
                <a:highlight>
                  <a:srgbClr val="FFFF00"/>
                </a:highlight>
                <a:latin typeface="Times New Roman" panose="02020603050405020304" pitchFamily="18" charset="0"/>
                <a:ea typeface="黑体" panose="02010609060101010101" charset="-122"/>
                <a:cs typeface="Times New Roman" panose="02020603050405020304" pitchFamily="18" charset="0"/>
              </a:rPr>
              <a:t>资料</a:t>
            </a:r>
            <a:r>
              <a:rPr lang="en-US" altLang="zh-CN" sz="2000">
                <a:highlight>
                  <a:srgbClr val="FFFF00"/>
                </a:highlight>
                <a:latin typeface="Times New Roman" panose="02020603050405020304" pitchFamily="18" charset="0"/>
                <a:ea typeface="黑体" panose="02010609060101010101" charset="-122"/>
                <a:cs typeface="Times New Roman" panose="02020603050405020304" pitchFamily="18" charset="0"/>
              </a:rPr>
              <a:t>2]</a:t>
            </a:r>
            <a:br>
              <a:rPr lang="en-US" altLang="zh-CN" sz="2000">
                <a:latin typeface="Times New Roman" panose="02020603050405020304" pitchFamily="18" charset="0"/>
                <a:ea typeface="黑体" panose="02010609060101010101" charset="-122"/>
                <a:cs typeface="Times New Roman" panose="02020603050405020304" pitchFamily="18" charset="0"/>
              </a:rPr>
            </a:br>
            <a:r>
              <a:rPr lang="zh-CN" altLang="en-US" sz="2400">
                <a:latin typeface="Times New Roman" panose="02020603050405020304" pitchFamily="18" charset="0"/>
                <a:ea typeface="黑体" panose="02010609060101010101" charset="-122"/>
                <a:cs typeface="Times New Roman" panose="02020603050405020304" pitchFamily="18" charset="0"/>
              </a:rPr>
              <a:t>在</a:t>
            </a:r>
            <a:r>
              <a:rPr lang="en-US" altLang="zh-CN" sz="2400">
                <a:latin typeface="Times New Roman" panose="02020603050405020304" pitchFamily="18" charset="0"/>
                <a:ea typeface="黑体" panose="02010609060101010101" charset="-122"/>
                <a:cs typeface="Times New Roman" panose="02020603050405020304" pitchFamily="18" charset="0"/>
              </a:rPr>
              <a:t>MS</a:t>
            </a:r>
            <a:r>
              <a:rPr lang="zh-CN" altLang="en-US" sz="2400">
                <a:latin typeface="Times New Roman" panose="02020603050405020304" pitchFamily="18" charset="0"/>
                <a:ea typeface="黑体" panose="02010609060101010101" charset="-122"/>
                <a:cs typeface="Times New Roman" panose="02020603050405020304" pitchFamily="18" charset="0"/>
              </a:rPr>
              <a:t>培养基中加入质量分数为</a:t>
            </a:r>
            <a:r>
              <a:rPr lang="en-US" altLang="zh-CN" sz="2400">
                <a:latin typeface="Times New Roman" panose="02020603050405020304" pitchFamily="18" charset="0"/>
                <a:ea typeface="黑体" panose="02010609060101010101" charset="-122"/>
                <a:cs typeface="Times New Roman" panose="02020603050405020304" pitchFamily="18" charset="0"/>
              </a:rPr>
              <a:t>0.5mg/L</a:t>
            </a:r>
            <a:r>
              <a:rPr lang="zh-CN" altLang="en-US" sz="2400">
                <a:latin typeface="Times New Roman" panose="02020603050405020304" pitchFamily="18" charset="0"/>
                <a:ea typeface="黑体" panose="02010609060101010101" charset="-122"/>
                <a:cs typeface="Times New Roman" panose="02020603050405020304" pitchFamily="18" charset="0"/>
              </a:rPr>
              <a:t>的</a:t>
            </a:r>
            <a:r>
              <a:rPr lang="en-US" altLang="zh-CN" sz="2400">
                <a:latin typeface="Times New Roman" panose="02020603050405020304" pitchFamily="18" charset="0"/>
                <a:ea typeface="黑体" panose="02010609060101010101" charset="-122"/>
                <a:cs typeface="Times New Roman" panose="02020603050405020304" pitchFamily="18" charset="0"/>
              </a:rPr>
              <a:t>6-BA</a:t>
            </a:r>
            <a:r>
              <a:rPr lang="zh-CN" altLang="en-US" sz="2400">
                <a:latin typeface="Times New Roman" panose="02020603050405020304" pitchFamily="18" charset="0"/>
                <a:ea typeface="黑体" panose="02010609060101010101" charset="-122"/>
                <a:cs typeface="Times New Roman" panose="02020603050405020304" pitchFamily="18" charset="0"/>
              </a:rPr>
              <a:t>和质量分数为</a:t>
            </a:r>
            <a:r>
              <a:rPr lang="en-US" altLang="zh-CN" sz="2400">
                <a:latin typeface="Times New Roman" panose="02020603050405020304" pitchFamily="18" charset="0"/>
                <a:ea typeface="黑体" panose="02010609060101010101" charset="-122"/>
                <a:cs typeface="Times New Roman" panose="02020603050405020304" pitchFamily="18" charset="0"/>
              </a:rPr>
              <a:t>0.5mg/L</a:t>
            </a:r>
            <a:r>
              <a:rPr lang="zh-CN" altLang="en-US" sz="2400">
                <a:latin typeface="Times New Roman" panose="02020603050405020304" pitchFamily="18" charset="0"/>
                <a:ea typeface="黑体" panose="02010609060101010101" charset="-122"/>
                <a:cs typeface="Times New Roman" panose="02020603050405020304" pitchFamily="18" charset="0"/>
              </a:rPr>
              <a:t>的</a:t>
            </a:r>
            <a:r>
              <a:rPr lang="en-US" altLang="zh-CN" sz="2400">
                <a:latin typeface="Times New Roman" panose="02020603050405020304" pitchFamily="18" charset="0"/>
                <a:ea typeface="黑体" panose="02010609060101010101" charset="-122"/>
                <a:cs typeface="Times New Roman" panose="02020603050405020304" pitchFamily="18" charset="0"/>
              </a:rPr>
              <a:t>NAA,</a:t>
            </a:r>
            <a:r>
              <a:rPr lang="zh-CN" altLang="en-US" sz="2400">
                <a:latin typeface="Times New Roman" panose="02020603050405020304" pitchFamily="18" charset="0"/>
                <a:ea typeface="黑体" panose="02010609060101010101" charset="-122"/>
                <a:cs typeface="Times New Roman" panose="02020603050405020304" pitchFamily="18" charset="0"/>
              </a:rPr>
              <a:t>可诱导胡萝卜形成愈伤组织</a:t>
            </a:r>
            <a:r>
              <a:rPr lang="en-US" altLang="zh-CN" sz="2400">
                <a:latin typeface="Times New Roman" panose="02020603050405020304" pitchFamily="18" charset="0"/>
                <a:ea typeface="黑体" panose="02010609060101010101" charset="-122"/>
                <a:cs typeface="Times New Roman" panose="02020603050405020304" pitchFamily="18" charset="0"/>
              </a:rPr>
              <a:t>;</a:t>
            </a:r>
            <a:br>
              <a:rPr lang="en-US" altLang="zh-CN" sz="2400">
                <a:latin typeface="Times New Roman" panose="02020603050405020304" pitchFamily="18" charset="0"/>
                <a:ea typeface="黑体" panose="02010609060101010101" charset="-122"/>
                <a:cs typeface="Times New Roman" panose="02020603050405020304" pitchFamily="18" charset="0"/>
              </a:rPr>
            </a:br>
            <a:r>
              <a:rPr lang="zh-CN" altLang="en-US" sz="2400">
                <a:latin typeface="Times New Roman" panose="02020603050405020304" pitchFamily="18" charset="0"/>
                <a:ea typeface="黑体" panose="02010609060101010101" charset="-122"/>
                <a:cs typeface="Times New Roman" panose="02020603050405020304" pitchFamily="18" charset="0"/>
              </a:rPr>
              <a:t>在</a:t>
            </a:r>
            <a:r>
              <a:rPr lang="en-US" altLang="zh-CN" sz="2400">
                <a:latin typeface="Times New Roman" panose="02020603050405020304" pitchFamily="18" charset="0"/>
                <a:ea typeface="黑体" panose="02010609060101010101" charset="-122"/>
                <a:cs typeface="Times New Roman" panose="02020603050405020304" pitchFamily="18" charset="0"/>
              </a:rPr>
              <a:t>MS</a:t>
            </a:r>
            <a:r>
              <a:rPr lang="zh-CN" altLang="en-US" sz="2400">
                <a:latin typeface="Times New Roman" panose="02020603050405020304" pitchFamily="18" charset="0"/>
                <a:ea typeface="黑体" panose="02010609060101010101" charset="-122"/>
                <a:cs typeface="Times New Roman" panose="02020603050405020304" pitchFamily="18" charset="0"/>
              </a:rPr>
              <a:t>培养基中加入质量分数为</a:t>
            </a:r>
            <a:r>
              <a:rPr lang="en-US" altLang="zh-CN" sz="2400">
                <a:latin typeface="Times New Roman" panose="02020603050405020304" pitchFamily="18" charset="0"/>
                <a:ea typeface="黑体" panose="02010609060101010101" charset="-122"/>
                <a:cs typeface="Times New Roman" panose="02020603050405020304" pitchFamily="18" charset="0"/>
              </a:rPr>
              <a:t>2mg/L</a:t>
            </a:r>
            <a:r>
              <a:rPr lang="zh-CN" altLang="en-US" sz="2400">
                <a:latin typeface="Times New Roman" panose="02020603050405020304" pitchFamily="18" charset="0"/>
                <a:ea typeface="黑体" panose="02010609060101010101" charset="-122"/>
                <a:cs typeface="Times New Roman" panose="02020603050405020304" pitchFamily="18" charset="0"/>
              </a:rPr>
              <a:t>的</a:t>
            </a:r>
            <a:r>
              <a:rPr lang="en-US" altLang="zh-CN" sz="2400">
                <a:latin typeface="Times New Roman" panose="02020603050405020304" pitchFamily="18" charset="0"/>
                <a:ea typeface="黑体" panose="02010609060101010101" charset="-122"/>
                <a:cs typeface="Times New Roman" panose="02020603050405020304" pitchFamily="18" charset="0"/>
              </a:rPr>
              <a:t>KT (</a:t>
            </a:r>
            <a:r>
              <a:rPr lang="zh-CN" altLang="en-US" sz="2400">
                <a:latin typeface="Times New Roman" panose="02020603050405020304" pitchFamily="18" charset="0"/>
                <a:ea typeface="黑体" panose="02010609060101010101" charset="-122"/>
                <a:cs typeface="Times New Roman" panose="02020603050405020304" pitchFamily="18" charset="0"/>
              </a:rPr>
              <a:t>激动素</a:t>
            </a:r>
            <a:r>
              <a:rPr lang="en-US" altLang="zh-CN" sz="2400">
                <a:latin typeface="Times New Roman" panose="02020603050405020304" pitchFamily="18" charset="0"/>
                <a:ea typeface="黑体" panose="02010609060101010101" charset="-122"/>
                <a:cs typeface="Times New Roman" panose="02020603050405020304" pitchFamily="18" charset="0"/>
              </a:rPr>
              <a:t>)</a:t>
            </a:r>
            <a:r>
              <a:rPr lang="zh-CN" altLang="en-US" sz="2400">
                <a:latin typeface="Times New Roman" panose="02020603050405020304" pitchFamily="18" charset="0"/>
                <a:ea typeface="黑体" panose="02010609060101010101" charset="-122"/>
                <a:cs typeface="Times New Roman" panose="02020603050405020304" pitchFamily="18" charset="0"/>
              </a:rPr>
              <a:t>和质量分数为</a:t>
            </a:r>
            <a:r>
              <a:rPr lang="en-US" altLang="zh-CN" sz="2400">
                <a:latin typeface="Times New Roman" panose="02020603050405020304" pitchFamily="18" charset="0"/>
                <a:ea typeface="黑体" panose="02010609060101010101" charset="-122"/>
                <a:cs typeface="Times New Roman" panose="02020603050405020304" pitchFamily="18" charset="0"/>
              </a:rPr>
              <a:t>0.2mg/L</a:t>
            </a:r>
            <a:r>
              <a:rPr lang="zh-CN" altLang="en-US" sz="2400">
                <a:latin typeface="Times New Roman" panose="02020603050405020304" pitchFamily="18" charset="0"/>
                <a:ea typeface="黑体" panose="02010609060101010101" charset="-122"/>
                <a:cs typeface="Times New Roman" panose="02020603050405020304" pitchFamily="18" charset="0"/>
              </a:rPr>
              <a:t>的</a:t>
            </a:r>
            <a:r>
              <a:rPr lang="en-US" altLang="zh-CN" sz="2400">
                <a:latin typeface="Times New Roman" panose="02020603050405020304" pitchFamily="18" charset="0"/>
                <a:ea typeface="黑体" panose="02010609060101010101" charset="-122"/>
                <a:cs typeface="Times New Roman" panose="02020603050405020304" pitchFamily="18" charset="0"/>
              </a:rPr>
              <a:t>NAA</a:t>
            </a:r>
            <a:r>
              <a:rPr lang="zh-CN" altLang="en-US" sz="2400">
                <a:latin typeface="Times New Roman" panose="02020603050405020304" pitchFamily="18" charset="0"/>
                <a:ea typeface="黑体" panose="02010609060101010101" charset="-122"/>
                <a:cs typeface="Times New Roman" panose="02020603050405020304" pitchFamily="18" charset="0"/>
              </a:rPr>
              <a:t>，可诱导胡萝卜生出丛芽</a:t>
            </a:r>
            <a:r>
              <a:rPr lang="en-US" altLang="zh-CN" sz="2400">
                <a:latin typeface="Times New Roman" panose="02020603050405020304" pitchFamily="18" charset="0"/>
                <a:ea typeface="黑体" panose="02010609060101010101" charset="-122"/>
                <a:cs typeface="Times New Roman" panose="02020603050405020304" pitchFamily="18" charset="0"/>
              </a:rPr>
              <a:t>;</a:t>
            </a:r>
            <a:br>
              <a:rPr lang="en-US" altLang="zh-CN" sz="2400">
                <a:latin typeface="Times New Roman" panose="02020603050405020304" pitchFamily="18" charset="0"/>
                <a:ea typeface="黑体" panose="02010609060101010101" charset="-122"/>
                <a:cs typeface="Times New Roman" panose="02020603050405020304" pitchFamily="18" charset="0"/>
              </a:rPr>
            </a:br>
            <a:br>
              <a:rPr lang="zh-CN" altLang="en-US" sz="2000">
                <a:latin typeface="Times New Roman" panose="02020603050405020304" pitchFamily="18" charset="0"/>
                <a:ea typeface="黑体" panose="02010609060101010101" charset="-122"/>
                <a:cs typeface="Times New Roman" panose="02020603050405020304" pitchFamily="18" charset="0"/>
              </a:rPr>
            </a:br>
            <a:endParaRPr lang="zh-CN" altLang="en-US" sz="2000">
              <a:latin typeface="Times New Roman" panose="02020603050405020304" pitchFamily="18" charset="0"/>
              <a:ea typeface="黑体" panose="02010609060101010101" charset="-122"/>
              <a:cs typeface="Times New Roman" panose="02020603050405020304" pitchFamily="18" charset="0"/>
            </a:endParaRPr>
          </a:p>
        </p:txBody>
      </p:sp>
      <p:sp>
        <p:nvSpPr>
          <p:cNvPr id="4" name="文本框 3"/>
          <p:cNvSpPr txBox="1"/>
          <p:nvPr>
            <p:custDataLst>
              <p:tags r:id="rId3"/>
            </p:custDataLst>
          </p:nvPr>
        </p:nvSpPr>
        <p:spPr>
          <a:xfrm>
            <a:off x="417645" y="2561948"/>
            <a:ext cx="11267131" cy="521970"/>
          </a:xfrm>
          <a:prstGeom prst="rect">
            <a:avLst/>
          </a:prstGeom>
          <a:noFill/>
        </p:spPr>
        <p:txBody>
          <a:bodyPr wrap="square" rtlCol="0">
            <a:spAutoFit/>
          </a:bodyPr>
          <a:p>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结论</a:t>
            </a:r>
            <a:r>
              <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rPr>
              <a:t>:</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外植体在植株上的着生位置对其脱分化及再分化有一定的影响。</a:t>
            </a: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5" name="文本框 4"/>
          <p:cNvSpPr txBox="1"/>
          <p:nvPr>
            <p:custDataLst>
              <p:tags r:id="rId4"/>
            </p:custDataLst>
          </p:nvPr>
        </p:nvSpPr>
        <p:spPr>
          <a:xfrm>
            <a:off x="354823" y="5845439"/>
            <a:ext cx="11267130" cy="521970"/>
          </a:xfrm>
          <a:prstGeom prst="rect">
            <a:avLst/>
          </a:prstGeom>
          <a:noFill/>
        </p:spPr>
        <p:txBody>
          <a:bodyPr wrap="square" rtlCol="0">
            <a:spAutoFit/>
          </a:bodyPr>
          <a:p>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结论</a:t>
            </a:r>
            <a:r>
              <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rPr>
              <a:t>:</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生长素及细胞分裂素的比例可影响细胞的脱分化及再分化。</a:t>
            </a: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endParaRPr>
          </a:p>
        </p:txBody>
      </p:sp>
    </p:spTree>
    <p:custDataLst>
      <p:tags r:id="rId5"/>
    </p:custData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p:sp>
        <p:nvSpPr>
          <p:cNvPr id="6" name="文本框 5"/>
          <p:cNvSpPr txBox="1"/>
          <p:nvPr>
            <p:custDataLst>
              <p:tags r:id="rId1"/>
            </p:custDataLst>
          </p:nvPr>
        </p:nvSpPr>
        <p:spPr>
          <a:xfrm>
            <a:off x="350520" y="295275"/>
            <a:ext cx="8886825"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影响植物组织脱分化和再分化的因素</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3" name="文本框 2"/>
          <p:cNvSpPr txBox="1"/>
          <p:nvPr>
            <p:custDataLst>
              <p:tags r:id="rId2"/>
            </p:custDataLst>
          </p:nvPr>
        </p:nvSpPr>
        <p:spPr>
          <a:xfrm>
            <a:off x="424815" y="1122680"/>
            <a:ext cx="11460480" cy="5262245"/>
          </a:xfrm>
          <a:prstGeom prst="rect">
            <a:avLst/>
          </a:prstGeom>
          <a:noFill/>
        </p:spPr>
        <p:txBody>
          <a:bodyPr wrap="square">
            <a:spAutoFit/>
          </a:bodyPr>
          <a:p>
            <a:r>
              <a:rPr lang="en-US" altLang="zh-CN" sz="2400">
                <a:latin typeface="Times New Roman" panose="02020603050405020304" pitchFamily="18" charset="0"/>
                <a:ea typeface="黑体" panose="02010609060101010101" charset="-122"/>
                <a:cs typeface="Times New Roman" panose="02020603050405020304" pitchFamily="18" charset="0"/>
              </a:rPr>
              <a:t>[</a:t>
            </a:r>
            <a:r>
              <a:rPr lang="zh-CN" altLang="en-US" sz="2400">
                <a:latin typeface="Times New Roman" panose="02020603050405020304" pitchFamily="18" charset="0"/>
                <a:ea typeface="黑体" panose="02010609060101010101" charset="-122"/>
                <a:cs typeface="Times New Roman" panose="02020603050405020304" pitchFamily="18" charset="0"/>
              </a:rPr>
              <a:t>资料</a:t>
            </a:r>
            <a:r>
              <a:rPr lang="en-US" altLang="zh-CN" sz="2400">
                <a:latin typeface="Times New Roman" panose="02020603050405020304" pitchFamily="18" charset="0"/>
                <a:ea typeface="黑体" panose="02010609060101010101" charset="-122"/>
                <a:cs typeface="Times New Roman" panose="02020603050405020304" pitchFamily="18" charset="0"/>
              </a:rPr>
              <a:t>3] </a:t>
            </a:r>
            <a:endParaRPr lang="en-US" altLang="zh-CN" sz="2400">
              <a:latin typeface="Times New Roman" panose="02020603050405020304" pitchFamily="18" charset="0"/>
              <a:ea typeface="黑体" panose="02010609060101010101" charset="-122"/>
              <a:cs typeface="Times New Roman" panose="02020603050405020304" pitchFamily="18" charset="0"/>
            </a:endParaRPr>
          </a:p>
          <a:p>
            <a:pPr>
              <a:lnSpc>
                <a:spcPct val="150000"/>
              </a:lnSpc>
            </a:pPr>
            <a:r>
              <a:rPr lang="zh-CN" altLang="en-US" sz="2400">
                <a:latin typeface="Times New Roman" panose="02020603050405020304" pitchFamily="18" charset="0"/>
                <a:ea typeface="黑体" panose="02010609060101010101" charset="-122"/>
                <a:cs typeface="Times New Roman" panose="02020603050405020304" pitchFamily="18" charset="0"/>
              </a:rPr>
              <a:t>将外植体培养在黑暗条件下，</a:t>
            </a:r>
            <a:r>
              <a:rPr lang="en-US" altLang="zh-CN" sz="2400">
                <a:latin typeface="Times New Roman" panose="02020603050405020304" pitchFamily="18" charset="0"/>
                <a:ea typeface="黑体" panose="02010609060101010101" charset="-122"/>
                <a:cs typeface="Times New Roman" panose="02020603050405020304" pitchFamily="18" charset="0"/>
              </a:rPr>
              <a:t>10</a:t>
            </a:r>
            <a:r>
              <a:rPr lang="zh-CN" altLang="en-US" sz="2400">
                <a:latin typeface="Times New Roman" panose="02020603050405020304" pitchFamily="18" charset="0"/>
                <a:ea typeface="黑体" panose="02010609060101010101" charset="-122"/>
                <a:cs typeface="Times New Roman" panose="02020603050405020304" pitchFamily="18" charset="0"/>
              </a:rPr>
              <a:t>天左右即可形成高度液泡化的愈伤组织，但是若将外植体培养在光照条件下，发现细胞分化产生维管束等组织，而不形成愈伤组织。</a:t>
            </a:r>
            <a:br>
              <a:rPr lang="zh-CN" altLang="en-US" sz="2400">
                <a:latin typeface="Times New Roman" panose="02020603050405020304" pitchFamily="18" charset="0"/>
                <a:ea typeface="黑体" panose="02010609060101010101" charset="-122"/>
                <a:cs typeface="Times New Roman" panose="02020603050405020304" pitchFamily="18" charset="0"/>
              </a:rPr>
            </a:br>
            <a:br>
              <a:rPr lang="zh-CN" altLang="en-US" sz="2000">
                <a:latin typeface="Times New Roman" panose="02020603050405020304" pitchFamily="18" charset="0"/>
                <a:ea typeface="黑体" panose="02010609060101010101" charset="-122"/>
                <a:cs typeface="Times New Roman" panose="02020603050405020304" pitchFamily="18" charset="0"/>
              </a:rPr>
            </a:br>
            <a:endParaRPr lang="zh-CN" altLang="en-US" sz="2000">
              <a:latin typeface="Times New Roman" panose="02020603050405020304" pitchFamily="18" charset="0"/>
              <a:ea typeface="黑体" panose="02010609060101010101" charset="-122"/>
              <a:cs typeface="Times New Roman" panose="02020603050405020304" pitchFamily="18" charset="0"/>
            </a:endParaRPr>
          </a:p>
          <a:p>
            <a:pPr>
              <a:lnSpc>
                <a:spcPct val="150000"/>
              </a:lnSpc>
            </a:pPr>
            <a:r>
              <a:rPr lang="en-US" altLang="zh-CN" sz="2400">
                <a:latin typeface="Times New Roman" panose="02020603050405020304" pitchFamily="18" charset="0"/>
                <a:ea typeface="黑体" panose="02010609060101010101" charset="-122"/>
                <a:cs typeface="Times New Roman" panose="02020603050405020304" pitchFamily="18" charset="0"/>
              </a:rPr>
              <a:t>[</a:t>
            </a:r>
            <a:r>
              <a:rPr lang="zh-CN" altLang="en-US" sz="2400">
                <a:latin typeface="Times New Roman" panose="02020603050405020304" pitchFamily="18" charset="0"/>
                <a:ea typeface="黑体" panose="02010609060101010101" charset="-122"/>
                <a:cs typeface="Times New Roman" panose="02020603050405020304" pitchFamily="18" charset="0"/>
              </a:rPr>
              <a:t>资料</a:t>
            </a:r>
            <a:r>
              <a:rPr lang="en-US" altLang="zh-CN" sz="2400">
                <a:latin typeface="Times New Roman" panose="02020603050405020304" pitchFamily="18" charset="0"/>
                <a:ea typeface="黑体" panose="02010609060101010101" charset="-122"/>
                <a:cs typeface="Times New Roman" panose="02020603050405020304" pitchFamily="18" charset="0"/>
              </a:rPr>
              <a:t>4] </a:t>
            </a:r>
            <a:br>
              <a:rPr lang="en-US" altLang="zh-CN" sz="2400">
                <a:latin typeface="Times New Roman" panose="02020603050405020304" pitchFamily="18" charset="0"/>
                <a:ea typeface="黑体" panose="02010609060101010101" charset="-122"/>
                <a:cs typeface="Times New Roman" panose="02020603050405020304" pitchFamily="18" charset="0"/>
              </a:rPr>
            </a:br>
            <a:r>
              <a:rPr lang="zh-CN" altLang="en-US" sz="2800">
                <a:latin typeface="Times New Roman" panose="02020603050405020304" pitchFamily="18" charset="0"/>
                <a:ea typeface="黑体" panose="02010609060101010101" charset="-122"/>
                <a:cs typeface="Times New Roman" panose="02020603050405020304" pitchFamily="18" charset="0"/>
              </a:rPr>
              <a:t>研究烟草组织培养时发现，烟草芽的形成以</a:t>
            </a:r>
            <a:r>
              <a:rPr lang="en-US" altLang="zh-CN" sz="2800">
                <a:latin typeface="Times New Roman" panose="02020603050405020304" pitchFamily="18" charset="0"/>
                <a:ea typeface="黑体" panose="02010609060101010101" charset="-122"/>
                <a:cs typeface="Times New Roman" panose="02020603050405020304" pitchFamily="18" charset="0"/>
              </a:rPr>
              <a:t>28</a:t>
            </a:r>
            <a:r>
              <a:rPr lang="zh-CN" altLang="en-US" sz="2800">
                <a:latin typeface="Times New Roman" panose="02020603050405020304" pitchFamily="18" charset="0"/>
                <a:ea typeface="黑体" panose="02010609060101010101" charset="-122"/>
                <a:cs typeface="Times New Roman" panose="02020603050405020304" pitchFamily="18" charset="0"/>
              </a:rPr>
              <a:t>度为好，在</a:t>
            </a:r>
            <a:r>
              <a:rPr lang="en-US" altLang="zh-CN" sz="2800">
                <a:latin typeface="Times New Roman" panose="02020603050405020304" pitchFamily="18" charset="0"/>
                <a:ea typeface="黑体" panose="02010609060101010101" charset="-122"/>
                <a:cs typeface="Times New Roman" panose="02020603050405020304" pitchFamily="18" charset="0"/>
              </a:rPr>
              <a:t>12</a:t>
            </a:r>
            <a:r>
              <a:rPr lang="zh-CN" altLang="en-US" sz="2800">
                <a:latin typeface="Times New Roman" panose="02020603050405020304" pitchFamily="18" charset="0"/>
                <a:ea typeface="黑体" panose="02010609060101010101" charset="-122"/>
                <a:cs typeface="Times New Roman" panose="02020603050405020304" pitchFamily="18" charset="0"/>
              </a:rPr>
              <a:t>度以下，</a:t>
            </a:r>
            <a:r>
              <a:rPr lang="en-US" altLang="zh-CN" sz="2800">
                <a:latin typeface="Times New Roman" panose="02020603050405020304" pitchFamily="18" charset="0"/>
                <a:ea typeface="黑体" panose="02010609060101010101" charset="-122"/>
                <a:cs typeface="Times New Roman" panose="02020603050405020304" pitchFamily="18" charset="0"/>
              </a:rPr>
              <a:t>33</a:t>
            </a:r>
            <a:r>
              <a:rPr lang="zh-CN" altLang="en-US" sz="2800">
                <a:latin typeface="Times New Roman" panose="02020603050405020304" pitchFamily="18" charset="0"/>
                <a:ea typeface="黑体" panose="02010609060101010101" charset="-122"/>
                <a:cs typeface="Times New Roman" panose="02020603050405020304" pitchFamily="18" charset="0"/>
              </a:rPr>
              <a:t>度以上形成率均很低。</a:t>
            </a:r>
            <a:br>
              <a:rPr lang="zh-CN" altLang="en-US" sz="2400">
                <a:latin typeface="Times New Roman" panose="02020603050405020304" pitchFamily="18" charset="0"/>
                <a:ea typeface="黑体" panose="02010609060101010101" charset="-122"/>
                <a:cs typeface="Times New Roman" panose="02020603050405020304" pitchFamily="18" charset="0"/>
              </a:rPr>
            </a:br>
            <a:br>
              <a:rPr lang="zh-CN" altLang="en-US" sz="2000">
                <a:latin typeface="Times New Roman" panose="02020603050405020304" pitchFamily="18" charset="0"/>
                <a:ea typeface="黑体" panose="02010609060101010101" charset="-122"/>
                <a:cs typeface="Times New Roman" panose="02020603050405020304" pitchFamily="18" charset="0"/>
              </a:rPr>
            </a:br>
            <a:endParaRPr lang="zh-CN" altLang="en-US" sz="2000">
              <a:latin typeface="Times New Roman" panose="02020603050405020304" pitchFamily="18" charset="0"/>
              <a:ea typeface="黑体" panose="02010609060101010101" charset="-122"/>
              <a:cs typeface="Times New Roman" panose="02020603050405020304" pitchFamily="18" charset="0"/>
            </a:endParaRPr>
          </a:p>
        </p:txBody>
      </p:sp>
      <p:sp>
        <p:nvSpPr>
          <p:cNvPr id="4" name="文本框 3"/>
          <p:cNvSpPr txBox="1"/>
          <p:nvPr>
            <p:custDataLst>
              <p:tags r:id="rId3"/>
            </p:custDataLst>
          </p:nvPr>
        </p:nvSpPr>
        <p:spPr>
          <a:xfrm>
            <a:off x="443007" y="2701815"/>
            <a:ext cx="9616159" cy="521970"/>
          </a:xfrm>
          <a:prstGeom prst="rect">
            <a:avLst/>
          </a:prstGeom>
          <a:noFill/>
        </p:spPr>
        <p:txBody>
          <a:bodyPr wrap="square" rtlCol="0">
            <a:spAutoFit/>
          </a:bodyPr>
          <a:p>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结论：</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愈伤组织的形成需要避光。</a:t>
            </a: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2" name="文本框 1"/>
          <p:cNvSpPr txBox="1"/>
          <p:nvPr>
            <p:custDataLst>
              <p:tags r:id="rId4"/>
            </p:custDataLst>
          </p:nvPr>
        </p:nvSpPr>
        <p:spPr>
          <a:xfrm>
            <a:off x="465188" y="5445475"/>
            <a:ext cx="9152726" cy="521970"/>
          </a:xfrm>
          <a:prstGeom prst="rect">
            <a:avLst/>
          </a:prstGeom>
          <a:noFill/>
        </p:spPr>
        <p:txBody>
          <a:bodyPr wrap="square">
            <a:spAutoFit/>
          </a:bodyPr>
          <a:p>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结论：</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rPr>
              <a:t>脱分化及再分化都需要在适宜的温度条件下进行。</a:t>
            </a: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endParaRPr>
          </a:p>
        </p:txBody>
      </p:sp>
    </p:spTree>
    <p:custDataLst>
      <p:tags r:id="rId5"/>
    </p:custData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custDataLst>
              <p:tags r:id="rId1"/>
            </p:custDataLst>
          </p:nvPr>
        </p:nvSpPr>
        <p:spPr>
          <a:xfrm>
            <a:off x="350520" y="295275"/>
            <a:ext cx="8886825"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影响植物组织脱分化和再分化的因素</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3" name="矩形 2"/>
          <p:cNvSpPr/>
          <p:nvPr>
            <p:custDataLst>
              <p:tags r:id="rId2"/>
            </p:custDataLst>
          </p:nvPr>
        </p:nvSpPr>
        <p:spPr>
          <a:xfrm>
            <a:off x="350405" y="1139324"/>
            <a:ext cx="9476555" cy="3046095"/>
          </a:xfrm>
          <a:prstGeom prst="rect">
            <a:avLst/>
          </a:prstGeom>
        </p:spPr>
        <p:txBody>
          <a:bodyPr wrap="square">
            <a:spAutoFit/>
          </a:bodyPr>
          <a:p>
            <a:pPr>
              <a:lnSpc>
                <a:spcPct val="150000"/>
              </a:lnSpc>
            </a:pPr>
            <a:r>
              <a:rPr lang="zh-CN" altLang="zh-CN" sz="3200">
                <a:latin typeface="Times New Roman" panose="02020603050405020304" pitchFamily="18" charset="0"/>
                <a:ea typeface="黑体" panose="02010609060101010101" charset="-122"/>
                <a:cs typeface="Times New Roman" panose="02020603050405020304" pitchFamily="18" charset="0"/>
              </a:rPr>
              <a:t>① </a:t>
            </a:r>
            <a:r>
              <a:rPr lang="zh-CN" altLang="en-US" sz="3200">
                <a:latin typeface="Times New Roman" panose="02020603050405020304" pitchFamily="18" charset="0"/>
                <a:ea typeface="黑体" panose="02010609060101010101" charset="-122"/>
                <a:cs typeface="Times New Roman" panose="02020603050405020304" pitchFamily="18" charset="0"/>
              </a:rPr>
              <a:t>生长素和细胞分裂素的比值    </a:t>
            </a:r>
            <a:endParaRPr lang="zh-CN" altLang="en-US" sz="3200">
              <a:latin typeface="Times New Roman" panose="02020603050405020304" pitchFamily="18" charset="0"/>
              <a:ea typeface="黑体" panose="02010609060101010101" charset="-122"/>
              <a:cs typeface="Times New Roman" panose="02020603050405020304" pitchFamily="18" charset="0"/>
            </a:endParaRPr>
          </a:p>
          <a:p>
            <a:pPr>
              <a:lnSpc>
                <a:spcPct val="150000"/>
              </a:lnSpc>
            </a:pPr>
            <a:r>
              <a:rPr lang="zh-CN" altLang="zh-CN" sz="3200">
                <a:latin typeface="Times New Roman" panose="02020603050405020304" pitchFamily="18" charset="0"/>
                <a:ea typeface="黑体" panose="02010609060101010101" charset="-122"/>
                <a:cs typeface="Times New Roman" panose="02020603050405020304" pitchFamily="18" charset="0"/>
              </a:rPr>
              <a:t>②</a:t>
            </a:r>
            <a:r>
              <a:rPr lang="en-US" altLang="zh-CN" sz="3200">
                <a:latin typeface="Times New Roman" panose="02020603050405020304" pitchFamily="18" charset="0"/>
                <a:ea typeface="黑体" panose="02010609060101010101" charset="-122"/>
                <a:cs typeface="Times New Roman" panose="02020603050405020304" pitchFamily="18" charset="0"/>
              </a:rPr>
              <a:t> </a:t>
            </a:r>
            <a:r>
              <a:rPr lang="zh-CN" altLang="en-US" sz="3200">
                <a:latin typeface="Times New Roman" panose="02020603050405020304" pitchFamily="18" charset="0"/>
                <a:ea typeface="黑体" panose="02010609060101010101" charset="-122"/>
                <a:cs typeface="Times New Roman" panose="02020603050405020304" pitchFamily="18" charset="0"/>
              </a:rPr>
              <a:t>温度</a:t>
            </a:r>
            <a:endParaRPr lang="en-US" altLang="zh-CN" sz="3200">
              <a:latin typeface="Times New Roman" panose="02020603050405020304" pitchFamily="18" charset="0"/>
              <a:ea typeface="黑体" panose="02010609060101010101" charset="-122"/>
              <a:cs typeface="Times New Roman" panose="02020603050405020304" pitchFamily="18" charset="0"/>
            </a:endParaRPr>
          </a:p>
          <a:p>
            <a:pPr>
              <a:lnSpc>
                <a:spcPct val="150000"/>
              </a:lnSpc>
            </a:pPr>
            <a:r>
              <a:rPr lang="zh-CN" altLang="zh-CN" sz="3200">
                <a:latin typeface="Times New Roman" panose="02020603050405020304" pitchFamily="18" charset="0"/>
                <a:ea typeface="黑体" panose="02010609060101010101" charset="-122"/>
                <a:cs typeface="Times New Roman" panose="02020603050405020304" pitchFamily="18" charset="0"/>
              </a:rPr>
              <a:t>③</a:t>
            </a:r>
            <a:r>
              <a:rPr lang="en-US" altLang="zh-CN" sz="3200">
                <a:latin typeface="Times New Roman" panose="02020603050405020304" pitchFamily="18" charset="0"/>
                <a:ea typeface="黑体" panose="02010609060101010101" charset="-122"/>
                <a:cs typeface="Times New Roman" panose="02020603050405020304" pitchFamily="18" charset="0"/>
              </a:rPr>
              <a:t> </a:t>
            </a:r>
            <a:r>
              <a:rPr lang="zh-CN" altLang="en-US" sz="3200">
                <a:latin typeface="Times New Roman" panose="02020603050405020304" pitchFamily="18" charset="0"/>
                <a:ea typeface="黑体" panose="02010609060101010101" charset="-122"/>
                <a:cs typeface="Times New Roman" panose="02020603050405020304" pitchFamily="18" charset="0"/>
              </a:rPr>
              <a:t>光照        </a:t>
            </a:r>
            <a:endParaRPr lang="zh-CN" altLang="en-US" sz="3200">
              <a:latin typeface="Times New Roman" panose="02020603050405020304" pitchFamily="18" charset="0"/>
              <a:ea typeface="黑体" panose="02010609060101010101" charset="-122"/>
              <a:cs typeface="Times New Roman" panose="02020603050405020304" pitchFamily="18" charset="0"/>
            </a:endParaRPr>
          </a:p>
          <a:p>
            <a:pPr>
              <a:lnSpc>
                <a:spcPct val="150000"/>
              </a:lnSpc>
            </a:pPr>
            <a:r>
              <a:rPr lang="zh-CN" altLang="zh-CN" sz="3200">
                <a:latin typeface="Times New Roman" panose="02020603050405020304" pitchFamily="18" charset="0"/>
                <a:ea typeface="黑体" panose="02010609060101010101" charset="-122"/>
                <a:cs typeface="Times New Roman" panose="02020603050405020304" pitchFamily="18" charset="0"/>
              </a:rPr>
              <a:t>④</a:t>
            </a:r>
            <a:r>
              <a:rPr lang="en-US" altLang="zh-CN" sz="3200">
                <a:latin typeface="Times New Roman" panose="02020603050405020304" pitchFamily="18" charset="0"/>
                <a:ea typeface="黑体" panose="02010609060101010101" charset="-122"/>
                <a:cs typeface="Times New Roman" panose="02020603050405020304" pitchFamily="18" charset="0"/>
              </a:rPr>
              <a:t> </a:t>
            </a:r>
            <a:r>
              <a:rPr lang="zh-CN" altLang="en-US" sz="3200">
                <a:latin typeface="Times New Roman" panose="02020603050405020304" pitchFamily="18" charset="0"/>
                <a:ea typeface="黑体" panose="02010609060101010101" charset="-122"/>
                <a:cs typeface="Times New Roman" panose="02020603050405020304" pitchFamily="18" charset="0"/>
              </a:rPr>
              <a:t>外植体在植株上的着生位置</a:t>
            </a:r>
            <a:endParaRPr lang="zh-CN" altLang="en-US" sz="3200">
              <a:latin typeface="Times New Roman" panose="02020603050405020304" pitchFamily="18" charset="0"/>
              <a:ea typeface="黑体" panose="02010609060101010101" charset="-122"/>
              <a:cs typeface="Times New Roman" panose="02020603050405020304" pitchFamily="18" charset="0"/>
            </a:endParaRPr>
          </a:p>
        </p:txBody>
      </p:sp>
    </p:spTree>
    <p:custDataLst>
      <p:tags r:id="rId3"/>
    </p:custData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custDataLst>
              <p:tags r:id="rId1"/>
            </p:custDataLst>
          </p:nvPr>
        </p:nvSpPr>
        <p:spPr>
          <a:xfrm>
            <a:off x="287020" y="1052830"/>
            <a:ext cx="11514455" cy="3192145"/>
          </a:xfrm>
          <a:prstGeom prst="rect">
            <a:avLst/>
          </a:prstGeom>
          <a:noFill/>
        </p:spPr>
        <p:txBody>
          <a:bodyPr wrap="square">
            <a:spAutoFit/>
          </a:bodyPr>
          <a:p>
            <a:pPr indent="0" algn="just" fontAlgn="auto">
              <a:lnSpc>
                <a:spcPct val="120000"/>
              </a:lnSpc>
              <a:spcBef>
                <a:spcPts val="0"/>
              </a:spcBef>
              <a:spcAft>
                <a:spcPts val="0"/>
              </a:spcAft>
            </a:pP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营养成分：常用的培养基是</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____________</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，主要成分包括：</a:t>
            </a:r>
            <a:endParaRPr lang="zh-CN" altLang="zh-CN" sz="2800" kern="100">
              <a:effectLst/>
              <a:latin typeface="Times New Roman" panose="02020603050405020304" pitchFamily="18" charset="0"/>
              <a:ea typeface="黑体" panose="02010609060101010101" charset="-122"/>
              <a:cs typeface="Times New Roman" panose="02020603050405020304" pitchFamily="18" charset="0"/>
            </a:endParaRPr>
          </a:p>
          <a:p>
            <a:pPr indent="0" algn="just" fontAlgn="auto">
              <a:lnSpc>
                <a:spcPct val="120000"/>
              </a:lnSpc>
              <a:spcBef>
                <a:spcPts val="0"/>
              </a:spcBef>
              <a:spcAft>
                <a:spcPts val="0"/>
              </a:spcAft>
            </a:pP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①</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____________</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N</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P</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S</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K</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Ca</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Mg</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等。 </a:t>
            </a:r>
            <a:endParaRPr lang="zh-CN" altLang="zh-CN" sz="2800" kern="100">
              <a:effectLst/>
              <a:latin typeface="Times New Roman" panose="02020603050405020304" pitchFamily="18" charset="0"/>
              <a:ea typeface="黑体" panose="02010609060101010101" charset="-122"/>
              <a:cs typeface="Times New Roman" panose="02020603050405020304" pitchFamily="18" charset="0"/>
            </a:endParaRPr>
          </a:p>
          <a:p>
            <a:pPr indent="0" algn="just" fontAlgn="auto">
              <a:lnSpc>
                <a:spcPct val="120000"/>
              </a:lnSpc>
              <a:spcBef>
                <a:spcPts val="0"/>
              </a:spcBef>
              <a:spcAft>
                <a:spcPts val="0"/>
              </a:spcAft>
            </a:pP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②</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____________</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B</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Mn</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Cl</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Zn</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Fe</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Mo</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I</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Co</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等。</a:t>
            </a:r>
            <a:endParaRPr lang="zh-CN" altLang="zh-CN" sz="2800" kern="100">
              <a:effectLst/>
              <a:latin typeface="Times New Roman" panose="02020603050405020304" pitchFamily="18" charset="0"/>
              <a:ea typeface="黑体" panose="02010609060101010101" charset="-122"/>
              <a:cs typeface="Times New Roman" panose="02020603050405020304" pitchFamily="18" charset="0"/>
            </a:endParaRPr>
          </a:p>
          <a:p>
            <a:pPr indent="0" algn="just" fontAlgn="auto">
              <a:lnSpc>
                <a:spcPct val="120000"/>
              </a:lnSpc>
              <a:spcBef>
                <a:spcPts val="0"/>
              </a:spcBef>
              <a:spcAft>
                <a:spcPts val="0"/>
              </a:spcAft>
            </a:pP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③有机物：甘氨酸、烟酸、肌醇、维生素、以及</a:t>
            </a: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________</a:t>
            </a:r>
            <a:r>
              <a:rPr lang="zh-CN"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等。</a:t>
            </a:r>
            <a:endPar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endParaRPr>
          </a:p>
          <a:p>
            <a:pPr indent="0" algn="just" fontAlgn="auto">
              <a:lnSpc>
                <a:spcPct val="120000"/>
              </a:lnSpc>
              <a:spcBef>
                <a:spcPts val="0"/>
              </a:spcBef>
              <a:spcAft>
                <a:spcPts val="0"/>
              </a:spcAft>
            </a:pPr>
            <a:r>
              <a:rPr lang="zh-CN" altLang="en-US" sz="2800" kern="100">
                <a:solidFill>
                  <a:srgbClr val="000000"/>
                </a:solidFill>
                <a:latin typeface="Times New Roman" panose="02020603050405020304" pitchFamily="18" charset="0"/>
                <a:ea typeface="黑体" panose="02010609060101010101" charset="-122"/>
                <a:cs typeface="Times New Roman" panose="02020603050405020304" pitchFamily="18" charset="0"/>
              </a:rPr>
              <a:t>一定的外界条件</a:t>
            </a:r>
            <a:endParaRPr lang="en-US" altLang="zh-CN" sz="2800" kern="100">
              <a:solidFill>
                <a:srgbClr val="000000"/>
              </a:solidFill>
              <a:latin typeface="Times New Roman" panose="02020603050405020304" pitchFamily="18" charset="0"/>
              <a:ea typeface="黑体" panose="02010609060101010101" charset="-122"/>
              <a:cs typeface="Times New Roman" panose="02020603050405020304" pitchFamily="18" charset="0"/>
            </a:endParaRPr>
          </a:p>
          <a:p>
            <a:pPr indent="0" algn="just" fontAlgn="auto">
              <a:lnSpc>
                <a:spcPct val="120000"/>
              </a:lnSpc>
              <a:spcBef>
                <a:spcPts val="0"/>
              </a:spcBef>
              <a:spcAft>
                <a:spcPts val="0"/>
              </a:spcAft>
            </a:pPr>
            <a:r>
              <a:rPr lang="en-US" altLang="zh-CN"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pH</a:t>
            </a:r>
            <a:r>
              <a:rPr lang="zh-CN" altLang="en-US"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rPr>
              <a:t>，温度，光照等</a:t>
            </a:r>
            <a:endParaRPr lang="zh-CN" altLang="en-US" sz="2800" kern="100">
              <a:solidFill>
                <a:srgbClr val="000000"/>
              </a:solidFill>
              <a:effectLst/>
              <a:latin typeface="Times New Roman" panose="02020603050405020304" pitchFamily="18" charset="0"/>
              <a:ea typeface="黑体" panose="02010609060101010101" charset="-122"/>
              <a:cs typeface="Times New Roman" panose="02020603050405020304" pitchFamily="18" charset="0"/>
            </a:endParaRPr>
          </a:p>
        </p:txBody>
      </p:sp>
      <p:sp>
        <p:nvSpPr>
          <p:cNvPr id="8" name="文本框 7"/>
          <p:cNvSpPr txBox="1"/>
          <p:nvPr>
            <p:custDataLst>
              <p:tags r:id="rId2"/>
            </p:custDataLst>
          </p:nvPr>
        </p:nvSpPr>
        <p:spPr>
          <a:xfrm>
            <a:off x="4843145" y="995680"/>
            <a:ext cx="1968500" cy="607695"/>
          </a:xfrm>
          <a:prstGeom prst="rect">
            <a:avLst/>
          </a:prstGeom>
          <a:noFill/>
        </p:spPr>
        <p:txBody>
          <a:bodyPr wrap="square">
            <a:spAutoFit/>
          </a:bodyPr>
          <a:p>
            <a:pPr marL="0" marR="0" lvl="0" indent="0" algn="l" defTabSz="914400" rtl="0" eaLnBrk="1" fontAlgn="auto" latinLnBrk="0" hangingPunct="1">
              <a:lnSpc>
                <a:spcPct val="120000"/>
              </a:lnSpc>
              <a:spcBef>
                <a:spcPts val="0"/>
              </a:spcBef>
              <a:spcAft>
                <a:spcPts val="0"/>
              </a:spcAft>
              <a:buClrTx/>
              <a:buSzTx/>
              <a:buFontTx/>
              <a:buNone/>
              <a:defRPr/>
            </a:pPr>
            <a:r>
              <a:rPr kumimoji="0" lang="en-US" altLang="zh-CN" sz="2800"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MS</a:t>
            </a:r>
            <a:r>
              <a:rPr kumimoji="0" lang="zh-CN" altLang="zh-CN" sz="2800"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培养基</a:t>
            </a:r>
            <a:endParaRPr kumimoji="0" lang="zh-CN" altLang="zh-CN" sz="2800"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9" name="文本框 8"/>
          <p:cNvSpPr txBox="1"/>
          <p:nvPr>
            <p:custDataLst>
              <p:tags r:id="rId3"/>
            </p:custDataLst>
          </p:nvPr>
        </p:nvSpPr>
        <p:spPr>
          <a:xfrm>
            <a:off x="975995" y="1532890"/>
            <a:ext cx="1704975" cy="607695"/>
          </a:xfrm>
          <a:prstGeom prst="rect">
            <a:avLst/>
          </a:prstGeom>
          <a:noFill/>
        </p:spPr>
        <p:txBody>
          <a:bodyPr wrap="square">
            <a:spAutoFit/>
          </a:bodyPr>
          <a:p>
            <a:pPr marL="0" marR="0" lvl="0" indent="0" algn="l" defTabSz="914400" rtl="0" eaLnBrk="1" fontAlgn="auto" latinLnBrk="0" hangingPunct="1">
              <a:lnSpc>
                <a:spcPct val="120000"/>
              </a:lnSpc>
              <a:spcBef>
                <a:spcPts val="0"/>
              </a:spcBef>
              <a:spcAft>
                <a:spcPts val="0"/>
              </a:spcAft>
              <a:buClrTx/>
              <a:buSzTx/>
              <a:buFontTx/>
              <a:buNone/>
              <a:defRPr/>
            </a:pPr>
            <a:r>
              <a:rPr kumimoji="0" lang="zh-CN" altLang="zh-CN" sz="2800"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大量元素</a:t>
            </a:r>
            <a:endParaRPr kumimoji="0" lang="zh-CN" altLang="zh-CN" sz="2800"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10" name="文本框 9"/>
          <p:cNvSpPr txBox="1"/>
          <p:nvPr>
            <p:custDataLst>
              <p:tags r:id="rId4"/>
            </p:custDataLst>
          </p:nvPr>
        </p:nvSpPr>
        <p:spPr>
          <a:xfrm>
            <a:off x="975995" y="2001520"/>
            <a:ext cx="1958975" cy="607695"/>
          </a:xfrm>
          <a:prstGeom prst="rect">
            <a:avLst/>
          </a:prstGeom>
          <a:noFill/>
        </p:spPr>
        <p:txBody>
          <a:bodyPr wrap="square">
            <a:spAutoFit/>
          </a:bodyPr>
          <a:p>
            <a:pPr>
              <a:lnSpc>
                <a:spcPct val="120000"/>
              </a:lnSpc>
              <a:spcBef>
                <a:spcPts val="0"/>
              </a:spcBef>
              <a:spcAft>
                <a:spcPts val="0"/>
              </a:spcAft>
            </a:pPr>
            <a:r>
              <a:rPr kumimoji="0" lang="zh-CN" altLang="zh-CN" sz="2800"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微量元素</a:t>
            </a:r>
            <a:endParaRPr kumimoji="0" lang="zh-CN" altLang="zh-CN" sz="2800"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13" name="文本框 12"/>
          <p:cNvSpPr txBox="1"/>
          <p:nvPr>
            <p:custDataLst>
              <p:tags r:id="rId5"/>
            </p:custDataLst>
          </p:nvPr>
        </p:nvSpPr>
        <p:spPr>
          <a:xfrm>
            <a:off x="8010259" y="2527965"/>
            <a:ext cx="908951" cy="607695"/>
          </a:xfrm>
          <a:prstGeom prst="rect">
            <a:avLst/>
          </a:prstGeom>
          <a:noFill/>
        </p:spPr>
        <p:txBody>
          <a:bodyPr wrap="square">
            <a:spAutoFit/>
          </a:bodyPr>
          <a:p>
            <a:pPr>
              <a:lnSpc>
                <a:spcPct val="120000"/>
              </a:lnSpc>
              <a:spcBef>
                <a:spcPts val="0"/>
              </a:spcBef>
              <a:spcAft>
                <a:spcPts val="0"/>
              </a:spcAft>
            </a:pPr>
            <a:r>
              <a:rPr kumimoji="0" lang="zh-CN" altLang="en-US" sz="2800"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蔗糖</a:t>
            </a:r>
            <a:endParaRPr kumimoji="0" lang="zh-CN" altLang="en-US" sz="2800"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2" name="文本框 1"/>
          <p:cNvSpPr txBox="1"/>
          <p:nvPr>
            <p:custDataLst>
              <p:tags r:id="rId6"/>
            </p:custDataLst>
          </p:nvPr>
        </p:nvSpPr>
        <p:spPr>
          <a:xfrm>
            <a:off x="350520" y="295275"/>
            <a:ext cx="6035675"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菊花的组织培养常用培养基</a:t>
            </a:r>
            <a:endParaRPr lang="en-US" altLang="zh-CN"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pic>
        <p:nvPicPr>
          <p:cNvPr id="4" name="图片 3"/>
          <p:cNvPicPr>
            <a:picLocks noChangeAspect="1"/>
          </p:cNvPicPr>
          <p:nvPr>
            <p:custDataLst>
              <p:tags r:id="rId7"/>
            </p:custDataLst>
          </p:nvPr>
        </p:nvPicPr>
        <p:blipFill>
          <a:blip r:embed="rId8"/>
          <a:stretch>
            <a:fillRect/>
          </a:stretch>
        </p:blipFill>
        <p:spPr>
          <a:xfrm>
            <a:off x="4672330" y="3132455"/>
            <a:ext cx="7056120" cy="3724910"/>
          </a:xfrm>
          <a:prstGeom prst="rect">
            <a:avLst/>
          </a:prstGeom>
        </p:spPr>
      </p:pic>
      <p:sp>
        <p:nvSpPr>
          <p:cNvPr id="5" name="文本框 4"/>
          <p:cNvSpPr txBox="1"/>
          <p:nvPr/>
        </p:nvSpPr>
        <p:spPr>
          <a:xfrm>
            <a:off x="9168765" y="2042160"/>
            <a:ext cx="1883410" cy="645160"/>
          </a:xfrm>
          <a:prstGeom prst="rect">
            <a:avLst/>
          </a:prstGeom>
          <a:solidFill>
            <a:schemeClr val="accent6">
              <a:lumMod val="20000"/>
              <a:lumOff val="80000"/>
            </a:schemeClr>
          </a:solidFill>
        </p:spPr>
        <p:txBody>
          <a:bodyPr wrap="square" rtlCol="0">
            <a:spAutoFit/>
          </a:bodyPr>
          <a:p>
            <a:r>
              <a:rPr lang="zh-CN" altLang="en-US">
                <a:latin typeface="Times New Roman" panose="02020603050405020304" pitchFamily="18" charset="0"/>
                <a:ea typeface="黑体" panose="02010609060101010101" charset="-122"/>
              </a:rPr>
              <a:t>提供能量，调节渗透压</a:t>
            </a:r>
            <a:endParaRPr lang="zh-CN" altLang="en-US">
              <a:latin typeface="Times New Roman" panose="02020603050405020304" pitchFamily="18" charset="0"/>
              <a:ea typeface="黑体" panose="02010609060101010101" charset="-122"/>
            </a:endParaRPr>
          </a:p>
        </p:txBody>
      </p:sp>
      <p:sp>
        <p:nvSpPr>
          <p:cNvPr id="6" name="文本框 5"/>
          <p:cNvSpPr txBox="1"/>
          <p:nvPr/>
        </p:nvSpPr>
        <p:spPr>
          <a:xfrm>
            <a:off x="6893560" y="6440805"/>
            <a:ext cx="5191760" cy="311785"/>
          </a:xfrm>
          <a:prstGeom prst="rect">
            <a:avLst/>
          </a:prstGeom>
          <a:solidFill>
            <a:schemeClr val="bg1"/>
          </a:solidFill>
        </p:spPr>
        <p:txBody>
          <a:bodyPr wrap="square" rtlCol="0">
            <a:noAutofit/>
          </a:bodyPr>
          <a:p>
            <a:r>
              <a:rPr lang="en-US" sz="2800">
                <a:solidFill>
                  <a:schemeClr val="tx1"/>
                </a:solidFill>
                <a:latin typeface="黑体" panose="02010609060101010101" charset="-122"/>
                <a:ea typeface="黑体" panose="02010609060101010101" charset="-122"/>
                <a:cs typeface="黑体" panose="02010609060101010101" charset="-122"/>
                <a:sym typeface="+mn-ea"/>
              </a:rPr>
              <a:t>附录</a:t>
            </a:r>
            <a:r>
              <a:rPr lang="en-US" altLang="zh-CN" sz="2800">
                <a:solidFill>
                  <a:schemeClr val="tx1"/>
                </a:solidFill>
                <a:latin typeface="黑体" panose="02010609060101010101" charset="-122"/>
                <a:ea typeface="黑体" panose="02010609060101010101" charset="-122"/>
                <a:cs typeface="黑体" panose="02010609060101010101" charset="-122"/>
                <a:sym typeface="+mn-ea"/>
              </a:rPr>
              <a:t>1:</a:t>
            </a:r>
            <a:r>
              <a:rPr lang="en-US" sz="2800">
                <a:solidFill>
                  <a:schemeClr val="tx1"/>
                </a:solidFill>
                <a:latin typeface="黑体" panose="02010609060101010101" charset="-122"/>
                <a:ea typeface="黑体" panose="02010609060101010101" charset="-122"/>
                <a:cs typeface="黑体" panose="02010609060101010101" charset="-122"/>
                <a:sym typeface="+mn-ea"/>
              </a:rPr>
              <a:t>MS</a:t>
            </a:r>
            <a:r>
              <a:rPr lang="zh-CN" altLang="en-US" sz="2800">
                <a:solidFill>
                  <a:schemeClr val="tx1"/>
                </a:solidFill>
                <a:latin typeface="黑体" panose="02010609060101010101" charset="-122"/>
                <a:ea typeface="黑体" panose="02010609060101010101" charset="-122"/>
                <a:cs typeface="黑体" panose="02010609060101010101" charset="-122"/>
                <a:sym typeface="+mn-ea"/>
              </a:rPr>
              <a:t>培养基成分分析</a:t>
            </a:r>
            <a:r>
              <a:rPr lang="en-US" altLang="zh-CN" sz="2800">
                <a:solidFill>
                  <a:schemeClr val="tx1"/>
                </a:solidFill>
                <a:latin typeface="黑体" panose="02010609060101010101" charset="-122"/>
                <a:ea typeface="黑体" panose="02010609060101010101" charset="-122"/>
                <a:cs typeface="黑体" panose="02010609060101010101" charset="-122"/>
                <a:sym typeface="+mn-ea"/>
              </a:rPr>
              <a:t>P116</a:t>
            </a:r>
            <a:endParaRPr lang="en-US" altLang="zh-CN" sz="2800" b="1" i="0">
              <a:solidFill>
                <a:schemeClr val="tx1"/>
              </a:solidFill>
              <a:effectLst/>
              <a:latin typeface="黑体" panose="02010609060101010101" charset="-122"/>
              <a:ea typeface="黑体" panose="02010609060101010101" charset="-122"/>
              <a:cs typeface="黑体" panose="02010609060101010101" charset="-122"/>
              <a:sym typeface="+mn-ea"/>
            </a:endParaRPr>
          </a:p>
        </p:txBody>
      </p:sp>
      <p:sp>
        <p:nvSpPr>
          <p:cNvPr id="7" name="文本框 6"/>
          <p:cNvSpPr txBox="1"/>
          <p:nvPr/>
        </p:nvSpPr>
        <p:spPr>
          <a:xfrm>
            <a:off x="193040" y="4507865"/>
            <a:ext cx="4420870" cy="925195"/>
          </a:xfrm>
          <a:prstGeom prst="rect">
            <a:avLst/>
          </a:prstGeom>
          <a:noFill/>
        </p:spPr>
        <p:txBody>
          <a:bodyPr wrap="square" rtlCol="0" anchor="t">
            <a:noAutofit/>
          </a:bodyPr>
          <a:p>
            <a:r>
              <a:rPr lang="zh-CN" altLang="en-US" sz="2800">
                <a:latin typeface="Times New Roman" panose="02020603050405020304" pitchFamily="18" charset="0"/>
                <a:ea typeface="黑体" panose="02010609060101010101" charset="-122"/>
                <a:cs typeface="Times New Roman" panose="02020603050405020304" pitchFamily="18" charset="0"/>
                <a:sym typeface="+mn-ea"/>
              </a:rPr>
              <a:t>植物激素：</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生长素和细胞分裂素</a:t>
            </a:r>
            <a:br>
              <a:rPr lang="zh-CN" altLang="en-US" sz="2800">
                <a:latin typeface="Times New Roman" panose="02020603050405020304" pitchFamily="18" charset="0"/>
                <a:ea typeface="黑体" panose="02010609060101010101" charset="-122"/>
                <a:cs typeface="Times New Roman" panose="02020603050405020304" pitchFamily="18" charset="0"/>
                <a:sym typeface="+mn-ea"/>
              </a:rPr>
            </a:br>
            <a:endParaRPr lang="zh-CN" altLang="en-US" sz="2800">
              <a:latin typeface="Times New Roman" panose="02020603050405020304" pitchFamily="18" charset="0"/>
              <a:ea typeface="黑体" panose="02010609060101010101" charset="-122"/>
              <a:cs typeface="Times New Roman" panose="02020603050405020304" pitchFamily="18" charset="0"/>
              <a:sym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3" grpId="0"/>
      <p:bldP spid="5" grpId="0" animBg="1"/>
      <p:bldP spid="5" grpId="1" animBg="1"/>
      <p:bldP spid="7" grpId="0"/>
      <p:bldP spid="7" grpId="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350520" y="295275"/>
            <a:ext cx="6035675"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菊花的组织培养常用培养基</a:t>
            </a:r>
            <a:endParaRPr lang="en-US" altLang="zh-CN"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3" name="文本框 2"/>
          <p:cNvSpPr txBox="1"/>
          <p:nvPr>
            <p:custDataLst>
              <p:tags r:id="rId2"/>
            </p:custDataLst>
          </p:nvPr>
        </p:nvSpPr>
        <p:spPr>
          <a:xfrm>
            <a:off x="397870" y="956474"/>
            <a:ext cx="11649874" cy="5677535"/>
          </a:xfrm>
          <a:prstGeom prst="rect">
            <a:avLst/>
          </a:prstGeom>
          <a:noFill/>
        </p:spPr>
        <p:txBody>
          <a:bodyPr wrap="square">
            <a:spAutoFit/>
          </a:bodyPr>
          <a:p>
            <a:pPr>
              <a:lnSpc>
                <a:spcPct val="150000"/>
              </a:lnSpc>
            </a:pPr>
            <a:r>
              <a:rPr lang="zh-CN" altLang="en-US" sz="2400">
                <a:latin typeface="Times New Roman" panose="02020603050405020304" pitchFamily="18" charset="0"/>
                <a:ea typeface="黑体" panose="02010609060101010101" charset="-122"/>
                <a:cs typeface="Times New Roman" panose="02020603050405020304" pitchFamily="18" charset="0"/>
              </a:rPr>
              <a:t>思考</a:t>
            </a:r>
            <a:r>
              <a:rPr lang="en-US" altLang="zh-CN" sz="2400">
                <a:latin typeface="Times New Roman" panose="02020603050405020304" pitchFamily="18" charset="0"/>
                <a:ea typeface="黑体" panose="02010609060101010101" charset="-122"/>
                <a:cs typeface="Times New Roman" panose="02020603050405020304" pitchFamily="18" charset="0"/>
              </a:rPr>
              <a:t>    MS</a:t>
            </a:r>
            <a:r>
              <a:rPr lang="zh-CN" altLang="en-US" sz="2400">
                <a:latin typeface="Times New Roman" panose="02020603050405020304" pitchFamily="18" charset="0"/>
                <a:ea typeface="黑体" panose="02010609060101010101" charset="-122"/>
                <a:cs typeface="Times New Roman" panose="02020603050405020304" pitchFamily="18" charset="0"/>
              </a:rPr>
              <a:t>培养基中为什么用蔗糖而不用葡萄糖</a:t>
            </a:r>
            <a:r>
              <a:rPr lang="en-US" altLang="zh-CN" sz="2400">
                <a:latin typeface="Times New Roman" panose="02020603050405020304" pitchFamily="18" charset="0"/>
                <a:ea typeface="黑体" panose="02010609060101010101" charset="-122"/>
                <a:cs typeface="Times New Roman" panose="02020603050405020304" pitchFamily="18" charset="0"/>
              </a:rPr>
              <a:t>?</a:t>
            </a:r>
            <a:br>
              <a:rPr lang="en-US" altLang="zh-CN">
                <a:latin typeface="Times New Roman" panose="02020603050405020304" pitchFamily="18" charset="0"/>
                <a:ea typeface="黑体" panose="02010609060101010101" charset="-122"/>
                <a:cs typeface="Times New Roman" panose="02020603050405020304" pitchFamily="18" charset="0"/>
              </a:rPr>
            </a:br>
            <a:r>
              <a:rPr lang="zh-CN" altLang="en-US" sz="2800">
                <a:latin typeface="Times New Roman" panose="02020603050405020304" pitchFamily="18" charset="0"/>
                <a:ea typeface="黑体" panose="02010609060101010101" charset="-122"/>
                <a:cs typeface="Times New Roman" panose="02020603050405020304" pitchFamily="18" charset="0"/>
              </a:rPr>
              <a:t>分析</a:t>
            </a:r>
            <a:r>
              <a:rPr lang="en-US" altLang="zh-CN" sz="2800">
                <a:latin typeface="Times New Roman" panose="02020603050405020304" pitchFamily="18" charset="0"/>
                <a:ea typeface="黑体" panose="02010609060101010101" charset="-122"/>
                <a:cs typeface="Times New Roman" panose="02020603050405020304" pitchFamily="18" charset="0"/>
              </a:rPr>
              <a:t>:</a:t>
            </a:r>
            <a:r>
              <a:rPr lang="zh-CN" altLang="en-US" sz="2800">
                <a:latin typeface="Times New Roman" panose="02020603050405020304" pitchFamily="18" charset="0"/>
                <a:ea typeface="黑体" panose="02010609060101010101" charset="-122"/>
                <a:cs typeface="Times New Roman" panose="02020603050405020304" pitchFamily="18" charset="0"/>
              </a:rPr>
              <a:t>蔗糖同样可以作为植物细胞的碳源和能源物质。配制相同质量分数的培养基，蔗糖形成的渗透压要明显</a:t>
            </a:r>
            <a:r>
              <a:rPr lang="zh-CN" altLang="en-US" sz="2800" u="sng">
                <a:latin typeface="Times New Roman" panose="02020603050405020304" pitchFamily="18" charset="0"/>
                <a:ea typeface="黑体" panose="02010609060101010101" charset="-122"/>
                <a:cs typeface="Times New Roman" panose="02020603050405020304" pitchFamily="18" charset="0"/>
              </a:rPr>
              <a:t>  </a:t>
            </a:r>
            <a:r>
              <a:rPr lang="en-US" altLang="zh-CN" sz="2800" u="sng">
                <a:latin typeface="Times New Roman" panose="02020603050405020304" pitchFamily="18" charset="0"/>
                <a:ea typeface="黑体" panose="02010609060101010101" charset="-122"/>
                <a:cs typeface="Times New Roman" panose="02020603050405020304" pitchFamily="18" charset="0"/>
              </a:rPr>
              <a:t>      </a:t>
            </a:r>
            <a:r>
              <a:rPr lang="zh-CN" altLang="en-US" sz="2800" u="sng">
                <a:latin typeface="Times New Roman" panose="02020603050405020304" pitchFamily="18" charset="0"/>
                <a:ea typeface="黑体" panose="02010609060101010101" charset="-122"/>
                <a:cs typeface="Times New Roman" panose="02020603050405020304" pitchFamily="18" charset="0"/>
              </a:rPr>
              <a:t> </a:t>
            </a:r>
            <a:r>
              <a:rPr lang="en-US" altLang="zh-CN" sz="2800" u="sng">
                <a:latin typeface="Times New Roman" panose="02020603050405020304" pitchFamily="18" charset="0"/>
                <a:ea typeface="黑体" panose="02010609060101010101" charset="-122"/>
                <a:cs typeface="Times New Roman" panose="02020603050405020304" pitchFamily="18" charset="0"/>
              </a:rPr>
              <a:t>    </a:t>
            </a:r>
            <a:r>
              <a:rPr lang="en-US" altLang="zh-CN" sz="2800">
                <a:latin typeface="Times New Roman" panose="02020603050405020304" pitchFamily="18" charset="0"/>
                <a:ea typeface="黑体" panose="02010609060101010101" charset="-122"/>
                <a:cs typeface="Times New Roman" panose="02020603050405020304" pitchFamily="18" charset="0"/>
              </a:rPr>
              <a:t>(</a:t>
            </a:r>
            <a:r>
              <a:rPr lang="zh-CN" altLang="en-US" sz="2800">
                <a:latin typeface="Times New Roman" panose="02020603050405020304" pitchFamily="18" charset="0"/>
                <a:ea typeface="黑体" panose="02010609060101010101" charset="-122"/>
                <a:cs typeface="Times New Roman" panose="02020603050405020304" pitchFamily="18" charset="0"/>
              </a:rPr>
              <a:t>低于</a:t>
            </a:r>
            <a:r>
              <a:rPr lang="en-US" altLang="zh-CN" sz="2800">
                <a:latin typeface="Times New Roman" panose="02020603050405020304" pitchFamily="18" charset="0"/>
                <a:ea typeface="黑体" panose="02010609060101010101" charset="-122"/>
                <a:cs typeface="Times New Roman" panose="02020603050405020304" pitchFamily="18" charset="0"/>
              </a:rPr>
              <a:t>/</a:t>
            </a:r>
            <a:r>
              <a:rPr lang="zh-CN" altLang="en-US" sz="2800">
                <a:latin typeface="Times New Roman" panose="02020603050405020304" pitchFamily="18" charset="0"/>
                <a:ea typeface="黑体" panose="02010609060101010101" charset="-122"/>
                <a:cs typeface="Times New Roman" panose="02020603050405020304" pitchFamily="18" charset="0"/>
              </a:rPr>
              <a:t>高于</a:t>
            </a:r>
            <a:r>
              <a:rPr lang="en-US" altLang="zh-CN" sz="2800">
                <a:latin typeface="Times New Roman" panose="02020603050405020304" pitchFamily="18" charset="0"/>
                <a:ea typeface="黑体" panose="02010609060101010101" charset="-122"/>
                <a:cs typeface="Times New Roman" panose="02020603050405020304" pitchFamily="18" charset="0"/>
              </a:rPr>
              <a:t>) </a:t>
            </a:r>
            <a:r>
              <a:rPr lang="zh-CN" altLang="en-US" sz="2800">
                <a:latin typeface="Times New Roman" panose="02020603050405020304" pitchFamily="18" charset="0"/>
                <a:ea typeface="黑体" panose="02010609060101010101" charset="-122"/>
                <a:cs typeface="Times New Roman" panose="02020603050405020304" pitchFamily="18" charset="0"/>
              </a:rPr>
              <a:t>葡萄糖，若采用葡萄糖作为碳源，易使植物细胞脱水而生长不良。同时，植物细胞吸收蔗糖的速率要明显</a:t>
            </a:r>
            <a:r>
              <a:rPr lang="zh-CN" altLang="en-US" sz="2800" u="sng">
                <a:latin typeface="Times New Roman" panose="02020603050405020304" pitchFamily="18" charset="0"/>
                <a:ea typeface="黑体" panose="02010609060101010101" charset="-122"/>
                <a:cs typeface="Times New Roman" panose="02020603050405020304" pitchFamily="18" charset="0"/>
                <a:sym typeface="+mn-ea"/>
              </a:rPr>
              <a:t>  </a:t>
            </a:r>
            <a:r>
              <a:rPr lang="en-US" altLang="zh-CN" sz="2800" u="sng">
                <a:latin typeface="Times New Roman" panose="02020603050405020304" pitchFamily="18" charset="0"/>
                <a:ea typeface="黑体" panose="02010609060101010101" charset="-122"/>
                <a:cs typeface="Times New Roman" panose="02020603050405020304" pitchFamily="18" charset="0"/>
                <a:sym typeface="+mn-ea"/>
              </a:rPr>
              <a:t>      </a:t>
            </a:r>
            <a:r>
              <a:rPr lang="zh-CN" altLang="en-US" sz="2800" u="sng">
                <a:latin typeface="Times New Roman" panose="02020603050405020304" pitchFamily="18" charset="0"/>
                <a:ea typeface="黑体" panose="02010609060101010101" charset="-122"/>
                <a:cs typeface="Times New Roman" panose="02020603050405020304" pitchFamily="18" charset="0"/>
                <a:sym typeface="+mn-ea"/>
              </a:rPr>
              <a:t> </a:t>
            </a:r>
            <a:r>
              <a:rPr lang="en-US" altLang="zh-CN" sz="2800" u="sng">
                <a:latin typeface="Times New Roman" panose="02020603050405020304" pitchFamily="18" charset="0"/>
                <a:ea typeface="黑体" panose="02010609060101010101" charset="-122"/>
                <a:cs typeface="Times New Roman" panose="02020603050405020304" pitchFamily="18" charset="0"/>
                <a:sym typeface="+mn-ea"/>
              </a:rPr>
              <a:t>    </a:t>
            </a:r>
            <a:r>
              <a:rPr lang="en-US" altLang="zh-CN" sz="2800">
                <a:latin typeface="Times New Roman" panose="02020603050405020304" pitchFamily="18" charset="0"/>
                <a:ea typeface="黑体" panose="02010609060101010101" charset="-122"/>
                <a:cs typeface="Times New Roman" panose="02020603050405020304" pitchFamily="18" charset="0"/>
              </a:rPr>
              <a:t>(</a:t>
            </a:r>
            <a:r>
              <a:rPr lang="zh-CN" altLang="en-US" sz="2800">
                <a:latin typeface="Times New Roman" panose="02020603050405020304" pitchFamily="18" charset="0"/>
                <a:ea typeface="黑体" panose="02010609060101010101" charset="-122"/>
                <a:cs typeface="Times New Roman" panose="02020603050405020304" pitchFamily="18" charset="0"/>
              </a:rPr>
              <a:t>慢于</a:t>
            </a:r>
            <a:r>
              <a:rPr lang="en-US" altLang="zh-CN" sz="2800">
                <a:latin typeface="Times New Roman" panose="02020603050405020304" pitchFamily="18" charset="0"/>
                <a:ea typeface="黑体" panose="02010609060101010101" charset="-122"/>
                <a:cs typeface="Times New Roman" panose="02020603050405020304" pitchFamily="18" charset="0"/>
              </a:rPr>
              <a:t>/</a:t>
            </a:r>
            <a:r>
              <a:rPr lang="zh-CN" altLang="en-US" sz="2800">
                <a:latin typeface="Times New Roman" panose="02020603050405020304" pitchFamily="18" charset="0"/>
                <a:ea typeface="黑体" panose="02010609060101010101" charset="-122"/>
                <a:cs typeface="Times New Roman" panose="02020603050405020304" pitchFamily="18" charset="0"/>
              </a:rPr>
              <a:t>快于</a:t>
            </a:r>
            <a:r>
              <a:rPr lang="en-US" altLang="zh-CN" sz="2800">
                <a:latin typeface="Times New Roman" panose="02020603050405020304" pitchFamily="18" charset="0"/>
                <a:ea typeface="黑体" panose="02010609060101010101" charset="-122"/>
                <a:cs typeface="Times New Roman" panose="02020603050405020304" pitchFamily="18" charset="0"/>
              </a:rPr>
              <a:t>) </a:t>
            </a:r>
            <a:r>
              <a:rPr lang="zh-CN" altLang="en-US" sz="2800">
                <a:latin typeface="Times New Roman" panose="02020603050405020304" pitchFamily="18" charset="0"/>
                <a:ea typeface="黑体" panose="02010609060101010101" charset="-122"/>
                <a:cs typeface="Times New Roman" panose="02020603050405020304" pitchFamily="18" charset="0"/>
              </a:rPr>
              <a:t>吸收葡萄糖的速率，所以蔗糖形成的渗透压可较长时间地保持相对稳定。此外，微生物生长所需的最适合的碳源是</a:t>
            </a:r>
            <a:r>
              <a:rPr lang="zh-CN" altLang="en-US" sz="3200">
                <a:solidFill>
                  <a:srgbClr val="FF0000"/>
                </a:solidFill>
                <a:latin typeface="Times New Roman" panose="02020603050405020304" pitchFamily="18" charset="0"/>
                <a:ea typeface="黑体" panose="02010609060101010101" charset="-122"/>
                <a:cs typeface="Times New Roman" panose="02020603050405020304" pitchFamily="18" charset="0"/>
              </a:rPr>
              <a:t>葡萄糖</a:t>
            </a:r>
            <a:r>
              <a:rPr lang="zh-CN" altLang="en-US" sz="3200">
                <a:latin typeface="Times New Roman" panose="02020603050405020304" pitchFamily="18" charset="0"/>
                <a:ea typeface="黑体" panose="02010609060101010101" charset="-122"/>
                <a:cs typeface="Times New Roman" panose="02020603050405020304" pitchFamily="18" charset="0"/>
              </a:rPr>
              <a:t>，</a:t>
            </a:r>
            <a:r>
              <a:rPr lang="zh-CN" altLang="en-US" sz="2800">
                <a:latin typeface="Times New Roman" panose="02020603050405020304" pitchFamily="18" charset="0"/>
                <a:ea typeface="黑体" panose="02010609060101010101" charset="-122"/>
                <a:cs typeface="Times New Roman" panose="02020603050405020304" pitchFamily="18" charset="0"/>
              </a:rPr>
              <a:t>因此，采用蔗糖作为培养基的碳源，可在一定程度上减少微生物的污染。</a:t>
            </a:r>
            <a:br>
              <a:rPr lang="zh-CN" altLang="en-US" sz="2800">
                <a:latin typeface="Times New Roman" panose="02020603050405020304" pitchFamily="18" charset="0"/>
                <a:ea typeface="黑体" panose="02010609060101010101" charset="-122"/>
                <a:cs typeface="Times New Roman" panose="02020603050405020304" pitchFamily="18" charset="0"/>
              </a:rPr>
            </a:b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4" name="文本框 3"/>
          <p:cNvSpPr txBox="1"/>
          <p:nvPr>
            <p:custDataLst>
              <p:tags r:id="rId3"/>
            </p:custDataLst>
          </p:nvPr>
        </p:nvSpPr>
        <p:spPr>
          <a:xfrm>
            <a:off x="6335261" y="2287617"/>
            <a:ext cx="1052841" cy="521970"/>
          </a:xfrm>
          <a:prstGeom prst="rect">
            <a:avLst/>
          </a:prstGeom>
          <a:noFill/>
        </p:spPr>
        <p:txBody>
          <a:bodyPr wrap="square" rtlCol="0">
            <a:spAutoFit/>
          </a:bodyPr>
          <a:p>
            <a:r>
              <a:rPr lang="zh-CN" altLang="en-US" sz="2800">
                <a:solidFill>
                  <a:srgbClr val="FF0000"/>
                </a:solidFill>
                <a:latin typeface="Times New Roman" panose="02020603050405020304" pitchFamily="18" charset="0"/>
                <a:ea typeface="黑体" panose="02010609060101010101" charset="-122"/>
              </a:rPr>
              <a:t>低于</a:t>
            </a:r>
            <a:endParaRPr lang="zh-CN" altLang="en-US" sz="2800">
              <a:solidFill>
                <a:srgbClr val="FF0000"/>
              </a:solidFill>
              <a:latin typeface="Times New Roman" panose="02020603050405020304" pitchFamily="18" charset="0"/>
              <a:ea typeface="黑体" panose="02010609060101010101" charset="-122"/>
            </a:endParaRPr>
          </a:p>
        </p:txBody>
      </p:sp>
      <p:sp>
        <p:nvSpPr>
          <p:cNvPr id="6" name="文本框 5"/>
          <p:cNvSpPr txBox="1"/>
          <p:nvPr>
            <p:custDataLst>
              <p:tags r:id="rId4"/>
            </p:custDataLst>
          </p:nvPr>
        </p:nvSpPr>
        <p:spPr>
          <a:xfrm>
            <a:off x="3091044" y="3561080"/>
            <a:ext cx="1515857" cy="521970"/>
          </a:xfrm>
          <a:prstGeom prst="rect">
            <a:avLst/>
          </a:prstGeom>
          <a:noFill/>
        </p:spPr>
        <p:txBody>
          <a:bodyPr wrap="square" rtlCol="0">
            <a:spAutoFit/>
          </a:bodyPr>
          <a:p>
            <a:r>
              <a:rPr lang="zh-CN" altLang="en-US" sz="2800">
                <a:solidFill>
                  <a:srgbClr val="FF0000"/>
                </a:solidFill>
                <a:latin typeface="Times New Roman" panose="02020603050405020304" pitchFamily="18" charset="0"/>
                <a:ea typeface="黑体" panose="02010609060101010101" charset="-122"/>
              </a:rPr>
              <a:t>慢于</a:t>
            </a:r>
            <a:endParaRPr lang="zh-CN" altLang="en-US" sz="2800">
              <a:solidFill>
                <a:srgbClr val="FF0000"/>
              </a:solidFill>
              <a:latin typeface="Times New Roman" panose="02020603050405020304" pitchFamily="18" charset="0"/>
              <a:ea typeface="黑体" panose="02010609060101010101"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15566" y="1130058"/>
            <a:ext cx="11617659" cy="521970"/>
          </a:xfrm>
          <a:prstGeom prst="rect">
            <a:avLst/>
          </a:prstGeom>
        </p:spPr>
        <p:txBody>
          <a:bodyPr wrap="square">
            <a:spAutoFit/>
          </a:bodyPr>
          <a:lstStyle/>
          <a:p>
            <a:r>
              <a:rPr lang="zh-CN" altLang="en-US" sz="2800">
                <a:solidFill>
                  <a:srgbClr val="0033CC"/>
                </a:solidFill>
                <a:latin typeface="Times New Roman" panose="02020603050405020304" pitchFamily="18" charset="0"/>
                <a:ea typeface="黑体" panose="02010609060101010101" charset="-122"/>
                <a:cs typeface="Times New Roman" panose="02020603050405020304" pitchFamily="18" charset="0"/>
              </a:rPr>
              <a:t>  欲培育地上长番茄和地下结马铃薯的</a:t>
            </a:r>
            <a:r>
              <a:rPr lang="en-US" altLang="zh-CN" sz="2800">
                <a:solidFill>
                  <a:srgbClr val="0033CC"/>
                </a:solidFill>
                <a:latin typeface="Times New Roman" panose="02020603050405020304" pitchFamily="18" charset="0"/>
                <a:ea typeface="黑体" panose="02010609060101010101" charset="-122"/>
                <a:cs typeface="Times New Roman" panose="02020603050405020304" pitchFamily="18" charset="0"/>
              </a:rPr>
              <a:t>“</a:t>
            </a:r>
            <a:r>
              <a:rPr lang="zh-CN" altLang="en-US" sz="2800">
                <a:solidFill>
                  <a:srgbClr val="0033CC"/>
                </a:solidFill>
                <a:latin typeface="Times New Roman" panose="02020603050405020304" pitchFamily="18" charset="0"/>
                <a:ea typeface="黑体" panose="02010609060101010101" charset="-122"/>
                <a:cs typeface="Times New Roman" panose="02020603050405020304" pitchFamily="18" charset="0"/>
              </a:rPr>
              <a:t>超级作物</a:t>
            </a:r>
            <a:r>
              <a:rPr lang="en-US" altLang="zh-CN" sz="2800">
                <a:solidFill>
                  <a:srgbClr val="0033CC"/>
                </a:solidFill>
                <a:latin typeface="Times New Roman" panose="02020603050405020304" pitchFamily="18" charset="0"/>
                <a:ea typeface="黑体" panose="02010609060101010101" charset="-122"/>
                <a:cs typeface="Times New Roman" panose="02020603050405020304" pitchFamily="18" charset="0"/>
              </a:rPr>
              <a:t>”</a:t>
            </a:r>
            <a:r>
              <a:rPr lang="zh-CN" altLang="en-US" sz="2800">
                <a:solidFill>
                  <a:srgbClr val="0033CC"/>
                </a:solidFill>
                <a:latin typeface="Times New Roman" panose="02020603050405020304" pitchFamily="18" charset="0"/>
                <a:ea typeface="黑体" panose="02010609060101010101" charset="-122"/>
                <a:cs typeface="Times New Roman" panose="02020603050405020304" pitchFamily="18" charset="0"/>
              </a:rPr>
              <a:t>。你有什么好妙招？</a:t>
            </a:r>
            <a:endParaRPr lang="zh-CN" altLang="en-US" sz="2800">
              <a:solidFill>
                <a:srgbClr val="0033CC"/>
              </a:solidFill>
              <a:latin typeface="Times New Roman" panose="02020603050405020304" pitchFamily="18" charset="0"/>
              <a:ea typeface="黑体" panose="02010609060101010101" charset="-122"/>
              <a:cs typeface="Times New Roman" panose="02020603050405020304" pitchFamily="18" charset="0"/>
            </a:endParaRPr>
          </a:p>
        </p:txBody>
      </p:sp>
      <p:sp>
        <p:nvSpPr>
          <p:cNvPr id="9" name="圆角矩形标注 3"/>
          <p:cNvSpPr/>
          <p:nvPr>
            <p:custDataLst>
              <p:tags r:id="rId2"/>
            </p:custDataLst>
          </p:nvPr>
        </p:nvSpPr>
        <p:spPr>
          <a:xfrm>
            <a:off x="2149442" y="5792470"/>
            <a:ext cx="7172325" cy="558800"/>
          </a:xfrm>
          <a:prstGeom prst="wedgeRoundRectCallout">
            <a:avLst>
              <a:gd name="adj1" fmla="val -46204"/>
              <a:gd name="adj2" fmla="val -96440"/>
              <a:gd name="adj3" fmla="val 16667"/>
            </a:avLst>
          </a:prstGeom>
          <a:noFill/>
          <a:ln w="12700">
            <a:solidFill>
              <a:srgbClr val="126E5F"/>
            </a:solidFill>
            <a:miter lim="800000"/>
          </a:ln>
        </p:spPr>
        <p:txBody>
          <a:bodyPr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等线" panose="02010600030101010101" charset="-122"/>
                <a:ea typeface="等线" panose="02010600030101010101"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等线" panose="02010600030101010101" charset="-122"/>
                <a:ea typeface="等线" panose="02010600030101010101"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等线" panose="02010600030101010101" charset="-122"/>
                <a:ea typeface="等线" panose="02010600030101010101"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等线" panose="02010600030101010101" charset="-122"/>
                <a:ea typeface="等线" panose="02010600030101010101"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等线" panose="02010600030101010101" charset="-122"/>
                <a:ea typeface="等线" panose="02010600030101010101" charset="-122"/>
              </a:defRPr>
            </a:lvl5pPr>
          </a:lstStyle>
          <a:p>
            <a:pPr marL="0" marR="0" lvl="0" indent="0" algn="ctr"/>
            <a:r>
              <a:rPr lang="zh-CN" altLang="en-US" sz="2400" spc="0">
                <a:solidFill>
                  <a:srgbClr val="000000"/>
                </a:solidFill>
                <a:effectLst/>
                <a:latin typeface="Times New Roman" panose="02020603050405020304" pitchFamily="18" charset="0"/>
                <a:ea typeface="黑体" panose="02010609060101010101" charset="-122"/>
              </a:rPr>
              <a:t>不能。因为两种生物之间存在着天然的</a:t>
            </a:r>
            <a:r>
              <a:rPr lang="zh-CN" altLang="en-US" sz="2400" u="sng" spc="0">
                <a:solidFill>
                  <a:srgbClr val="FF3300"/>
                </a:solidFill>
                <a:effectLst/>
                <a:latin typeface="Times New Roman" panose="02020603050405020304" pitchFamily="18" charset="0"/>
                <a:ea typeface="黑体" panose="02010609060101010101" charset="-122"/>
              </a:rPr>
              <a:t>生殖隔离</a:t>
            </a:r>
            <a:endParaRPr lang="zh-CN" altLang="en-US" sz="2400">
              <a:solidFill>
                <a:srgbClr val="FFFFFF"/>
              </a:solidFill>
              <a:effectLst/>
              <a:latin typeface="Times New Roman" panose="02020603050405020304" pitchFamily="18" charset="0"/>
              <a:ea typeface="黑体" panose="02010609060101010101" charset="-122"/>
            </a:endParaRPr>
          </a:p>
        </p:txBody>
      </p:sp>
      <p:sp>
        <p:nvSpPr>
          <p:cNvPr id="7" name="矩形 6"/>
          <p:cNvSpPr/>
          <p:nvPr>
            <p:custDataLst>
              <p:tags r:id="rId3"/>
            </p:custDataLst>
          </p:nvPr>
        </p:nvSpPr>
        <p:spPr>
          <a:xfrm>
            <a:off x="1388558" y="4977024"/>
            <a:ext cx="6939280" cy="521970"/>
          </a:xfrm>
          <a:prstGeom prst="rect">
            <a:avLst/>
          </a:prstGeom>
        </p:spPr>
        <p:txBody>
          <a:bodyPr wrap="none">
            <a:spAutoFit/>
          </a:bodyPr>
          <a:lstStyle/>
          <a:p>
            <a:pPr lvl="0">
              <a:spcBef>
                <a:spcPct val="50000"/>
              </a:spcBef>
            </a:pPr>
            <a:r>
              <a:rPr lang="zh-CN" altLang="en-US" sz="2800">
                <a:solidFill>
                  <a:srgbClr val="FF0000"/>
                </a:solidFill>
                <a:effectLst/>
                <a:latin typeface="Times New Roman" panose="02020603050405020304" pitchFamily="18" charset="0"/>
                <a:ea typeface="黑体" panose="02010609060101010101" charset="-122"/>
              </a:rPr>
              <a:t>利用传统有性杂交方法能实现吗？为什么？</a:t>
            </a:r>
            <a:endParaRPr lang="zh-CN" altLang="en-US" sz="2800">
              <a:solidFill>
                <a:srgbClr val="FF0000"/>
              </a:solidFill>
              <a:effectLst/>
              <a:latin typeface="Times New Roman" panose="02020603050405020304" pitchFamily="18" charset="0"/>
              <a:ea typeface="黑体" panose="02010609060101010101" charset="-122"/>
            </a:endParaRPr>
          </a:p>
        </p:txBody>
      </p:sp>
      <p:grpSp>
        <p:nvGrpSpPr>
          <p:cNvPr id="6" name="组合 5"/>
          <p:cNvGrpSpPr/>
          <p:nvPr>
            <p:custDataLst>
              <p:tags r:id="rId4"/>
            </p:custDataLst>
          </p:nvPr>
        </p:nvGrpSpPr>
        <p:grpSpPr>
          <a:xfrm>
            <a:off x="3526961" y="3131367"/>
            <a:ext cx="4281582" cy="481263"/>
            <a:chOff x="3526961" y="3131367"/>
            <a:chExt cx="4281582" cy="481263"/>
          </a:xfrm>
        </p:grpSpPr>
        <p:sp>
          <p:nvSpPr>
            <p:cNvPr id="14" name="加号 13"/>
            <p:cNvSpPr/>
            <p:nvPr>
              <p:custDataLst>
                <p:tags r:id="rId5"/>
              </p:custDataLst>
            </p:nvPr>
          </p:nvSpPr>
          <p:spPr>
            <a:xfrm>
              <a:off x="3526961" y="3131367"/>
              <a:ext cx="518576" cy="481263"/>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15" name="等号 14"/>
            <p:cNvSpPr/>
            <p:nvPr>
              <p:custDataLst>
                <p:tags r:id="rId6"/>
              </p:custDataLst>
            </p:nvPr>
          </p:nvSpPr>
          <p:spPr>
            <a:xfrm>
              <a:off x="7171378" y="3161826"/>
              <a:ext cx="637165" cy="420346"/>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Times New Roman" panose="02020603050405020304" pitchFamily="18" charset="0"/>
                <a:ea typeface="黑体" panose="02010609060101010101" charset="-122"/>
                <a:cs typeface="Times New Roman" panose="02020603050405020304" pitchFamily="18" charset="0"/>
              </a:endParaRPr>
            </a:p>
          </p:txBody>
        </p:sp>
      </p:grpSp>
      <p:pic>
        <p:nvPicPr>
          <p:cNvPr id="16" name="图片 15"/>
          <p:cNvPicPr>
            <a:picLocks noChangeAspect="1"/>
          </p:cNvPicPr>
          <p:nvPr>
            <p:custDataLst>
              <p:tags r:id="rId7"/>
            </p:custDataLst>
          </p:nvPr>
        </p:nvPicPr>
        <p:blipFill>
          <a:blip r:embed="rId8"/>
          <a:stretch>
            <a:fillRect/>
          </a:stretch>
        </p:blipFill>
        <p:spPr>
          <a:xfrm>
            <a:off x="784976" y="2280745"/>
            <a:ext cx="2696188" cy="2398567"/>
          </a:xfrm>
          <a:prstGeom prst="rect">
            <a:avLst/>
          </a:prstGeom>
        </p:spPr>
      </p:pic>
      <p:pic>
        <p:nvPicPr>
          <p:cNvPr id="17" name="图片 16"/>
          <p:cNvPicPr>
            <a:picLocks noChangeAspect="1"/>
          </p:cNvPicPr>
          <p:nvPr>
            <p:custDataLst>
              <p:tags r:id="rId9"/>
            </p:custDataLst>
          </p:nvPr>
        </p:nvPicPr>
        <p:blipFill>
          <a:blip r:embed="rId10"/>
          <a:stretch>
            <a:fillRect/>
          </a:stretch>
        </p:blipFill>
        <p:spPr>
          <a:xfrm>
            <a:off x="4173490" y="2275168"/>
            <a:ext cx="2753746" cy="2425426"/>
          </a:xfrm>
          <a:prstGeom prst="rect">
            <a:avLst/>
          </a:prstGeom>
        </p:spPr>
      </p:pic>
      <p:grpSp>
        <p:nvGrpSpPr>
          <p:cNvPr id="8" name="组合 7"/>
          <p:cNvGrpSpPr/>
          <p:nvPr>
            <p:custDataLst>
              <p:tags r:id="rId11"/>
            </p:custDataLst>
          </p:nvPr>
        </p:nvGrpSpPr>
        <p:grpSpPr>
          <a:xfrm>
            <a:off x="7619562" y="1930269"/>
            <a:ext cx="3209285" cy="3095033"/>
            <a:chOff x="7619562" y="1890103"/>
            <a:chExt cx="3209285" cy="3095033"/>
          </a:xfrm>
        </p:grpSpPr>
        <p:pic>
          <p:nvPicPr>
            <p:cNvPr id="11" name="图片 10"/>
            <p:cNvPicPr>
              <a:picLocks noChangeAspect="1"/>
            </p:cNvPicPr>
            <p:nvPr>
              <p:custDataLst>
                <p:tags r:id="rId12"/>
              </p:custDataLst>
            </p:nvPr>
          </p:nvPicPr>
          <p:blipFill>
            <a:blip r:embed="rId13"/>
            <a:stretch>
              <a:fillRect/>
            </a:stretch>
          </p:blipFill>
          <p:spPr>
            <a:xfrm>
              <a:off x="7902399" y="1890103"/>
              <a:ext cx="2838736" cy="2846724"/>
            </a:xfrm>
            <a:prstGeom prst="rect">
              <a:avLst/>
            </a:prstGeom>
            <a:ln>
              <a:noFill/>
            </a:ln>
            <a:effectLst>
              <a:softEdge rad="112500"/>
            </a:effectLst>
          </p:spPr>
        </p:pic>
        <p:sp>
          <p:nvSpPr>
            <p:cNvPr id="18" name="Rectangle 4"/>
            <p:cNvSpPr>
              <a:spLocks noChangeArrowheads="1"/>
            </p:cNvSpPr>
            <p:nvPr>
              <p:custDataLst>
                <p:tags r:id="rId14"/>
              </p:custDataLst>
            </p:nvPr>
          </p:nvSpPr>
          <p:spPr bwMode="auto">
            <a:xfrm>
              <a:off x="7619562" y="4616836"/>
              <a:ext cx="320928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defRPr>
                  <a:solidFill>
                    <a:schemeClr val="tx1"/>
                  </a:solidFill>
                  <a:latin typeface="Arial" panose="020B0604020202020204" pitchFamily="34" charset="0"/>
                  <a:ea typeface="宋体" panose="02010600030101010101" pitchFamily="2" charset="-122"/>
                </a:defRPr>
              </a:lvl1pPr>
              <a:lvl2pPr marL="742950" indent="-285750" algn="l">
                <a:defRPr>
                  <a:solidFill>
                    <a:schemeClr val="tx1"/>
                  </a:solidFill>
                  <a:latin typeface="Arial" panose="020B0604020202020204" pitchFamily="34" charset="0"/>
                  <a:ea typeface="宋体" panose="02010600030101010101" pitchFamily="2" charset="-122"/>
                </a:defRPr>
              </a:lvl2pPr>
              <a:lvl3pPr marL="1143000" indent="-228600" algn="l">
                <a:defRPr>
                  <a:solidFill>
                    <a:schemeClr val="tx1"/>
                  </a:solidFill>
                  <a:latin typeface="Arial" panose="020B0604020202020204" pitchFamily="34" charset="0"/>
                  <a:ea typeface="宋体" panose="02010600030101010101" pitchFamily="2" charset="-122"/>
                </a:defRPr>
              </a:lvl3pPr>
              <a:lvl4pPr marL="1600200" indent="-228600" algn="l">
                <a:defRPr>
                  <a:solidFill>
                    <a:schemeClr val="tx1"/>
                  </a:solidFill>
                  <a:latin typeface="Arial" panose="020B0604020202020204" pitchFamily="34" charset="0"/>
                  <a:ea typeface="宋体" panose="02010600030101010101" pitchFamily="2" charset="-122"/>
                </a:defRPr>
              </a:lvl4pPr>
              <a:lvl5pPr marL="2057400" indent="-228600" algn="l">
                <a:defRPr>
                  <a:solidFill>
                    <a:schemeClr val="tx1"/>
                  </a:solidFill>
                  <a:latin typeface="Arial" panose="020B060402020202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indent="360045" defTabSz="457200">
                <a:lnSpc>
                  <a:spcPct val="100000"/>
                </a:lnSpc>
                <a:defRPr/>
              </a:pPr>
              <a:r>
                <a:rPr lang="en-US" altLang="zh-CN" sz="1800">
                  <a:latin typeface="Times New Roman" panose="02020603050405020304" pitchFamily="18" charset="0"/>
                  <a:ea typeface="黑体" panose="02010609060101010101" charset="-122"/>
                  <a:cs typeface="Times New Roman" panose="02020603050405020304" pitchFamily="18" charset="0"/>
                </a:rPr>
                <a:t>“</a:t>
              </a:r>
              <a:r>
                <a:rPr lang="zh-CN" altLang="en-US" sz="1800">
                  <a:latin typeface="Times New Roman" panose="02020603050405020304" pitchFamily="18" charset="0"/>
                  <a:ea typeface="黑体" panose="02010609060101010101" charset="-122"/>
                  <a:cs typeface="Times New Roman" panose="02020603050405020304" pitchFamily="18" charset="0"/>
                </a:rPr>
                <a:t>番茄</a:t>
              </a:r>
              <a:r>
                <a:rPr lang="en-US" altLang="zh-CN" sz="1800">
                  <a:latin typeface="Times New Roman" panose="02020603050405020304" pitchFamily="18" charset="0"/>
                  <a:ea typeface="黑体" panose="02010609060101010101" charset="-122"/>
                  <a:cs typeface="Times New Roman" panose="02020603050405020304" pitchFamily="18" charset="0"/>
                </a:rPr>
                <a:t>-</a:t>
              </a:r>
              <a:r>
                <a:rPr lang="zh-CN" altLang="en-US" sz="1800">
                  <a:latin typeface="Times New Roman" panose="02020603050405020304" pitchFamily="18" charset="0"/>
                  <a:ea typeface="黑体" panose="02010609060101010101" charset="-122"/>
                  <a:cs typeface="Times New Roman" panose="02020603050405020304" pitchFamily="18" charset="0"/>
                </a:rPr>
                <a:t>马铃薯</a:t>
              </a:r>
              <a:r>
                <a:rPr lang="en-US" altLang="zh-CN" sz="1800">
                  <a:latin typeface="Times New Roman" panose="02020603050405020304" pitchFamily="18" charset="0"/>
                  <a:ea typeface="黑体" panose="02010609060101010101" charset="-122"/>
                  <a:cs typeface="Times New Roman" panose="02020603050405020304" pitchFamily="18" charset="0"/>
                </a:rPr>
                <a:t>”</a:t>
              </a:r>
              <a:r>
                <a:rPr lang="zh-CN" altLang="en-US" sz="1800">
                  <a:latin typeface="Times New Roman" panose="02020603050405020304" pitchFamily="18" charset="0"/>
                  <a:ea typeface="黑体" panose="02010609060101010101" charset="-122"/>
                  <a:cs typeface="Times New Roman" panose="02020603050405020304" pitchFamily="18" charset="0"/>
                </a:rPr>
                <a:t>的假想图</a:t>
              </a:r>
              <a:endParaRPr lang="zh-CN" altLang="en-US" sz="1800">
                <a:latin typeface="Times New Roman" panose="02020603050405020304" pitchFamily="18" charset="0"/>
                <a:ea typeface="黑体" panose="02010609060101010101" charset="-122"/>
                <a:cs typeface="Times New Roman" panose="02020603050405020304" pitchFamily="18" charset="0"/>
              </a:endParaRPr>
            </a:p>
          </p:txBody>
        </p:sp>
      </p:grpSp>
      <p:sp>
        <p:nvSpPr>
          <p:cNvPr id="10" name="文本框 9"/>
          <p:cNvSpPr txBox="1"/>
          <p:nvPr>
            <p:custDataLst>
              <p:tags r:id="rId15"/>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植物体细胞杂交技术</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pic>
        <p:nvPicPr>
          <p:cNvPr id="41988" name="图片 6"/>
          <p:cNvPicPr>
            <a:picLocks noGrp="1" noChangeAspect="1"/>
          </p:cNvPicPr>
          <p:nvPr>
            <p:custDataLst>
              <p:tags r:id="rId16"/>
            </p:custDataLst>
          </p:nvPr>
        </p:nvPicPr>
        <p:blipFill>
          <a:blip r:embed="rId17"/>
          <a:stretch>
            <a:fillRect/>
          </a:stretch>
        </p:blipFill>
        <p:spPr>
          <a:xfrm>
            <a:off x="9502775" y="4215765"/>
            <a:ext cx="2689225" cy="270319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par>
                                <p:cTn id="27" presetID="4" presetClass="entr" presetSubtype="16"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ox(in)">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ppt_x"/>
                                          </p:val>
                                        </p:tav>
                                        <p:tav tm="100000">
                                          <p:val>
                                            <p:strVal val="#ppt_x"/>
                                          </p:val>
                                        </p:tav>
                                      </p:tavLst>
                                    </p:anim>
                                    <p:anim calcmode="lin" valueType="num">
                                      <p:cBhvr additive="base">
                                        <p:cTn id="3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19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ldLvl="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 name="图片 7"/>
          <p:cNvPicPr>
            <a:picLocks noChangeAspect="1"/>
          </p:cNvPicPr>
          <p:nvPr userDrawn="1"/>
        </p:nvPicPr>
        <p:blipFill rotWithShape="1">
          <a:blip r:embed="rId1">
            <a:extLst>
              <a:ext uri="{28A0092B-C50C-407E-A947-70E740481C1C}">
                <a14:useLocalDpi xmlns:a14="http://schemas.microsoft.com/office/drawing/2010/main" val="0"/>
              </a:ext>
            </a:extLst>
          </a:blip>
          <a:srcRect l="8906" t="16562" r="2501" b="20156"/>
          <a:stretch>
            <a:fillRect/>
          </a:stretch>
        </p:blipFill>
        <p:spPr>
          <a:xfrm>
            <a:off x="10236200" y="76212"/>
            <a:ext cx="1728000" cy="925722"/>
          </a:xfrm>
          <a:prstGeom prst="rect">
            <a:avLst/>
          </a:prstGeom>
        </p:spPr>
      </p:pic>
      <p:cxnSp>
        <p:nvCxnSpPr>
          <p:cNvPr id="10" name="直接连接符 9"/>
          <p:cNvCxnSpPr/>
          <p:nvPr userDrawn="1"/>
        </p:nvCxnSpPr>
        <p:spPr>
          <a:xfrm>
            <a:off x="165101" y="952500"/>
            <a:ext cx="10045700" cy="0"/>
          </a:xfrm>
          <a:prstGeom prst="line">
            <a:avLst/>
          </a:prstGeom>
          <a:ln w="28575">
            <a:solidFill>
              <a:srgbClr val="47955E"/>
            </a:solidFill>
          </a:ln>
        </p:spPr>
        <p:style>
          <a:lnRef idx="1">
            <a:schemeClr val="accent1"/>
          </a:lnRef>
          <a:fillRef idx="0">
            <a:schemeClr val="accent1"/>
          </a:fillRef>
          <a:effectRef idx="0">
            <a:schemeClr val="accent1"/>
          </a:effectRef>
          <a:fontRef idx="minor">
            <a:schemeClr val="tx1"/>
          </a:fontRef>
        </p:style>
      </p:cxnSp>
      <p:sp>
        <p:nvSpPr>
          <p:cNvPr id="4" name="Rectangle 2"/>
          <p:cNvSpPr txBox="1"/>
          <p:nvPr/>
        </p:nvSpPr>
        <p:spPr>
          <a:xfrm>
            <a:off x="3043555" y="1753553"/>
            <a:ext cx="5940425" cy="1470025"/>
          </a:xfrm>
          <a:prstGeom prst="rect">
            <a:avLst/>
          </a:prstGeom>
        </p:spPr>
        <p:txBody>
          <a:bodyPr vert="horz" wrap="square" lIns="91440" tIns="45720" rIns="91440" bIns="45720" rtlCol="0" anchor="ctr">
            <a:normAutofit/>
          </a:bodyPr>
          <a:lstStyle>
            <a:defPPr>
              <a:defRPr/>
            </a:defPPr>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b="1" dirty="0">
                <a:latin typeface="Times New Roman" panose="02020603050405020304" pitchFamily="18" charset="0"/>
                <a:ea typeface="黑体" panose="02010609060101010101" charset="-122"/>
                <a:cs typeface="Times New Roman" panose="02020603050405020304" pitchFamily="18" charset="0"/>
              </a:rPr>
              <a:t>第</a:t>
            </a:r>
            <a:r>
              <a:rPr lang="en-US" altLang="zh-CN" b="1" dirty="0">
                <a:latin typeface="Times New Roman" panose="02020603050405020304" pitchFamily="18" charset="0"/>
                <a:ea typeface="黑体" panose="02010609060101010101" charset="-122"/>
                <a:cs typeface="Times New Roman" panose="02020603050405020304" pitchFamily="18" charset="0"/>
              </a:rPr>
              <a:t>2</a:t>
            </a:r>
            <a:r>
              <a:rPr lang="zh-CN" altLang="en-US" b="1" dirty="0">
                <a:latin typeface="Times New Roman" panose="02020603050405020304" pitchFamily="18" charset="0"/>
                <a:ea typeface="黑体" panose="02010609060101010101" charset="-122"/>
                <a:cs typeface="Times New Roman" panose="02020603050405020304" pitchFamily="18" charset="0"/>
              </a:rPr>
              <a:t>章 细胞工程</a:t>
            </a:r>
            <a:endParaRPr lang="en-US" altLang="zh-CN" b="1" dirty="0">
              <a:latin typeface="Times New Roman" panose="02020603050405020304" pitchFamily="18" charset="0"/>
              <a:ea typeface="黑体" panose="02010609060101010101" charset="-122"/>
              <a:cs typeface="Times New Roman" panose="02020603050405020304" pitchFamily="18" charset="0"/>
            </a:endParaRPr>
          </a:p>
        </p:txBody>
      </p:sp>
      <p:sp>
        <p:nvSpPr>
          <p:cNvPr id="9" name="Rectangle 3"/>
          <p:cNvSpPr txBox="1"/>
          <p:nvPr/>
        </p:nvSpPr>
        <p:spPr>
          <a:xfrm>
            <a:off x="1366838" y="3320415"/>
            <a:ext cx="9177337" cy="863600"/>
          </a:xfrm>
          <a:prstGeom prst="rect">
            <a:avLst/>
          </a:prstGeom>
        </p:spPr>
        <p:txBody>
          <a:bodyPr vert="horz" wrap="square" lIns="91440" tIns="45720" rIns="91440" bIns="45720" rtlCol="0" anchor="t">
            <a:normAutofit/>
          </a:bodyPr>
          <a:lstStyle>
            <a:defPPr>
              <a:defRPr/>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4400" b="1" dirty="0">
                <a:effectLst/>
                <a:latin typeface="Times New Roman" panose="02020603050405020304" pitchFamily="18" charset="0"/>
                <a:ea typeface="楷体" panose="02010609060101010101" pitchFamily="49" charset="-122"/>
                <a:cs typeface="Times New Roman" panose="02020603050405020304" pitchFamily="18" charset="0"/>
              </a:rPr>
              <a:t>第</a:t>
            </a:r>
            <a:r>
              <a:rPr lang="en-US" altLang="zh-CN" sz="4400" b="1" dirty="0">
                <a:effectLst/>
                <a:latin typeface="Times New Roman" panose="02020603050405020304" pitchFamily="18" charset="0"/>
                <a:ea typeface="楷体" panose="02010609060101010101" pitchFamily="49" charset="-122"/>
                <a:cs typeface="Times New Roman" panose="02020603050405020304" pitchFamily="18" charset="0"/>
              </a:rPr>
              <a:t>1</a:t>
            </a:r>
            <a:r>
              <a:rPr lang="zh-CN" altLang="en-US" sz="4400" b="1" dirty="0">
                <a:effectLst/>
                <a:latin typeface="Times New Roman" panose="02020603050405020304" pitchFamily="18" charset="0"/>
                <a:ea typeface="楷体" panose="02010609060101010101" pitchFamily="49" charset="-122"/>
                <a:cs typeface="Times New Roman" panose="02020603050405020304" pitchFamily="18" charset="0"/>
              </a:rPr>
              <a:t>节  植物细胞工程</a:t>
            </a:r>
            <a:endParaRPr lang="zh-CN" altLang="en-US" sz="4400" b="1" dirty="0">
              <a:effectLst/>
              <a:latin typeface="Times New Roman" panose="02020603050405020304" pitchFamily="18" charset="0"/>
              <a:ea typeface="楷体" panose="02010609060101010101" pitchFamily="49" charset="-122"/>
              <a:cs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custDataLst>
              <p:tags r:id="rId1"/>
            </p:custDataLst>
          </p:nvPr>
        </p:nvSpPr>
        <p:spPr>
          <a:xfrm>
            <a:off x="1682115" y="1101725"/>
            <a:ext cx="10189845" cy="1124585"/>
          </a:xfrm>
          <a:prstGeom prst="rect">
            <a:avLst/>
          </a:prstGeom>
        </p:spPr>
        <p:txBody>
          <a:bodyPr wrap="square">
            <a:spAutoFit/>
          </a:bodyPr>
          <a:lstStyle/>
          <a:p>
            <a:pPr>
              <a:lnSpc>
                <a:spcPct val="120000"/>
              </a:lnSpc>
              <a:spcBef>
                <a:spcPct val="0"/>
              </a:spcBef>
            </a:pPr>
            <a:r>
              <a:rPr lang="zh-CN" altLang="en-US" sz="2800" smtClean="0">
                <a:latin typeface="Times New Roman" panose="02020603050405020304" pitchFamily="18" charset="0"/>
                <a:ea typeface="黑体" panose="02010609060101010101" charset="-122"/>
                <a:cs typeface="Times New Roman" panose="02020603050405020304" pitchFamily="18" charset="0"/>
                <a:sym typeface="+mn-ea"/>
              </a:rPr>
              <a:t>将</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不同来源</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的植物细胞，在</a:t>
            </a:r>
            <a:r>
              <a:rPr lang="zh-CN" altLang="en-US" sz="2800">
                <a:solidFill>
                  <a:srgbClr val="FF0000"/>
                </a:solidFill>
                <a:effectLst/>
                <a:latin typeface="Times New Roman" panose="02020603050405020304" pitchFamily="18" charset="0"/>
                <a:ea typeface="黑体" panose="02010609060101010101" charset="-122"/>
                <a:cs typeface="Times New Roman" panose="02020603050405020304" pitchFamily="18" charset="0"/>
                <a:sym typeface="+mn-ea"/>
              </a:rPr>
              <a:t>一定条件下</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融合成</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杂种细胞</a:t>
            </a:r>
            <a:r>
              <a:rPr lang="zh-CN" altLang="en-US" sz="2800" smtClean="0">
                <a:latin typeface="Times New Roman" panose="02020603050405020304" pitchFamily="18" charset="0"/>
                <a:ea typeface="黑体" panose="02010609060101010101" charset="-122"/>
                <a:cs typeface="Times New Roman" panose="02020603050405020304" pitchFamily="18" charset="0"/>
                <a:sym typeface="+mn-ea"/>
              </a:rPr>
              <a:t>，并</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把杂种细胞</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培育成新植物体</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的技术。 </a:t>
            </a:r>
            <a:endParaRPr lang="zh-CN" altLang="en-US" sz="3200">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6" name="矩形 5"/>
          <p:cNvSpPr/>
          <p:nvPr>
            <p:custDataLst>
              <p:tags r:id="rId2"/>
            </p:custDataLst>
          </p:nvPr>
        </p:nvSpPr>
        <p:spPr>
          <a:xfrm>
            <a:off x="382243" y="1158526"/>
            <a:ext cx="1605280" cy="521970"/>
          </a:xfrm>
          <a:prstGeom prst="rect">
            <a:avLst/>
          </a:prstGeom>
        </p:spPr>
        <p:txBody>
          <a:bodyPr wrap="none">
            <a:spAutoFit/>
          </a:bodyPr>
          <a:lstStyle/>
          <a:p>
            <a:r>
              <a:rPr lang="en-US" altLang="zh-CN" sz="2800">
                <a:solidFill>
                  <a:prstClr val="black"/>
                </a:solidFill>
                <a:latin typeface="Times New Roman" panose="02020603050405020304" pitchFamily="18" charset="0"/>
                <a:ea typeface="黑体" panose="02010609060101010101" charset="-122"/>
                <a:cs typeface="Times New Roman" panose="02020603050405020304" pitchFamily="18" charset="0"/>
              </a:rPr>
              <a:t>1. </a:t>
            </a:r>
            <a:r>
              <a:rPr lang="zh-CN" altLang="en-US" sz="2800">
                <a:solidFill>
                  <a:prstClr val="black"/>
                </a:solidFill>
                <a:latin typeface="Times New Roman" panose="02020603050405020304" pitchFamily="18" charset="0"/>
                <a:ea typeface="黑体" panose="02010609060101010101" charset="-122"/>
                <a:cs typeface="Times New Roman" panose="02020603050405020304" pitchFamily="18" charset="0"/>
              </a:rPr>
              <a:t>概念：</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7" name="文本框 6"/>
          <p:cNvSpPr txBox="1"/>
          <p:nvPr>
            <p:custDataLst>
              <p:tags r:id="rId3"/>
            </p:custDataLst>
          </p:nvPr>
        </p:nvSpPr>
        <p:spPr>
          <a:xfrm>
            <a:off x="801343" y="2428469"/>
            <a:ext cx="10965414" cy="953135"/>
          </a:xfrm>
          <a:prstGeom prst="rect">
            <a:avLst/>
          </a:prstGeom>
          <a:noFill/>
          <a:ln w="9525">
            <a:noFill/>
          </a:ln>
        </p:spPr>
        <p:txBody>
          <a:bodyPr wrap="square">
            <a:spAutoFit/>
          </a:bodyPr>
          <a:lstStyle/>
          <a:p>
            <a:r>
              <a:rPr lang="zh-CN" altLang="en-US" sz="2800" noProof="1" smtClean="0">
                <a:solidFill>
                  <a:schemeClr val="tx1"/>
                </a:solidFill>
                <a:latin typeface="Times New Roman" panose="02020603050405020304" pitchFamily="18" charset="0"/>
                <a:ea typeface="黑体" panose="02010609060101010101" charset="-122"/>
                <a:cs typeface="Times New Roman" panose="02020603050405020304" pitchFamily="18" charset="0"/>
              </a:rPr>
              <a:t>参考</a:t>
            </a:r>
            <a:r>
              <a:rPr lang="zh-CN" altLang="en-US" sz="2800" noProof="1">
                <a:solidFill>
                  <a:schemeClr val="tx1"/>
                </a:solidFill>
                <a:latin typeface="Times New Roman" panose="02020603050405020304" pitchFamily="18" charset="0"/>
                <a:ea typeface="黑体" panose="02010609060101010101" charset="-122"/>
                <a:cs typeface="Times New Roman" panose="02020603050405020304" pitchFamily="18" charset="0"/>
              </a:rPr>
              <a:t>动物细胞融合，若是植物细胞之间的杂交</a:t>
            </a:r>
            <a:r>
              <a:rPr lang="zh-CN" altLang="en-US" sz="2800" noProof="1" smtClean="0">
                <a:solidFill>
                  <a:schemeClr val="tx1"/>
                </a:solidFill>
                <a:latin typeface="Times New Roman" panose="02020603050405020304" pitchFamily="18" charset="0"/>
                <a:ea typeface="黑体" panose="02010609060101010101" charset="-122"/>
                <a:cs typeface="Times New Roman" panose="02020603050405020304" pitchFamily="18" charset="0"/>
              </a:rPr>
              <a:t>，则应先</a:t>
            </a:r>
            <a:r>
              <a:rPr lang="zh-CN" altLang="en-US" sz="2800" noProof="1">
                <a:solidFill>
                  <a:schemeClr val="tx1"/>
                </a:solidFill>
                <a:latin typeface="Times New Roman" panose="02020603050405020304" pitchFamily="18" charset="0"/>
                <a:ea typeface="黑体" panose="02010609060101010101" charset="-122"/>
                <a:cs typeface="Times New Roman" panose="02020603050405020304" pitchFamily="18" charset="0"/>
              </a:rPr>
              <a:t>做什么？得到杂种细胞后，如何培育成植株？</a:t>
            </a:r>
            <a:endParaRPr lang="zh-CN" altLang="en-US" sz="2800" noProof="1">
              <a:solidFill>
                <a:schemeClr val="tx1"/>
              </a:solidFill>
              <a:latin typeface="Times New Roman" panose="02020603050405020304" pitchFamily="18" charset="0"/>
              <a:ea typeface="黑体" panose="02010609060101010101" charset="-122"/>
              <a:cs typeface="Times New Roman" panose="02020603050405020304" pitchFamily="18" charset="0"/>
            </a:endParaRPr>
          </a:p>
        </p:txBody>
      </p:sp>
      <p:pic>
        <p:nvPicPr>
          <p:cNvPr id="80" name="图片 79"/>
          <p:cNvPicPr>
            <a:picLocks noChangeAspect="1"/>
          </p:cNvPicPr>
          <p:nvPr>
            <p:custDataLst>
              <p:tags r:id="rId4"/>
            </p:custDataLst>
          </p:nvPr>
        </p:nvPicPr>
        <p:blipFill>
          <a:blip r:embed="rId5"/>
          <a:srcRect l="13049" r="3075" b="2072"/>
          <a:stretch>
            <a:fillRect/>
          </a:stretch>
        </p:blipFill>
        <p:spPr>
          <a:xfrm>
            <a:off x="9359900" y="3807096"/>
            <a:ext cx="2511425" cy="1820545"/>
          </a:xfrm>
          <a:prstGeom prst="rect">
            <a:avLst/>
          </a:prstGeom>
        </p:spPr>
      </p:pic>
      <p:sp>
        <p:nvSpPr>
          <p:cNvPr id="10" name="文本框 9"/>
          <p:cNvSpPr txBox="1"/>
          <p:nvPr>
            <p:custDataLst>
              <p:tags r:id="rId6"/>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植物体细胞杂交技术</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pic>
        <p:nvPicPr>
          <p:cNvPr id="2" name="图片 1"/>
          <p:cNvPicPr>
            <a:picLocks noChangeAspect="1"/>
          </p:cNvPicPr>
          <p:nvPr/>
        </p:nvPicPr>
        <p:blipFill>
          <a:blip r:embed="rId7"/>
          <a:stretch>
            <a:fillRect/>
          </a:stretch>
        </p:blipFill>
        <p:spPr>
          <a:xfrm>
            <a:off x="1682115" y="3583305"/>
            <a:ext cx="6873240" cy="256921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2" presetClass="entr" presetSubtype="4" fill="hold" nodeType="withEffect">
                                  <p:stCondLst>
                                    <p:cond delay="0"/>
                                  </p:stCondLst>
                                  <p:childTnLst>
                                    <p:set>
                                      <p:cBhvr>
                                        <p:cTn id="9" dur="1" fill="hold">
                                          <p:stCondLst>
                                            <p:cond delay="0"/>
                                          </p:stCondLst>
                                        </p:cTn>
                                        <p:tgtEl>
                                          <p:spTgt spid="80"/>
                                        </p:tgtEl>
                                        <p:attrNameLst>
                                          <p:attrName>style.visibility</p:attrName>
                                        </p:attrNameLst>
                                      </p:cBhvr>
                                      <p:to>
                                        <p:strVal val="visible"/>
                                      </p:to>
                                    </p:set>
                                    <p:anim calcmode="lin" valueType="num">
                                      <p:cBhvr additive="base">
                                        <p:cTn id="10" dur="500" fill="hold"/>
                                        <p:tgtEl>
                                          <p:spTgt spid="80"/>
                                        </p:tgtEl>
                                        <p:attrNameLst>
                                          <p:attrName>ppt_x</p:attrName>
                                        </p:attrNameLst>
                                      </p:cBhvr>
                                      <p:tavLst>
                                        <p:tav tm="0">
                                          <p:val>
                                            <p:strVal val="#ppt_x"/>
                                          </p:val>
                                        </p:tav>
                                        <p:tav tm="100000">
                                          <p:val>
                                            <p:strVal val="#ppt_x"/>
                                          </p:val>
                                        </p:tav>
                                      </p:tavLst>
                                    </p:anim>
                                    <p:anim calcmode="lin" valueType="num">
                                      <p:cBhvr additive="base">
                                        <p:cTn id="11" dur="500" fill="hold"/>
                                        <p:tgtEl>
                                          <p:spTgt spid="80"/>
                                        </p:tgtEl>
                                        <p:attrNameLst>
                                          <p:attrName>ppt_y</p:attrName>
                                        </p:attrNameLst>
                                      </p:cBhvr>
                                      <p:tavLst>
                                        <p:tav tm="0">
                                          <p:val>
                                            <p:strVal val="1+#ppt_h/2"/>
                                          </p:val>
                                        </p:tav>
                                        <p:tav tm="100000">
                                          <p:val>
                                            <p:strVal val="#ppt_y"/>
                                          </p:val>
                                        </p:tav>
                                      </p:tavLst>
                                    </p:anim>
                                  </p:childTnLst>
                                </p:cTn>
                              </p:par>
                              <p:par>
                                <p:cTn id="12" presetID="1"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3550" y="1176020"/>
            <a:ext cx="9055735" cy="521970"/>
          </a:xfrm>
          <a:prstGeom prst="rect">
            <a:avLst/>
          </a:prstGeom>
          <a:solidFill>
            <a:schemeClr val="accent6">
              <a:lumMod val="20000"/>
              <a:lumOff val="80000"/>
            </a:schemeClr>
          </a:solidFill>
          <a:ln w="9525">
            <a:noFill/>
          </a:ln>
        </p:spPr>
        <p:txBody>
          <a:bodyPr wrap="square" anchor="t">
            <a:spAutoFit/>
          </a:bodyPr>
          <a:lstStyle/>
          <a:p>
            <a:r>
              <a:rPr lang="zh-CN" altLang="en-US" sz="2800">
                <a:latin typeface="Times New Roman" panose="02020603050405020304" pitchFamily="18" charset="0"/>
                <a:ea typeface="黑体" panose="02010609060101010101" charset="-122"/>
              </a:rPr>
              <a:t>不同植物的体细胞发生融合，遇到的第一个障碍是什么？</a:t>
            </a:r>
            <a:endParaRPr lang="zh-CN" altLang="en-US" sz="2800">
              <a:latin typeface="Times New Roman" panose="02020603050405020304" pitchFamily="18" charset="0"/>
              <a:ea typeface="黑体" panose="02010609060101010101" charset="-122"/>
            </a:endParaRPr>
          </a:p>
        </p:txBody>
      </p:sp>
      <p:pic>
        <p:nvPicPr>
          <p:cNvPr id="5124" name="Picture 4" descr="http://www.bbioo.com/uploadfile/200507/20050727082437134.jpg"/>
          <p:cNvPicPr>
            <a:picLocks noChangeAspect="1"/>
          </p:cNvPicPr>
          <p:nvPr/>
        </p:nvPicPr>
        <p:blipFill>
          <a:blip r:embed="rId1"/>
          <a:stretch>
            <a:fillRect/>
          </a:stretch>
        </p:blipFill>
        <p:spPr>
          <a:xfrm>
            <a:off x="1612900" y="2401888"/>
            <a:ext cx="4232275" cy="3429000"/>
          </a:xfrm>
          <a:prstGeom prst="rect">
            <a:avLst/>
          </a:prstGeom>
          <a:noFill/>
          <a:ln w="9525">
            <a:noFill/>
          </a:ln>
        </p:spPr>
      </p:pic>
      <p:sp>
        <p:nvSpPr>
          <p:cNvPr id="6" name="TextBox 5"/>
          <p:cNvSpPr txBox="1"/>
          <p:nvPr/>
        </p:nvSpPr>
        <p:spPr>
          <a:xfrm>
            <a:off x="6021705" y="2267903"/>
            <a:ext cx="3216275" cy="521970"/>
          </a:xfrm>
          <a:prstGeom prst="rect">
            <a:avLst/>
          </a:prstGeom>
          <a:noFill/>
          <a:ln w="9525">
            <a:noFill/>
          </a:ln>
        </p:spPr>
        <p:txBody>
          <a:bodyPr wrap="square" anchor="t">
            <a:spAutoFit/>
          </a:bodyPr>
          <a:lstStyle/>
          <a:p>
            <a:r>
              <a:rPr lang="zh-CN" altLang="en-US" sz="2800">
                <a:solidFill>
                  <a:srgbClr val="C00000"/>
                </a:solidFill>
                <a:latin typeface="Times New Roman" panose="02020603050405020304" pitchFamily="18" charset="0"/>
                <a:ea typeface="黑体" panose="02010609060101010101" charset="-122"/>
              </a:rPr>
              <a:t>如何去掉细胞壁呢？</a:t>
            </a:r>
            <a:endParaRPr lang="zh-CN" altLang="en-US" sz="2800">
              <a:solidFill>
                <a:srgbClr val="C00000"/>
              </a:solidFill>
              <a:latin typeface="Times New Roman" panose="02020603050405020304" pitchFamily="18" charset="0"/>
              <a:ea typeface="黑体" panose="02010609060101010101" charset="-122"/>
            </a:endParaRPr>
          </a:p>
        </p:txBody>
      </p:sp>
      <p:sp>
        <p:nvSpPr>
          <p:cNvPr id="25" name="文本框 112652"/>
          <p:cNvSpPr txBox="1"/>
          <p:nvPr/>
        </p:nvSpPr>
        <p:spPr>
          <a:xfrm>
            <a:off x="6021705" y="3272790"/>
            <a:ext cx="1551940" cy="521970"/>
          </a:xfrm>
          <a:prstGeom prst="rect">
            <a:avLst/>
          </a:prstGeom>
          <a:noFill/>
          <a:ln w="9525">
            <a:noFill/>
          </a:ln>
        </p:spPr>
        <p:txBody>
          <a:bodyPr wrap="square" anchor="t">
            <a:spAutoFit/>
          </a:bodyPr>
          <a:lstStyle/>
          <a:p>
            <a:pPr>
              <a:spcBef>
                <a:spcPct val="50000"/>
              </a:spcBef>
            </a:pPr>
            <a:r>
              <a:rPr lang="zh-CN" altLang="zh-CN" sz="2800">
                <a:latin typeface="Times New Roman" panose="02020603050405020304" pitchFamily="18" charset="0"/>
                <a:ea typeface="黑体" panose="02010609060101010101" charset="-122"/>
              </a:rPr>
              <a:t>酶解法</a:t>
            </a:r>
            <a:endParaRPr lang="zh-CN" altLang="zh-CN" sz="2800">
              <a:latin typeface="Times New Roman" panose="02020603050405020304" pitchFamily="18" charset="0"/>
              <a:ea typeface="黑体" panose="02010609060101010101" charset="-122"/>
            </a:endParaRPr>
          </a:p>
        </p:txBody>
      </p:sp>
      <p:sp>
        <p:nvSpPr>
          <p:cNvPr id="29" name="文本框 112652"/>
          <p:cNvSpPr txBox="1"/>
          <p:nvPr/>
        </p:nvSpPr>
        <p:spPr>
          <a:xfrm>
            <a:off x="7416800" y="3008948"/>
            <a:ext cx="1444625" cy="521970"/>
          </a:xfrm>
          <a:prstGeom prst="rect">
            <a:avLst/>
          </a:prstGeom>
          <a:noFill/>
          <a:ln w="9525">
            <a:noFill/>
          </a:ln>
        </p:spPr>
        <p:txBody>
          <a:bodyPr wrap="square" anchor="t">
            <a:spAutoFit/>
          </a:bodyPr>
          <a:lstStyle/>
          <a:p>
            <a:pPr>
              <a:spcBef>
                <a:spcPct val="50000"/>
              </a:spcBef>
            </a:pPr>
            <a:r>
              <a:rPr lang="zh-CN" altLang="zh-CN" sz="2800">
                <a:latin typeface="Times New Roman" panose="02020603050405020304" pitchFamily="18" charset="0"/>
                <a:ea typeface="黑体" panose="02010609060101010101" charset="-122"/>
              </a:rPr>
              <a:t>果胶酶</a:t>
            </a:r>
            <a:endParaRPr lang="zh-CN" altLang="zh-CN" sz="2800">
              <a:latin typeface="Times New Roman" panose="02020603050405020304" pitchFamily="18" charset="0"/>
              <a:ea typeface="黑体" panose="02010609060101010101" charset="-122"/>
            </a:endParaRPr>
          </a:p>
        </p:txBody>
      </p:sp>
      <p:sp>
        <p:nvSpPr>
          <p:cNvPr id="30" name="文本框 112652"/>
          <p:cNvSpPr txBox="1"/>
          <p:nvPr/>
        </p:nvSpPr>
        <p:spPr>
          <a:xfrm>
            <a:off x="7343775" y="3645535"/>
            <a:ext cx="1992313" cy="521970"/>
          </a:xfrm>
          <a:prstGeom prst="rect">
            <a:avLst/>
          </a:prstGeom>
          <a:noFill/>
          <a:ln w="9525">
            <a:noFill/>
          </a:ln>
        </p:spPr>
        <p:txBody>
          <a:bodyPr wrap="square" anchor="t">
            <a:spAutoFit/>
          </a:bodyPr>
          <a:lstStyle/>
          <a:p>
            <a:pPr>
              <a:spcBef>
                <a:spcPct val="50000"/>
              </a:spcBef>
            </a:pPr>
            <a:r>
              <a:rPr lang="zh-CN" altLang="zh-CN" sz="2800">
                <a:latin typeface="Times New Roman" panose="02020603050405020304" pitchFamily="18" charset="0"/>
                <a:ea typeface="黑体" panose="02010609060101010101" charset="-122"/>
              </a:rPr>
              <a:t>纤维素酶</a:t>
            </a:r>
            <a:endParaRPr lang="zh-CN" altLang="zh-CN" sz="2800">
              <a:latin typeface="Times New Roman" panose="02020603050405020304" pitchFamily="18" charset="0"/>
              <a:ea typeface="黑体" panose="02010609060101010101" charset="-122"/>
            </a:endParaRPr>
          </a:p>
        </p:txBody>
      </p:sp>
      <p:sp>
        <p:nvSpPr>
          <p:cNvPr id="28" name="左大括号 27"/>
          <p:cNvSpPr/>
          <p:nvPr/>
        </p:nvSpPr>
        <p:spPr>
          <a:xfrm>
            <a:off x="7277100" y="3089275"/>
            <a:ext cx="139700" cy="919480"/>
          </a:xfrm>
          <a:prstGeom prst="leftBrace">
            <a:avLst/>
          </a:prstGeom>
          <a:ln w="19050">
            <a:solidFill>
              <a:srgbClr val="44684D"/>
            </a:solidFill>
          </a:ln>
        </p:spPr>
        <p:style>
          <a:lnRef idx="1">
            <a:schemeClr val="dk1"/>
          </a:lnRef>
          <a:fillRef idx="0">
            <a:schemeClr val="dk1"/>
          </a:fillRef>
          <a:effectRef idx="0">
            <a:schemeClr val="dk1"/>
          </a:effectRef>
          <a:fontRef idx="minor">
            <a:schemeClr val="tx1"/>
          </a:fontRef>
        </p:style>
        <p:txBody>
          <a:bodyPr rtlCol="0" anchor="ctr"/>
          <a:lstStyle/>
          <a:p>
            <a:pPr algn="ctr" fontAlgn="base"/>
            <a:endParaRPr lang="zh-CN" altLang="en-US" sz="2800" strike="noStrike" noProof="1">
              <a:latin typeface="Times New Roman" panose="02020603050405020304" pitchFamily="18" charset="0"/>
              <a:ea typeface="黑体" panose="02010609060101010101" charset="-122"/>
              <a:cs typeface="Times New Roman" panose="02020603050405020304" pitchFamily="18" charset="0"/>
            </a:endParaRPr>
          </a:p>
        </p:txBody>
      </p:sp>
      <p:pic>
        <p:nvPicPr>
          <p:cNvPr id="4" name="图片 3" descr="u=4119871952,726979219&amp;fm=26&amp;gp=0"/>
          <p:cNvPicPr>
            <a:picLocks noChangeAspect="1"/>
          </p:cNvPicPr>
          <p:nvPr/>
        </p:nvPicPr>
        <p:blipFill>
          <a:blip r:embed="rId2"/>
          <a:stretch>
            <a:fillRect/>
          </a:stretch>
        </p:blipFill>
        <p:spPr>
          <a:xfrm>
            <a:off x="1437005" y="2297748"/>
            <a:ext cx="4584700" cy="3008312"/>
          </a:xfrm>
          <a:prstGeom prst="rect">
            <a:avLst/>
          </a:prstGeom>
          <a:noFill/>
          <a:ln w="9525">
            <a:noFill/>
          </a:ln>
        </p:spPr>
      </p:pic>
      <p:cxnSp>
        <p:nvCxnSpPr>
          <p:cNvPr id="5" name="直接箭头连接符 4"/>
          <p:cNvCxnSpPr>
            <a:endCxn id="8" idx="1"/>
          </p:cNvCxnSpPr>
          <p:nvPr/>
        </p:nvCxnSpPr>
        <p:spPr>
          <a:xfrm flipV="1">
            <a:off x="5227638" y="4832668"/>
            <a:ext cx="2189163" cy="47625"/>
          </a:xfrm>
          <a:prstGeom prst="straightConnector1">
            <a:avLst/>
          </a:prstGeom>
          <a:ln w="158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7416800" y="4572000"/>
            <a:ext cx="2279650" cy="521970"/>
          </a:xfrm>
          <a:prstGeom prst="rect">
            <a:avLst/>
          </a:prstGeom>
          <a:noFill/>
          <a:ln w="9525">
            <a:noFill/>
          </a:ln>
        </p:spPr>
        <p:txBody>
          <a:bodyPr wrap="square" anchor="t">
            <a:spAutoFit/>
          </a:bodyPr>
          <a:lstStyle/>
          <a:p>
            <a:r>
              <a:rPr lang="zh-CN" altLang="en-US" sz="2800">
                <a:solidFill>
                  <a:srgbClr val="C00000"/>
                </a:solidFill>
                <a:latin typeface="Times New Roman" panose="02020603050405020304" pitchFamily="18" charset="0"/>
                <a:ea typeface="黑体" panose="02010609060101010101" charset="-122"/>
              </a:rPr>
              <a:t>原生质体</a:t>
            </a:r>
            <a:endParaRPr lang="zh-CN" altLang="en-US" sz="2800">
              <a:solidFill>
                <a:srgbClr val="C00000"/>
              </a:solidFill>
              <a:latin typeface="Times New Roman" panose="02020603050405020304" pitchFamily="18" charset="0"/>
              <a:ea typeface="黑体" panose="02010609060101010101" charset="-122"/>
            </a:endParaRPr>
          </a:p>
        </p:txBody>
      </p:sp>
      <p:pic>
        <p:nvPicPr>
          <p:cNvPr id="59395" name="图片 2" descr="14131977265707"/>
          <p:cNvPicPr>
            <a:picLocks noChangeAspect="1"/>
          </p:cNvPicPr>
          <p:nvPr/>
        </p:nvPicPr>
        <p:blipFill>
          <a:blip r:embed="rId3"/>
          <a:stretch>
            <a:fillRect/>
          </a:stretch>
        </p:blipFill>
        <p:spPr>
          <a:xfrm>
            <a:off x="6008053" y="2267903"/>
            <a:ext cx="5097462" cy="3136900"/>
          </a:xfrm>
          <a:prstGeom prst="rect">
            <a:avLst/>
          </a:prstGeom>
          <a:noFill/>
          <a:ln w="9525">
            <a:noFill/>
          </a:ln>
        </p:spPr>
      </p:pic>
      <p:sp>
        <p:nvSpPr>
          <p:cNvPr id="10" name="文本框 9"/>
          <p:cNvSpPr txBox="1"/>
          <p:nvPr>
            <p:custDataLst>
              <p:tags r:id="rId4"/>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植物体细胞杂交技术</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512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93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6" grpId="0"/>
      <p:bldP spid="25" grpId="0"/>
      <p:bldP spid="29" grpId="0"/>
      <p:bldP spid="30" grpId="0"/>
      <p:bldP spid="28" grpId="0" bldLvl="0" animBg="1"/>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5"/>
          <p:cNvSpPr txBox="1">
            <a:spLocks noChangeArrowheads="1"/>
          </p:cNvSpPr>
          <p:nvPr>
            <p:custDataLst>
              <p:tags r:id="rId1"/>
            </p:custDataLst>
          </p:nvPr>
        </p:nvSpPr>
        <p:spPr bwMode="auto">
          <a:xfrm>
            <a:off x="441918" y="1105535"/>
            <a:ext cx="14147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a:ea typeface="宋体" panose="02010600030101010101" pitchFamily="2" charset="-122"/>
              </a:defRPr>
            </a:lvl1pPr>
            <a:lvl2pPr marL="742950" indent="-285750" eaLnBrk="0" hangingPunct="0">
              <a:defRPr>
                <a:solidFill>
                  <a:schemeClr val="tx1"/>
                </a:solidFill>
                <a:latin typeface="Calibri" panose="020F0502020204030204"/>
                <a:ea typeface="宋体" panose="02010600030101010101" pitchFamily="2" charset="-122"/>
              </a:defRPr>
            </a:lvl2pPr>
            <a:lvl3pPr marL="1143000" indent="-228600" eaLnBrk="0" hangingPunct="0">
              <a:defRPr>
                <a:solidFill>
                  <a:schemeClr val="tx1"/>
                </a:solidFill>
                <a:latin typeface="Calibri" panose="020F0502020204030204"/>
                <a:ea typeface="宋体" panose="02010600030101010101" pitchFamily="2" charset="-122"/>
              </a:defRPr>
            </a:lvl3pPr>
            <a:lvl4pPr marL="1600200" indent="-228600" eaLnBrk="0" hangingPunct="0">
              <a:defRPr>
                <a:solidFill>
                  <a:schemeClr val="tx1"/>
                </a:solidFill>
                <a:latin typeface="Calibri" panose="020F0502020204030204"/>
                <a:ea typeface="宋体" panose="02010600030101010101" pitchFamily="2" charset="-122"/>
              </a:defRPr>
            </a:lvl4pPr>
            <a:lvl5pPr marL="2057400" indent="-228600" eaLnBrk="0" hangingPunct="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eaLnBrk="1" hangingPunct="1"/>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rPr>
              <a:t>2</a:t>
            </a:r>
            <a:r>
              <a:rPr lang="en-US" altLang="zh-CN" sz="2800" smtClean="0">
                <a:solidFill>
                  <a:srgbClr val="000000"/>
                </a:solidFill>
                <a:latin typeface="Times New Roman" panose="02020603050405020304" pitchFamily="18" charset="0"/>
                <a:ea typeface="黑体" panose="02010609060101010101" charset="-122"/>
                <a:cs typeface="Times New Roman" panose="02020603050405020304" pitchFamily="18" charset="0"/>
              </a:rPr>
              <a:t>. </a:t>
            </a:r>
            <a:r>
              <a:rPr lang="zh-CN" altLang="en-US" sz="2800" smtClean="0">
                <a:solidFill>
                  <a:srgbClr val="000000"/>
                </a:solidFill>
                <a:latin typeface="Times New Roman" panose="02020603050405020304" pitchFamily="18" charset="0"/>
                <a:ea typeface="黑体" panose="02010609060101010101" charset="-122"/>
                <a:cs typeface="Times New Roman" panose="02020603050405020304" pitchFamily="18" charset="0"/>
              </a:rPr>
              <a:t>过程</a:t>
            </a:r>
            <a:endParaRPr lang="zh-CN" altLang="en-US" sz="2800" smtClean="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grpSp>
        <p:nvGrpSpPr>
          <p:cNvPr id="18" name="组合 17"/>
          <p:cNvGrpSpPr/>
          <p:nvPr>
            <p:custDataLst>
              <p:tags r:id="rId2"/>
            </p:custDataLst>
          </p:nvPr>
        </p:nvGrpSpPr>
        <p:grpSpPr>
          <a:xfrm>
            <a:off x="286856" y="1889529"/>
            <a:ext cx="10198063" cy="3534410"/>
            <a:chOff x="60" y="1998"/>
            <a:chExt cx="16491" cy="5566"/>
          </a:xfrm>
        </p:grpSpPr>
        <p:pic>
          <p:nvPicPr>
            <p:cNvPr id="19" name="图片 18"/>
            <p:cNvPicPr>
              <a:picLocks noChangeAspect="1"/>
            </p:cNvPicPr>
            <p:nvPr>
              <p:custDataLst>
                <p:tags r:id="rId3"/>
              </p:custDataLst>
            </p:nvPr>
          </p:nvPicPr>
          <p:blipFill>
            <a:blip r:embed="rId4">
              <a:lum bright="-6000" contrast="18000"/>
            </a:blip>
            <a:stretch>
              <a:fillRect/>
            </a:stretch>
          </p:blipFill>
          <p:spPr>
            <a:xfrm>
              <a:off x="60" y="1998"/>
              <a:ext cx="1904" cy="2102"/>
            </a:xfrm>
            <a:prstGeom prst="rect">
              <a:avLst/>
            </a:prstGeom>
          </p:spPr>
        </p:pic>
        <p:pic>
          <p:nvPicPr>
            <p:cNvPr id="20" name="图片 19"/>
            <p:cNvPicPr>
              <a:picLocks noChangeAspect="1"/>
            </p:cNvPicPr>
            <p:nvPr>
              <p:custDataLst>
                <p:tags r:id="rId5"/>
              </p:custDataLst>
            </p:nvPr>
          </p:nvPicPr>
          <p:blipFill>
            <a:blip r:embed="rId6">
              <a:lum bright="-6000" contrast="18000"/>
            </a:blip>
            <a:stretch>
              <a:fillRect/>
            </a:stretch>
          </p:blipFill>
          <p:spPr>
            <a:xfrm>
              <a:off x="2717" y="2180"/>
              <a:ext cx="1454" cy="1739"/>
            </a:xfrm>
            <a:prstGeom prst="rect">
              <a:avLst/>
            </a:prstGeom>
          </p:spPr>
        </p:pic>
        <p:pic>
          <p:nvPicPr>
            <p:cNvPr id="21" name="图片 20"/>
            <p:cNvPicPr>
              <a:picLocks noChangeAspect="1"/>
            </p:cNvPicPr>
            <p:nvPr>
              <p:custDataLst>
                <p:tags r:id="rId7"/>
              </p:custDataLst>
            </p:nvPr>
          </p:nvPicPr>
          <p:blipFill>
            <a:blip r:embed="rId8">
              <a:lum bright="-6000" contrast="18000"/>
            </a:blip>
            <a:stretch>
              <a:fillRect/>
            </a:stretch>
          </p:blipFill>
          <p:spPr>
            <a:xfrm>
              <a:off x="202" y="5394"/>
              <a:ext cx="1620" cy="2170"/>
            </a:xfrm>
            <a:prstGeom prst="rect">
              <a:avLst/>
            </a:prstGeom>
          </p:spPr>
        </p:pic>
        <p:pic>
          <p:nvPicPr>
            <p:cNvPr id="22" name="图片 21"/>
            <p:cNvPicPr>
              <a:picLocks noChangeAspect="1"/>
            </p:cNvPicPr>
            <p:nvPr>
              <p:custDataLst>
                <p:tags r:id="rId9"/>
              </p:custDataLst>
            </p:nvPr>
          </p:nvPicPr>
          <p:blipFill>
            <a:blip r:embed="rId10">
              <a:lum bright="-6000" contrast="18000"/>
            </a:blip>
            <a:stretch>
              <a:fillRect/>
            </a:stretch>
          </p:blipFill>
          <p:spPr>
            <a:xfrm>
              <a:off x="2664" y="5537"/>
              <a:ext cx="1507" cy="1884"/>
            </a:xfrm>
            <a:prstGeom prst="rect">
              <a:avLst/>
            </a:prstGeom>
          </p:spPr>
        </p:pic>
        <p:pic>
          <p:nvPicPr>
            <p:cNvPr id="23" name="图片 22"/>
            <p:cNvPicPr>
              <a:picLocks noChangeAspect="1"/>
            </p:cNvPicPr>
            <p:nvPr>
              <p:custDataLst>
                <p:tags r:id="rId11"/>
              </p:custDataLst>
            </p:nvPr>
          </p:nvPicPr>
          <p:blipFill>
            <a:blip r:embed="rId12">
              <a:lum bright="-6000" contrast="18000"/>
            </a:blip>
            <a:stretch>
              <a:fillRect/>
            </a:stretch>
          </p:blipFill>
          <p:spPr>
            <a:xfrm>
              <a:off x="5120" y="3847"/>
              <a:ext cx="2584" cy="2027"/>
            </a:xfrm>
            <a:prstGeom prst="rect">
              <a:avLst/>
            </a:prstGeom>
          </p:spPr>
        </p:pic>
        <p:pic>
          <p:nvPicPr>
            <p:cNvPr id="24" name="图片 23"/>
            <p:cNvPicPr>
              <a:picLocks noChangeAspect="1"/>
            </p:cNvPicPr>
            <p:nvPr>
              <p:custDataLst>
                <p:tags r:id="rId13"/>
              </p:custDataLst>
            </p:nvPr>
          </p:nvPicPr>
          <p:blipFill>
            <a:blip r:embed="rId14">
              <a:lum bright="-6000" contrast="18000"/>
            </a:blip>
            <a:stretch>
              <a:fillRect/>
            </a:stretch>
          </p:blipFill>
          <p:spPr>
            <a:xfrm>
              <a:off x="8267" y="3586"/>
              <a:ext cx="1973" cy="2466"/>
            </a:xfrm>
            <a:prstGeom prst="rect">
              <a:avLst/>
            </a:prstGeom>
          </p:spPr>
        </p:pic>
        <p:pic>
          <p:nvPicPr>
            <p:cNvPr id="25" name="图片 24"/>
            <p:cNvPicPr>
              <a:picLocks noChangeAspect="1"/>
            </p:cNvPicPr>
            <p:nvPr>
              <p:custDataLst>
                <p:tags r:id="rId15"/>
              </p:custDataLst>
            </p:nvPr>
          </p:nvPicPr>
          <p:blipFill>
            <a:blip r:embed="rId16">
              <a:lum bright="-6000" contrast="18000"/>
            </a:blip>
            <a:stretch>
              <a:fillRect/>
            </a:stretch>
          </p:blipFill>
          <p:spPr>
            <a:xfrm>
              <a:off x="11024" y="2323"/>
              <a:ext cx="1740" cy="4005"/>
            </a:xfrm>
            <a:prstGeom prst="rect">
              <a:avLst/>
            </a:prstGeom>
          </p:spPr>
        </p:pic>
        <p:pic>
          <p:nvPicPr>
            <p:cNvPr id="26" name="图片 25"/>
            <p:cNvPicPr>
              <a:picLocks noChangeAspect="1"/>
            </p:cNvPicPr>
            <p:nvPr>
              <p:custDataLst>
                <p:tags r:id="rId17"/>
              </p:custDataLst>
            </p:nvPr>
          </p:nvPicPr>
          <p:blipFill>
            <a:blip r:embed="rId18">
              <a:lum bright="-6000" contrast="18000"/>
            </a:blip>
            <a:stretch>
              <a:fillRect/>
            </a:stretch>
          </p:blipFill>
          <p:spPr>
            <a:xfrm>
              <a:off x="13697" y="2591"/>
              <a:ext cx="1950" cy="3690"/>
            </a:xfrm>
            <a:prstGeom prst="rect">
              <a:avLst/>
            </a:prstGeom>
          </p:spPr>
        </p:pic>
        <p:cxnSp>
          <p:nvCxnSpPr>
            <p:cNvPr id="28" name="直接箭头连接符 27"/>
            <p:cNvCxnSpPr/>
            <p:nvPr>
              <p:custDataLst>
                <p:tags r:id="rId19"/>
              </p:custDataLst>
            </p:nvPr>
          </p:nvCxnSpPr>
          <p:spPr>
            <a:xfrm>
              <a:off x="1685" y="2883"/>
              <a:ext cx="1101" cy="17"/>
            </a:xfrm>
            <a:prstGeom prst="straightConnector1">
              <a:avLst/>
            </a:prstGeom>
            <a:noFill/>
            <a:ln w="19050" cap="flat" cmpd="sng" algn="ctr">
              <a:solidFill>
                <a:srgbClr val="000000"/>
              </a:solidFill>
              <a:prstDash val="solid"/>
              <a:miter lim="800000"/>
              <a:tailEnd type="arrow"/>
            </a:ln>
            <a:effectLst/>
          </p:spPr>
        </p:cxnSp>
        <p:cxnSp>
          <p:nvCxnSpPr>
            <p:cNvPr id="29" name="直接箭头连接符 28"/>
            <p:cNvCxnSpPr/>
            <p:nvPr>
              <p:custDataLst>
                <p:tags r:id="rId20"/>
              </p:custDataLst>
            </p:nvPr>
          </p:nvCxnSpPr>
          <p:spPr>
            <a:xfrm>
              <a:off x="1822" y="6263"/>
              <a:ext cx="1101" cy="17"/>
            </a:xfrm>
            <a:prstGeom prst="straightConnector1">
              <a:avLst/>
            </a:prstGeom>
            <a:noFill/>
            <a:ln w="19050" cap="flat" cmpd="sng" algn="ctr">
              <a:solidFill>
                <a:srgbClr val="000000"/>
              </a:solidFill>
              <a:prstDash val="solid"/>
              <a:miter lim="800000"/>
              <a:tailEnd type="arrow"/>
            </a:ln>
            <a:effectLst/>
          </p:spPr>
        </p:cxnSp>
        <p:cxnSp>
          <p:nvCxnSpPr>
            <p:cNvPr id="30" name="直接箭头连接符 29"/>
            <p:cNvCxnSpPr/>
            <p:nvPr>
              <p:custDataLst>
                <p:tags r:id="rId21"/>
              </p:custDataLst>
            </p:nvPr>
          </p:nvCxnSpPr>
          <p:spPr>
            <a:xfrm>
              <a:off x="3966" y="2861"/>
              <a:ext cx="450" cy="2"/>
            </a:xfrm>
            <a:prstGeom prst="straightConnector1">
              <a:avLst/>
            </a:prstGeom>
            <a:noFill/>
            <a:ln w="19050" cap="flat" cmpd="sng" algn="ctr">
              <a:solidFill>
                <a:srgbClr val="000000"/>
              </a:solidFill>
              <a:prstDash val="solid"/>
              <a:miter lim="800000"/>
              <a:tailEnd type="none"/>
            </a:ln>
            <a:effectLst/>
          </p:spPr>
        </p:cxnSp>
        <p:cxnSp>
          <p:nvCxnSpPr>
            <p:cNvPr id="31" name="直接箭头连接符 30"/>
            <p:cNvCxnSpPr/>
            <p:nvPr>
              <p:custDataLst>
                <p:tags r:id="rId22"/>
              </p:custDataLst>
            </p:nvPr>
          </p:nvCxnSpPr>
          <p:spPr>
            <a:xfrm>
              <a:off x="4392" y="4556"/>
              <a:ext cx="926" cy="0"/>
            </a:xfrm>
            <a:prstGeom prst="straightConnector1">
              <a:avLst/>
            </a:prstGeom>
            <a:noFill/>
            <a:ln w="19050" cap="flat" cmpd="sng" algn="ctr">
              <a:solidFill>
                <a:srgbClr val="000000"/>
              </a:solidFill>
              <a:prstDash val="solid"/>
              <a:miter lim="800000"/>
              <a:tailEnd type="arrow"/>
            </a:ln>
            <a:effectLst/>
          </p:spPr>
        </p:cxnSp>
        <p:cxnSp>
          <p:nvCxnSpPr>
            <p:cNvPr id="32" name="直接箭头连接符 31"/>
            <p:cNvCxnSpPr/>
            <p:nvPr>
              <p:custDataLst>
                <p:tags r:id="rId23"/>
              </p:custDataLst>
            </p:nvPr>
          </p:nvCxnSpPr>
          <p:spPr>
            <a:xfrm>
              <a:off x="3966" y="6261"/>
              <a:ext cx="450" cy="2"/>
            </a:xfrm>
            <a:prstGeom prst="straightConnector1">
              <a:avLst/>
            </a:prstGeom>
            <a:noFill/>
            <a:ln w="19050" cap="flat" cmpd="sng" algn="ctr">
              <a:solidFill>
                <a:srgbClr val="000000"/>
              </a:solidFill>
              <a:prstDash val="solid"/>
              <a:miter lim="800000"/>
              <a:tailEnd type="none"/>
            </a:ln>
            <a:effectLst/>
          </p:spPr>
        </p:cxnSp>
        <p:cxnSp>
          <p:nvCxnSpPr>
            <p:cNvPr id="33" name="直接箭头连接符 32"/>
            <p:cNvCxnSpPr/>
            <p:nvPr>
              <p:custDataLst>
                <p:tags r:id="rId24"/>
              </p:custDataLst>
            </p:nvPr>
          </p:nvCxnSpPr>
          <p:spPr>
            <a:xfrm flipH="1" flipV="1">
              <a:off x="4392" y="2863"/>
              <a:ext cx="24" cy="3398"/>
            </a:xfrm>
            <a:prstGeom prst="straightConnector1">
              <a:avLst/>
            </a:prstGeom>
            <a:noFill/>
            <a:ln w="19050" cap="flat" cmpd="sng" algn="ctr">
              <a:solidFill>
                <a:srgbClr val="000000"/>
              </a:solidFill>
              <a:prstDash val="solid"/>
              <a:miter lim="800000"/>
              <a:tailEnd type="none"/>
            </a:ln>
            <a:effectLst/>
          </p:spPr>
        </p:cxnSp>
        <p:cxnSp>
          <p:nvCxnSpPr>
            <p:cNvPr id="34" name="直接箭头连接符 33"/>
            <p:cNvCxnSpPr/>
            <p:nvPr>
              <p:custDataLst>
                <p:tags r:id="rId25"/>
              </p:custDataLst>
            </p:nvPr>
          </p:nvCxnSpPr>
          <p:spPr>
            <a:xfrm>
              <a:off x="7487" y="4559"/>
              <a:ext cx="1101" cy="17"/>
            </a:xfrm>
            <a:prstGeom prst="straightConnector1">
              <a:avLst/>
            </a:prstGeom>
            <a:noFill/>
            <a:ln w="19050" cap="flat" cmpd="sng" algn="ctr">
              <a:solidFill>
                <a:srgbClr val="000000"/>
              </a:solidFill>
              <a:prstDash val="solid"/>
              <a:miter lim="800000"/>
              <a:tailEnd type="arrow"/>
            </a:ln>
            <a:effectLst/>
          </p:spPr>
        </p:cxnSp>
        <p:cxnSp>
          <p:nvCxnSpPr>
            <p:cNvPr id="35" name="直接箭头连接符 34"/>
            <p:cNvCxnSpPr/>
            <p:nvPr>
              <p:custDataLst>
                <p:tags r:id="rId26"/>
              </p:custDataLst>
            </p:nvPr>
          </p:nvCxnSpPr>
          <p:spPr>
            <a:xfrm>
              <a:off x="9926" y="4542"/>
              <a:ext cx="1101" cy="17"/>
            </a:xfrm>
            <a:prstGeom prst="straightConnector1">
              <a:avLst/>
            </a:prstGeom>
            <a:noFill/>
            <a:ln w="19050" cap="flat" cmpd="sng" algn="ctr">
              <a:solidFill>
                <a:srgbClr val="000000"/>
              </a:solidFill>
              <a:prstDash val="solid"/>
              <a:miter lim="800000"/>
              <a:tailEnd type="arrow"/>
            </a:ln>
            <a:effectLst/>
          </p:spPr>
        </p:cxnSp>
        <p:cxnSp>
          <p:nvCxnSpPr>
            <p:cNvPr id="36" name="直接箭头连接符 35"/>
            <p:cNvCxnSpPr/>
            <p:nvPr>
              <p:custDataLst>
                <p:tags r:id="rId27"/>
              </p:custDataLst>
            </p:nvPr>
          </p:nvCxnSpPr>
          <p:spPr>
            <a:xfrm>
              <a:off x="12596" y="4588"/>
              <a:ext cx="1101" cy="17"/>
            </a:xfrm>
            <a:prstGeom prst="straightConnector1">
              <a:avLst/>
            </a:prstGeom>
            <a:noFill/>
            <a:ln w="19050" cap="flat" cmpd="sng" algn="ctr">
              <a:solidFill>
                <a:srgbClr val="000000"/>
              </a:solidFill>
              <a:prstDash val="solid"/>
              <a:miter lim="800000"/>
              <a:tailEnd type="arrow"/>
            </a:ln>
            <a:effectLst/>
          </p:spPr>
        </p:cxnSp>
        <p:cxnSp>
          <p:nvCxnSpPr>
            <p:cNvPr id="37" name="直接箭头连接符 36"/>
            <p:cNvCxnSpPr/>
            <p:nvPr>
              <p:custDataLst>
                <p:tags r:id="rId28"/>
              </p:custDataLst>
            </p:nvPr>
          </p:nvCxnSpPr>
          <p:spPr>
            <a:xfrm>
              <a:off x="15322" y="4576"/>
              <a:ext cx="1101" cy="17"/>
            </a:xfrm>
            <a:prstGeom prst="straightConnector1">
              <a:avLst/>
            </a:prstGeom>
            <a:noFill/>
            <a:ln w="19050" cap="flat" cmpd="sng" algn="ctr">
              <a:solidFill>
                <a:srgbClr val="000000"/>
              </a:solidFill>
              <a:prstDash val="solid"/>
              <a:miter lim="800000"/>
              <a:tailEnd type="arrow"/>
            </a:ln>
            <a:effectLst/>
          </p:spPr>
        </p:cxnSp>
        <p:sp>
          <p:nvSpPr>
            <p:cNvPr id="38" name="文本框 37"/>
            <p:cNvSpPr txBox="1"/>
            <p:nvPr>
              <p:custDataLst>
                <p:tags r:id="rId29"/>
              </p:custDataLst>
            </p:nvPr>
          </p:nvSpPr>
          <p:spPr>
            <a:xfrm>
              <a:off x="1656" y="2260"/>
              <a:ext cx="1035" cy="1190"/>
            </a:xfrm>
            <a:prstGeom prst="rect">
              <a:avLst/>
            </a:prstGeom>
            <a:noFill/>
          </p:spPr>
          <p:txBody>
            <a:bodyPr wrap="none" rtlCol="0" anchor="t">
              <a:spAutoFit/>
            </a:bodyPr>
            <a:lstStyle/>
            <a:p>
              <a:pPr marL="0" marR="0" lvl="0" indent="0" defTabSz="914400" eaLnBrk="1" fontAlgn="auto" latinLnBrk="0" hangingPunct="1">
                <a:lnSpc>
                  <a:spcPct val="120000"/>
                </a:lnSpc>
                <a:spcBef>
                  <a:spcPct val="0"/>
                </a:spcBef>
                <a:spcAft>
                  <a:spcPct val="0"/>
                </a:spcAft>
                <a:buClrTx/>
                <a:buSzTx/>
                <a:buFontTx/>
                <a:buNone/>
                <a:defRPr/>
              </a:pPr>
              <a:r>
                <a:rPr kumimoji="0" lang="zh-CN" altLang="en-US" sz="1800" i="0" u="none" strike="noStrike" kern="0" cap="none" spc="0" normalizeH="0" baseline="0" noProof="0" smtClean="0">
                  <a:ln>
                    <a:noFill/>
                  </a:ln>
                  <a:solidFill>
                    <a:srgbClr val="3333CC"/>
                  </a:solidFill>
                  <a:effectLst/>
                  <a:uLnTx/>
                  <a:uFillTx/>
                  <a:latin typeface="Times New Roman" panose="02020603050405020304" pitchFamily="18" charset="0"/>
                  <a:ea typeface="黑体" panose="02010609060101010101" charset="-122"/>
                  <a:sym typeface="+mn-ea"/>
                </a:rPr>
                <a:t>去壁</a:t>
              </a:r>
              <a:endParaRPr kumimoji="0" lang="zh-CN" altLang="en-US" sz="1800" i="0" u="none" strike="noStrike" kern="0" cap="none" spc="0" normalizeH="0" baseline="0" noProof="0" smtClean="0">
                <a:ln>
                  <a:noFill/>
                </a:ln>
                <a:solidFill>
                  <a:srgbClr val="3333CC"/>
                </a:solidFill>
                <a:effectLst/>
                <a:uLnTx/>
                <a:uFillTx/>
                <a:latin typeface="Times New Roman" panose="02020603050405020304" pitchFamily="18" charset="0"/>
                <a:ea typeface="黑体" panose="02010609060101010101" charset="-122"/>
                <a:sym typeface="+mn-ea"/>
              </a:endParaRPr>
            </a:p>
            <a:p>
              <a:pPr marL="0" marR="0" lvl="0" indent="0" algn="ctr" defTabSz="914400" eaLnBrk="1" fontAlgn="auto" latinLnBrk="0" hangingPunct="1">
                <a:lnSpc>
                  <a:spcPct val="120000"/>
                </a:lnSpc>
                <a:spcBef>
                  <a:spcPct val="0"/>
                </a:spcBef>
                <a:spcAft>
                  <a:spcPct val="0"/>
                </a:spcAft>
                <a:buClrTx/>
                <a:buSzTx/>
                <a:buFontTx/>
                <a:buNone/>
                <a:defRPr/>
              </a:pPr>
              <a:r>
                <a:rPr kumimoji="0" lang="zh-CN" altLang="en-US" sz="1800" i="0" u="none" strike="noStrike" kern="0" cap="none" spc="0" normalizeH="0" baseline="0" noProof="0" smtClean="0">
                  <a:ln>
                    <a:noFill/>
                  </a:ln>
                  <a:solidFill>
                    <a:srgbClr val="3333CC"/>
                  </a:solidFill>
                  <a:effectLst/>
                  <a:uLnTx/>
                  <a:uFillTx/>
                  <a:latin typeface="Times New Roman" panose="02020603050405020304" pitchFamily="18" charset="0"/>
                  <a:ea typeface="黑体" panose="02010609060101010101" charset="-122"/>
                  <a:sym typeface="+mn-ea"/>
                </a:rPr>
                <a:t>①</a:t>
              </a:r>
              <a:endParaRPr kumimoji="0" lang="zh-CN" altLang="en-US" sz="1800" i="0" u="none" strike="noStrike" kern="0" cap="none" spc="0" normalizeH="0" baseline="0" noProof="0" smtClean="0">
                <a:ln>
                  <a:noFill/>
                </a:ln>
                <a:solidFill>
                  <a:srgbClr val="3333CC"/>
                </a:solidFill>
                <a:effectLst/>
                <a:uLnTx/>
                <a:uFillTx/>
                <a:latin typeface="Times New Roman" panose="02020603050405020304" pitchFamily="18" charset="0"/>
                <a:ea typeface="黑体" panose="02010609060101010101" charset="-122"/>
                <a:sym typeface="+mn-ea"/>
              </a:endParaRPr>
            </a:p>
          </p:txBody>
        </p:sp>
        <p:sp>
          <p:nvSpPr>
            <p:cNvPr id="39" name="文本框 38"/>
            <p:cNvSpPr txBox="1"/>
            <p:nvPr>
              <p:custDataLst>
                <p:tags r:id="rId30"/>
              </p:custDataLst>
            </p:nvPr>
          </p:nvSpPr>
          <p:spPr>
            <a:xfrm>
              <a:off x="1685" y="5637"/>
              <a:ext cx="1035" cy="1190"/>
            </a:xfrm>
            <a:prstGeom prst="rect">
              <a:avLst/>
            </a:prstGeom>
            <a:noFill/>
          </p:spPr>
          <p:txBody>
            <a:bodyPr wrap="none" rtlCol="0" anchor="t">
              <a:spAutoFit/>
            </a:bodyPr>
            <a:lstStyle/>
            <a:p>
              <a:pPr>
                <a:lnSpc>
                  <a:spcPct val="120000"/>
                </a:lnSpc>
                <a:defRPr/>
              </a:pPr>
              <a:r>
                <a:rPr lang="zh-CN" altLang="en-US" kern="0">
                  <a:solidFill>
                    <a:srgbClr val="3333CC"/>
                  </a:solidFill>
                  <a:latin typeface="Times New Roman" panose="02020603050405020304" pitchFamily="18" charset="0"/>
                  <a:ea typeface="黑体" panose="02010609060101010101" charset="-122"/>
                  <a:sym typeface="+mn-ea"/>
                </a:rPr>
                <a:t>去壁</a:t>
              </a:r>
              <a:endParaRPr lang="zh-CN" altLang="en-US" kern="0">
                <a:solidFill>
                  <a:srgbClr val="3333CC"/>
                </a:solidFill>
                <a:latin typeface="Times New Roman" panose="02020603050405020304" pitchFamily="18" charset="0"/>
                <a:ea typeface="黑体" panose="02010609060101010101" charset="-122"/>
                <a:sym typeface="+mn-ea"/>
              </a:endParaRPr>
            </a:p>
            <a:p>
              <a:pPr algn="ctr">
                <a:lnSpc>
                  <a:spcPct val="120000"/>
                </a:lnSpc>
                <a:defRPr/>
              </a:pPr>
              <a:r>
                <a:rPr lang="zh-CN" altLang="en-US" kern="0">
                  <a:solidFill>
                    <a:srgbClr val="3333CC"/>
                  </a:solidFill>
                  <a:latin typeface="Times New Roman" panose="02020603050405020304" pitchFamily="18" charset="0"/>
                  <a:ea typeface="黑体" panose="02010609060101010101" charset="-122"/>
                  <a:sym typeface="+mn-ea"/>
                </a:rPr>
                <a:t>①</a:t>
              </a:r>
              <a:endParaRPr lang="zh-CN" altLang="en-US" kern="0">
                <a:solidFill>
                  <a:srgbClr val="3333CC"/>
                </a:solidFill>
                <a:latin typeface="Times New Roman" panose="02020603050405020304" pitchFamily="18" charset="0"/>
                <a:ea typeface="黑体" panose="02010609060101010101" charset="-122"/>
                <a:sym typeface="+mn-ea"/>
              </a:endParaRPr>
            </a:p>
          </p:txBody>
        </p:sp>
        <p:sp>
          <p:nvSpPr>
            <p:cNvPr id="40" name="文本框 39"/>
            <p:cNvSpPr txBox="1"/>
            <p:nvPr>
              <p:custDataLst>
                <p:tags r:id="rId31"/>
              </p:custDataLst>
            </p:nvPr>
          </p:nvSpPr>
          <p:spPr>
            <a:xfrm>
              <a:off x="4459" y="3971"/>
              <a:ext cx="1374" cy="1190"/>
            </a:xfrm>
            <a:prstGeom prst="rect">
              <a:avLst/>
            </a:prstGeom>
            <a:noFill/>
          </p:spPr>
          <p:txBody>
            <a:bodyPr wrap="square" rtlCol="0" anchor="t">
              <a:spAutoFit/>
            </a:bodyPr>
            <a:lstStyle/>
            <a:p>
              <a:pPr marR="0" lvl="0" indent="0" fontAlgn="auto">
                <a:lnSpc>
                  <a:spcPct val="120000"/>
                </a:lnSpc>
                <a:spcBef>
                  <a:spcPct val="0"/>
                </a:spcBef>
                <a:spcAft>
                  <a:spcPct val="0"/>
                </a:spcAft>
                <a:buClrTx/>
                <a:buSzTx/>
                <a:buFontTx/>
                <a:buNone/>
                <a:defRPr/>
              </a:pPr>
              <a:r>
                <a:rPr lang="zh-CN" altLang="en-US" kern="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融合</a:t>
              </a:r>
              <a:r>
                <a:rPr lang="en-US" altLang="zh-CN" kern="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    </a:t>
              </a:r>
              <a:r>
                <a:rPr lang="zh-CN" altLang="en-US" kern="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②</a:t>
              </a:r>
              <a:endParaRPr lang="zh-CN" altLang="en-US" kern="0">
                <a:solidFill>
                  <a:srgbClr val="3333CC"/>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41" name="文本框 40"/>
            <p:cNvSpPr txBox="1"/>
            <p:nvPr>
              <p:custDataLst>
                <p:tags r:id="rId32"/>
              </p:custDataLst>
            </p:nvPr>
          </p:nvSpPr>
          <p:spPr>
            <a:xfrm>
              <a:off x="7483" y="3887"/>
              <a:ext cx="1035" cy="1713"/>
            </a:xfrm>
            <a:prstGeom prst="rect">
              <a:avLst/>
            </a:prstGeom>
            <a:noFill/>
          </p:spPr>
          <p:txBody>
            <a:bodyPr wrap="none" rtlCol="0" anchor="t">
              <a:spAutoFit/>
            </a:bodyPr>
            <a:lstStyle/>
            <a:p>
              <a:pPr>
                <a:lnSpc>
                  <a:spcPct val="120000"/>
                </a:lnSpc>
                <a:defRPr/>
              </a:pPr>
              <a:r>
                <a:rPr lang="zh-CN" altLang="en-US" kern="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再生</a:t>
              </a:r>
              <a:endParaRPr lang="zh-CN" altLang="en-US" kern="0">
                <a:solidFill>
                  <a:srgbClr val="3333CC"/>
                </a:solidFill>
                <a:latin typeface="Times New Roman" panose="02020603050405020304" pitchFamily="18" charset="0"/>
                <a:ea typeface="黑体" panose="02010609060101010101" charset="-122"/>
                <a:cs typeface="Times New Roman" panose="02020603050405020304" pitchFamily="18" charset="0"/>
                <a:sym typeface="+mn-ea"/>
              </a:endParaRPr>
            </a:p>
            <a:p>
              <a:pPr>
                <a:lnSpc>
                  <a:spcPct val="120000"/>
                </a:lnSpc>
                <a:defRPr/>
              </a:pPr>
              <a:r>
                <a:rPr lang="zh-CN" altLang="en-US" kern="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新壁</a:t>
              </a:r>
              <a:endParaRPr lang="zh-CN" altLang="en-US" kern="0">
                <a:solidFill>
                  <a:srgbClr val="3333CC"/>
                </a:solidFill>
                <a:latin typeface="Times New Roman" panose="02020603050405020304" pitchFamily="18" charset="0"/>
                <a:ea typeface="黑体" panose="02010609060101010101" charset="-122"/>
                <a:cs typeface="Times New Roman" panose="02020603050405020304" pitchFamily="18" charset="0"/>
                <a:sym typeface="+mn-ea"/>
              </a:endParaRPr>
            </a:p>
            <a:p>
              <a:pPr>
                <a:lnSpc>
                  <a:spcPct val="120000"/>
                </a:lnSpc>
                <a:defRPr/>
              </a:pPr>
              <a:r>
                <a:rPr lang="zh-CN" altLang="en-US" kern="0" smtClean="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 ③</a:t>
              </a:r>
              <a:endParaRPr lang="zh-CN" altLang="en-US" kern="0">
                <a:solidFill>
                  <a:srgbClr val="3333CC"/>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42" name="文本框 41"/>
            <p:cNvSpPr txBox="1"/>
            <p:nvPr>
              <p:custDataLst>
                <p:tags r:id="rId33"/>
              </p:custDataLst>
            </p:nvPr>
          </p:nvSpPr>
          <p:spPr>
            <a:xfrm>
              <a:off x="9888" y="3919"/>
              <a:ext cx="1438" cy="1190"/>
            </a:xfrm>
            <a:prstGeom prst="rect">
              <a:avLst/>
            </a:prstGeom>
            <a:noFill/>
          </p:spPr>
          <p:txBody>
            <a:bodyPr wrap="square" rtlCol="0" anchor="t">
              <a:spAutoFit/>
            </a:bodyPr>
            <a:lstStyle/>
            <a:p>
              <a:pPr marL="0" marR="0" lvl="0" indent="0" defTabSz="914400" eaLnBrk="1" fontAlgn="auto" latinLnBrk="0" hangingPunct="1">
                <a:lnSpc>
                  <a:spcPct val="120000"/>
                </a:lnSpc>
                <a:spcBef>
                  <a:spcPct val="0"/>
                </a:spcBef>
                <a:spcAft>
                  <a:spcPct val="0"/>
                </a:spcAft>
                <a:buClrTx/>
                <a:buSzTx/>
                <a:buFontTx/>
                <a:buNone/>
                <a:defRPr/>
              </a:pPr>
              <a:r>
                <a:rPr lang="zh-CN" altLang="en-US" kern="0">
                  <a:solidFill>
                    <a:srgbClr val="3333CC"/>
                  </a:solidFill>
                  <a:latin typeface="Times New Roman" panose="02020603050405020304" pitchFamily="18" charset="0"/>
                  <a:ea typeface="黑体" panose="02010609060101010101" charset="-122"/>
                  <a:sym typeface="+mn-ea"/>
                </a:rPr>
                <a:t>脱分化</a:t>
              </a:r>
              <a:endParaRPr lang="zh-CN" altLang="en-US" kern="0">
                <a:solidFill>
                  <a:srgbClr val="3333CC"/>
                </a:solidFill>
                <a:latin typeface="Times New Roman" panose="02020603050405020304" pitchFamily="18" charset="0"/>
                <a:ea typeface="黑体" panose="02010609060101010101" charset="-122"/>
                <a:sym typeface="+mn-ea"/>
              </a:endParaRPr>
            </a:p>
            <a:p>
              <a:pPr marL="0" marR="0" lvl="0" indent="0" algn="ctr" defTabSz="914400" eaLnBrk="1" fontAlgn="auto" latinLnBrk="0" hangingPunct="1">
                <a:lnSpc>
                  <a:spcPct val="120000"/>
                </a:lnSpc>
                <a:spcBef>
                  <a:spcPct val="0"/>
                </a:spcBef>
                <a:spcAft>
                  <a:spcPct val="0"/>
                </a:spcAft>
                <a:buClrTx/>
                <a:buSzTx/>
                <a:buFontTx/>
                <a:buNone/>
                <a:defRPr/>
              </a:pPr>
              <a:r>
                <a:rPr lang="zh-CN" altLang="en-US" kern="0">
                  <a:solidFill>
                    <a:srgbClr val="3333CC"/>
                  </a:solidFill>
                  <a:latin typeface="Times New Roman" panose="02020603050405020304" pitchFamily="18" charset="0"/>
                  <a:ea typeface="黑体" panose="02010609060101010101" charset="-122"/>
                  <a:sym typeface="+mn-ea"/>
                </a:rPr>
                <a:t>④</a:t>
              </a:r>
              <a:endParaRPr lang="zh-CN" altLang="en-US" kern="0">
                <a:solidFill>
                  <a:srgbClr val="3333CC"/>
                </a:solidFill>
                <a:latin typeface="Times New Roman" panose="02020603050405020304" pitchFamily="18" charset="0"/>
                <a:ea typeface="黑体" panose="02010609060101010101" charset="-122"/>
                <a:sym typeface="+mn-ea"/>
              </a:endParaRPr>
            </a:p>
          </p:txBody>
        </p:sp>
        <p:sp>
          <p:nvSpPr>
            <p:cNvPr id="43" name="文本框 42"/>
            <p:cNvSpPr txBox="1"/>
            <p:nvPr>
              <p:custDataLst>
                <p:tags r:id="rId34"/>
              </p:custDataLst>
            </p:nvPr>
          </p:nvSpPr>
          <p:spPr>
            <a:xfrm>
              <a:off x="12428" y="3919"/>
              <a:ext cx="1438" cy="1190"/>
            </a:xfrm>
            <a:prstGeom prst="rect">
              <a:avLst/>
            </a:prstGeom>
            <a:noFill/>
          </p:spPr>
          <p:txBody>
            <a:bodyPr wrap="square" rtlCol="0" anchor="t">
              <a:spAutoFit/>
            </a:bodyPr>
            <a:lstStyle/>
            <a:p>
              <a:pPr>
                <a:lnSpc>
                  <a:spcPct val="120000"/>
                </a:lnSpc>
                <a:defRPr/>
              </a:pPr>
              <a:r>
                <a:rPr lang="zh-CN" altLang="en-US" kern="0">
                  <a:solidFill>
                    <a:srgbClr val="3333CC"/>
                  </a:solidFill>
                  <a:latin typeface="Times New Roman" panose="02020603050405020304" pitchFamily="18" charset="0"/>
                  <a:ea typeface="黑体" panose="02010609060101010101" charset="-122"/>
                  <a:sym typeface="+mn-ea"/>
                </a:rPr>
                <a:t>再分化</a:t>
              </a:r>
              <a:endParaRPr lang="zh-CN" altLang="en-US" kern="0">
                <a:solidFill>
                  <a:srgbClr val="3333CC"/>
                </a:solidFill>
                <a:latin typeface="Times New Roman" panose="02020603050405020304" pitchFamily="18" charset="0"/>
                <a:ea typeface="黑体" panose="02010609060101010101" charset="-122"/>
                <a:sym typeface="+mn-ea"/>
              </a:endParaRPr>
            </a:p>
            <a:p>
              <a:pPr algn="ctr">
                <a:lnSpc>
                  <a:spcPct val="120000"/>
                </a:lnSpc>
                <a:defRPr/>
              </a:pPr>
              <a:r>
                <a:rPr lang="zh-CN" altLang="en-US" kern="0">
                  <a:solidFill>
                    <a:srgbClr val="3333CC"/>
                  </a:solidFill>
                  <a:latin typeface="Times New Roman" panose="02020603050405020304" pitchFamily="18" charset="0"/>
                  <a:ea typeface="黑体" panose="02010609060101010101" charset="-122"/>
                  <a:sym typeface="+mn-ea"/>
                </a:rPr>
                <a:t>⑤</a:t>
              </a:r>
              <a:endParaRPr lang="zh-CN" altLang="en-US" kern="0">
                <a:solidFill>
                  <a:srgbClr val="3333CC"/>
                </a:solidFill>
                <a:latin typeface="Times New Roman" panose="02020603050405020304" pitchFamily="18" charset="0"/>
                <a:ea typeface="黑体" panose="02010609060101010101" charset="-122"/>
                <a:sym typeface="+mn-ea"/>
              </a:endParaRPr>
            </a:p>
          </p:txBody>
        </p:sp>
        <p:sp>
          <p:nvSpPr>
            <p:cNvPr id="44" name="文本框 43"/>
            <p:cNvSpPr txBox="1"/>
            <p:nvPr>
              <p:custDataLst>
                <p:tags r:id="rId35"/>
              </p:custDataLst>
            </p:nvPr>
          </p:nvSpPr>
          <p:spPr>
            <a:xfrm>
              <a:off x="15113" y="3852"/>
              <a:ext cx="1438" cy="667"/>
            </a:xfrm>
            <a:prstGeom prst="rect">
              <a:avLst/>
            </a:prstGeom>
            <a:noFill/>
          </p:spPr>
          <p:txBody>
            <a:bodyPr wrap="square" rtlCol="0" anchor="t">
              <a:spAutoFit/>
            </a:bodyPr>
            <a:lstStyle/>
            <a:p>
              <a:pPr marR="0" lvl="0" indent="0" algn="ctr" fontAlgn="auto">
                <a:lnSpc>
                  <a:spcPct val="120000"/>
                </a:lnSpc>
                <a:spcBef>
                  <a:spcPct val="0"/>
                </a:spcBef>
                <a:spcAft>
                  <a:spcPct val="0"/>
                </a:spcAft>
                <a:buClrTx/>
                <a:buSzTx/>
                <a:buFontTx/>
                <a:buNone/>
                <a:defRPr/>
              </a:pPr>
              <a:r>
                <a:rPr lang="zh-CN" altLang="en-US" kern="0">
                  <a:solidFill>
                    <a:srgbClr val="3333CC"/>
                  </a:solidFill>
                  <a:latin typeface="Times New Roman" panose="02020603050405020304" pitchFamily="18" charset="0"/>
                  <a:ea typeface="黑体" panose="02010609060101010101" charset="-122"/>
                  <a:sym typeface="+mn-ea"/>
                </a:rPr>
                <a:t>移栽</a:t>
              </a:r>
              <a:endParaRPr lang="zh-CN" altLang="en-US" kern="0">
                <a:solidFill>
                  <a:srgbClr val="3333CC"/>
                </a:solidFill>
                <a:latin typeface="Times New Roman" panose="02020603050405020304" pitchFamily="18" charset="0"/>
                <a:ea typeface="黑体" panose="02010609060101010101" charset="-122"/>
                <a:sym typeface="+mn-ea"/>
              </a:endParaRPr>
            </a:p>
          </p:txBody>
        </p:sp>
      </p:grpSp>
      <p:grpSp>
        <p:nvGrpSpPr>
          <p:cNvPr id="45" name="组合 44"/>
          <p:cNvGrpSpPr/>
          <p:nvPr>
            <p:custDataLst>
              <p:tags r:id="rId36"/>
            </p:custDataLst>
          </p:nvPr>
        </p:nvGrpSpPr>
        <p:grpSpPr>
          <a:xfrm>
            <a:off x="381304" y="5176605"/>
            <a:ext cx="11671300" cy="1049655"/>
            <a:chOff x="396" y="8123"/>
            <a:chExt cx="18380" cy="1653"/>
          </a:xfrm>
        </p:grpSpPr>
        <p:cxnSp>
          <p:nvCxnSpPr>
            <p:cNvPr id="46" name="直接连接符 45"/>
            <p:cNvCxnSpPr/>
            <p:nvPr>
              <p:custDataLst>
                <p:tags r:id="rId37"/>
              </p:custDataLst>
            </p:nvPr>
          </p:nvCxnSpPr>
          <p:spPr>
            <a:xfrm flipH="1">
              <a:off x="396" y="8458"/>
              <a:ext cx="0" cy="960"/>
            </a:xfrm>
            <a:prstGeom prst="line">
              <a:avLst/>
            </a:prstGeom>
            <a:noFill/>
            <a:ln w="19050" cap="flat" cmpd="sng" algn="ctr">
              <a:solidFill>
                <a:srgbClr val="000000"/>
              </a:solidFill>
              <a:prstDash val="solid"/>
              <a:miter lim="800000"/>
            </a:ln>
            <a:effectLst/>
          </p:spPr>
        </p:cxnSp>
        <p:cxnSp>
          <p:nvCxnSpPr>
            <p:cNvPr id="47" name="直接连接符 46"/>
            <p:cNvCxnSpPr/>
            <p:nvPr>
              <p:custDataLst>
                <p:tags r:id="rId38"/>
              </p:custDataLst>
            </p:nvPr>
          </p:nvCxnSpPr>
          <p:spPr>
            <a:xfrm flipH="1">
              <a:off x="9342" y="8435"/>
              <a:ext cx="12" cy="784"/>
            </a:xfrm>
            <a:prstGeom prst="line">
              <a:avLst/>
            </a:prstGeom>
            <a:noFill/>
            <a:ln w="19050" cap="flat" cmpd="sng" algn="ctr">
              <a:solidFill>
                <a:srgbClr val="000000"/>
              </a:solidFill>
              <a:prstDash val="solid"/>
              <a:miter lim="800000"/>
            </a:ln>
            <a:effectLst/>
          </p:spPr>
        </p:cxnSp>
        <p:cxnSp>
          <p:nvCxnSpPr>
            <p:cNvPr id="48" name="直接连接符 47"/>
            <p:cNvCxnSpPr/>
            <p:nvPr>
              <p:custDataLst>
                <p:tags r:id="rId39"/>
              </p:custDataLst>
            </p:nvPr>
          </p:nvCxnSpPr>
          <p:spPr>
            <a:xfrm flipH="1">
              <a:off x="18758" y="8123"/>
              <a:ext cx="18" cy="1386"/>
            </a:xfrm>
            <a:prstGeom prst="line">
              <a:avLst/>
            </a:prstGeom>
            <a:noFill/>
            <a:ln w="19050" cap="flat" cmpd="sng" algn="ctr">
              <a:solidFill>
                <a:srgbClr val="000000"/>
              </a:solidFill>
              <a:prstDash val="solid"/>
              <a:miter lim="800000"/>
            </a:ln>
            <a:effectLst/>
          </p:spPr>
        </p:cxnSp>
        <p:cxnSp>
          <p:nvCxnSpPr>
            <p:cNvPr id="49" name="直接箭头连接符 48"/>
            <p:cNvCxnSpPr/>
            <p:nvPr>
              <p:custDataLst>
                <p:tags r:id="rId40"/>
              </p:custDataLst>
            </p:nvPr>
          </p:nvCxnSpPr>
          <p:spPr>
            <a:xfrm>
              <a:off x="6670" y="8836"/>
              <a:ext cx="2436" cy="6"/>
            </a:xfrm>
            <a:prstGeom prst="straightConnector1">
              <a:avLst/>
            </a:prstGeom>
            <a:noFill/>
            <a:ln w="6350" cap="flat" cmpd="sng" algn="ctr">
              <a:solidFill>
                <a:srgbClr val="000000"/>
              </a:solidFill>
              <a:prstDash val="solid"/>
              <a:miter lim="800000"/>
              <a:tailEnd type="arrow"/>
            </a:ln>
            <a:effectLst/>
          </p:spPr>
        </p:cxnSp>
        <p:cxnSp>
          <p:nvCxnSpPr>
            <p:cNvPr id="50" name="直接箭头连接符 49"/>
            <p:cNvCxnSpPr/>
            <p:nvPr>
              <p:custDataLst>
                <p:tags r:id="rId41"/>
              </p:custDataLst>
            </p:nvPr>
          </p:nvCxnSpPr>
          <p:spPr>
            <a:xfrm>
              <a:off x="16097" y="8856"/>
              <a:ext cx="2679" cy="4"/>
            </a:xfrm>
            <a:prstGeom prst="straightConnector1">
              <a:avLst/>
            </a:prstGeom>
            <a:noFill/>
            <a:ln w="6350" cap="flat" cmpd="sng" algn="ctr">
              <a:solidFill>
                <a:srgbClr val="000000"/>
              </a:solidFill>
              <a:prstDash val="solid"/>
              <a:miter lim="800000"/>
              <a:tailEnd type="arrow"/>
            </a:ln>
            <a:effectLst/>
          </p:spPr>
        </p:cxnSp>
        <p:cxnSp>
          <p:nvCxnSpPr>
            <p:cNvPr id="51" name="直接箭头连接符 50"/>
            <p:cNvCxnSpPr/>
            <p:nvPr>
              <p:custDataLst>
                <p:tags r:id="rId42"/>
              </p:custDataLst>
            </p:nvPr>
          </p:nvCxnSpPr>
          <p:spPr>
            <a:xfrm flipH="1">
              <a:off x="396" y="8712"/>
              <a:ext cx="2848" cy="8"/>
            </a:xfrm>
            <a:prstGeom prst="straightConnector1">
              <a:avLst/>
            </a:prstGeom>
            <a:noFill/>
            <a:ln w="6350" cap="flat" cmpd="sng" algn="ctr">
              <a:solidFill>
                <a:srgbClr val="000000"/>
              </a:solidFill>
              <a:prstDash val="solid"/>
              <a:miter lim="800000"/>
              <a:tailEnd type="arrow"/>
            </a:ln>
            <a:effectLst/>
          </p:spPr>
        </p:cxnSp>
        <p:cxnSp>
          <p:nvCxnSpPr>
            <p:cNvPr id="52" name="直接箭头连接符 51"/>
            <p:cNvCxnSpPr/>
            <p:nvPr>
              <p:custDataLst>
                <p:tags r:id="rId43"/>
              </p:custDataLst>
            </p:nvPr>
          </p:nvCxnSpPr>
          <p:spPr>
            <a:xfrm flipH="1">
              <a:off x="9620" y="8848"/>
              <a:ext cx="2848" cy="8"/>
            </a:xfrm>
            <a:prstGeom prst="straightConnector1">
              <a:avLst/>
            </a:prstGeom>
            <a:noFill/>
            <a:ln w="6350" cap="flat" cmpd="sng" algn="ctr">
              <a:solidFill>
                <a:srgbClr val="000000"/>
              </a:solidFill>
              <a:prstDash val="solid"/>
              <a:miter lim="800000"/>
              <a:tailEnd type="arrow"/>
            </a:ln>
            <a:effectLst/>
          </p:spPr>
        </p:cxnSp>
        <p:sp>
          <p:nvSpPr>
            <p:cNvPr id="53" name="文本框 52"/>
            <p:cNvSpPr txBox="1"/>
            <p:nvPr>
              <p:custDataLst>
                <p:tags r:id="rId44"/>
              </p:custDataLst>
            </p:nvPr>
          </p:nvSpPr>
          <p:spPr>
            <a:xfrm>
              <a:off x="3405" y="8461"/>
              <a:ext cx="3168" cy="725"/>
            </a:xfrm>
            <a:prstGeom prst="rect">
              <a:avLst/>
            </a:prstGeom>
            <a:noFill/>
          </p:spPr>
          <p:txBody>
            <a:bodyPr wrap="none" rtlCol="0" anchor="t">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sym typeface="+mn-ea"/>
                </a:rPr>
                <a:t>植物细胞融合</a:t>
              </a:r>
              <a:endParaRPr kumimoji="0" lang="zh-CN" altLang="en-US" sz="24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sym typeface="+mn-ea"/>
              </a:endParaRPr>
            </a:p>
          </p:txBody>
        </p:sp>
        <p:sp>
          <p:nvSpPr>
            <p:cNvPr id="54" name="文本框 53"/>
            <p:cNvSpPr txBox="1"/>
            <p:nvPr>
              <p:custDataLst>
                <p:tags r:id="rId45"/>
              </p:custDataLst>
            </p:nvPr>
          </p:nvSpPr>
          <p:spPr>
            <a:xfrm>
              <a:off x="12734" y="8461"/>
              <a:ext cx="3168" cy="725"/>
            </a:xfrm>
            <a:prstGeom prst="rect">
              <a:avLst/>
            </a:prstGeom>
            <a:noFill/>
          </p:spPr>
          <p:txBody>
            <a:bodyPr wrap="none" rtlCol="0" anchor="t">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sym typeface="+mn-ea"/>
                </a:rPr>
                <a:t>植物组织培养</a:t>
              </a:r>
              <a:endParaRPr kumimoji="0" lang="zh-CN" altLang="en-US" sz="2400" i="0" u="none" strike="noStrike" kern="0" cap="none" spc="0" normalizeH="0" baseline="0" noProof="0" smtClean="0">
                <a:ln>
                  <a:noFill/>
                </a:ln>
                <a:solidFill>
                  <a:srgbClr val="000000"/>
                </a:solidFill>
                <a:effectLst/>
                <a:uLnTx/>
                <a:uFillTx/>
                <a:latin typeface="Times New Roman" panose="02020603050405020304" pitchFamily="18" charset="0"/>
                <a:ea typeface="黑体" panose="02010609060101010101" charset="-122"/>
                <a:sym typeface="+mn-ea"/>
              </a:endParaRPr>
            </a:p>
          </p:txBody>
        </p:sp>
        <p:sp>
          <p:nvSpPr>
            <p:cNvPr id="55" name="文本框 54"/>
            <p:cNvSpPr txBox="1"/>
            <p:nvPr>
              <p:custDataLst>
                <p:tags r:id="rId46"/>
              </p:custDataLst>
            </p:nvPr>
          </p:nvSpPr>
          <p:spPr>
            <a:xfrm>
              <a:off x="7625" y="9051"/>
              <a:ext cx="3648" cy="725"/>
            </a:xfrm>
            <a:prstGeom prst="rect">
              <a:avLst/>
            </a:prstGeom>
            <a:noFill/>
          </p:spPr>
          <p:txBody>
            <a:bodyPr wrap="none" rtlCol="0" anchor="t">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2400" i="0" u="none" strike="noStrike" kern="0" cap="none" spc="0" normalizeH="0" baseline="0" noProof="0" smtClean="0">
                  <a:ln>
                    <a:noFill/>
                  </a:ln>
                  <a:solidFill>
                    <a:schemeClr val="accent4">
                      <a:lumMod val="50000"/>
                    </a:schemeClr>
                  </a:solidFill>
                  <a:effectLst/>
                  <a:uLnTx/>
                  <a:uFillTx/>
                  <a:latin typeface="Times New Roman" panose="02020603050405020304" pitchFamily="18" charset="0"/>
                  <a:ea typeface="黑体" panose="02010609060101010101" charset="-122"/>
                  <a:sym typeface="+mn-ea"/>
                </a:rPr>
                <a:t>植物体细胞杂交</a:t>
              </a:r>
              <a:endParaRPr kumimoji="0" lang="zh-CN" altLang="en-US" sz="2400" i="0" u="none" strike="noStrike" kern="0" cap="none" spc="0" normalizeH="0" baseline="0" noProof="0" smtClean="0">
                <a:ln>
                  <a:noFill/>
                </a:ln>
                <a:solidFill>
                  <a:schemeClr val="accent4">
                    <a:lumMod val="50000"/>
                  </a:schemeClr>
                </a:solidFill>
                <a:effectLst/>
                <a:uLnTx/>
                <a:uFillTx/>
                <a:latin typeface="Times New Roman" panose="02020603050405020304" pitchFamily="18" charset="0"/>
                <a:ea typeface="黑体" panose="02010609060101010101" charset="-122"/>
                <a:sym typeface="+mn-ea"/>
              </a:endParaRPr>
            </a:p>
          </p:txBody>
        </p:sp>
        <p:cxnSp>
          <p:nvCxnSpPr>
            <p:cNvPr id="56" name="直接箭头连接符 55"/>
            <p:cNvCxnSpPr/>
            <p:nvPr>
              <p:custDataLst>
                <p:tags r:id="rId47"/>
              </p:custDataLst>
            </p:nvPr>
          </p:nvCxnSpPr>
          <p:spPr>
            <a:xfrm flipH="1" flipV="1">
              <a:off x="396" y="9399"/>
              <a:ext cx="7135" cy="15"/>
            </a:xfrm>
            <a:prstGeom prst="straightConnector1">
              <a:avLst/>
            </a:prstGeom>
            <a:noFill/>
            <a:ln w="6350" cap="flat" cmpd="sng" algn="ctr">
              <a:solidFill>
                <a:srgbClr val="000000"/>
              </a:solidFill>
              <a:prstDash val="solid"/>
              <a:miter lim="800000"/>
              <a:tailEnd type="arrow"/>
            </a:ln>
            <a:effectLst/>
          </p:spPr>
        </p:cxnSp>
        <p:cxnSp>
          <p:nvCxnSpPr>
            <p:cNvPr id="57" name="直接箭头连接符 56"/>
            <p:cNvCxnSpPr/>
            <p:nvPr>
              <p:custDataLst>
                <p:tags r:id="rId48"/>
              </p:custDataLst>
            </p:nvPr>
          </p:nvCxnSpPr>
          <p:spPr>
            <a:xfrm>
              <a:off x="11273" y="9387"/>
              <a:ext cx="7503" cy="32"/>
            </a:xfrm>
            <a:prstGeom prst="straightConnector1">
              <a:avLst/>
            </a:prstGeom>
            <a:noFill/>
            <a:ln w="6350" cap="flat" cmpd="sng" algn="ctr">
              <a:solidFill>
                <a:srgbClr val="000000"/>
              </a:solidFill>
              <a:prstDash val="solid"/>
              <a:miter lim="800000"/>
              <a:tailEnd type="arrow"/>
            </a:ln>
            <a:effectLst/>
          </p:spPr>
        </p:cxnSp>
      </p:grpSp>
      <p:sp>
        <p:nvSpPr>
          <p:cNvPr id="58" name="Text Box 21"/>
          <p:cNvSpPr txBox="1">
            <a:spLocks noChangeArrowheads="1"/>
          </p:cNvSpPr>
          <p:nvPr>
            <p:custDataLst>
              <p:tags r:id="rId49"/>
            </p:custDataLst>
          </p:nvPr>
        </p:nvSpPr>
        <p:spPr bwMode="auto">
          <a:xfrm>
            <a:off x="441713" y="2833876"/>
            <a:ext cx="1076820" cy="706755"/>
          </a:xfrm>
          <a:prstGeom prst="rect">
            <a:avLst/>
          </a:prstGeom>
          <a:solidFill>
            <a:schemeClr val="bg1"/>
          </a:solidFill>
          <a:ln>
            <a:noFill/>
          </a:ln>
        </p:spPr>
        <p:txBody>
          <a:bodyPr wrap="square">
            <a:spAutoFit/>
          </a:bodyPr>
          <a:lstStyle/>
          <a:p>
            <a:r>
              <a:rPr lang="zh-CN" altLang="en-US" sz="2000" smtClean="0">
                <a:latin typeface="Times New Roman" panose="02020603050405020304" pitchFamily="18" charset="0"/>
                <a:ea typeface="黑体" panose="02010609060101010101" charset="-122"/>
              </a:rPr>
              <a:t>马铃薯</a:t>
            </a:r>
            <a:endParaRPr lang="en-US" altLang="zh-CN" sz="2000" smtClean="0">
              <a:latin typeface="Times New Roman" panose="02020603050405020304" pitchFamily="18" charset="0"/>
              <a:ea typeface="黑体" panose="02010609060101010101" charset="-122"/>
            </a:endParaRPr>
          </a:p>
          <a:p>
            <a:r>
              <a:rPr lang="zh-CN" altLang="en-US" sz="2000" smtClean="0">
                <a:latin typeface="Times New Roman" panose="02020603050405020304" pitchFamily="18" charset="0"/>
                <a:ea typeface="黑体" panose="02010609060101010101" charset="-122"/>
              </a:rPr>
              <a:t>细胞</a:t>
            </a:r>
            <a:endParaRPr lang="en-US" altLang="zh-CN" sz="2000">
              <a:latin typeface="Times New Roman" panose="02020603050405020304" pitchFamily="18" charset="0"/>
              <a:ea typeface="黑体" panose="02010609060101010101" charset="-122"/>
            </a:endParaRPr>
          </a:p>
        </p:txBody>
      </p:sp>
      <p:sp>
        <p:nvSpPr>
          <p:cNvPr id="59" name="Text Box 29"/>
          <p:cNvSpPr txBox="1">
            <a:spLocks noChangeArrowheads="1"/>
          </p:cNvSpPr>
          <p:nvPr>
            <p:custDataLst>
              <p:tags r:id="rId50"/>
            </p:custDataLst>
          </p:nvPr>
        </p:nvSpPr>
        <p:spPr bwMode="auto">
          <a:xfrm>
            <a:off x="248488" y="5003919"/>
            <a:ext cx="1295400" cy="398780"/>
          </a:xfrm>
          <a:prstGeom prst="rect">
            <a:avLst/>
          </a:prstGeom>
          <a:solidFill>
            <a:schemeClr val="bg1"/>
          </a:solidFill>
          <a:ln>
            <a:noFill/>
          </a:ln>
        </p:spPr>
        <p:txBody>
          <a:bodyPr>
            <a:spAutoFit/>
          </a:bodyPr>
          <a:lstStyle/>
          <a:p>
            <a:r>
              <a:rPr lang="zh-CN" altLang="en-US" sz="2000">
                <a:latin typeface="Times New Roman" panose="02020603050405020304" pitchFamily="18" charset="0"/>
                <a:ea typeface="黑体" panose="02010609060101010101" charset="-122"/>
              </a:rPr>
              <a:t>番茄细胞</a:t>
            </a:r>
            <a:endParaRPr lang="zh-CN" altLang="en-US" sz="2000">
              <a:latin typeface="Times New Roman" panose="02020603050405020304" pitchFamily="18" charset="0"/>
              <a:ea typeface="黑体" panose="02010609060101010101" charset="-122"/>
            </a:endParaRPr>
          </a:p>
        </p:txBody>
      </p:sp>
      <p:sp>
        <p:nvSpPr>
          <p:cNvPr id="60" name="Text Box 30"/>
          <p:cNvSpPr txBox="1">
            <a:spLocks noChangeArrowheads="1"/>
          </p:cNvSpPr>
          <p:nvPr>
            <p:custDataLst>
              <p:tags r:id="rId51"/>
            </p:custDataLst>
          </p:nvPr>
        </p:nvSpPr>
        <p:spPr bwMode="auto">
          <a:xfrm>
            <a:off x="1570717" y="2700774"/>
            <a:ext cx="1224001" cy="706755"/>
          </a:xfrm>
          <a:prstGeom prst="rect">
            <a:avLst/>
          </a:prstGeom>
          <a:solidFill>
            <a:schemeClr val="bg1"/>
          </a:solidFill>
          <a:ln>
            <a:noFill/>
          </a:ln>
        </p:spPr>
        <p:txBody>
          <a:bodyPr wrap="square">
            <a:spAutoFit/>
          </a:bodyPr>
          <a:lstStyle/>
          <a:p>
            <a:r>
              <a:rPr lang="zh-CN" altLang="en-US" sz="2000">
                <a:latin typeface="Times New Roman" panose="02020603050405020304" pitchFamily="18" charset="0"/>
                <a:ea typeface="黑体" panose="02010609060101010101" charset="-122"/>
              </a:rPr>
              <a:t>马铃薯</a:t>
            </a:r>
            <a:endParaRPr lang="en-US" altLang="zh-CN" sz="2000">
              <a:latin typeface="Times New Roman" panose="02020603050405020304" pitchFamily="18" charset="0"/>
              <a:ea typeface="黑体" panose="02010609060101010101" charset="-122"/>
            </a:endParaRPr>
          </a:p>
          <a:p>
            <a:r>
              <a:rPr lang="zh-CN" altLang="en-US" sz="2000">
                <a:latin typeface="Times New Roman" panose="02020603050405020304" pitchFamily="18" charset="0"/>
                <a:ea typeface="黑体" panose="02010609060101010101" charset="-122"/>
              </a:rPr>
              <a:t>原生质体</a:t>
            </a:r>
            <a:endParaRPr lang="en-US" altLang="zh-CN" sz="2000">
              <a:latin typeface="Times New Roman" panose="02020603050405020304" pitchFamily="18" charset="0"/>
              <a:ea typeface="黑体" panose="02010609060101010101" charset="-122"/>
            </a:endParaRPr>
          </a:p>
        </p:txBody>
      </p:sp>
      <p:sp>
        <p:nvSpPr>
          <p:cNvPr id="61" name="Text Box 31"/>
          <p:cNvSpPr txBox="1">
            <a:spLocks noChangeArrowheads="1"/>
          </p:cNvSpPr>
          <p:nvPr>
            <p:custDataLst>
              <p:tags r:id="rId52"/>
            </p:custDataLst>
          </p:nvPr>
        </p:nvSpPr>
        <p:spPr bwMode="auto">
          <a:xfrm>
            <a:off x="1774989" y="4942264"/>
            <a:ext cx="2360137" cy="398780"/>
          </a:xfrm>
          <a:prstGeom prst="rect">
            <a:avLst/>
          </a:prstGeom>
          <a:solidFill>
            <a:schemeClr val="bg1"/>
          </a:solidFill>
          <a:ln>
            <a:noFill/>
          </a:ln>
        </p:spPr>
        <p:txBody>
          <a:bodyPr wrap="square">
            <a:spAutoFit/>
          </a:bodyPr>
          <a:lstStyle/>
          <a:p>
            <a:pPr fontAlgn="base">
              <a:spcBef>
                <a:spcPct val="0"/>
              </a:spcBef>
              <a:spcAft>
                <a:spcPct val="0"/>
              </a:spcAft>
            </a:pPr>
            <a:r>
              <a:rPr lang="zh-CN" altLang="en-US" sz="2000" smtClean="0">
                <a:solidFill>
                  <a:prstClr val="black"/>
                </a:solidFill>
                <a:latin typeface="Times New Roman" panose="02020603050405020304" pitchFamily="18" charset="0"/>
                <a:ea typeface="黑体" panose="02010609060101010101" charset="-122"/>
              </a:rPr>
              <a:t>番茄原生质体</a:t>
            </a:r>
            <a:endParaRPr lang="zh-CN" altLang="en-US" sz="2000" smtClean="0">
              <a:solidFill>
                <a:prstClr val="black"/>
              </a:solidFill>
              <a:latin typeface="Times New Roman" panose="02020603050405020304" pitchFamily="18" charset="0"/>
              <a:ea typeface="黑体" panose="02010609060101010101" charset="-122"/>
            </a:endParaRPr>
          </a:p>
        </p:txBody>
      </p:sp>
      <p:pic>
        <p:nvPicPr>
          <p:cNvPr id="62" name="图片 61"/>
          <p:cNvPicPr>
            <a:picLocks noChangeAspect="1"/>
          </p:cNvPicPr>
          <p:nvPr>
            <p:custDataLst>
              <p:tags r:id="rId53"/>
            </p:custDataLst>
          </p:nvPr>
        </p:nvPicPr>
        <p:blipFill>
          <a:blip r:embed="rId54"/>
          <a:stretch>
            <a:fillRect/>
          </a:stretch>
        </p:blipFill>
        <p:spPr>
          <a:xfrm>
            <a:off x="10305386" y="2068519"/>
            <a:ext cx="1886613" cy="2946485"/>
          </a:xfrm>
          <a:prstGeom prst="rect">
            <a:avLst/>
          </a:prstGeom>
          <a:ln>
            <a:noFill/>
          </a:ln>
          <a:effectLst>
            <a:softEdge rad="112500"/>
          </a:effectLst>
        </p:spPr>
      </p:pic>
      <p:sp>
        <p:nvSpPr>
          <p:cNvPr id="63" name="文本框 62"/>
          <p:cNvSpPr txBox="1"/>
          <p:nvPr>
            <p:custDataLst>
              <p:tags r:id="rId55"/>
            </p:custDataLst>
          </p:nvPr>
        </p:nvSpPr>
        <p:spPr>
          <a:xfrm>
            <a:off x="5274945" y="4150360"/>
            <a:ext cx="1402080" cy="460375"/>
          </a:xfrm>
          <a:prstGeom prst="rect">
            <a:avLst/>
          </a:prstGeom>
          <a:ln w="25400">
            <a:solidFill>
              <a:srgbClr val="FF0000"/>
            </a:solidFill>
          </a:ln>
        </p:spPr>
        <p:style>
          <a:lnRef idx="2">
            <a:schemeClr val="accent2"/>
          </a:lnRef>
          <a:fillRef idx="1">
            <a:schemeClr val="lt1"/>
          </a:fillRef>
          <a:effectRef idx="0">
            <a:schemeClr val="accent2"/>
          </a:effectRef>
          <a:fontRef idx="minor">
            <a:schemeClr val="dk1"/>
          </a:fontRef>
        </p:style>
        <p:txBody>
          <a:bodyPr wrap="none" rtlCol="0" anchor="t">
            <a:spAutoFit/>
          </a:bodyPr>
          <a:lstStyle/>
          <a:p>
            <a:r>
              <a:rPr lang="zh-CN" altLang="en-US" sz="2400">
                <a:solidFill>
                  <a:schemeClr val="tx1"/>
                </a:solidFill>
                <a:latin typeface="Times New Roman" panose="02020603050405020304" pitchFamily="18" charset="0"/>
                <a:ea typeface="黑体" panose="02010609060101010101" charset="-122"/>
                <a:cs typeface="等线" panose="02010600030101010101" charset="-122"/>
                <a:sym typeface="+mn-ea"/>
              </a:rPr>
              <a:t>杂种细胞</a:t>
            </a:r>
            <a:endParaRPr lang="zh-CN" altLang="en-US" sz="2400">
              <a:solidFill>
                <a:schemeClr val="tx1"/>
              </a:solidFill>
              <a:latin typeface="Times New Roman" panose="02020603050405020304" pitchFamily="18" charset="0"/>
              <a:ea typeface="黑体" panose="02010609060101010101" charset="-122"/>
              <a:cs typeface="等线" panose="02010600030101010101" charset="-122"/>
              <a:sym typeface="+mn-ea"/>
            </a:endParaRPr>
          </a:p>
        </p:txBody>
      </p:sp>
      <p:sp>
        <p:nvSpPr>
          <p:cNvPr id="65" name="文本框 64"/>
          <p:cNvSpPr txBox="1"/>
          <p:nvPr>
            <p:custDataLst>
              <p:tags r:id="rId56"/>
            </p:custDataLst>
          </p:nvPr>
        </p:nvSpPr>
        <p:spPr>
          <a:xfrm>
            <a:off x="8649561" y="4252470"/>
            <a:ext cx="1402080" cy="460375"/>
          </a:xfrm>
          <a:prstGeom prst="rect">
            <a:avLst/>
          </a:prstGeom>
          <a:ln w="25400">
            <a:solidFill>
              <a:srgbClr val="FF0000"/>
            </a:solidFill>
          </a:ln>
        </p:spPr>
        <p:style>
          <a:lnRef idx="2">
            <a:schemeClr val="accent2"/>
          </a:lnRef>
          <a:fillRef idx="1">
            <a:schemeClr val="lt1"/>
          </a:fillRef>
          <a:effectRef idx="0">
            <a:schemeClr val="accent2"/>
          </a:effectRef>
          <a:fontRef idx="minor">
            <a:schemeClr val="dk1"/>
          </a:fontRef>
        </p:style>
        <p:txBody>
          <a:bodyPr wrap="none" rtlCol="0" anchor="t">
            <a:spAutoFit/>
          </a:bodyPr>
          <a:lstStyle/>
          <a:p>
            <a:r>
              <a:rPr lang="zh-CN" altLang="en-US" sz="2400" smtClean="0">
                <a:solidFill>
                  <a:schemeClr val="tx1"/>
                </a:solidFill>
                <a:latin typeface="Times New Roman" panose="02020603050405020304" pitchFamily="18" charset="0"/>
                <a:ea typeface="黑体" panose="02010609060101010101" charset="-122"/>
                <a:cs typeface="等线" panose="02010600030101010101" charset="-122"/>
                <a:sym typeface="+mn-ea"/>
              </a:rPr>
              <a:t>杂种</a:t>
            </a:r>
            <a:r>
              <a:rPr lang="zh-CN" altLang="en-US" sz="2400">
                <a:solidFill>
                  <a:schemeClr val="tx1"/>
                </a:solidFill>
                <a:latin typeface="Times New Roman" panose="02020603050405020304" pitchFamily="18" charset="0"/>
                <a:ea typeface="黑体" panose="02010609060101010101" charset="-122"/>
                <a:cs typeface="等线" panose="02010600030101010101" charset="-122"/>
                <a:sym typeface="+mn-ea"/>
              </a:rPr>
              <a:t>植株</a:t>
            </a:r>
            <a:endParaRPr lang="zh-CN" altLang="en-US" sz="2400">
              <a:solidFill>
                <a:schemeClr val="tx1"/>
              </a:solidFill>
              <a:latin typeface="Times New Roman" panose="02020603050405020304" pitchFamily="18" charset="0"/>
              <a:ea typeface="黑体" panose="02010609060101010101" charset="-122"/>
              <a:cs typeface="等线" panose="02010600030101010101" charset="-122"/>
              <a:sym typeface="+mn-ea"/>
            </a:endParaRPr>
          </a:p>
        </p:txBody>
      </p:sp>
      <p:sp>
        <p:nvSpPr>
          <p:cNvPr id="10" name="文本框 9"/>
          <p:cNvSpPr txBox="1"/>
          <p:nvPr>
            <p:custDataLst>
              <p:tags r:id="rId57"/>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植物体细胞杂交技术</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 calcmode="lin" valueType="num">
                                      <p:cBhvr additive="base">
                                        <p:cTn id="7" dur="500" fill="hold"/>
                                        <p:tgtEl>
                                          <p:spTgt spid="58"/>
                                        </p:tgtEl>
                                        <p:attrNameLst>
                                          <p:attrName>ppt_x</p:attrName>
                                        </p:attrNameLst>
                                      </p:cBhvr>
                                      <p:tavLst>
                                        <p:tav tm="0">
                                          <p:val>
                                            <p:strVal val="#ppt_x"/>
                                          </p:val>
                                        </p:tav>
                                        <p:tav tm="100000">
                                          <p:val>
                                            <p:strVal val="#ppt_x"/>
                                          </p:val>
                                        </p:tav>
                                      </p:tavLst>
                                    </p:anim>
                                    <p:anim calcmode="lin" valueType="num">
                                      <p:cBhvr additive="base">
                                        <p:cTn id="8"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9"/>
                                        </p:tgtEl>
                                        <p:attrNameLst>
                                          <p:attrName>style.visibility</p:attrName>
                                        </p:attrNameLst>
                                      </p:cBhvr>
                                      <p:to>
                                        <p:strVal val="visible"/>
                                      </p:to>
                                    </p:set>
                                    <p:anim calcmode="lin" valueType="num">
                                      <p:cBhvr additive="base">
                                        <p:cTn id="13" dur="500" fill="hold"/>
                                        <p:tgtEl>
                                          <p:spTgt spid="59"/>
                                        </p:tgtEl>
                                        <p:attrNameLst>
                                          <p:attrName>ppt_x</p:attrName>
                                        </p:attrNameLst>
                                      </p:cBhvr>
                                      <p:tavLst>
                                        <p:tav tm="0">
                                          <p:val>
                                            <p:strVal val="#ppt_x"/>
                                          </p:val>
                                        </p:tav>
                                        <p:tav tm="100000">
                                          <p:val>
                                            <p:strVal val="#ppt_x"/>
                                          </p:val>
                                        </p:tav>
                                      </p:tavLst>
                                    </p:anim>
                                    <p:anim calcmode="lin" valueType="num">
                                      <p:cBhvr additive="base">
                                        <p:cTn id="14"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8" presetClass="entr" presetSubtype="6" fill="hold" grpId="0" nodeType="click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strips(downRight)">
                                      <p:cBhvr>
                                        <p:cTn id="19" dur="500"/>
                                        <p:tgtEl>
                                          <p:spTgt spid="60"/>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6" fill="hold" grpId="0" nodeType="clickEffect">
                                  <p:stCondLst>
                                    <p:cond delay="0"/>
                                  </p:stCondLst>
                                  <p:childTnLst>
                                    <p:set>
                                      <p:cBhvr>
                                        <p:cTn id="23" dur="1" fill="hold">
                                          <p:stCondLst>
                                            <p:cond delay="0"/>
                                          </p:stCondLst>
                                        </p:cTn>
                                        <p:tgtEl>
                                          <p:spTgt spid="61"/>
                                        </p:tgtEl>
                                        <p:attrNameLst>
                                          <p:attrName>style.visibility</p:attrName>
                                        </p:attrNameLst>
                                      </p:cBhvr>
                                      <p:to>
                                        <p:strVal val="visible"/>
                                      </p:to>
                                    </p:set>
                                    <p:animEffect transition="in" filter="strips(downRight)">
                                      <p:cBhvr>
                                        <p:cTn id="24" dur="500"/>
                                        <p:tgtEl>
                                          <p:spTgt spid="61"/>
                                        </p:tgtEl>
                                      </p:cBhvr>
                                    </p:animEffect>
                                  </p:childTnLst>
                                </p:cTn>
                              </p:par>
                            </p:childTnLst>
                          </p:cTn>
                        </p:par>
                      </p:childTnLst>
                    </p:cTn>
                  </p:par>
                  <p:par>
                    <p:cTn id="25" fill="hold">
                      <p:stCondLst>
                        <p:cond delay="indefinite"/>
                      </p:stCondLst>
                      <p:childTnLst>
                        <p:par>
                          <p:cTn id="26" fill="hold">
                            <p:stCondLst>
                              <p:cond delay="0"/>
                            </p:stCondLst>
                            <p:childTnLst>
                              <p:par>
                                <p:cTn id="27" presetID="49" presetClass="entr" presetSubtype="0" decel="100000" fill="hold" grpId="0" nodeType="clickEffect">
                                  <p:stCondLst>
                                    <p:cond delay="0"/>
                                  </p:stCondLst>
                                  <p:childTnLst>
                                    <p:set>
                                      <p:cBhvr>
                                        <p:cTn id="28" dur="1" fill="hold">
                                          <p:stCondLst>
                                            <p:cond delay="0"/>
                                          </p:stCondLst>
                                        </p:cTn>
                                        <p:tgtEl>
                                          <p:spTgt spid="63"/>
                                        </p:tgtEl>
                                        <p:attrNameLst>
                                          <p:attrName>style.visibility</p:attrName>
                                        </p:attrNameLst>
                                      </p:cBhvr>
                                      <p:to>
                                        <p:strVal val="visible"/>
                                      </p:to>
                                    </p:set>
                                    <p:anim calcmode="lin" valueType="num">
                                      <p:cBhvr>
                                        <p:cTn id="29" dur="500" fill="hold"/>
                                        <p:tgtEl>
                                          <p:spTgt spid="63"/>
                                        </p:tgtEl>
                                        <p:attrNameLst>
                                          <p:attrName>ppt_w</p:attrName>
                                        </p:attrNameLst>
                                      </p:cBhvr>
                                      <p:tavLst>
                                        <p:tav tm="0">
                                          <p:val>
                                            <p:fltVal val="0"/>
                                          </p:val>
                                        </p:tav>
                                        <p:tav tm="100000">
                                          <p:val>
                                            <p:strVal val="#ppt_w"/>
                                          </p:val>
                                        </p:tav>
                                      </p:tavLst>
                                    </p:anim>
                                    <p:anim calcmode="lin" valueType="num">
                                      <p:cBhvr>
                                        <p:cTn id="30" dur="500" fill="hold"/>
                                        <p:tgtEl>
                                          <p:spTgt spid="63"/>
                                        </p:tgtEl>
                                        <p:attrNameLst>
                                          <p:attrName>ppt_h</p:attrName>
                                        </p:attrNameLst>
                                      </p:cBhvr>
                                      <p:tavLst>
                                        <p:tav tm="0">
                                          <p:val>
                                            <p:fltVal val="0"/>
                                          </p:val>
                                        </p:tav>
                                        <p:tav tm="100000">
                                          <p:val>
                                            <p:strVal val="#ppt_h"/>
                                          </p:val>
                                        </p:tav>
                                      </p:tavLst>
                                    </p:anim>
                                    <p:anim calcmode="lin" valueType="num">
                                      <p:cBhvr>
                                        <p:cTn id="31" dur="500" fill="hold"/>
                                        <p:tgtEl>
                                          <p:spTgt spid="63"/>
                                        </p:tgtEl>
                                        <p:attrNameLst>
                                          <p:attrName>style.rotation</p:attrName>
                                        </p:attrNameLst>
                                      </p:cBhvr>
                                      <p:tavLst>
                                        <p:tav tm="0">
                                          <p:val>
                                            <p:fltVal val="360"/>
                                          </p:val>
                                        </p:tav>
                                        <p:tav tm="100000">
                                          <p:val>
                                            <p:fltVal val="0"/>
                                          </p:val>
                                        </p:tav>
                                      </p:tavLst>
                                    </p:anim>
                                    <p:animEffect transition="in" filter="fade">
                                      <p:cBhvr>
                                        <p:cTn id="32" dur="500"/>
                                        <p:tgtEl>
                                          <p:spTgt spid="63"/>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grpId="0" nodeType="clickEffect">
                                  <p:stCondLst>
                                    <p:cond delay="0"/>
                                  </p:stCondLst>
                                  <p:childTnLst>
                                    <p:set>
                                      <p:cBhvr>
                                        <p:cTn id="36" dur="1" fill="hold">
                                          <p:stCondLst>
                                            <p:cond delay="0"/>
                                          </p:stCondLst>
                                        </p:cTn>
                                        <p:tgtEl>
                                          <p:spTgt spid="65"/>
                                        </p:tgtEl>
                                        <p:attrNameLst>
                                          <p:attrName>style.visibility</p:attrName>
                                        </p:attrNameLst>
                                      </p:cBhvr>
                                      <p:to>
                                        <p:strVal val="visible"/>
                                      </p:to>
                                    </p:set>
                                    <p:anim calcmode="lin" valueType="num">
                                      <p:cBhvr>
                                        <p:cTn id="37" dur="500" fill="hold"/>
                                        <p:tgtEl>
                                          <p:spTgt spid="65"/>
                                        </p:tgtEl>
                                        <p:attrNameLst>
                                          <p:attrName>ppt_w</p:attrName>
                                        </p:attrNameLst>
                                      </p:cBhvr>
                                      <p:tavLst>
                                        <p:tav tm="0">
                                          <p:val>
                                            <p:fltVal val="0"/>
                                          </p:val>
                                        </p:tav>
                                        <p:tav tm="100000">
                                          <p:val>
                                            <p:strVal val="#ppt_w"/>
                                          </p:val>
                                        </p:tav>
                                      </p:tavLst>
                                    </p:anim>
                                    <p:anim calcmode="lin" valueType="num">
                                      <p:cBhvr>
                                        <p:cTn id="38" dur="500" fill="hold"/>
                                        <p:tgtEl>
                                          <p:spTgt spid="65"/>
                                        </p:tgtEl>
                                        <p:attrNameLst>
                                          <p:attrName>ppt_h</p:attrName>
                                        </p:attrNameLst>
                                      </p:cBhvr>
                                      <p:tavLst>
                                        <p:tav tm="0">
                                          <p:val>
                                            <p:fltVal val="0"/>
                                          </p:val>
                                        </p:tav>
                                        <p:tav tm="100000">
                                          <p:val>
                                            <p:strVal val="#ppt_h"/>
                                          </p:val>
                                        </p:tav>
                                      </p:tavLst>
                                    </p:anim>
                                    <p:anim calcmode="lin" valueType="num">
                                      <p:cBhvr>
                                        <p:cTn id="39" dur="500" fill="hold"/>
                                        <p:tgtEl>
                                          <p:spTgt spid="65"/>
                                        </p:tgtEl>
                                        <p:attrNameLst>
                                          <p:attrName>style.rotation</p:attrName>
                                        </p:attrNameLst>
                                      </p:cBhvr>
                                      <p:tavLst>
                                        <p:tav tm="0">
                                          <p:val>
                                            <p:fltVal val="360"/>
                                          </p:val>
                                        </p:tav>
                                        <p:tav tm="100000">
                                          <p:val>
                                            <p:fltVal val="0"/>
                                          </p:val>
                                        </p:tav>
                                      </p:tavLst>
                                    </p:anim>
                                    <p:animEffect transition="in" filter="fade">
                                      <p:cBhvr>
                                        <p:cTn id="40" dur="500"/>
                                        <p:tgtEl>
                                          <p:spTgt spid="65"/>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blinds(horizontal)">
                                      <p:cBhvr>
                                        <p:cTn id="45"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bldLvl="0" animBg="1"/>
      <p:bldP spid="59" grpId="0" bldLvl="0" animBg="1"/>
      <p:bldP spid="60" grpId="0" bldLvl="0" animBg="1"/>
      <p:bldP spid="61" grpId="0" bldLvl="0" animBg="1"/>
      <p:bldP spid="63" grpId="0" bldLvl="0" animBg="1"/>
      <p:bldP spid="65" grpId="0" bldLvl="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custDataLst>
              <p:tags r:id="rId1"/>
            </p:custDataLst>
          </p:nvPr>
        </p:nvSpPr>
        <p:spPr>
          <a:xfrm>
            <a:off x="11278235" y="6351270"/>
            <a:ext cx="593090" cy="321310"/>
          </a:xfrm>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fld id="{390D4B35-1930-4C0E-A7D8-8B216E2C2E9D}" type="slidenum">
              <a:rPr kumimoji="0" lang="zh-CN" altLang="en-US" sz="1400" i="0" u="none" strike="noStrike" kern="1200" cap="none" spc="0" normalizeH="0" baseline="0" noProof="0" smtClean="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charset="-122"/>
                <a:cs typeface="Times New Roman" panose="02020603050405020304" pitchFamily="18" charset="0"/>
              </a:rPr>
            </a:fld>
            <a:endParaRPr kumimoji="0" lang="zh-CN" altLang="en-US" sz="1400" i="0" u="none" strike="noStrike" kern="1200" cap="none" spc="0" normalizeH="0" baseline="0" noProof="0" smtClean="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6" name="左大括号 5"/>
          <p:cNvSpPr/>
          <p:nvPr>
            <p:custDataLst>
              <p:tags r:id="rId2"/>
            </p:custDataLst>
          </p:nvPr>
        </p:nvSpPr>
        <p:spPr>
          <a:xfrm>
            <a:off x="2425670" y="4650093"/>
            <a:ext cx="430924" cy="1527022"/>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8" name="矩形 7"/>
          <p:cNvSpPr/>
          <p:nvPr>
            <p:custDataLst>
              <p:tags r:id="rId3"/>
            </p:custDataLst>
          </p:nvPr>
        </p:nvSpPr>
        <p:spPr>
          <a:xfrm>
            <a:off x="280192" y="5151994"/>
            <a:ext cx="2062480" cy="460375"/>
          </a:xfrm>
          <a:prstGeom prst="rect">
            <a:avLst/>
          </a:prstGeom>
        </p:spPr>
        <p:txBody>
          <a:bodyPr wrap="none">
            <a:spAutoFit/>
          </a:bodyPr>
          <a:lstStyle/>
          <a:p>
            <a:r>
              <a:rPr lang="en-US" altLang="zh-CN" sz="2400" smtClean="0">
                <a:latin typeface="Times New Roman" panose="02020603050405020304" pitchFamily="18" charset="0"/>
                <a:ea typeface="黑体" panose="02010609060101010101" charset="-122"/>
                <a:cs typeface="Times New Roman" panose="02020603050405020304" pitchFamily="18" charset="0"/>
                <a:sym typeface="+mn-ea"/>
              </a:rPr>
              <a:t>(1)</a:t>
            </a:r>
            <a:r>
              <a:rPr lang="zh-CN" altLang="en-US" sz="2400" smtClean="0">
                <a:latin typeface="Times New Roman" panose="02020603050405020304" pitchFamily="18" charset="0"/>
                <a:ea typeface="黑体" panose="02010609060101010101" charset="-122"/>
                <a:cs typeface="Times New Roman" panose="02020603050405020304" pitchFamily="18" charset="0"/>
                <a:sym typeface="+mn-ea"/>
              </a:rPr>
              <a:t>去除细胞壁</a:t>
            </a:r>
            <a:endParaRPr lang="zh-CN" altLang="en-US" sz="2400">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10" name="矩形 9"/>
          <p:cNvSpPr/>
          <p:nvPr>
            <p:custDataLst>
              <p:tags r:id="rId4"/>
            </p:custDataLst>
          </p:nvPr>
        </p:nvSpPr>
        <p:spPr>
          <a:xfrm>
            <a:off x="2856594" y="4536441"/>
            <a:ext cx="6096000" cy="1753235"/>
          </a:xfrm>
          <a:prstGeom prst="rect">
            <a:avLst/>
          </a:prstGeom>
        </p:spPr>
        <p:txBody>
          <a:bodyPr>
            <a:spAutoFit/>
          </a:bodyPr>
          <a:lstStyle/>
          <a:p>
            <a:pPr>
              <a:lnSpc>
                <a:spcPct val="150000"/>
              </a:lnSpc>
            </a:pPr>
            <a:r>
              <a:rPr lang="zh-CN" altLang="en-US" sz="2400" kern="10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①去壁原因：</a:t>
            </a:r>
            <a:endParaRPr lang="zh-CN" altLang="en-US" sz="2400" kern="100">
              <a:solidFill>
                <a:srgbClr val="3333CC"/>
              </a:solidFill>
              <a:latin typeface="Times New Roman" panose="02020603050405020304" pitchFamily="18" charset="0"/>
              <a:ea typeface="黑体" panose="02010609060101010101" charset="-122"/>
              <a:cs typeface="Times New Roman" panose="02020603050405020304" pitchFamily="18" charset="0"/>
              <a:sym typeface="+mn-ea"/>
            </a:endParaRPr>
          </a:p>
          <a:p>
            <a:pPr>
              <a:lnSpc>
                <a:spcPct val="150000"/>
              </a:lnSpc>
            </a:pPr>
            <a:r>
              <a:rPr lang="en-US" altLang="zh-CN" sz="2400" kern="10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②</a:t>
            </a:r>
            <a:r>
              <a:rPr lang="zh-CN" altLang="en-US" sz="2400" kern="10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方法：</a:t>
            </a:r>
            <a:r>
              <a:rPr lang="en-US" altLang="zh-CN" sz="2400" kern="10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         </a:t>
            </a:r>
            <a:endParaRPr lang="en-US" altLang="zh-CN" sz="2400" kern="100" smtClean="0">
              <a:solidFill>
                <a:srgbClr val="3333CC"/>
              </a:solidFill>
              <a:latin typeface="Times New Roman" panose="02020603050405020304" pitchFamily="18" charset="0"/>
              <a:ea typeface="黑体" panose="02010609060101010101" charset="-122"/>
              <a:cs typeface="Times New Roman" panose="02020603050405020304" pitchFamily="18" charset="0"/>
              <a:sym typeface="+mn-ea"/>
            </a:endParaRPr>
          </a:p>
          <a:p>
            <a:pPr>
              <a:lnSpc>
                <a:spcPct val="150000"/>
              </a:lnSpc>
            </a:pPr>
            <a:r>
              <a:rPr lang="zh-CN" altLang="en-US" sz="2400" kern="100" smtClean="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③</a:t>
            </a:r>
            <a:r>
              <a:rPr lang="zh-CN" altLang="en-US" sz="2400" kern="10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相关酶：</a:t>
            </a:r>
            <a:r>
              <a:rPr lang="en-US" altLang="zh-CN" sz="2400" u="sng" kern="100">
                <a:solidFill>
                  <a:srgbClr val="3333CC"/>
                </a:solidFill>
                <a:latin typeface="Times New Roman" panose="02020603050405020304" pitchFamily="18" charset="0"/>
                <a:ea typeface="黑体" panose="02010609060101010101" charset="-122"/>
                <a:cs typeface="Times New Roman" panose="02020603050405020304" pitchFamily="18" charset="0"/>
                <a:sym typeface="+mn-ea"/>
              </a:rPr>
              <a:t>             </a:t>
            </a:r>
            <a:endParaRPr lang="zh-CN" altLang="en-US" sz="2400" kern="100">
              <a:solidFill>
                <a:srgbClr val="3333CC"/>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11" name="矩形 10"/>
          <p:cNvSpPr/>
          <p:nvPr>
            <p:custDataLst>
              <p:tags r:id="rId5"/>
            </p:custDataLst>
          </p:nvPr>
        </p:nvSpPr>
        <p:spPr>
          <a:xfrm>
            <a:off x="4608222" y="4463400"/>
            <a:ext cx="4663635" cy="82994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buClrTx/>
              <a:buSzTx/>
              <a:buFontTx/>
            </a:pPr>
            <a:r>
              <a:rPr lang="zh-CN" altLang="en-US" sz="2400">
                <a:solidFill>
                  <a:srgbClr val="FF0000"/>
                </a:solidFill>
                <a:latin typeface="Times New Roman" panose="02020603050405020304" pitchFamily="18" charset="0"/>
                <a:ea typeface="黑体" panose="02010609060101010101" charset="-122"/>
                <a:cs typeface="黑体" panose="02010609060101010101" charset="-122"/>
                <a:sym typeface="+mn-ea"/>
              </a:rPr>
              <a:t>细胞壁阻碍着细胞间的杂交</a:t>
            </a:r>
            <a:r>
              <a:rPr lang="zh-CN" altLang="en-US" sz="2400">
                <a:solidFill>
                  <a:srgbClr val="FF0000"/>
                </a:solidFill>
                <a:latin typeface="Times New Roman" panose="02020603050405020304" pitchFamily="18" charset="0"/>
                <a:ea typeface="黑体" panose="02010609060101010101" charset="-122"/>
                <a:cs typeface="黑体" panose="02010609060101010101" charset="-122"/>
                <a:sym typeface="微软雅黑" panose="020B0503020204020204" charset="-122"/>
              </a:rPr>
              <a:t>（阻碍了原生质体间的融合）</a:t>
            </a:r>
            <a:endParaRPr lang="zh-CN" altLang="en-US" sz="2400">
              <a:solidFill>
                <a:srgbClr val="FF0000"/>
              </a:solidFill>
              <a:latin typeface="Times New Roman" panose="02020603050405020304" pitchFamily="18" charset="0"/>
              <a:ea typeface="黑体" panose="02010609060101010101" charset="-122"/>
              <a:cs typeface="黑体" panose="02010609060101010101" charset="-122"/>
              <a:sym typeface="+mn-ea"/>
            </a:endParaRPr>
          </a:p>
        </p:txBody>
      </p:sp>
      <p:sp>
        <p:nvSpPr>
          <p:cNvPr id="12" name="矩形 11"/>
          <p:cNvSpPr/>
          <p:nvPr>
            <p:custDataLst>
              <p:tags r:id="rId6"/>
            </p:custDataLst>
          </p:nvPr>
        </p:nvSpPr>
        <p:spPr>
          <a:xfrm>
            <a:off x="4061345" y="5245001"/>
            <a:ext cx="1097280" cy="4603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zh-CN" altLang="en-US" sz="2400">
                <a:solidFill>
                  <a:srgbClr val="FF0000"/>
                </a:solidFill>
                <a:latin typeface="Times New Roman" panose="02020603050405020304" pitchFamily="18" charset="0"/>
                <a:ea typeface="黑体" panose="02010609060101010101" charset="-122"/>
                <a:cs typeface="黑体" panose="02010609060101010101" charset="-122"/>
                <a:sym typeface="+mn-ea"/>
              </a:rPr>
              <a:t>酶解法</a:t>
            </a:r>
            <a:endParaRPr lang="zh-CN" altLang="en-US" sz="2400">
              <a:solidFill>
                <a:srgbClr val="FF0000"/>
              </a:solidFill>
              <a:latin typeface="Times New Roman" panose="02020603050405020304" pitchFamily="18" charset="0"/>
              <a:ea typeface="黑体" panose="02010609060101010101" charset="-122"/>
              <a:cs typeface="黑体" panose="02010609060101010101" charset="-122"/>
              <a:sym typeface="+mn-ea"/>
            </a:endParaRPr>
          </a:p>
        </p:txBody>
      </p:sp>
      <p:sp>
        <p:nvSpPr>
          <p:cNvPr id="13" name="矩形 12"/>
          <p:cNvSpPr/>
          <p:nvPr>
            <p:custDataLst>
              <p:tags r:id="rId7"/>
            </p:custDataLst>
          </p:nvPr>
        </p:nvSpPr>
        <p:spPr>
          <a:xfrm>
            <a:off x="4289863" y="5775090"/>
            <a:ext cx="2621280" cy="46037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a:solidFill>
                  <a:srgbClr val="FF0000"/>
                </a:solidFill>
                <a:latin typeface="Times New Roman" panose="02020603050405020304" pitchFamily="18" charset="0"/>
                <a:ea typeface="黑体" panose="02010609060101010101" charset="-122"/>
                <a:cs typeface="黑体" panose="02010609060101010101" charset="-122"/>
                <a:sym typeface="+mn-ea"/>
              </a:rPr>
              <a:t>纤维素酶和果胶酶</a:t>
            </a:r>
            <a:endParaRPr lang="zh-CN" altLang="en-US" sz="2400">
              <a:solidFill>
                <a:srgbClr val="FF0000"/>
              </a:solidFill>
              <a:latin typeface="Times New Roman" panose="02020603050405020304" pitchFamily="18" charset="0"/>
              <a:ea typeface="黑体" panose="02010609060101010101" charset="-122"/>
              <a:cs typeface="黑体" panose="02010609060101010101" charset="-122"/>
              <a:sym typeface="+mn-ea"/>
            </a:endParaRPr>
          </a:p>
        </p:txBody>
      </p:sp>
      <p:pic>
        <p:nvPicPr>
          <p:cNvPr id="14" name="图片 13"/>
          <p:cNvPicPr>
            <a:picLocks noChangeAspect="1"/>
          </p:cNvPicPr>
          <p:nvPr>
            <p:custDataLst>
              <p:tags r:id="rId8"/>
            </p:custDataLst>
          </p:nvPr>
        </p:nvPicPr>
        <p:blipFill>
          <a:blip r:embed="rId9"/>
          <a:stretch>
            <a:fillRect/>
          </a:stretch>
        </p:blipFill>
        <p:spPr>
          <a:xfrm>
            <a:off x="9035125" y="899094"/>
            <a:ext cx="3160443" cy="2121592"/>
          </a:xfrm>
          <a:prstGeom prst="rect">
            <a:avLst/>
          </a:prstGeom>
        </p:spPr>
      </p:pic>
      <p:pic>
        <p:nvPicPr>
          <p:cNvPr id="15" name="图片 14"/>
          <p:cNvPicPr>
            <a:picLocks noChangeAspect="1"/>
          </p:cNvPicPr>
          <p:nvPr>
            <p:custDataLst>
              <p:tags r:id="rId10"/>
            </p:custDataLst>
          </p:nvPr>
        </p:nvPicPr>
        <p:blipFill>
          <a:blip r:embed="rId11"/>
          <a:stretch>
            <a:fillRect/>
          </a:stretch>
        </p:blipFill>
        <p:spPr>
          <a:xfrm>
            <a:off x="9344485" y="4113962"/>
            <a:ext cx="2700762" cy="1822862"/>
          </a:xfrm>
          <a:prstGeom prst="rect">
            <a:avLst/>
          </a:prstGeom>
        </p:spPr>
      </p:pic>
      <p:cxnSp>
        <p:nvCxnSpPr>
          <p:cNvPr id="17" name="直接连接符 16"/>
          <p:cNvCxnSpPr/>
          <p:nvPr>
            <p:custDataLst>
              <p:tags r:id="rId12"/>
            </p:custDataLst>
          </p:nvPr>
        </p:nvCxnSpPr>
        <p:spPr>
          <a:xfrm>
            <a:off x="9035125" y="0"/>
            <a:ext cx="108875" cy="6672580"/>
          </a:xfrm>
          <a:prstGeom prst="line">
            <a:avLst/>
          </a:prstGeom>
          <a:ln w="28575">
            <a:prstDash val="dashDot"/>
          </a:ln>
        </p:spPr>
        <p:style>
          <a:lnRef idx="1">
            <a:schemeClr val="accent1"/>
          </a:lnRef>
          <a:fillRef idx="0">
            <a:schemeClr val="accent1"/>
          </a:fillRef>
          <a:effectRef idx="0">
            <a:schemeClr val="accent1"/>
          </a:effectRef>
          <a:fontRef idx="minor">
            <a:schemeClr val="tx1"/>
          </a:fontRef>
        </p:style>
      </p:cxnSp>
      <p:pic>
        <p:nvPicPr>
          <p:cNvPr id="19" name="图片 18"/>
          <p:cNvPicPr>
            <a:picLocks noChangeAspect="1"/>
          </p:cNvPicPr>
          <p:nvPr>
            <p:custDataLst>
              <p:tags r:id="rId13"/>
            </p:custDataLst>
          </p:nvPr>
        </p:nvPicPr>
        <p:blipFill>
          <a:blip r:embed="rId14"/>
          <a:stretch>
            <a:fillRect/>
          </a:stretch>
        </p:blipFill>
        <p:spPr>
          <a:xfrm>
            <a:off x="417028" y="1120179"/>
            <a:ext cx="8401440" cy="3268304"/>
          </a:xfrm>
          <a:prstGeom prst="rect">
            <a:avLst/>
          </a:prstGeom>
        </p:spPr>
      </p:pic>
      <p:cxnSp>
        <p:nvCxnSpPr>
          <p:cNvPr id="22" name="直接箭头连接符 21"/>
          <p:cNvCxnSpPr>
            <a:endCxn id="8" idx="0"/>
          </p:cNvCxnSpPr>
          <p:nvPr>
            <p:custDataLst>
              <p:tags r:id="rId15"/>
            </p:custDataLst>
          </p:nvPr>
        </p:nvCxnSpPr>
        <p:spPr>
          <a:xfrm flipH="1">
            <a:off x="1356769" y="3314884"/>
            <a:ext cx="0" cy="183711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 name="文本框 4"/>
          <p:cNvSpPr txBox="1"/>
          <p:nvPr>
            <p:custDataLst>
              <p:tags r:id="rId16"/>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植物体细胞杂交技术</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3" name="文本框 2"/>
          <p:cNvSpPr txBox="1"/>
          <p:nvPr/>
        </p:nvSpPr>
        <p:spPr>
          <a:xfrm>
            <a:off x="227965" y="6235700"/>
            <a:ext cx="10414000" cy="553085"/>
          </a:xfrm>
          <a:prstGeom prst="rect">
            <a:avLst/>
          </a:prstGeom>
          <a:noFill/>
        </p:spPr>
        <p:txBody>
          <a:bodyPr wrap="square" rtlCol="0" anchor="t">
            <a:spAutoFit/>
          </a:bodyPr>
          <a:p>
            <a:pPr indent="0" fontAlgn="auto">
              <a:lnSpc>
                <a:spcPct val="150000"/>
              </a:lnSpc>
              <a:buClrTx/>
              <a:buFontTx/>
            </a:pPr>
            <a:r>
              <a:rPr lang="zh-CN" altLang="en-US" sz="20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纤维素酶和果胶酶的酶溶液中一般加入一定浓度的无机盐离子和甘露醇，试分析原因？</a:t>
            </a:r>
            <a:endParaRPr lang="zh-CN" altLang="en-US" sz="20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3" grpId="0"/>
      <p:bldP spid="3" grpId="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tretch>
            <a:fillRect/>
          </a:stretch>
        </p:blipFill>
        <p:spPr>
          <a:xfrm>
            <a:off x="627526" y="1051661"/>
            <a:ext cx="10555772" cy="3546414"/>
          </a:xfrm>
          <a:prstGeom prst="rect">
            <a:avLst/>
          </a:prstGeom>
        </p:spPr>
      </p:pic>
      <p:sp>
        <p:nvSpPr>
          <p:cNvPr id="6" name="文本框 5"/>
          <p:cNvSpPr txBox="1"/>
          <p:nvPr>
            <p:custDataLst>
              <p:tags r:id="rId3"/>
            </p:custDataLst>
          </p:nvPr>
        </p:nvSpPr>
        <p:spPr>
          <a:xfrm>
            <a:off x="257962" y="5043981"/>
            <a:ext cx="2164080" cy="829945"/>
          </a:xfrm>
          <a:prstGeom prst="rect">
            <a:avLst/>
          </a:prstGeom>
          <a:noFill/>
        </p:spPr>
        <p:txBody>
          <a:bodyPr wrap="none" rtlCol="0" anchor="t">
            <a:spAutoFit/>
          </a:bodyPr>
          <a:lstStyle/>
          <a:p>
            <a:pPr algn="l"/>
            <a:r>
              <a:rPr lang="zh-CN" altLang="en-US" sz="2400">
                <a:latin typeface="Times New Roman" panose="02020603050405020304" pitchFamily="18" charset="0"/>
                <a:ea typeface="黑体" panose="02010609060101010101" charset="-122"/>
                <a:cs typeface="Times New Roman" panose="02020603050405020304" pitchFamily="18" charset="0"/>
                <a:sym typeface="+mn-ea"/>
              </a:rPr>
              <a:t>（</a:t>
            </a:r>
            <a:r>
              <a:rPr lang="en-US" altLang="zh-CN" sz="2400">
                <a:latin typeface="Times New Roman" panose="02020603050405020304" pitchFamily="18" charset="0"/>
                <a:ea typeface="黑体" panose="02010609060101010101" charset="-122"/>
                <a:cs typeface="Times New Roman" panose="02020603050405020304" pitchFamily="18" charset="0"/>
                <a:sym typeface="+mn-ea"/>
              </a:rPr>
              <a:t>2</a:t>
            </a:r>
            <a:r>
              <a:rPr lang="zh-CN" altLang="en-US" sz="2400">
                <a:latin typeface="Times New Roman" panose="02020603050405020304" pitchFamily="18" charset="0"/>
                <a:ea typeface="黑体" panose="02010609060101010101" charset="-122"/>
                <a:cs typeface="Times New Roman" panose="02020603050405020304" pitchFamily="18" charset="0"/>
                <a:sym typeface="+mn-ea"/>
              </a:rPr>
              <a:t>）原生质体</a:t>
            </a:r>
            <a:endParaRPr lang="en-US" altLang="zh-CN" sz="2400">
              <a:latin typeface="Times New Roman" panose="02020603050405020304" pitchFamily="18" charset="0"/>
              <a:ea typeface="黑体" panose="02010609060101010101" charset="-122"/>
              <a:cs typeface="Times New Roman" panose="02020603050405020304" pitchFamily="18" charset="0"/>
              <a:sym typeface="+mn-ea"/>
            </a:endParaRPr>
          </a:p>
          <a:p>
            <a:pPr algn="l"/>
            <a:r>
              <a:rPr lang="zh-CN" altLang="en-US" sz="2400">
                <a:latin typeface="Times New Roman" panose="02020603050405020304" pitchFamily="18" charset="0"/>
                <a:ea typeface="黑体" panose="02010609060101010101" charset="-122"/>
                <a:cs typeface="Times New Roman" panose="02020603050405020304" pitchFamily="18" charset="0"/>
                <a:sym typeface="+mn-ea"/>
              </a:rPr>
              <a:t>     </a:t>
            </a:r>
            <a:r>
              <a:rPr lang="zh-CN" altLang="en-US" sz="2400" smtClean="0">
                <a:latin typeface="Times New Roman" panose="02020603050405020304" pitchFamily="18" charset="0"/>
                <a:ea typeface="黑体" panose="02010609060101010101" charset="-122"/>
                <a:cs typeface="Times New Roman" panose="02020603050405020304" pitchFamily="18" charset="0"/>
                <a:sym typeface="+mn-ea"/>
              </a:rPr>
              <a:t>  </a:t>
            </a:r>
            <a:r>
              <a:rPr lang="en-US" altLang="zh-CN" sz="2400" smtClean="0">
                <a:latin typeface="Times New Roman" panose="02020603050405020304" pitchFamily="18" charset="0"/>
                <a:ea typeface="黑体" panose="02010609060101010101" charset="-122"/>
                <a:cs typeface="Times New Roman" panose="02020603050405020304" pitchFamily="18" charset="0"/>
                <a:sym typeface="+mn-ea"/>
              </a:rPr>
              <a:t>  </a:t>
            </a:r>
            <a:r>
              <a:rPr lang="zh-CN" altLang="en-US" sz="2400" smtClean="0">
                <a:latin typeface="Times New Roman" panose="02020603050405020304" pitchFamily="18" charset="0"/>
                <a:ea typeface="黑体" panose="02010609060101010101" charset="-122"/>
                <a:cs typeface="Times New Roman" panose="02020603050405020304" pitchFamily="18" charset="0"/>
                <a:sym typeface="+mn-ea"/>
              </a:rPr>
              <a:t> 间</a:t>
            </a:r>
            <a:r>
              <a:rPr lang="zh-CN" altLang="en-US" sz="2400">
                <a:latin typeface="Times New Roman" panose="02020603050405020304" pitchFamily="18" charset="0"/>
                <a:ea typeface="黑体" panose="02010609060101010101" charset="-122"/>
                <a:cs typeface="Times New Roman" panose="02020603050405020304" pitchFamily="18" charset="0"/>
                <a:sym typeface="+mn-ea"/>
              </a:rPr>
              <a:t>的融合</a:t>
            </a:r>
            <a:endParaRPr lang="zh-CN" altLang="en-US" sz="2400">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8" name="左大括号 7"/>
          <p:cNvSpPr/>
          <p:nvPr>
            <p:custDataLst>
              <p:tags r:id="rId4"/>
            </p:custDataLst>
          </p:nvPr>
        </p:nvSpPr>
        <p:spPr>
          <a:xfrm>
            <a:off x="2518355" y="4813148"/>
            <a:ext cx="197092" cy="1179009"/>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9" name="TextBox 3"/>
          <p:cNvSpPr txBox="1">
            <a:spLocks noChangeArrowheads="1"/>
          </p:cNvSpPr>
          <p:nvPr>
            <p:custDataLst>
              <p:tags r:id="rId5"/>
            </p:custDataLst>
          </p:nvPr>
        </p:nvSpPr>
        <p:spPr bwMode="auto">
          <a:xfrm>
            <a:off x="2663924" y="4657949"/>
            <a:ext cx="605663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a:ea typeface="宋体" panose="02010600030101010101" pitchFamily="2" charset="-122"/>
              </a:defRPr>
            </a:lvl1pPr>
            <a:lvl2pPr marL="742950" indent="-285750" eaLnBrk="0" hangingPunct="0">
              <a:defRPr>
                <a:solidFill>
                  <a:schemeClr val="tx1"/>
                </a:solidFill>
                <a:latin typeface="Calibri" panose="020F0502020204030204"/>
                <a:ea typeface="宋体" panose="02010600030101010101" pitchFamily="2" charset="-122"/>
              </a:defRPr>
            </a:lvl2pPr>
            <a:lvl3pPr marL="1143000" indent="-228600" eaLnBrk="0" hangingPunct="0">
              <a:defRPr>
                <a:solidFill>
                  <a:schemeClr val="tx1"/>
                </a:solidFill>
                <a:latin typeface="Calibri" panose="020F0502020204030204"/>
                <a:ea typeface="宋体" panose="02010600030101010101" pitchFamily="2" charset="-122"/>
              </a:defRPr>
            </a:lvl3pPr>
            <a:lvl4pPr marL="1600200" indent="-228600" eaLnBrk="0" hangingPunct="0">
              <a:defRPr>
                <a:solidFill>
                  <a:schemeClr val="tx1"/>
                </a:solidFill>
                <a:latin typeface="Calibri" panose="020F0502020204030204"/>
                <a:ea typeface="宋体" panose="02010600030101010101" pitchFamily="2" charset="-122"/>
              </a:defRPr>
            </a:lvl4pPr>
            <a:lvl5pPr marL="2057400" indent="-228600" eaLnBrk="0" hangingPunct="0">
              <a:defRPr>
                <a:solidFill>
                  <a:schemeClr val="tx1"/>
                </a:solidFill>
                <a:latin typeface="Calibri" panose="020F0502020204030204"/>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a:ea typeface="宋体" panose="02010600030101010101" pitchFamily="2" charset="-122"/>
              </a:defRPr>
            </a:lvl9pPr>
          </a:lstStyle>
          <a:p>
            <a:pPr eaLnBrk="1" hangingPunct="1">
              <a:lnSpc>
                <a:spcPct val="150000"/>
              </a:lnSpc>
            </a:pPr>
            <a:r>
              <a:rPr lang="zh-CN" altLang="en-US" sz="2400" kern="100" smtClean="0">
                <a:solidFill>
                  <a:srgbClr val="3333CC"/>
                </a:solidFill>
                <a:latin typeface="Times New Roman" panose="02020603050405020304" pitchFamily="18" charset="0"/>
                <a:ea typeface="黑体" panose="02010609060101010101" charset="-122"/>
                <a:cs typeface="新宋体" panose="02010609030101010101" charset="-122"/>
                <a:sym typeface="+mn-ea"/>
              </a:rPr>
              <a:t>①理论基础：</a:t>
            </a:r>
            <a:endParaRPr lang="zh-CN" altLang="en-US" sz="2400" kern="100" smtClean="0">
              <a:solidFill>
                <a:srgbClr val="3333CC"/>
              </a:solidFill>
              <a:latin typeface="Times New Roman" panose="02020603050405020304" pitchFamily="18" charset="0"/>
              <a:ea typeface="黑体" panose="02010609060101010101" charset="-122"/>
              <a:cs typeface="新宋体" panose="02010609030101010101" charset="-122"/>
              <a:sym typeface="+mn-ea"/>
            </a:endParaRPr>
          </a:p>
        </p:txBody>
      </p:sp>
      <p:sp>
        <p:nvSpPr>
          <p:cNvPr id="10" name="矩形 9"/>
          <p:cNvSpPr/>
          <p:nvPr>
            <p:custDataLst>
              <p:tags r:id="rId6"/>
            </p:custDataLst>
          </p:nvPr>
        </p:nvSpPr>
        <p:spPr>
          <a:xfrm>
            <a:off x="2663924" y="5566434"/>
            <a:ext cx="1467627" cy="460375"/>
          </a:xfrm>
          <a:prstGeom prst="rect">
            <a:avLst/>
          </a:prstGeom>
        </p:spPr>
        <p:txBody>
          <a:bodyPr wrap="square">
            <a:spAutoFit/>
          </a:bodyPr>
          <a:lstStyle/>
          <a:p>
            <a:r>
              <a:rPr lang="en-US" altLang="zh-CN" sz="2400" kern="100">
                <a:solidFill>
                  <a:srgbClr val="3333CC"/>
                </a:solidFill>
                <a:latin typeface="Times New Roman" panose="02020603050405020304" pitchFamily="18" charset="0"/>
                <a:ea typeface="黑体" panose="02010609060101010101" charset="-122"/>
                <a:cs typeface="新宋体" panose="02010609030101010101" charset="-122"/>
                <a:sym typeface="+mn-ea"/>
              </a:rPr>
              <a:t>②</a:t>
            </a:r>
            <a:r>
              <a:rPr lang="zh-CN" altLang="en-US" sz="2400" kern="100" smtClean="0">
                <a:solidFill>
                  <a:srgbClr val="3333CC"/>
                </a:solidFill>
                <a:latin typeface="Times New Roman" panose="02020603050405020304" pitchFamily="18" charset="0"/>
                <a:ea typeface="黑体" panose="02010609060101010101" charset="-122"/>
                <a:cs typeface="新宋体" panose="02010609030101010101" charset="-122"/>
                <a:sym typeface="+mn-ea"/>
              </a:rPr>
              <a:t>方法：</a:t>
            </a:r>
            <a:endParaRPr lang="zh-CN" altLang="en-US" sz="2400">
              <a:latin typeface="Times New Roman" panose="02020603050405020304" pitchFamily="18" charset="0"/>
              <a:ea typeface="黑体" panose="02010609060101010101" charset="-122"/>
              <a:cs typeface="黑体" panose="02010609060101010101" charset="-122"/>
              <a:sym typeface="+mn-ea"/>
            </a:endParaRPr>
          </a:p>
        </p:txBody>
      </p:sp>
      <p:cxnSp>
        <p:nvCxnSpPr>
          <p:cNvPr id="12" name="直接箭头连接符 11"/>
          <p:cNvCxnSpPr/>
          <p:nvPr>
            <p:custDataLst>
              <p:tags r:id="rId7"/>
            </p:custDataLst>
          </p:nvPr>
        </p:nvCxnSpPr>
        <p:spPr>
          <a:xfrm flipH="1">
            <a:off x="1891862" y="2638097"/>
            <a:ext cx="1502979" cy="24058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3" name="矩形 12"/>
          <p:cNvSpPr/>
          <p:nvPr>
            <p:custDataLst>
              <p:tags r:id="rId8"/>
            </p:custDataLst>
          </p:nvPr>
        </p:nvSpPr>
        <p:spPr>
          <a:xfrm>
            <a:off x="4388149" y="4791593"/>
            <a:ext cx="2621280" cy="460375"/>
          </a:xfrm>
          <a:prstGeom prst="rect">
            <a:avLst/>
          </a:prstGeom>
        </p:spPr>
        <p:txBody>
          <a:bodyPr wrap="none">
            <a:spAutoFit/>
          </a:bodyPr>
          <a:lstStyle/>
          <a:p>
            <a:r>
              <a:rPr lang="zh-CN" altLang="en-US" sz="2400">
                <a:solidFill>
                  <a:srgbClr val="FF0000"/>
                </a:solidFill>
                <a:latin typeface="Times New Roman" panose="02020603050405020304" pitchFamily="18" charset="0"/>
                <a:ea typeface="黑体" panose="02010609060101010101" charset="-122"/>
                <a:cs typeface="黑体" panose="02010609060101010101" charset="-122"/>
                <a:sym typeface="+mn-ea"/>
              </a:rPr>
              <a:t>细胞膜具有</a:t>
            </a:r>
            <a:r>
              <a:rPr lang="zh-CN" altLang="en-US" sz="2400" smtClean="0">
                <a:solidFill>
                  <a:srgbClr val="FF0000"/>
                </a:solidFill>
                <a:latin typeface="Times New Roman" panose="02020603050405020304" pitchFamily="18" charset="0"/>
                <a:ea typeface="黑体" panose="02010609060101010101" charset="-122"/>
                <a:cs typeface="黑体" panose="02010609060101010101" charset="-122"/>
                <a:sym typeface="+mn-ea"/>
              </a:rPr>
              <a:t>流动性</a:t>
            </a:r>
            <a:endParaRPr lang="zh-CN" altLang="en-US" sz="2400">
              <a:latin typeface="Times New Roman" panose="02020603050405020304" pitchFamily="18" charset="0"/>
            </a:endParaRPr>
          </a:p>
        </p:txBody>
      </p:sp>
      <p:sp>
        <p:nvSpPr>
          <p:cNvPr id="16" name="矩形 15"/>
          <p:cNvSpPr/>
          <p:nvPr>
            <p:custDataLst>
              <p:tags r:id="rId9"/>
            </p:custDataLst>
          </p:nvPr>
        </p:nvSpPr>
        <p:spPr>
          <a:xfrm>
            <a:off x="4166235" y="5267960"/>
            <a:ext cx="8025765" cy="1198880"/>
          </a:xfrm>
          <a:prstGeom prst="rect">
            <a:avLst/>
          </a:prstGeom>
        </p:spPr>
        <p:txBody>
          <a:bodyPr wrap="square">
            <a:spAutoFit/>
          </a:bodyPr>
          <a:lstStyle/>
          <a:p>
            <a:pPr>
              <a:lnSpc>
                <a:spcPct val="150000"/>
              </a:lnSpc>
            </a:pPr>
            <a:r>
              <a:rPr lang="zh-CN" altLang="en-US" sz="24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物理方法</a:t>
            </a:r>
            <a:r>
              <a:rPr lang="zh-CN" altLang="en-US" sz="2400" smtClean="0">
                <a:latin typeface="Times New Roman" panose="02020603050405020304" pitchFamily="18" charset="0"/>
                <a:ea typeface="黑体" panose="02010609060101010101" charset="-122"/>
                <a:cs typeface="Times New Roman" panose="02020603050405020304" pitchFamily="18" charset="0"/>
                <a:sym typeface="+mn-ea"/>
              </a:rPr>
              <a:t>：电融合法、离心法</a:t>
            </a:r>
            <a:endParaRPr lang="en-US" altLang="zh-CN" sz="2400" smtClean="0">
              <a:latin typeface="Times New Roman" panose="02020603050405020304" pitchFamily="18" charset="0"/>
              <a:ea typeface="黑体" panose="02010609060101010101" charset="-122"/>
              <a:cs typeface="Times New Roman" panose="02020603050405020304" pitchFamily="18" charset="0"/>
              <a:sym typeface="+mn-ea"/>
            </a:endParaRPr>
          </a:p>
          <a:p>
            <a:pPr>
              <a:lnSpc>
                <a:spcPct val="150000"/>
              </a:lnSpc>
            </a:pPr>
            <a:r>
              <a:rPr lang="zh-CN" altLang="en-US" sz="24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化学方法：</a:t>
            </a:r>
            <a:r>
              <a:rPr lang="zh-CN" altLang="en-US" sz="2400" smtClean="0">
                <a:latin typeface="Times New Roman" panose="02020603050405020304" pitchFamily="18" charset="0"/>
                <a:ea typeface="黑体" panose="02010609060101010101" charset="-122"/>
                <a:cs typeface="Times New Roman" panose="02020603050405020304" pitchFamily="18" charset="0"/>
                <a:sym typeface="+mn-ea"/>
              </a:rPr>
              <a:t>聚乙二醇（</a:t>
            </a:r>
            <a:r>
              <a:rPr lang="en-US" altLang="zh-CN" sz="2400" smtClean="0">
                <a:latin typeface="Times New Roman" panose="02020603050405020304" pitchFamily="18" charset="0"/>
                <a:ea typeface="黑体" panose="02010609060101010101" charset="-122"/>
                <a:cs typeface="Times New Roman" panose="02020603050405020304" pitchFamily="18" charset="0"/>
                <a:sym typeface="+mn-ea"/>
              </a:rPr>
              <a:t>PEG</a:t>
            </a:r>
            <a:r>
              <a:rPr lang="zh-CN" altLang="en-US" sz="2400" smtClean="0">
                <a:latin typeface="Times New Roman" panose="02020603050405020304" pitchFamily="18" charset="0"/>
                <a:ea typeface="黑体" panose="02010609060101010101" charset="-122"/>
                <a:cs typeface="Times New Roman" panose="02020603050405020304" pitchFamily="18" charset="0"/>
                <a:sym typeface="+mn-ea"/>
              </a:rPr>
              <a:t>）融合法、高</a:t>
            </a:r>
            <a:r>
              <a:rPr lang="en-US" altLang="zh-CN" sz="2400" smtClean="0">
                <a:latin typeface="Times New Roman" panose="02020603050405020304" pitchFamily="18" charset="0"/>
                <a:ea typeface="黑体" panose="02010609060101010101" charset="-122"/>
                <a:cs typeface="Times New Roman" panose="02020603050405020304" pitchFamily="18" charset="0"/>
                <a:sym typeface="+mn-ea"/>
              </a:rPr>
              <a:t>Ca</a:t>
            </a:r>
            <a:r>
              <a:rPr lang="en-US" altLang="zh-CN" sz="2400" baseline="30000" smtClean="0">
                <a:latin typeface="Times New Roman" panose="02020603050405020304" pitchFamily="18" charset="0"/>
                <a:ea typeface="黑体" panose="02010609060101010101" charset="-122"/>
                <a:cs typeface="Times New Roman" panose="02020603050405020304" pitchFamily="18" charset="0"/>
                <a:sym typeface="+mn-ea"/>
              </a:rPr>
              <a:t>2+</a:t>
            </a:r>
            <a:r>
              <a:rPr lang="en-US" altLang="zh-CN" sz="2400" smtClean="0">
                <a:latin typeface="Times New Roman" panose="02020603050405020304" pitchFamily="18" charset="0"/>
                <a:ea typeface="黑体" panose="02010609060101010101" charset="-122"/>
                <a:cs typeface="Times New Roman" panose="02020603050405020304" pitchFamily="18" charset="0"/>
                <a:sym typeface="+mn-ea"/>
              </a:rPr>
              <a:t>-</a:t>
            </a:r>
            <a:r>
              <a:rPr lang="zh-CN" altLang="en-US" sz="2400" smtClean="0">
                <a:latin typeface="Times New Roman" panose="02020603050405020304" pitchFamily="18" charset="0"/>
                <a:ea typeface="黑体" panose="02010609060101010101" charset="-122"/>
                <a:cs typeface="Times New Roman" panose="02020603050405020304" pitchFamily="18" charset="0"/>
                <a:sym typeface="+mn-ea"/>
              </a:rPr>
              <a:t>高</a:t>
            </a:r>
            <a:r>
              <a:rPr lang="en-US" altLang="zh-CN" sz="2400" smtClean="0">
                <a:latin typeface="Times New Roman" panose="02020603050405020304" pitchFamily="18" charset="0"/>
                <a:ea typeface="黑体" panose="02010609060101010101" charset="-122"/>
                <a:cs typeface="Times New Roman" panose="02020603050405020304" pitchFamily="18" charset="0"/>
                <a:sym typeface="+mn-ea"/>
              </a:rPr>
              <a:t>pH</a:t>
            </a:r>
            <a:r>
              <a:rPr lang="zh-CN" altLang="en-US" sz="2400" smtClean="0">
                <a:latin typeface="Times New Roman" panose="02020603050405020304" pitchFamily="18" charset="0"/>
                <a:ea typeface="黑体" panose="02010609060101010101" charset="-122"/>
                <a:cs typeface="Times New Roman" panose="02020603050405020304" pitchFamily="18" charset="0"/>
                <a:sym typeface="+mn-ea"/>
              </a:rPr>
              <a:t>融合法</a:t>
            </a:r>
            <a:endParaRPr lang="zh-CN" altLang="en-US" sz="2400">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14" name="左大括号 13"/>
          <p:cNvSpPr/>
          <p:nvPr>
            <p:custDataLst>
              <p:tags r:id="rId10"/>
            </p:custDataLst>
          </p:nvPr>
        </p:nvSpPr>
        <p:spPr>
          <a:xfrm>
            <a:off x="3896123" y="5466865"/>
            <a:ext cx="270091" cy="863959"/>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sp>
        <p:nvSpPr>
          <p:cNvPr id="7" name="文本框 6"/>
          <p:cNvSpPr txBox="1"/>
          <p:nvPr>
            <p:custDataLst>
              <p:tags r:id="rId11"/>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植物体细胞杂交技术</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pic>
        <p:nvPicPr>
          <p:cNvPr id="145413" name="Picture 2" descr="http://www.foodmate.net/ddimg/uploadimg/20050612/155015576.jpg"/>
          <p:cNvPicPr>
            <a:picLocks noChangeAspect="1"/>
          </p:cNvPicPr>
          <p:nvPr>
            <p:custDataLst>
              <p:tags r:id="rId12"/>
            </p:custDataLst>
          </p:nvPr>
        </p:nvPicPr>
        <p:blipFill>
          <a:blip r:embed="rId13"/>
          <a:stretch>
            <a:fillRect/>
          </a:stretch>
        </p:blipFill>
        <p:spPr>
          <a:xfrm>
            <a:off x="9508490" y="3429000"/>
            <a:ext cx="2599055" cy="240347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45413"/>
                                        </p:tgtEl>
                                        <p:attrNameLst>
                                          <p:attrName>style.visibility</p:attrName>
                                        </p:attrNameLst>
                                      </p:cBhvr>
                                      <p:to>
                                        <p:strVal val="visible"/>
                                      </p:to>
                                    </p:set>
                                    <p:anim calcmode="lin" valueType="num">
                                      <p:cBhvr>
                                        <p:cTn id="19" dur="500" fill="hold"/>
                                        <p:tgtEl>
                                          <p:spTgt spid="145413"/>
                                        </p:tgtEl>
                                        <p:attrNameLst>
                                          <p:attrName>ppt_w</p:attrName>
                                        </p:attrNameLst>
                                      </p:cBhvr>
                                      <p:tavLst>
                                        <p:tav tm="0">
                                          <p:val>
                                            <p:fltVal val="0"/>
                                          </p:val>
                                        </p:tav>
                                        <p:tav tm="100000">
                                          <p:val>
                                            <p:strVal val="#ppt_w"/>
                                          </p:val>
                                        </p:tav>
                                      </p:tavLst>
                                    </p:anim>
                                    <p:anim calcmode="lin" valueType="num">
                                      <p:cBhvr>
                                        <p:cTn id="20" dur="500" fill="hold"/>
                                        <p:tgtEl>
                                          <p:spTgt spid="145413"/>
                                        </p:tgtEl>
                                        <p:attrNameLst>
                                          <p:attrName>ppt_h</p:attrName>
                                        </p:attrNameLst>
                                      </p:cBhvr>
                                      <p:tavLst>
                                        <p:tav tm="0">
                                          <p:val>
                                            <p:fltVal val="0"/>
                                          </p:val>
                                        </p:tav>
                                        <p:tav tm="100000">
                                          <p:val>
                                            <p:strVal val="#ppt_h"/>
                                          </p:val>
                                        </p:tav>
                                      </p:tavLst>
                                    </p:anim>
                                    <p:animEffect transition="in" filter="fade">
                                      <p:cBhvr>
                                        <p:cTn id="21" dur="500"/>
                                        <p:tgtEl>
                                          <p:spTgt spid="1454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custDataLst>
              <p:tags r:id="rId1"/>
            </p:custDataLst>
          </p:nvPr>
        </p:nvGrpSpPr>
        <p:grpSpPr>
          <a:xfrm>
            <a:off x="3204872" y="5041150"/>
            <a:ext cx="7320986" cy="521970"/>
            <a:chOff x="2631336" y="5182250"/>
            <a:chExt cx="7320986" cy="521970"/>
          </a:xfrm>
        </p:grpSpPr>
        <p:sp>
          <p:nvSpPr>
            <p:cNvPr id="8" name="文本框 7"/>
            <p:cNvSpPr txBox="1"/>
            <p:nvPr>
              <p:custDataLst>
                <p:tags r:id="rId2"/>
              </p:custDataLst>
            </p:nvPr>
          </p:nvSpPr>
          <p:spPr>
            <a:xfrm>
              <a:off x="2631336" y="5233947"/>
              <a:ext cx="4907280" cy="460375"/>
            </a:xfrm>
            <a:prstGeom prst="rect">
              <a:avLst/>
            </a:prstGeom>
            <a:noFill/>
          </p:spPr>
          <p:txBody>
            <a:bodyPr wrap="none" rtlCol="0" anchor="t">
              <a:spAutoFit/>
            </a:bodyPr>
            <a:lstStyle/>
            <a:p>
              <a:r>
                <a:rPr lang="zh-CN" altLang="en-US" sz="24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a:t>
              </a:r>
              <a:r>
                <a:rPr lang="en-US" altLang="zh-CN" sz="24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4</a:t>
              </a:r>
              <a:r>
                <a:rPr lang="zh-CN" altLang="en-US" sz="24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）植物体细胞杂交完成的标志：</a:t>
              </a:r>
              <a:endParaRPr lang="zh-CN" altLang="en-US" sz="24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p:txBody>
        </p:sp>
        <p:sp>
          <p:nvSpPr>
            <p:cNvPr id="9" name="文本框 8"/>
            <p:cNvSpPr txBox="1"/>
            <p:nvPr>
              <p:custDataLst>
                <p:tags r:id="rId3"/>
              </p:custDataLst>
            </p:nvPr>
          </p:nvSpPr>
          <p:spPr>
            <a:xfrm>
              <a:off x="7280242" y="5182250"/>
              <a:ext cx="2672080" cy="521970"/>
            </a:xfrm>
            <a:prstGeom prst="rect">
              <a:avLst/>
            </a:prstGeom>
            <a:noFill/>
          </p:spPr>
          <p:txBody>
            <a:bodyPr wrap="none" rtlCol="0" anchor="t">
              <a:spAutoFit/>
            </a:bodyPr>
            <a:lstStyle/>
            <a:p>
              <a:pPr algn="l"/>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培育出杂种植株</a:t>
              </a: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p:txBody>
        </p:sp>
      </p:grpSp>
      <p:pic>
        <p:nvPicPr>
          <p:cNvPr id="10" name="图片 9"/>
          <p:cNvPicPr>
            <a:picLocks noChangeAspect="1"/>
          </p:cNvPicPr>
          <p:nvPr>
            <p:custDataLst>
              <p:tags r:id="rId4"/>
            </p:custDataLst>
          </p:nvPr>
        </p:nvPicPr>
        <p:blipFill>
          <a:blip r:embed="rId5"/>
          <a:stretch>
            <a:fillRect/>
          </a:stretch>
        </p:blipFill>
        <p:spPr>
          <a:xfrm>
            <a:off x="722463" y="1452005"/>
            <a:ext cx="10555772" cy="3546414"/>
          </a:xfrm>
          <a:prstGeom prst="rect">
            <a:avLst/>
          </a:prstGeom>
        </p:spPr>
      </p:pic>
      <p:grpSp>
        <p:nvGrpSpPr>
          <p:cNvPr id="12" name="组合 11"/>
          <p:cNvGrpSpPr/>
          <p:nvPr>
            <p:custDataLst>
              <p:tags r:id="rId6"/>
            </p:custDataLst>
          </p:nvPr>
        </p:nvGrpSpPr>
        <p:grpSpPr>
          <a:xfrm>
            <a:off x="3581174" y="1048604"/>
            <a:ext cx="7508832" cy="1205651"/>
            <a:chOff x="3581174" y="1048604"/>
            <a:chExt cx="7508832" cy="1205651"/>
          </a:xfrm>
        </p:grpSpPr>
        <p:sp>
          <p:nvSpPr>
            <p:cNvPr id="6" name="文本框 5"/>
            <p:cNvSpPr txBox="1"/>
            <p:nvPr>
              <p:custDataLst>
                <p:tags r:id="rId7"/>
              </p:custDataLst>
            </p:nvPr>
          </p:nvSpPr>
          <p:spPr>
            <a:xfrm>
              <a:off x="3581174" y="1079671"/>
              <a:ext cx="4602480" cy="460375"/>
            </a:xfrm>
            <a:prstGeom prst="rect">
              <a:avLst/>
            </a:prstGeom>
            <a:noFill/>
          </p:spPr>
          <p:txBody>
            <a:bodyPr wrap="none" rtlCol="0" anchor="t">
              <a:spAutoFit/>
            </a:bodyPr>
            <a:lstStyle/>
            <a:p>
              <a:r>
                <a:rPr lang="zh-CN" altLang="en-US" sz="2400" smtClean="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a:t>
              </a:r>
              <a:r>
                <a:rPr lang="en-US" altLang="zh-CN" sz="24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3</a:t>
              </a:r>
              <a:r>
                <a:rPr lang="zh-CN" altLang="en-US" sz="2400" smtClean="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a:t>
              </a:r>
              <a:r>
                <a:rPr lang="zh-CN" altLang="en-US" sz="24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植物细胞融合完成的标志：</a:t>
              </a:r>
              <a:endParaRPr lang="zh-CN" altLang="en-US" sz="24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p:txBody>
        </p:sp>
        <p:sp>
          <p:nvSpPr>
            <p:cNvPr id="7" name="文本框 6"/>
            <p:cNvSpPr txBox="1"/>
            <p:nvPr>
              <p:custDataLst>
                <p:tags r:id="rId8"/>
              </p:custDataLst>
            </p:nvPr>
          </p:nvSpPr>
          <p:spPr>
            <a:xfrm>
              <a:off x="8062326" y="1048604"/>
              <a:ext cx="3027680" cy="521970"/>
            </a:xfrm>
            <a:prstGeom prst="rect">
              <a:avLst/>
            </a:prstGeom>
            <a:noFill/>
          </p:spPr>
          <p:txBody>
            <a:bodyPr wrap="none" rtlCol="0" anchor="t">
              <a:spAutoFit/>
            </a:bodyPr>
            <a:lstStyle/>
            <a:p>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再生出新的细胞壁</a:t>
              </a:r>
              <a:endPar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p:txBody>
        </p:sp>
        <p:cxnSp>
          <p:nvCxnSpPr>
            <p:cNvPr id="11" name="直接箭头连接符 10"/>
            <p:cNvCxnSpPr/>
            <p:nvPr>
              <p:custDataLst>
                <p:tags r:id="rId9"/>
              </p:custDataLst>
            </p:nvPr>
          </p:nvCxnSpPr>
          <p:spPr>
            <a:xfrm flipV="1">
              <a:off x="5882404" y="1468469"/>
              <a:ext cx="5969" cy="78578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cxnSp>
        <p:nvCxnSpPr>
          <p:cNvPr id="15" name="直接箭头连接符 14"/>
          <p:cNvCxnSpPr/>
          <p:nvPr>
            <p:custDataLst>
              <p:tags r:id="rId10"/>
            </p:custDataLst>
          </p:nvPr>
        </p:nvCxnSpPr>
        <p:spPr>
          <a:xfrm flipH="1">
            <a:off x="7154226" y="2953822"/>
            <a:ext cx="2967340" cy="218234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20" name="图片 19"/>
          <p:cNvPicPr>
            <a:picLocks noChangeAspect="1"/>
          </p:cNvPicPr>
          <p:nvPr>
            <p:custDataLst>
              <p:tags r:id="rId11"/>
            </p:custDataLst>
          </p:nvPr>
        </p:nvPicPr>
        <p:blipFill>
          <a:blip r:embed="rId12">
            <a:lum bright="-6000" contrast="18000"/>
          </a:blip>
          <a:stretch>
            <a:fillRect/>
          </a:stretch>
        </p:blipFill>
        <p:spPr>
          <a:xfrm>
            <a:off x="9691954" y="1589749"/>
            <a:ext cx="1685290" cy="2754852"/>
          </a:xfrm>
          <a:prstGeom prst="rect">
            <a:avLst/>
          </a:prstGeom>
        </p:spPr>
      </p:pic>
      <p:sp>
        <p:nvSpPr>
          <p:cNvPr id="5" name="文本框 4"/>
          <p:cNvSpPr txBox="1"/>
          <p:nvPr>
            <p:custDataLst>
              <p:tags r:id="rId13"/>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植物体细胞杂交技术</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2" name="文本框 1"/>
          <p:cNvSpPr txBox="1"/>
          <p:nvPr/>
        </p:nvSpPr>
        <p:spPr>
          <a:xfrm>
            <a:off x="-123190" y="5683250"/>
            <a:ext cx="11659870" cy="521970"/>
          </a:xfrm>
          <a:prstGeom prst="rect">
            <a:avLst/>
          </a:prstGeom>
          <a:noFill/>
        </p:spPr>
        <p:txBody>
          <a:bodyPr wrap="square" rtlCol="0" anchor="t">
            <a:spAutoFit/>
          </a:bodyPr>
          <a:p>
            <a:pPr marL="358775" fontAlgn="auto">
              <a:lnSpc>
                <a:spcPct val="100000"/>
              </a:lnSpc>
              <a:buClrTx/>
              <a:buFontTx/>
            </a:pPr>
            <a:r>
              <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验证再生出新壁的实验：_________________________</a:t>
            </a:r>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sp>
        <p:nvSpPr>
          <p:cNvPr id="48133" name="矩形 3"/>
          <p:cNvSpPr/>
          <p:nvPr>
            <p:custDataLst>
              <p:tags r:id="rId14"/>
            </p:custDataLst>
          </p:nvPr>
        </p:nvSpPr>
        <p:spPr>
          <a:xfrm>
            <a:off x="4262755" y="5651818"/>
            <a:ext cx="4145280" cy="460375"/>
          </a:xfrm>
          <a:prstGeom prst="rect">
            <a:avLst/>
          </a:prstGeom>
          <a:noFill/>
          <a:ln w="9525">
            <a:noFill/>
          </a:ln>
        </p:spPr>
        <p:txBody>
          <a:bodyPr wrap="none" anchor="t" anchorCtr="0">
            <a:spAutoFit/>
          </a:bodyPr>
          <a:p>
            <a:r>
              <a:rPr lang="zh-CN" altLang="en-US" sz="2400">
                <a:solidFill>
                  <a:srgbClr val="FF0000"/>
                </a:solidFill>
                <a:latin typeface="Times New Roman" panose="02020603050405020304" pitchFamily="18" charset="0"/>
                <a:ea typeface="黑体" panose="02010609060101010101" charset="-122"/>
                <a:sym typeface="微软雅黑" panose="020B0503020204020204" charset="-122"/>
              </a:rPr>
              <a:t>质壁分离和质壁分离复原实验</a:t>
            </a:r>
            <a:endParaRPr lang="zh-CN" altLang="en-US" sz="2400">
              <a:solidFill>
                <a:srgbClr val="FF0000"/>
              </a:solidFill>
              <a:latin typeface="Times New Roman" panose="02020603050405020304" pitchFamily="18" charset="0"/>
              <a:ea typeface="黑体" panose="02010609060101010101" charset="-122"/>
              <a:sym typeface="微软雅黑" panose="020B0503020204020204" charset="-122"/>
            </a:endParaRPr>
          </a:p>
        </p:txBody>
      </p:sp>
      <p:pic>
        <p:nvPicPr>
          <p:cNvPr id="48134" name="图片 4"/>
          <p:cNvPicPr>
            <a:picLocks noChangeAspect="1"/>
          </p:cNvPicPr>
          <p:nvPr>
            <p:custDataLst>
              <p:tags r:id="rId15"/>
            </p:custDataLst>
          </p:nvPr>
        </p:nvPicPr>
        <p:blipFill>
          <a:blip r:embed="rId16"/>
          <a:stretch>
            <a:fillRect/>
          </a:stretch>
        </p:blipFill>
        <p:spPr>
          <a:xfrm>
            <a:off x="8673465" y="5510530"/>
            <a:ext cx="3498215" cy="132461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1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81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custDataLst>
              <p:tags r:id="rId1"/>
            </p:custDataLst>
          </p:nvPr>
        </p:nvSpPr>
        <p:spPr>
          <a:xfrm>
            <a:off x="1874887" y="910736"/>
            <a:ext cx="10070465" cy="737235"/>
          </a:xfrm>
          <a:prstGeom prst="rect">
            <a:avLst/>
          </a:prstGeom>
          <a:noFill/>
          <a:ln w="9525">
            <a:noFill/>
          </a:ln>
        </p:spPr>
        <p:txBody>
          <a:bodyPr wrap="square" anchor="t">
            <a:spAutoFit/>
          </a:bodyPr>
          <a:lstStyle/>
          <a:p>
            <a:pPr>
              <a:lnSpc>
                <a:spcPct val="150000"/>
              </a:lnSpc>
              <a:spcBef>
                <a:spcPct val="50000"/>
              </a:spcBef>
            </a:pPr>
            <a:r>
              <a:rPr lang="zh-CN" altLang="en-US" sz="2800">
                <a:solidFill>
                  <a:srgbClr val="FF0000"/>
                </a:solidFill>
                <a:latin typeface="Times New Roman" panose="02020603050405020304" pitchFamily="18" charset="0"/>
                <a:ea typeface="黑体" panose="02010609060101010101" charset="-122"/>
              </a:rPr>
              <a:t>打破生殖隔离，实现远缘杂交育种，培育植物新品种等</a:t>
            </a:r>
            <a:endParaRPr lang="zh-CN" altLang="en-US" sz="2800">
              <a:solidFill>
                <a:srgbClr val="FF0000"/>
              </a:solidFill>
              <a:latin typeface="Times New Roman" panose="02020603050405020304" pitchFamily="18" charset="0"/>
              <a:ea typeface="黑体" panose="02010609060101010101" charset="-122"/>
            </a:endParaRPr>
          </a:p>
        </p:txBody>
      </p:sp>
      <p:sp>
        <p:nvSpPr>
          <p:cNvPr id="12" name="矩形 11"/>
          <p:cNvSpPr/>
          <p:nvPr>
            <p:custDataLst>
              <p:tags r:id="rId2"/>
            </p:custDataLst>
          </p:nvPr>
        </p:nvSpPr>
        <p:spPr>
          <a:xfrm>
            <a:off x="393478" y="1110916"/>
            <a:ext cx="1605280" cy="521970"/>
          </a:xfrm>
          <a:prstGeom prst="rect">
            <a:avLst/>
          </a:prstGeom>
        </p:spPr>
        <p:txBody>
          <a:bodyPr wrap="none">
            <a:spAutoFit/>
          </a:bodyPr>
          <a:lstStyle/>
          <a:p>
            <a:r>
              <a:rPr lang="en-US" altLang="zh-CN" sz="2800" smtClean="0">
                <a:latin typeface="Times New Roman" panose="02020603050405020304" pitchFamily="18" charset="0"/>
                <a:ea typeface="黑体" panose="02010609060101010101" charset="-122"/>
                <a:cs typeface="Times New Roman" panose="02020603050405020304" pitchFamily="18" charset="0"/>
                <a:sym typeface="+mn-ea"/>
              </a:rPr>
              <a:t>3. </a:t>
            </a:r>
            <a:r>
              <a:rPr lang="zh-CN" altLang="en-US" sz="2800" smtClean="0">
                <a:latin typeface="Times New Roman" panose="02020603050405020304" pitchFamily="18" charset="0"/>
                <a:ea typeface="黑体" panose="02010609060101010101" charset="-122"/>
                <a:cs typeface="Times New Roman" panose="02020603050405020304" pitchFamily="18" charset="0"/>
                <a:sym typeface="+mn-ea"/>
              </a:rPr>
              <a:t>意义</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17" name="Freeform 7"/>
          <p:cNvSpPr/>
          <p:nvPr>
            <p:custDataLst>
              <p:tags r:id="rId3"/>
            </p:custDataLst>
          </p:nvPr>
        </p:nvSpPr>
        <p:spPr bwMode="auto">
          <a:xfrm>
            <a:off x="597635" y="2098389"/>
            <a:ext cx="2264227" cy="527797"/>
          </a:xfrm>
          <a:custGeom>
            <a:avLst/>
            <a:gdLst>
              <a:gd name="T0" fmla="*/ 1984 w 2305"/>
              <a:gd name="T1" fmla="*/ 732 h 732"/>
              <a:gd name="T2" fmla="*/ 0 w 2305"/>
              <a:gd name="T3" fmla="*/ 732 h 732"/>
              <a:gd name="T4" fmla="*/ 321 w 2305"/>
              <a:gd name="T5" fmla="*/ 366 h 732"/>
              <a:gd name="T6" fmla="*/ 0 w 2305"/>
              <a:gd name="T7" fmla="*/ 0 h 732"/>
              <a:gd name="T8" fmla="*/ 1984 w 2305"/>
              <a:gd name="T9" fmla="*/ 0 h 732"/>
              <a:gd name="T10" fmla="*/ 2305 w 2305"/>
              <a:gd name="T11" fmla="*/ 366 h 732"/>
              <a:gd name="T12" fmla="*/ 1984 w 2305"/>
              <a:gd name="T13" fmla="*/ 732 h 732"/>
            </a:gdLst>
            <a:ahLst/>
            <a:cxnLst>
              <a:cxn ang="0">
                <a:pos x="T0" y="T1"/>
              </a:cxn>
              <a:cxn ang="0">
                <a:pos x="T2" y="T3"/>
              </a:cxn>
              <a:cxn ang="0">
                <a:pos x="T4" y="T5"/>
              </a:cxn>
              <a:cxn ang="0">
                <a:pos x="T6" y="T7"/>
              </a:cxn>
              <a:cxn ang="0">
                <a:pos x="T8" y="T9"/>
              </a:cxn>
              <a:cxn ang="0">
                <a:pos x="T10" y="T11"/>
              </a:cxn>
              <a:cxn ang="0">
                <a:pos x="T12" y="T13"/>
              </a:cxn>
            </a:cxnLst>
            <a:rect l="0" t="0" r="r" b="b"/>
            <a:pathLst>
              <a:path w="2305" h="732">
                <a:moveTo>
                  <a:pt x="1984" y="732"/>
                </a:moveTo>
                <a:lnTo>
                  <a:pt x="0" y="732"/>
                </a:lnTo>
                <a:lnTo>
                  <a:pt x="321" y="366"/>
                </a:lnTo>
                <a:lnTo>
                  <a:pt x="0" y="0"/>
                </a:lnTo>
                <a:lnTo>
                  <a:pt x="1984" y="0"/>
                </a:lnTo>
                <a:lnTo>
                  <a:pt x="2305" y="366"/>
                </a:lnTo>
                <a:lnTo>
                  <a:pt x="1984" y="732"/>
                </a:lnTo>
                <a:close/>
              </a:path>
            </a:pathLst>
          </a:custGeom>
          <a:solidFill>
            <a:srgbClr val="659C7C"/>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r>
              <a:rPr lang="zh-CN" altLang="en-US" sz="2800">
                <a:solidFill>
                  <a:schemeClr val="bg1"/>
                </a:solidFill>
                <a:latin typeface="Times New Roman" panose="02020603050405020304" pitchFamily="18" charset="0"/>
                <a:ea typeface="黑体" panose="02010609060101010101" charset="-122"/>
                <a:cs typeface="Times New Roman" panose="02020603050405020304" pitchFamily="18" charset="0"/>
              </a:rPr>
              <a:t>   融合实例</a:t>
            </a:r>
            <a:r>
              <a:rPr lang="en-US" altLang="zh-CN" sz="2800">
                <a:solidFill>
                  <a:schemeClr val="bg1"/>
                </a:solidFill>
                <a:latin typeface="Times New Roman" panose="02020603050405020304" pitchFamily="18" charset="0"/>
                <a:ea typeface="黑体" panose="02010609060101010101" charset="-122"/>
                <a:cs typeface="Times New Roman" panose="02020603050405020304" pitchFamily="18" charset="0"/>
              </a:rPr>
              <a:t>:</a:t>
            </a:r>
            <a:endParaRPr lang="en-US" altLang="zh-CN" sz="2800">
              <a:solidFill>
                <a:schemeClr val="bg1"/>
              </a:solidFill>
              <a:latin typeface="Times New Roman" panose="02020603050405020304" pitchFamily="18" charset="0"/>
              <a:ea typeface="黑体" panose="02010609060101010101" charset="-122"/>
              <a:cs typeface="Times New Roman" panose="02020603050405020304" pitchFamily="18" charset="0"/>
            </a:endParaRPr>
          </a:p>
        </p:txBody>
      </p:sp>
      <p:sp>
        <p:nvSpPr>
          <p:cNvPr id="18" name="矩形 17"/>
          <p:cNvSpPr/>
          <p:nvPr>
            <p:custDataLst>
              <p:tags r:id="rId4"/>
            </p:custDataLst>
          </p:nvPr>
        </p:nvSpPr>
        <p:spPr>
          <a:xfrm>
            <a:off x="4949992" y="2626167"/>
            <a:ext cx="6673683" cy="953135"/>
          </a:xfrm>
          <a:prstGeom prst="rect">
            <a:avLst/>
          </a:prstGeom>
          <a:noFill/>
          <a:ln>
            <a:noFill/>
            <a:miter lim="800000"/>
          </a:ln>
        </p:spPr>
        <p:txBody>
          <a:bodyPr wrap="squar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lvl="0" algn="l" eaLnBrk="1" hangingPunct="1"/>
            <a:r>
              <a:rPr lang="en-US" sz="2800" err="1"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细胞融合后</a:t>
            </a:r>
            <a:r>
              <a:rPr lang="en-US" sz="2800" err="1">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a:t>
            </a:r>
            <a:r>
              <a:rPr lang="en-US" sz="2800" err="1"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共有 </a:t>
            </a:r>
            <a:r>
              <a:rPr lang="en-US" sz="2800" u="sng"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        </a:t>
            </a:r>
            <a:r>
              <a:rPr lang="en-US" sz="2800" err="1"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种细胞类型？</a:t>
            </a:r>
            <a:endParaRPr lang="en-US" sz="2800" err="1"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a:p>
            <a:pPr lvl="0" algn="l" eaLnBrk="1" hangingPunct="1"/>
            <a:r>
              <a:rPr lang="en-US" sz="2800" err="1"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融合细胞有 </a:t>
            </a:r>
            <a:r>
              <a:rPr lang="en-US" sz="2800" u="sng"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     </a:t>
            </a:r>
            <a:r>
              <a:rPr lang="en-US" sz="2800" err="1"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种，符合要求的是 </a:t>
            </a:r>
            <a:r>
              <a:rPr lang="en-US" sz="2800" u="sng"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      </a:t>
            </a:r>
            <a:r>
              <a:rPr lang="en-US" sz="28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a:t>
            </a:r>
            <a:endParaRPr lang="en-US" sz="2800" smtClean="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p:txBody>
      </p:sp>
      <p:pic>
        <p:nvPicPr>
          <p:cNvPr id="13" name="图片 12"/>
          <p:cNvPicPr>
            <a:picLocks noChangeAspect="1"/>
          </p:cNvPicPr>
          <p:nvPr>
            <p:custDataLst>
              <p:tags r:id="rId5"/>
            </p:custDataLst>
          </p:nvPr>
        </p:nvPicPr>
        <p:blipFill>
          <a:blip r:embed="rId6"/>
          <a:stretch>
            <a:fillRect/>
          </a:stretch>
        </p:blipFill>
        <p:spPr>
          <a:xfrm>
            <a:off x="5574529" y="3771752"/>
            <a:ext cx="5424608" cy="2440070"/>
          </a:xfrm>
          <a:prstGeom prst="rect">
            <a:avLst/>
          </a:prstGeom>
          <a:ln>
            <a:solidFill>
              <a:srgbClr val="3333CC"/>
            </a:solidFill>
          </a:ln>
        </p:spPr>
      </p:pic>
      <p:sp>
        <p:nvSpPr>
          <p:cNvPr id="21" name="Freeform 7"/>
          <p:cNvSpPr/>
          <p:nvPr>
            <p:custDataLst>
              <p:tags r:id="rId7"/>
            </p:custDataLst>
          </p:nvPr>
        </p:nvSpPr>
        <p:spPr bwMode="auto">
          <a:xfrm>
            <a:off x="5206766" y="2058239"/>
            <a:ext cx="1726030" cy="527797"/>
          </a:xfrm>
          <a:custGeom>
            <a:avLst/>
            <a:gdLst>
              <a:gd name="T0" fmla="*/ 1984 w 2305"/>
              <a:gd name="T1" fmla="*/ 732 h 732"/>
              <a:gd name="T2" fmla="*/ 0 w 2305"/>
              <a:gd name="T3" fmla="*/ 732 h 732"/>
              <a:gd name="T4" fmla="*/ 321 w 2305"/>
              <a:gd name="T5" fmla="*/ 366 h 732"/>
              <a:gd name="T6" fmla="*/ 0 w 2305"/>
              <a:gd name="T7" fmla="*/ 0 h 732"/>
              <a:gd name="T8" fmla="*/ 1984 w 2305"/>
              <a:gd name="T9" fmla="*/ 0 h 732"/>
              <a:gd name="T10" fmla="*/ 2305 w 2305"/>
              <a:gd name="T11" fmla="*/ 366 h 732"/>
              <a:gd name="T12" fmla="*/ 1984 w 2305"/>
              <a:gd name="T13" fmla="*/ 732 h 732"/>
            </a:gdLst>
            <a:ahLst/>
            <a:cxnLst>
              <a:cxn ang="0">
                <a:pos x="T0" y="T1"/>
              </a:cxn>
              <a:cxn ang="0">
                <a:pos x="T2" y="T3"/>
              </a:cxn>
              <a:cxn ang="0">
                <a:pos x="T4" y="T5"/>
              </a:cxn>
              <a:cxn ang="0">
                <a:pos x="T6" y="T7"/>
              </a:cxn>
              <a:cxn ang="0">
                <a:pos x="T8" y="T9"/>
              </a:cxn>
              <a:cxn ang="0">
                <a:pos x="T10" y="T11"/>
              </a:cxn>
              <a:cxn ang="0">
                <a:pos x="T12" y="T13"/>
              </a:cxn>
            </a:cxnLst>
            <a:rect l="0" t="0" r="r" b="b"/>
            <a:pathLst>
              <a:path w="2305" h="732">
                <a:moveTo>
                  <a:pt x="1984" y="732"/>
                </a:moveTo>
                <a:lnTo>
                  <a:pt x="0" y="732"/>
                </a:lnTo>
                <a:lnTo>
                  <a:pt x="321" y="366"/>
                </a:lnTo>
                <a:lnTo>
                  <a:pt x="0" y="0"/>
                </a:lnTo>
                <a:lnTo>
                  <a:pt x="1984" y="0"/>
                </a:lnTo>
                <a:lnTo>
                  <a:pt x="2305" y="366"/>
                </a:lnTo>
                <a:lnTo>
                  <a:pt x="1984" y="732"/>
                </a:lnTo>
                <a:close/>
              </a:path>
            </a:pathLst>
          </a:custGeom>
          <a:solidFill>
            <a:srgbClr val="659C7C"/>
          </a:solid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r>
              <a:rPr lang="zh-CN" altLang="en-US" sz="2800">
                <a:solidFill>
                  <a:schemeClr val="bg1"/>
                </a:solidFill>
                <a:latin typeface="Times New Roman" panose="02020603050405020304" pitchFamily="18" charset="0"/>
                <a:ea typeface="黑体" panose="02010609060101010101" charset="-122"/>
                <a:cs typeface="Times New Roman" panose="02020603050405020304" pitchFamily="18" charset="0"/>
              </a:rPr>
              <a:t>   思考</a:t>
            </a:r>
            <a:r>
              <a:rPr lang="en-US" altLang="zh-CN" sz="2800" smtClean="0">
                <a:solidFill>
                  <a:schemeClr val="bg1"/>
                </a:solidFill>
                <a:latin typeface="Times New Roman" panose="02020603050405020304" pitchFamily="18" charset="0"/>
                <a:ea typeface="黑体" panose="02010609060101010101" charset="-122"/>
                <a:cs typeface="Times New Roman" panose="02020603050405020304" pitchFamily="18" charset="0"/>
              </a:rPr>
              <a:t>:</a:t>
            </a:r>
            <a:endParaRPr lang="en-US" altLang="zh-CN" sz="2800">
              <a:solidFill>
                <a:schemeClr val="bg1"/>
              </a:solidFill>
              <a:latin typeface="Times New Roman" panose="02020603050405020304" pitchFamily="18" charset="0"/>
              <a:ea typeface="黑体" panose="02010609060101010101" charset="-122"/>
              <a:cs typeface="Times New Roman" panose="02020603050405020304" pitchFamily="18" charset="0"/>
            </a:endParaRPr>
          </a:p>
        </p:txBody>
      </p:sp>
      <p:sp>
        <p:nvSpPr>
          <p:cNvPr id="22" name="文本框 21"/>
          <p:cNvSpPr txBox="1"/>
          <p:nvPr>
            <p:custDataLst>
              <p:tags r:id="rId8"/>
            </p:custDataLst>
          </p:nvPr>
        </p:nvSpPr>
        <p:spPr>
          <a:xfrm>
            <a:off x="8001130" y="2561243"/>
            <a:ext cx="1052802" cy="583565"/>
          </a:xfrm>
          <a:prstGeom prst="rect">
            <a:avLst/>
          </a:prstGeom>
          <a:noFill/>
        </p:spPr>
        <p:txBody>
          <a:bodyPr wrap="square" rtlCol="0">
            <a:spAutoFit/>
          </a:bodyPr>
          <a:lstStyle/>
          <a:p>
            <a:r>
              <a:rPr lang="en-US" altLang="zh-CN" sz="3200">
                <a:solidFill>
                  <a:srgbClr val="FF0000"/>
                </a:solidFill>
                <a:effectLst/>
                <a:latin typeface="Times New Roman" panose="02020603050405020304" pitchFamily="18" charset="0"/>
                <a:ea typeface="黑体" panose="02010609060101010101" charset="-122"/>
                <a:cs typeface="Times New Roman" panose="02020603050405020304" pitchFamily="18" charset="0"/>
              </a:rPr>
              <a:t>&gt;5</a:t>
            </a:r>
            <a:endParaRPr lang="en-US" altLang="zh-CN" sz="3200">
              <a:solidFill>
                <a:srgbClr val="FF0000"/>
              </a:solidFill>
              <a:effectLst/>
              <a:latin typeface="Times New Roman" panose="02020603050405020304" pitchFamily="18" charset="0"/>
              <a:ea typeface="黑体" panose="02010609060101010101" charset="-122"/>
              <a:cs typeface="Times New Roman" panose="02020603050405020304" pitchFamily="18" charset="0"/>
            </a:endParaRPr>
          </a:p>
        </p:txBody>
      </p:sp>
      <p:sp>
        <p:nvSpPr>
          <p:cNvPr id="23" name="文本框 22"/>
          <p:cNvSpPr txBox="1"/>
          <p:nvPr>
            <p:custDataLst>
              <p:tags r:id="rId9"/>
            </p:custDataLst>
          </p:nvPr>
        </p:nvSpPr>
        <p:spPr>
          <a:xfrm>
            <a:off x="6776354" y="2999905"/>
            <a:ext cx="1052802" cy="583565"/>
          </a:xfrm>
          <a:prstGeom prst="rect">
            <a:avLst/>
          </a:prstGeom>
          <a:noFill/>
        </p:spPr>
        <p:txBody>
          <a:bodyPr wrap="square" rtlCol="0">
            <a:spAutoFit/>
          </a:bodyPr>
          <a:lstStyle/>
          <a:p>
            <a:r>
              <a:rPr lang="en-US" altLang="zh-CN" sz="3200">
                <a:solidFill>
                  <a:srgbClr val="FF0000"/>
                </a:solidFill>
                <a:effectLst/>
                <a:latin typeface="Times New Roman" panose="02020603050405020304" pitchFamily="18" charset="0"/>
                <a:ea typeface="黑体" panose="02010609060101010101" charset="-122"/>
                <a:cs typeface="Times New Roman" panose="02020603050405020304" pitchFamily="18" charset="0"/>
              </a:rPr>
              <a:t>&gt;3</a:t>
            </a:r>
            <a:endParaRPr lang="en-US" altLang="zh-CN" sz="3200">
              <a:solidFill>
                <a:srgbClr val="FF0000"/>
              </a:solidFill>
              <a:effectLst/>
              <a:latin typeface="Times New Roman" panose="02020603050405020304" pitchFamily="18" charset="0"/>
              <a:ea typeface="黑体" panose="02010609060101010101" charset="-122"/>
              <a:cs typeface="Times New Roman" panose="02020603050405020304" pitchFamily="18" charset="0"/>
            </a:endParaRPr>
          </a:p>
        </p:txBody>
      </p:sp>
      <p:sp>
        <p:nvSpPr>
          <p:cNvPr id="19" name="矩形 18"/>
          <p:cNvSpPr/>
          <p:nvPr>
            <p:custDataLst>
              <p:tags r:id="rId10"/>
            </p:custDataLst>
          </p:nvPr>
        </p:nvSpPr>
        <p:spPr>
          <a:xfrm>
            <a:off x="10138111" y="2998455"/>
            <a:ext cx="747395" cy="583565"/>
          </a:xfrm>
          <a:prstGeom prst="rect">
            <a:avLst/>
          </a:prstGeom>
        </p:spPr>
        <p:txBody>
          <a:bodyPr wrap="none">
            <a:spAutoFit/>
          </a:bodyPr>
          <a:lstStyle/>
          <a:p>
            <a:r>
              <a:rPr lang="en-US" altLang="zh-CN" sz="3200">
                <a:solidFill>
                  <a:srgbClr val="FF0000"/>
                </a:solidFill>
                <a:effectLst/>
                <a:latin typeface="Times New Roman" panose="02020603050405020304" pitchFamily="18" charset="0"/>
                <a:ea typeface="黑体" panose="02010609060101010101" charset="-122"/>
                <a:cs typeface="Times New Roman" panose="02020603050405020304" pitchFamily="18" charset="0"/>
              </a:rPr>
              <a:t>AB</a:t>
            </a:r>
            <a:endParaRPr lang="en-US" altLang="zh-CN" sz="3200">
              <a:solidFill>
                <a:srgbClr val="FF0000"/>
              </a:solidFill>
              <a:effectLst/>
              <a:latin typeface="Times New Roman" panose="02020603050405020304" pitchFamily="18" charset="0"/>
              <a:ea typeface="黑体" panose="02010609060101010101" charset="-122"/>
              <a:cs typeface="Times New Roman" panose="02020603050405020304" pitchFamily="18" charset="0"/>
            </a:endParaRPr>
          </a:p>
        </p:txBody>
      </p:sp>
      <p:sp>
        <p:nvSpPr>
          <p:cNvPr id="5" name="文本框 4"/>
          <p:cNvSpPr txBox="1"/>
          <p:nvPr>
            <p:custDataLst>
              <p:tags r:id="rId11"/>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植物体细胞杂交技术</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109582" name="文本框 109581"/>
          <p:cNvSpPr txBox="1"/>
          <p:nvPr>
            <p:custDataLst>
              <p:tags r:id="rId12"/>
            </p:custDataLst>
          </p:nvPr>
        </p:nvSpPr>
        <p:spPr>
          <a:xfrm>
            <a:off x="1875155" y="6240780"/>
            <a:ext cx="9946005" cy="497205"/>
          </a:xfrm>
          <a:prstGeom prst="rect">
            <a:avLst/>
          </a:prstGeom>
          <a:noFill/>
          <a:ln w="9525">
            <a:noFill/>
          </a:ln>
        </p:spPr>
        <p:txBody>
          <a:bodyPr wrap="square" anchor="t">
            <a:spAutoFit/>
          </a:bodyPr>
          <a:p>
            <a:pPr>
              <a:lnSpc>
                <a:spcPct val="110000"/>
              </a:lnSpc>
            </a:pPr>
            <a:r>
              <a:rPr lang="zh-CN" altLang="en-US" sz="2400">
                <a:latin typeface="Times New Roman" panose="02020603050405020304" pitchFamily="18" charset="0"/>
                <a:ea typeface="黑体" panose="02010609060101010101" charset="-122"/>
              </a:rPr>
              <a:t>①技术复杂、操作繁琐、工作量大②不一定按人们需要表达优良性状</a:t>
            </a:r>
            <a:endParaRPr lang="zh-CN" altLang="en-US" sz="2400">
              <a:latin typeface="Times New Roman" panose="02020603050405020304" pitchFamily="18" charset="0"/>
              <a:ea typeface="黑体" panose="02010609060101010101" charset="-122"/>
            </a:endParaRPr>
          </a:p>
        </p:txBody>
      </p:sp>
      <p:sp>
        <p:nvSpPr>
          <p:cNvPr id="6" name="文本框 5"/>
          <p:cNvSpPr txBox="1"/>
          <p:nvPr>
            <p:custDataLst>
              <p:tags r:id="rId13"/>
            </p:custDataLst>
          </p:nvPr>
        </p:nvSpPr>
        <p:spPr>
          <a:xfrm>
            <a:off x="734060" y="6245225"/>
            <a:ext cx="1402080" cy="460375"/>
          </a:xfrm>
          <a:prstGeom prst="rect">
            <a:avLst/>
          </a:prstGeom>
          <a:noFill/>
        </p:spPr>
        <p:txBody>
          <a:bodyPr wrap="none" rtlCol="0" anchor="t">
            <a:spAutoFit/>
          </a:bodyPr>
          <a:p>
            <a:r>
              <a:rPr lang="zh-CN" altLang="en-US" sz="2400">
                <a:solidFill>
                  <a:srgbClr val="FF0000"/>
                </a:solidFill>
                <a:latin typeface="Times New Roman" panose="02020603050405020304" pitchFamily="18" charset="0"/>
                <a:ea typeface="黑体" panose="02010609060101010101" charset="-122"/>
                <a:sym typeface="+mn-ea"/>
              </a:rPr>
              <a:t>局限性：</a:t>
            </a:r>
            <a:endParaRPr lang="zh-CN" altLang="en-US" sz="2400">
              <a:solidFill>
                <a:srgbClr val="FF0000"/>
              </a:solidFill>
              <a:latin typeface="Times New Roman" panose="02020603050405020304" pitchFamily="18" charset="0"/>
              <a:ea typeface="黑体" panose="02010609060101010101" charset="-122"/>
              <a:sym typeface="+mn-ea"/>
            </a:endParaRPr>
          </a:p>
        </p:txBody>
      </p:sp>
      <p:pic>
        <p:nvPicPr>
          <p:cNvPr id="11" name="Picture 1023796"/>
          <p:cNvPicPr/>
          <p:nvPr>
            <p:custDataLst>
              <p:tags r:id="rId14"/>
            </p:custDataLst>
          </p:nvPr>
        </p:nvPicPr>
        <p:blipFill>
          <a:blip r:embed="rId15"/>
          <a:srcRect r="41940"/>
          <a:stretch>
            <a:fillRect/>
          </a:stretch>
        </p:blipFill>
        <p:spPr>
          <a:xfrm>
            <a:off x="416560" y="2896235"/>
            <a:ext cx="2348865" cy="3016885"/>
          </a:xfrm>
          <a:prstGeom prst="rect">
            <a:avLst/>
          </a:prstGeom>
        </p:spPr>
      </p:pic>
      <p:grpSp>
        <p:nvGrpSpPr>
          <p:cNvPr id="2" name="组合 1"/>
          <p:cNvGrpSpPr/>
          <p:nvPr>
            <p:custDataLst>
              <p:tags r:id="rId16"/>
            </p:custDataLst>
          </p:nvPr>
        </p:nvGrpSpPr>
        <p:grpSpPr>
          <a:xfrm>
            <a:off x="2861925" y="3620018"/>
            <a:ext cx="2261739" cy="2019560"/>
            <a:chOff x="9195415" y="7054733"/>
            <a:chExt cx="2261739" cy="2019560"/>
          </a:xfrm>
        </p:grpSpPr>
        <p:pic>
          <p:nvPicPr>
            <p:cNvPr id="6150" name="Picture 6"/>
            <p:cNvPicPr>
              <a:picLocks noChangeAspect="1" noChangeArrowheads="1"/>
            </p:cNvPicPr>
            <p:nvPr>
              <p:custDataLst>
                <p:tags r:id="rId17"/>
              </p:custDataLst>
            </p:nvPr>
          </p:nvPicPr>
          <p:blipFill>
            <a:blip r:embed="rId18">
              <a:extLst>
                <a:ext uri="{28A0092B-C50C-407E-A947-70E740481C1C}">
                  <a14:useLocalDpi xmlns:a14="http://schemas.microsoft.com/office/drawing/2010/main" val="0"/>
                </a:ext>
              </a:extLst>
            </a:blip>
            <a:stretch>
              <a:fillRect/>
            </a:stretch>
          </p:blipFill>
          <p:spPr bwMode="auto">
            <a:xfrm>
              <a:off x="9195415" y="7054733"/>
              <a:ext cx="2146300" cy="1337310"/>
            </a:xfrm>
            <a:prstGeom prst="rect">
              <a:avLst/>
            </a:prstGeom>
            <a:noFill/>
            <a:extLst>
              <a:ext uri="{909E8E84-426E-40DD-AFC4-6F175D3DCCD1}">
                <a14:hiddenFill xmlns:a14="http://schemas.microsoft.com/office/drawing/2010/main">
                  <a:solidFill>
                    <a:srgbClr val="FFFFFF"/>
                  </a:solidFill>
                </a14:hiddenFill>
              </a:ext>
            </a:extLst>
          </p:spPr>
        </p:pic>
        <p:sp>
          <p:nvSpPr>
            <p:cNvPr id="25" name="文本框 24"/>
            <p:cNvSpPr txBox="1"/>
            <p:nvPr>
              <p:custDataLst>
                <p:tags r:id="rId19"/>
              </p:custDataLst>
            </p:nvPr>
          </p:nvSpPr>
          <p:spPr>
            <a:xfrm>
              <a:off x="9335925" y="8490728"/>
              <a:ext cx="2121229" cy="583565"/>
            </a:xfrm>
            <a:prstGeom prst="rect">
              <a:avLst/>
            </a:prstGeom>
            <a:noFill/>
          </p:spPr>
          <p:txBody>
            <a:bodyPr wrap="square" rtlCol="0">
              <a:spAutoFit/>
            </a:bodyPr>
            <a:p>
              <a:r>
                <a:rPr lang="zh-CN" altLang="en-US" sz="3200">
                  <a:solidFill>
                    <a:schemeClr val="tx1"/>
                  </a:solidFill>
                  <a:latin typeface="Times New Roman" panose="02020603050405020304" pitchFamily="18" charset="0"/>
                  <a:ea typeface="黑体" panose="02010609060101010101" charset="-122"/>
                  <a:cs typeface="Times New Roman" panose="02020603050405020304" pitchFamily="18" charset="0"/>
                </a:rPr>
                <a:t>白菜</a:t>
              </a:r>
              <a:r>
                <a:rPr lang="en-US" altLang="zh-CN" sz="3200">
                  <a:solidFill>
                    <a:schemeClr val="tx1"/>
                  </a:solidFill>
                  <a:latin typeface="Times New Roman" panose="02020603050405020304" pitchFamily="18" charset="0"/>
                  <a:ea typeface="黑体" panose="02010609060101010101" charset="-122"/>
                  <a:cs typeface="Times New Roman" panose="02020603050405020304" pitchFamily="18" charset="0"/>
                </a:rPr>
                <a:t>-</a:t>
              </a:r>
              <a:r>
                <a:rPr lang="zh-CN" altLang="en-US" sz="3200">
                  <a:solidFill>
                    <a:schemeClr val="tx1"/>
                  </a:solidFill>
                  <a:latin typeface="Times New Roman" panose="02020603050405020304" pitchFamily="18" charset="0"/>
                  <a:ea typeface="黑体" panose="02010609060101010101" charset="-122"/>
                  <a:cs typeface="Times New Roman" panose="02020603050405020304" pitchFamily="18" charset="0"/>
                </a:rPr>
                <a:t>甘蓝</a:t>
              </a:r>
              <a:endParaRPr lang="zh-CN" altLang="en-US" sz="3200">
                <a:solidFill>
                  <a:schemeClr val="tx1"/>
                </a:solidFill>
                <a:latin typeface="Times New Roman" panose="02020603050405020304" pitchFamily="18" charset="0"/>
                <a:ea typeface="黑体" panose="02010609060101010101"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ppt_x</p:attrName>
                                        </p:attrNameLst>
                                      </p:cBhvr>
                                      <p:tavLst>
                                        <p:tav tm="0">
                                          <p:val>
                                            <p:strVal val="#ppt_x-#ppt_w*1.125000"/>
                                          </p:val>
                                        </p:tav>
                                        <p:tav tm="100000">
                                          <p:val>
                                            <p:strVal val="#ppt_x"/>
                                          </p:val>
                                        </p:tav>
                                      </p:tavLst>
                                    </p:anim>
                                    <p:animEffect transition="in" filter="wipe(right)">
                                      <p:cBhvr>
                                        <p:cTn id="8" dur="500"/>
                                        <p:tgtEl>
                                          <p:spTgt spid="17"/>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p:tgtEl>
                                          <p:spTgt spid="21"/>
                                        </p:tgtEl>
                                        <p:attrNameLst>
                                          <p:attrName>ppt_x</p:attrName>
                                        </p:attrNameLst>
                                      </p:cBhvr>
                                      <p:tavLst>
                                        <p:tav tm="0">
                                          <p:val>
                                            <p:strVal val="#ppt_x-#ppt_w*1.125000"/>
                                          </p:val>
                                        </p:tav>
                                        <p:tav tm="100000">
                                          <p:val>
                                            <p:strVal val="#ppt_x"/>
                                          </p:val>
                                        </p:tav>
                                      </p:tavLst>
                                    </p:anim>
                                    <p:animEffect transition="in" filter="wipe(right)">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p:cTn id="49" dur="500" fill="hold"/>
                                        <p:tgtEl>
                                          <p:spTgt spid="6"/>
                                        </p:tgtEl>
                                        <p:attrNameLst>
                                          <p:attrName>ppt_w</p:attrName>
                                        </p:attrNameLst>
                                      </p:cBhvr>
                                      <p:tavLst>
                                        <p:tav tm="0">
                                          <p:val>
                                            <p:fltVal val="0"/>
                                          </p:val>
                                        </p:tav>
                                        <p:tav tm="100000">
                                          <p:val>
                                            <p:strVal val="#ppt_w"/>
                                          </p:val>
                                        </p:tav>
                                      </p:tavLst>
                                    </p:anim>
                                    <p:anim calcmode="lin" valueType="num">
                                      <p:cBhvr>
                                        <p:cTn id="50" dur="500" fill="hold"/>
                                        <p:tgtEl>
                                          <p:spTgt spid="6"/>
                                        </p:tgtEl>
                                        <p:attrNameLst>
                                          <p:attrName>ppt_h</p:attrName>
                                        </p:attrNameLst>
                                      </p:cBhvr>
                                      <p:tavLst>
                                        <p:tav tm="0">
                                          <p:val>
                                            <p:fltVal val="0"/>
                                          </p:val>
                                        </p:tav>
                                        <p:tav tm="100000">
                                          <p:val>
                                            <p:strVal val="#ppt_h"/>
                                          </p:val>
                                        </p:tav>
                                      </p:tavLst>
                                    </p:anim>
                                    <p:animEffect transition="in" filter="fade">
                                      <p:cBhvr>
                                        <p:cTn id="51" dur="500"/>
                                        <p:tgtEl>
                                          <p:spTgt spid="6"/>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095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21" grpId="0" bldLvl="0" animBg="1"/>
      <p:bldP spid="22" grpId="0"/>
      <p:bldP spid="23" grpId="0"/>
      <p:bldP spid="19" grpId="0"/>
      <p:bldP spid="109582"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C:\Documents and Settings\Administrator\Application Data\Tencent\Users\1790563361\QQ\WinTemp\RichOle\MUR[@C4@BHRJ1M$G0XC6@FK.jpg"/>
          <p:cNvPicPr>
            <a:picLocks noChangeAspect="1"/>
          </p:cNvPicPr>
          <p:nvPr/>
        </p:nvPicPr>
        <p:blipFill>
          <a:blip r:embed="rId1"/>
          <a:stretch>
            <a:fillRect/>
          </a:stretch>
        </p:blipFill>
        <p:spPr>
          <a:xfrm>
            <a:off x="3327400" y="1812925"/>
            <a:ext cx="2498725" cy="1120775"/>
          </a:xfrm>
          <a:prstGeom prst="rect">
            <a:avLst/>
          </a:prstGeom>
          <a:noFill/>
          <a:ln w="9525">
            <a:noFill/>
          </a:ln>
        </p:spPr>
      </p:pic>
      <p:pic>
        <p:nvPicPr>
          <p:cNvPr id="5122" name="Picture 2" descr="C:\Documents and Settings\Administrator\Application Data\Tencent\Users\1790563361\QQ\WinTemp\RichOle\L)TZTP9{MA~W@PL10QPHLEQ.jpg"/>
          <p:cNvPicPr>
            <a:picLocks noChangeAspect="1"/>
          </p:cNvPicPr>
          <p:nvPr/>
        </p:nvPicPr>
        <p:blipFill>
          <a:blip r:embed="rId2"/>
          <a:stretch>
            <a:fillRect/>
          </a:stretch>
        </p:blipFill>
        <p:spPr>
          <a:xfrm>
            <a:off x="6245225" y="1812925"/>
            <a:ext cx="2208213" cy="1030288"/>
          </a:xfrm>
          <a:prstGeom prst="rect">
            <a:avLst/>
          </a:prstGeom>
          <a:noFill/>
          <a:ln w="9525">
            <a:noFill/>
          </a:ln>
        </p:spPr>
      </p:pic>
      <p:cxnSp>
        <p:nvCxnSpPr>
          <p:cNvPr id="5" name="直接箭头连接符 4"/>
          <p:cNvCxnSpPr/>
          <p:nvPr/>
        </p:nvCxnSpPr>
        <p:spPr>
          <a:xfrm rot="5400000">
            <a:off x="5764213" y="2636838"/>
            <a:ext cx="588963"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5123" name="Picture 3" descr="C:\Documents and Settings\Administrator\Application Data\Tencent\Users\1790563361\QQ\WinTemp\RichOle\RSZLX[CS60S5D)L$_BESMYD.jpg"/>
          <p:cNvPicPr>
            <a:picLocks noChangeAspect="1"/>
          </p:cNvPicPr>
          <p:nvPr/>
        </p:nvPicPr>
        <p:blipFill>
          <a:blip r:embed="rId3"/>
          <a:stretch>
            <a:fillRect/>
          </a:stretch>
        </p:blipFill>
        <p:spPr>
          <a:xfrm>
            <a:off x="5121275" y="2971800"/>
            <a:ext cx="1874838" cy="1790700"/>
          </a:xfrm>
          <a:prstGeom prst="rect">
            <a:avLst/>
          </a:prstGeom>
          <a:noFill/>
          <a:ln w="9525">
            <a:noFill/>
          </a:ln>
        </p:spPr>
      </p:pic>
      <p:cxnSp>
        <p:nvCxnSpPr>
          <p:cNvPr id="10" name="直接箭头连接符 9"/>
          <p:cNvCxnSpPr/>
          <p:nvPr/>
        </p:nvCxnSpPr>
        <p:spPr>
          <a:xfrm flipH="1">
            <a:off x="4584700" y="4514850"/>
            <a:ext cx="863600" cy="74136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rot="5400000">
            <a:off x="5505450" y="5019675"/>
            <a:ext cx="642938"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a:endCxn id="5126" idx="0"/>
          </p:cNvCxnSpPr>
          <p:nvPr/>
        </p:nvCxnSpPr>
        <p:spPr>
          <a:xfrm>
            <a:off x="6683375" y="4638675"/>
            <a:ext cx="650875" cy="68897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pic>
        <p:nvPicPr>
          <p:cNvPr id="5124" name="Picture 4" descr="C:\Documents and Settings\Administrator\Application Data\Tencent\Users\1790563361\QQ\WinTemp\RichOle\KQTI@P_QFGDU9X59X1Q6NAS.jpg"/>
          <p:cNvPicPr>
            <a:picLocks noChangeAspect="1"/>
          </p:cNvPicPr>
          <p:nvPr/>
        </p:nvPicPr>
        <p:blipFill>
          <a:blip r:embed="rId4"/>
          <a:stretch>
            <a:fillRect/>
          </a:stretch>
        </p:blipFill>
        <p:spPr>
          <a:xfrm>
            <a:off x="3717925" y="5367338"/>
            <a:ext cx="1044575" cy="682625"/>
          </a:xfrm>
          <a:prstGeom prst="rect">
            <a:avLst/>
          </a:prstGeom>
          <a:noFill/>
          <a:ln w="9525">
            <a:noFill/>
          </a:ln>
        </p:spPr>
      </p:pic>
      <p:pic>
        <p:nvPicPr>
          <p:cNvPr id="5125" name="Picture 5" descr="C:\Documents and Settings\Administrator\Application Data\Tencent\Users\1790563361\QQ\WinTemp\RichOle\L{}T(ZL8`E(K0(`Q1SNK83U.jpg"/>
          <p:cNvPicPr>
            <a:picLocks noChangeAspect="1"/>
          </p:cNvPicPr>
          <p:nvPr/>
        </p:nvPicPr>
        <p:blipFill>
          <a:blip r:embed="rId5"/>
          <a:stretch>
            <a:fillRect/>
          </a:stretch>
        </p:blipFill>
        <p:spPr>
          <a:xfrm>
            <a:off x="5245100" y="5341938"/>
            <a:ext cx="1320800" cy="708025"/>
          </a:xfrm>
          <a:prstGeom prst="rect">
            <a:avLst/>
          </a:prstGeom>
          <a:noFill/>
          <a:ln w="9525">
            <a:noFill/>
          </a:ln>
        </p:spPr>
      </p:pic>
      <p:pic>
        <p:nvPicPr>
          <p:cNvPr id="5126" name="Picture 6" descr="C:\Documents and Settings\Administrator\Application Data\Tencent\Users\1790563361\QQ\WinTemp\RichOle\@15RRYK2`T_AWAF_2NC@IJU.jpg"/>
          <p:cNvPicPr>
            <a:picLocks noChangeAspect="1"/>
          </p:cNvPicPr>
          <p:nvPr/>
        </p:nvPicPr>
        <p:blipFill>
          <a:blip r:embed="rId6"/>
          <a:stretch>
            <a:fillRect/>
          </a:stretch>
        </p:blipFill>
        <p:spPr>
          <a:xfrm>
            <a:off x="6851650" y="5327650"/>
            <a:ext cx="965200" cy="701675"/>
          </a:xfrm>
          <a:prstGeom prst="rect">
            <a:avLst/>
          </a:prstGeom>
          <a:noFill/>
          <a:ln w="9525">
            <a:noFill/>
          </a:ln>
        </p:spPr>
      </p:pic>
      <p:sp>
        <p:nvSpPr>
          <p:cNvPr id="18" name="TextBox 17"/>
          <p:cNvSpPr txBox="1"/>
          <p:nvPr/>
        </p:nvSpPr>
        <p:spPr>
          <a:xfrm>
            <a:off x="664210" y="1021080"/>
            <a:ext cx="8825865" cy="521970"/>
          </a:xfrm>
          <a:prstGeom prst="rect">
            <a:avLst/>
          </a:prstGeom>
          <a:solidFill>
            <a:schemeClr val="accent6">
              <a:lumMod val="20000"/>
              <a:lumOff val="80000"/>
            </a:schemeClr>
          </a:solidFill>
          <a:ln w="9525">
            <a:noFill/>
          </a:ln>
        </p:spPr>
        <p:txBody>
          <a:bodyPr wrap="square" anchor="t">
            <a:spAutoFit/>
          </a:bodyPr>
          <a:lstStyle/>
          <a:p>
            <a:r>
              <a:rPr lang="zh-CN" altLang="en-US" sz="2800">
                <a:latin typeface="Times New Roman" panose="02020603050405020304" pitchFamily="18" charset="0"/>
                <a:ea typeface="黑体" panose="02010609060101010101" charset="-122"/>
              </a:rPr>
              <a:t>原生质体两两融合，培养基中可能会出现的细胞类型：</a:t>
            </a:r>
            <a:endParaRPr lang="zh-CN" altLang="en-US" sz="2800">
              <a:latin typeface="Times New Roman" panose="02020603050405020304" pitchFamily="18" charset="0"/>
              <a:ea typeface="黑体" panose="02010609060101010101" charset="-122"/>
            </a:endParaRPr>
          </a:p>
        </p:txBody>
      </p:sp>
      <p:sp>
        <p:nvSpPr>
          <p:cNvPr id="2" name="文本框 1"/>
          <p:cNvSpPr txBox="1"/>
          <p:nvPr/>
        </p:nvSpPr>
        <p:spPr>
          <a:xfrm>
            <a:off x="1203960" y="5549900"/>
            <a:ext cx="2371090" cy="521970"/>
          </a:xfrm>
          <a:prstGeom prst="rect">
            <a:avLst/>
          </a:prstGeom>
          <a:noFill/>
          <a:ln w="9525">
            <a:noFill/>
          </a:ln>
        </p:spPr>
        <p:txBody>
          <a:bodyPr wrap="square" anchor="t">
            <a:spAutoFit/>
          </a:bodyPr>
          <a:lstStyle/>
          <a:p>
            <a:r>
              <a:rPr lang="zh-CN" altLang="en-US" sz="2800">
                <a:solidFill>
                  <a:srgbClr val="FF0000"/>
                </a:solidFill>
                <a:latin typeface="Times New Roman" panose="02020603050405020304" pitchFamily="18" charset="0"/>
                <a:ea typeface="黑体" panose="02010609060101010101" charset="-122"/>
              </a:rPr>
              <a:t>重组细胞类型</a:t>
            </a:r>
            <a:endParaRPr lang="zh-CN" altLang="en-US" sz="2800">
              <a:solidFill>
                <a:srgbClr val="FF0000"/>
              </a:solidFill>
              <a:latin typeface="Times New Roman" panose="02020603050405020304" pitchFamily="18" charset="0"/>
              <a:ea typeface="黑体" panose="02010609060101010101" charset="-122"/>
            </a:endParaRPr>
          </a:p>
        </p:txBody>
      </p:sp>
      <p:sp>
        <p:nvSpPr>
          <p:cNvPr id="3" name="文本框 2"/>
          <p:cNvSpPr txBox="1"/>
          <p:nvPr/>
        </p:nvSpPr>
        <p:spPr>
          <a:xfrm>
            <a:off x="447675" y="6199505"/>
            <a:ext cx="3127375" cy="521970"/>
          </a:xfrm>
          <a:prstGeom prst="rect">
            <a:avLst/>
          </a:prstGeom>
          <a:noFill/>
          <a:ln w="9525">
            <a:noFill/>
          </a:ln>
        </p:spPr>
        <p:txBody>
          <a:bodyPr wrap="square" anchor="t">
            <a:spAutoFit/>
          </a:bodyPr>
          <a:lstStyle/>
          <a:p>
            <a:r>
              <a:rPr lang="zh-CN" altLang="en-US" sz="2800">
                <a:solidFill>
                  <a:srgbClr val="FF0000"/>
                </a:solidFill>
                <a:latin typeface="Times New Roman" panose="02020603050405020304" pitchFamily="18" charset="0"/>
                <a:ea typeface="黑体" panose="02010609060101010101" charset="-122"/>
              </a:rPr>
              <a:t>培养基的细胞类型</a:t>
            </a:r>
            <a:endParaRPr lang="zh-CN" altLang="en-US" sz="2800">
              <a:solidFill>
                <a:srgbClr val="FF0000"/>
              </a:solidFill>
              <a:latin typeface="Times New Roman" panose="02020603050405020304" pitchFamily="18" charset="0"/>
              <a:ea typeface="黑体" panose="02010609060101010101" charset="-122"/>
            </a:endParaRPr>
          </a:p>
        </p:txBody>
      </p:sp>
      <p:sp>
        <p:nvSpPr>
          <p:cNvPr id="4" name="文本框 3"/>
          <p:cNvSpPr txBox="1"/>
          <p:nvPr/>
        </p:nvSpPr>
        <p:spPr>
          <a:xfrm>
            <a:off x="3717925" y="6199505"/>
            <a:ext cx="4893945" cy="521970"/>
          </a:xfrm>
          <a:prstGeom prst="rect">
            <a:avLst/>
          </a:prstGeom>
          <a:noFill/>
          <a:ln w="9525">
            <a:noFill/>
          </a:ln>
        </p:spPr>
        <p:txBody>
          <a:bodyPr wrap="square" anchor="t">
            <a:spAutoFit/>
          </a:bodyPr>
          <a:lstStyle/>
          <a:p>
            <a:r>
              <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rPr>
              <a:t>AA      AB      BB      A       B</a:t>
            </a:r>
            <a:endParaRPr lang="en-US" altLang="zh-CN" sz="2800">
              <a:solidFill>
                <a:srgbClr val="FF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7" name="文本框 6"/>
          <p:cNvSpPr txBox="1"/>
          <p:nvPr>
            <p:custDataLst>
              <p:tags r:id="rId7"/>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植物体细胞杂交技术</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1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124"/>
                                        </p:tgtEl>
                                        <p:attrNameLst>
                                          <p:attrName>style.visibility</p:attrName>
                                        </p:attrNameLst>
                                      </p:cBhvr>
                                      <p:to>
                                        <p:strVal val="visible"/>
                                      </p:to>
                                    </p:set>
                                    <p:anim calcmode="lin" valueType="num">
                                      <p:cBhvr>
                                        <p:cTn id="31" dur="500" fill="hold"/>
                                        <p:tgtEl>
                                          <p:spTgt spid="5124"/>
                                        </p:tgtEl>
                                        <p:attrNameLst>
                                          <p:attrName>ppt_x</p:attrName>
                                        </p:attrNameLst>
                                      </p:cBhvr>
                                      <p:tavLst>
                                        <p:tav tm="0">
                                          <p:val>
                                            <p:strVal val="#ppt_x"/>
                                          </p:val>
                                        </p:tav>
                                        <p:tav tm="100000">
                                          <p:val>
                                            <p:strVal val="#ppt_x"/>
                                          </p:val>
                                        </p:tav>
                                      </p:tavLst>
                                    </p:anim>
                                    <p:anim calcmode="lin" valueType="num">
                                      <p:cBhvr>
                                        <p:cTn id="32" dur="500" fill="hold"/>
                                        <p:tgtEl>
                                          <p:spTgt spid="512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125"/>
                                        </p:tgtEl>
                                        <p:attrNameLst>
                                          <p:attrName>style.visibility</p:attrName>
                                        </p:attrNameLst>
                                      </p:cBhvr>
                                      <p:to>
                                        <p:strVal val="visible"/>
                                      </p:to>
                                    </p:set>
                                    <p:anim calcmode="lin" valueType="num">
                                      <p:cBhvr>
                                        <p:cTn id="41" dur="500" fill="hold"/>
                                        <p:tgtEl>
                                          <p:spTgt spid="5125"/>
                                        </p:tgtEl>
                                        <p:attrNameLst>
                                          <p:attrName>ppt_x</p:attrName>
                                        </p:attrNameLst>
                                      </p:cBhvr>
                                      <p:tavLst>
                                        <p:tav tm="0">
                                          <p:val>
                                            <p:strVal val="#ppt_x"/>
                                          </p:val>
                                        </p:tav>
                                        <p:tav tm="100000">
                                          <p:val>
                                            <p:strVal val="#ppt_x"/>
                                          </p:val>
                                        </p:tav>
                                      </p:tavLst>
                                    </p:anim>
                                    <p:anim calcmode="lin" valueType="num">
                                      <p:cBhvr>
                                        <p:cTn id="42" dur="500" fill="hold"/>
                                        <p:tgtEl>
                                          <p:spTgt spid="512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5126"/>
                                        </p:tgtEl>
                                        <p:attrNameLst>
                                          <p:attrName>style.visibility</p:attrName>
                                        </p:attrNameLst>
                                      </p:cBhvr>
                                      <p:to>
                                        <p:strVal val="visible"/>
                                      </p:to>
                                    </p:set>
                                    <p:anim calcmode="lin" valueType="num">
                                      <p:cBhvr>
                                        <p:cTn id="51" dur="500" fill="hold"/>
                                        <p:tgtEl>
                                          <p:spTgt spid="5126"/>
                                        </p:tgtEl>
                                        <p:attrNameLst>
                                          <p:attrName>ppt_x</p:attrName>
                                        </p:attrNameLst>
                                      </p:cBhvr>
                                      <p:tavLst>
                                        <p:tav tm="0">
                                          <p:val>
                                            <p:strVal val="#ppt_x"/>
                                          </p:val>
                                        </p:tav>
                                        <p:tav tm="100000">
                                          <p:val>
                                            <p:strVal val="#ppt_x"/>
                                          </p:val>
                                        </p:tav>
                                      </p:tavLst>
                                    </p:anim>
                                    <p:anim calcmode="lin" valueType="num">
                                      <p:cBhvr>
                                        <p:cTn id="52" dur="500" fill="hold"/>
                                        <p:tgtEl>
                                          <p:spTgt spid="512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P spid="2" grpId="0"/>
      <p:bldP spid="3" grpId="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custDataLst>
              <p:tags r:id="rId1"/>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思考</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22" name="文本框 21"/>
          <p:cNvSpPr txBox="1"/>
          <p:nvPr>
            <p:custDataLst>
              <p:tags r:id="rId2"/>
            </p:custDataLst>
          </p:nvPr>
        </p:nvSpPr>
        <p:spPr>
          <a:xfrm>
            <a:off x="8588375" y="1181735"/>
            <a:ext cx="3235325" cy="521970"/>
          </a:xfrm>
          <a:prstGeom prst="rect">
            <a:avLst/>
          </a:prstGeom>
          <a:noFill/>
        </p:spPr>
        <p:txBody>
          <a:bodyPr wrap="square" rtlCol="0" anchor="t">
            <a:spAutoFit/>
          </a:bodyPr>
          <a:lstStyle/>
          <a:p>
            <a:pPr algn="ctr"/>
            <a:r>
              <a:rPr lang="zh-CN" altLang="en-US" sz="2800">
                <a:latin typeface="Times New Roman" panose="02020603050405020304" pitchFamily="18" charset="0"/>
                <a:ea typeface="黑体" panose="02010609060101010101" charset="-122"/>
                <a:sym typeface="+mn-ea"/>
              </a:rPr>
              <a:t>需要进一步</a:t>
            </a:r>
            <a:r>
              <a:rPr lang="zh-CN" altLang="en-US" sz="2800">
                <a:solidFill>
                  <a:srgbClr val="FF0000"/>
                </a:solidFill>
                <a:latin typeface="Times New Roman" panose="02020603050405020304" pitchFamily="18" charset="0"/>
                <a:ea typeface="黑体" panose="02010609060101010101" charset="-122"/>
                <a:sym typeface="+mn-ea"/>
              </a:rPr>
              <a:t>筛选</a:t>
            </a:r>
            <a:endParaRPr lang="zh-CN" altLang="en-US" sz="2800">
              <a:solidFill>
                <a:srgbClr val="FF0000"/>
              </a:solidFill>
              <a:latin typeface="Times New Roman" panose="02020603050405020304" pitchFamily="18" charset="0"/>
              <a:ea typeface="黑体" panose="02010609060101010101" charset="-122"/>
              <a:sym typeface="+mn-ea"/>
            </a:endParaRPr>
          </a:p>
        </p:txBody>
      </p:sp>
      <p:pic>
        <p:nvPicPr>
          <p:cNvPr id="46" name="图片 45"/>
          <p:cNvPicPr>
            <a:picLocks noChangeAspect="1"/>
          </p:cNvPicPr>
          <p:nvPr>
            <p:custDataLst>
              <p:tags r:id="rId3"/>
            </p:custDataLst>
          </p:nvPr>
        </p:nvPicPr>
        <p:blipFill>
          <a:blip r:embed="rId4">
            <a:extLst>
              <a:ext uri="{28A0092B-C50C-407E-A947-70E740481C1C}">
                <a14:useLocalDpi xmlns:a14="http://schemas.microsoft.com/office/drawing/2010/main" val="0"/>
              </a:ext>
            </a:extLst>
          </a:blip>
          <a:srcRect l="6944" t="32408" r="7408" b="28148"/>
          <a:stretch>
            <a:fillRect/>
          </a:stretch>
        </p:blipFill>
        <p:spPr>
          <a:xfrm>
            <a:off x="57150" y="1153795"/>
            <a:ext cx="1619250" cy="1165225"/>
          </a:xfrm>
          <a:prstGeom prst="rect">
            <a:avLst/>
          </a:prstGeom>
        </p:spPr>
      </p:pic>
      <p:sp>
        <p:nvSpPr>
          <p:cNvPr id="47" name="圆角矩形标注 46"/>
          <p:cNvSpPr/>
          <p:nvPr>
            <p:custDataLst>
              <p:tags r:id="rId5"/>
            </p:custDataLst>
          </p:nvPr>
        </p:nvSpPr>
        <p:spPr>
          <a:xfrm>
            <a:off x="2189480" y="1153795"/>
            <a:ext cx="6232525" cy="525780"/>
          </a:xfrm>
          <a:prstGeom prst="wedgeRoundRectCallout">
            <a:avLst>
              <a:gd name="adj1" fmla="val -64158"/>
              <a:gd name="adj2" fmla="val 10747"/>
              <a:gd name="adj3" fmla="val 16667"/>
            </a:avLst>
          </a:prstGeom>
          <a:solidFill>
            <a:schemeClr val="accent6">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a:solidFill>
                  <a:schemeClr val="tx1"/>
                </a:solidFill>
                <a:latin typeface="Times New Roman" panose="02020603050405020304" pitchFamily="18" charset="0"/>
                <a:ea typeface="黑体" panose="02010609060101010101" charset="-122"/>
                <a:sym typeface="Arial" panose="020B0604020202020204" pitchFamily="34" charset="0"/>
              </a:rPr>
              <a:t>融合后，培养基中有几种类型的细胞？</a:t>
            </a:r>
            <a:endPar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p:txBody>
      </p:sp>
      <p:sp>
        <p:nvSpPr>
          <p:cNvPr id="31" name="矩形 30"/>
          <p:cNvSpPr/>
          <p:nvPr>
            <p:custDataLst>
              <p:tags r:id="rId6"/>
            </p:custDataLst>
          </p:nvPr>
        </p:nvSpPr>
        <p:spPr>
          <a:xfrm>
            <a:off x="2790190" y="2715260"/>
            <a:ext cx="8433435" cy="521970"/>
          </a:xfrm>
          <a:prstGeom prst="rect">
            <a:avLst/>
          </a:prstGeom>
          <a:ln>
            <a:noFill/>
            <a:prstDash val="lgDashDot"/>
          </a:ln>
        </p:spPr>
        <p:txBody>
          <a:bodyPr wrap="square">
            <a:spAutoFit/>
          </a:bodyPr>
          <a:lstStyle/>
          <a:p>
            <a:pPr eaLnBrk="1" hangingPunct="1"/>
            <a:r>
              <a:rPr lang="en-US" altLang="zh-CN" sz="2800">
                <a:latin typeface="Times New Roman" panose="02020603050405020304" pitchFamily="18" charset="0"/>
                <a:ea typeface="黑体" panose="02010609060101010101" charset="-122"/>
                <a:cs typeface="Times New Roman" panose="02020603050405020304" pitchFamily="18" charset="0"/>
                <a:sym typeface="+mn-ea"/>
              </a:rPr>
              <a:t>  </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融合完成的标志是</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重新产生细胞壁</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，形成</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杂种细胞</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32" name="矩形 31"/>
          <p:cNvSpPr/>
          <p:nvPr>
            <p:custDataLst>
              <p:tags r:id="rId7"/>
            </p:custDataLst>
          </p:nvPr>
        </p:nvSpPr>
        <p:spPr>
          <a:xfrm>
            <a:off x="10433685" y="3266440"/>
            <a:ext cx="1716405" cy="1210945"/>
          </a:xfrm>
          <a:prstGeom prst="rect">
            <a:avLst/>
          </a:prstGeom>
          <a:noFill/>
          <a:ln>
            <a:noFill/>
            <a:prstDash val="lgDashDot"/>
          </a:ln>
        </p:spPr>
        <p:txBody>
          <a:bodyPr wrap="square">
            <a:spAutoFit/>
          </a:bodyPr>
          <a:lstStyle/>
          <a:p>
            <a:pPr eaLnBrk="1" hangingPunct="1">
              <a:lnSpc>
                <a:spcPct val="130000"/>
              </a:lnSpc>
            </a:pPr>
            <a:r>
              <a:rPr lang="zh-CN" altLang="en-US" sz="2800">
                <a:solidFill>
                  <a:srgbClr val="FF0000"/>
                </a:solidFill>
                <a:latin typeface="Times New Roman" panose="02020603050405020304" pitchFamily="18" charset="0"/>
                <a:ea typeface="黑体" panose="02010609060101010101" charset="-122"/>
                <a:sym typeface="Arial" panose="020B0604020202020204" pitchFamily="34" charset="0"/>
              </a:rPr>
              <a:t>高尔基体、线粒体</a:t>
            </a:r>
            <a:endParaRPr lang="zh-CN" altLang="en-US" sz="2800">
              <a:solidFill>
                <a:srgbClr val="FF0000"/>
              </a:solidFill>
              <a:latin typeface="Times New Roman" panose="02020603050405020304" pitchFamily="18" charset="0"/>
              <a:ea typeface="黑体" panose="02010609060101010101" charset="-122"/>
              <a:sym typeface="Arial" panose="020B0604020202020204" pitchFamily="34" charset="0"/>
            </a:endParaRPr>
          </a:p>
        </p:txBody>
      </p:sp>
      <p:sp>
        <p:nvSpPr>
          <p:cNvPr id="4" name="矩形 3"/>
          <p:cNvSpPr/>
          <p:nvPr>
            <p:custDataLst>
              <p:tags r:id="rId8"/>
            </p:custDataLst>
          </p:nvPr>
        </p:nvSpPr>
        <p:spPr>
          <a:xfrm>
            <a:off x="408940" y="5350510"/>
            <a:ext cx="1713865" cy="1210945"/>
          </a:xfrm>
          <a:prstGeom prst="rect">
            <a:avLst/>
          </a:prstGeom>
          <a:ln>
            <a:noFill/>
            <a:prstDash val="lgDashDot"/>
          </a:ln>
        </p:spPr>
        <p:txBody>
          <a:bodyPr wrap="square">
            <a:spAutoFit/>
          </a:bodyPr>
          <a:lstStyle/>
          <a:p>
            <a:pPr eaLnBrk="1" hangingPunct="1">
              <a:lnSpc>
                <a:spcPct val="130000"/>
              </a:lnSpc>
            </a:pPr>
            <a:r>
              <a:rPr lang="en-US" alt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A</a:t>
            </a:r>
            <a:r>
              <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为</a:t>
            </a:r>
            <a:r>
              <a:rPr lang="en-US" alt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2a=20</a:t>
            </a:r>
            <a:r>
              <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   </a:t>
            </a:r>
            <a:endPar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a:p>
            <a:pPr eaLnBrk="1" hangingPunct="1">
              <a:lnSpc>
                <a:spcPct val="130000"/>
              </a:lnSpc>
            </a:pPr>
            <a:r>
              <a:rPr lang="en-US" alt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B</a:t>
            </a:r>
            <a:r>
              <a:rPr lang="zh-CN" altLang="en-US" sz="2800">
                <a:solidFill>
                  <a:schemeClr val="tx1"/>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为</a:t>
            </a:r>
            <a:r>
              <a:rPr lang="en-US" alt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2b=30</a:t>
            </a:r>
            <a:endParaRPr lang="en-US" alt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p:txBody>
      </p:sp>
      <p:sp>
        <p:nvSpPr>
          <p:cNvPr id="3" name="矩形 2"/>
          <p:cNvSpPr/>
          <p:nvPr>
            <p:custDataLst>
              <p:tags r:id="rId9"/>
            </p:custDataLst>
          </p:nvPr>
        </p:nvSpPr>
        <p:spPr>
          <a:xfrm>
            <a:off x="9012555" y="4249420"/>
            <a:ext cx="937895" cy="650875"/>
          </a:xfrm>
          <a:prstGeom prst="rect">
            <a:avLst/>
          </a:prstGeom>
          <a:noFill/>
          <a:ln>
            <a:noFill/>
            <a:prstDash val="lgDashDot"/>
          </a:ln>
        </p:spPr>
        <p:txBody>
          <a:bodyPr wrap="square">
            <a:spAutoFit/>
          </a:bodyPr>
          <a:lstStyle/>
          <a:p>
            <a:pPr>
              <a:lnSpc>
                <a:spcPct val="130000"/>
              </a:lnSpc>
            </a:pPr>
            <a:r>
              <a:rPr lang="en-US" alt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50</a:t>
            </a:r>
            <a:endParaRPr lang="en-US" alt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p:txBody>
      </p:sp>
      <p:sp>
        <p:nvSpPr>
          <p:cNvPr id="2" name="矩形 1"/>
          <p:cNvSpPr/>
          <p:nvPr>
            <p:custDataLst>
              <p:tags r:id="rId10"/>
            </p:custDataLst>
          </p:nvPr>
        </p:nvSpPr>
        <p:spPr>
          <a:xfrm>
            <a:off x="9071610" y="4939665"/>
            <a:ext cx="531495" cy="650875"/>
          </a:xfrm>
          <a:prstGeom prst="rect">
            <a:avLst/>
          </a:prstGeom>
          <a:noFill/>
          <a:ln>
            <a:noFill/>
            <a:prstDash val="lgDashDot"/>
          </a:ln>
        </p:spPr>
        <p:txBody>
          <a:bodyPr wrap="square">
            <a:spAutoFit/>
          </a:bodyPr>
          <a:lstStyle/>
          <a:p>
            <a:pPr eaLnBrk="1" hangingPunct="1">
              <a:lnSpc>
                <a:spcPct val="130000"/>
              </a:lnSpc>
            </a:pPr>
            <a:r>
              <a:rPr lang="en-US" alt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4</a:t>
            </a:r>
            <a:endParaRPr lang="en-US" altLang="zh-CN" sz="2800">
              <a:solidFill>
                <a:schemeClr val="tx1"/>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p:txBody>
      </p:sp>
      <p:grpSp>
        <p:nvGrpSpPr>
          <p:cNvPr id="16" name="组合 15"/>
          <p:cNvGrpSpPr/>
          <p:nvPr>
            <p:custDataLst>
              <p:tags r:id="rId11"/>
            </p:custDataLst>
          </p:nvPr>
        </p:nvGrpSpPr>
        <p:grpSpPr>
          <a:xfrm>
            <a:off x="3822065" y="4248785"/>
            <a:ext cx="4766310" cy="650875"/>
            <a:chOff x="7985597" y="7542146"/>
            <a:chExt cx="6457088" cy="1301899"/>
          </a:xfrm>
        </p:grpSpPr>
        <p:sp>
          <p:nvSpPr>
            <p:cNvPr id="9" name="矩形 8"/>
            <p:cNvSpPr/>
            <p:nvPr>
              <p:custDataLst>
                <p:tags r:id="rId12"/>
              </p:custDataLst>
            </p:nvPr>
          </p:nvSpPr>
          <p:spPr>
            <a:xfrm>
              <a:off x="8657199" y="7542146"/>
              <a:ext cx="5785486" cy="1301899"/>
            </a:xfrm>
            <a:prstGeom prst="rect">
              <a:avLst/>
            </a:prstGeom>
            <a:solidFill>
              <a:schemeClr val="accent6">
                <a:lumMod val="20000"/>
                <a:lumOff val="80000"/>
              </a:schemeClr>
            </a:solidFill>
            <a:ln>
              <a:noFill/>
              <a:prstDash val="lgDashDot"/>
            </a:ln>
          </p:spPr>
          <p:txBody>
            <a:bodyPr wrap="square">
              <a:spAutoFit/>
            </a:bodyPr>
            <a:lstStyle/>
            <a:p>
              <a:pPr eaLnBrk="1" hangingPunct="1">
                <a:lnSpc>
                  <a:spcPct val="130000"/>
                </a:lnSpc>
              </a:pPr>
              <a:r>
                <a:rPr lang="zh-CN" altLang="en-US" sz="2800">
                  <a:solidFill>
                    <a:srgbClr val="FFFF00"/>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 </a:t>
              </a:r>
              <a:r>
                <a:rPr lang="zh-CN" altLang="en-US" sz="28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 杂种细胞染色体数为？</a:t>
              </a:r>
              <a:endParaRPr lang="en-US" altLang="zh-CN" sz="28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p:txBody>
        </p:sp>
        <p:pic>
          <p:nvPicPr>
            <p:cNvPr id="12" name="Picture 9" descr="MCj04348590000[1]"/>
            <p:cNvPicPr>
              <a:picLocks noChangeAspect="1" noChangeArrowheads="1"/>
            </p:cNvPicPr>
            <p:nvPr>
              <p:custDataLst>
                <p:tags r:id="rId13"/>
              </p:custDataLst>
            </p:nvPr>
          </p:nvPicPr>
          <p:blipFill>
            <a:blip r:embed="rId14">
              <a:extLst>
                <a:ext uri="{28A0092B-C50C-407E-A947-70E740481C1C}">
                  <a14:useLocalDpi xmlns:a14="http://schemas.microsoft.com/office/drawing/2010/main" val="0"/>
                </a:ext>
              </a:extLst>
            </a:blip>
            <a:stretch>
              <a:fillRect/>
            </a:stretch>
          </p:blipFill>
          <p:spPr bwMode="auto">
            <a:xfrm>
              <a:off x="7985597" y="7606923"/>
              <a:ext cx="982413" cy="104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组合 14"/>
          <p:cNvGrpSpPr/>
          <p:nvPr>
            <p:custDataLst>
              <p:tags r:id="rId15"/>
            </p:custDataLst>
          </p:nvPr>
        </p:nvGrpSpPr>
        <p:grpSpPr>
          <a:xfrm>
            <a:off x="3808095" y="3557905"/>
            <a:ext cx="6659880" cy="652980"/>
            <a:chOff x="7906688" y="5833441"/>
            <a:chExt cx="9064401" cy="1306542"/>
          </a:xfrm>
        </p:grpSpPr>
        <p:sp>
          <p:nvSpPr>
            <p:cNvPr id="30" name="矩形 29"/>
            <p:cNvSpPr/>
            <p:nvPr>
              <p:custDataLst>
                <p:tags r:id="rId16"/>
              </p:custDataLst>
            </p:nvPr>
          </p:nvSpPr>
          <p:spPr>
            <a:xfrm>
              <a:off x="8603693" y="5837653"/>
              <a:ext cx="8367396" cy="1302330"/>
            </a:xfrm>
            <a:prstGeom prst="rect">
              <a:avLst/>
            </a:prstGeom>
            <a:solidFill>
              <a:schemeClr val="accent6">
                <a:lumMod val="20000"/>
                <a:lumOff val="80000"/>
              </a:schemeClr>
            </a:solidFill>
            <a:ln>
              <a:noFill/>
              <a:prstDash val="lgDashDot"/>
            </a:ln>
          </p:spPr>
          <p:txBody>
            <a:bodyPr wrap="square">
              <a:spAutoFit/>
            </a:bodyPr>
            <a:lstStyle/>
            <a:p>
              <a:pPr>
                <a:lnSpc>
                  <a:spcPct val="130000"/>
                </a:lnSpc>
              </a:pPr>
              <a:r>
                <a:rPr lang="zh-CN" altLang="en-US" sz="2800">
                  <a:solidFill>
                    <a:srgbClr val="FFFF00"/>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 </a:t>
              </a:r>
              <a:r>
                <a:rPr lang="zh-CN" altLang="en-US" sz="28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 此过程中起主要作用的细胞器是？</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pic>
          <p:nvPicPr>
            <p:cNvPr id="13" name="Picture 9" descr="MCj04348590000[1]"/>
            <p:cNvPicPr>
              <a:picLocks noChangeAspect="1" noChangeArrowheads="1"/>
            </p:cNvPicPr>
            <p:nvPr>
              <p:custDataLst>
                <p:tags r:id="rId17"/>
              </p:custDataLst>
            </p:nvPr>
          </p:nvPicPr>
          <p:blipFill>
            <a:blip r:embed="rId14">
              <a:extLst>
                <a:ext uri="{28A0092B-C50C-407E-A947-70E740481C1C}">
                  <a14:useLocalDpi xmlns:a14="http://schemas.microsoft.com/office/drawing/2010/main" val="0"/>
                </a:ext>
              </a:extLst>
            </a:blip>
            <a:stretch>
              <a:fillRect/>
            </a:stretch>
          </p:blipFill>
          <p:spPr bwMode="auto">
            <a:xfrm>
              <a:off x="7906688" y="5833441"/>
              <a:ext cx="982668" cy="114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矩形 9"/>
          <p:cNvSpPr/>
          <p:nvPr>
            <p:custDataLst>
              <p:tags r:id="rId18"/>
            </p:custDataLst>
          </p:nvPr>
        </p:nvSpPr>
        <p:spPr>
          <a:xfrm>
            <a:off x="4323715" y="4939665"/>
            <a:ext cx="4455160" cy="650875"/>
          </a:xfrm>
          <a:prstGeom prst="rect">
            <a:avLst/>
          </a:prstGeom>
          <a:solidFill>
            <a:schemeClr val="accent6">
              <a:lumMod val="20000"/>
              <a:lumOff val="80000"/>
            </a:schemeClr>
          </a:solidFill>
          <a:ln>
            <a:noFill/>
            <a:prstDash val="lgDashDot"/>
          </a:ln>
        </p:spPr>
        <p:txBody>
          <a:bodyPr wrap="square">
            <a:spAutoFit/>
          </a:bodyPr>
          <a:lstStyle/>
          <a:p>
            <a:pPr eaLnBrk="1" hangingPunct="1">
              <a:lnSpc>
                <a:spcPct val="130000"/>
              </a:lnSpc>
            </a:pPr>
            <a:r>
              <a:rPr lang="zh-CN" altLang="en-US" sz="2800">
                <a:solidFill>
                  <a:srgbClr val="FFFF00"/>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 </a:t>
            </a:r>
            <a:r>
              <a:rPr lang="zh-CN" altLang="en-US" sz="28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 杂种细胞染色体组数为？</a:t>
            </a:r>
            <a:endParaRPr lang="en-US" altLang="zh-CN" sz="28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p:txBody>
      </p:sp>
      <p:pic>
        <p:nvPicPr>
          <p:cNvPr id="14" name="Picture 9" descr="MCj04348590000[1]"/>
          <p:cNvPicPr>
            <a:picLocks noChangeAspect="1" noChangeArrowheads="1"/>
          </p:cNvPicPr>
          <p:nvPr>
            <p:custDataLst>
              <p:tags r:id="rId19"/>
            </p:custDataLst>
          </p:nvPr>
        </p:nvPicPr>
        <p:blipFill>
          <a:blip r:embed="rId14">
            <a:extLst>
              <a:ext uri="{28A0092B-C50C-407E-A947-70E740481C1C}">
                <a14:useLocalDpi xmlns:a14="http://schemas.microsoft.com/office/drawing/2010/main" val="0"/>
              </a:ext>
            </a:extLst>
          </a:blip>
          <a:stretch>
            <a:fillRect/>
          </a:stretch>
        </p:blipFill>
        <p:spPr bwMode="auto">
          <a:xfrm>
            <a:off x="3849370" y="4940935"/>
            <a:ext cx="570230" cy="528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组合 16"/>
          <p:cNvGrpSpPr/>
          <p:nvPr>
            <p:custDataLst>
              <p:tags r:id="rId20"/>
            </p:custDataLst>
          </p:nvPr>
        </p:nvGrpSpPr>
        <p:grpSpPr>
          <a:xfrm>
            <a:off x="3833495" y="5630545"/>
            <a:ext cx="7719060" cy="650875"/>
            <a:chOff x="8191151" y="7542146"/>
            <a:chExt cx="7339683" cy="1301899"/>
          </a:xfrm>
        </p:grpSpPr>
        <p:sp>
          <p:nvSpPr>
            <p:cNvPr id="19" name="矩形 18"/>
            <p:cNvSpPr/>
            <p:nvPr>
              <p:custDataLst>
                <p:tags r:id="rId21"/>
              </p:custDataLst>
            </p:nvPr>
          </p:nvSpPr>
          <p:spPr>
            <a:xfrm>
              <a:off x="8657200" y="7542146"/>
              <a:ext cx="6873634" cy="1301899"/>
            </a:xfrm>
            <a:prstGeom prst="rect">
              <a:avLst/>
            </a:prstGeom>
            <a:solidFill>
              <a:schemeClr val="accent6">
                <a:lumMod val="20000"/>
                <a:lumOff val="80000"/>
              </a:schemeClr>
            </a:solidFill>
            <a:ln>
              <a:noFill/>
              <a:prstDash val="lgDashDot"/>
            </a:ln>
          </p:spPr>
          <p:txBody>
            <a:bodyPr wrap="square">
              <a:spAutoFit/>
            </a:bodyPr>
            <a:lstStyle/>
            <a:p>
              <a:pPr eaLnBrk="1" hangingPunct="1">
                <a:lnSpc>
                  <a:spcPct val="130000"/>
                </a:lnSpc>
              </a:pPr>
              <a:r>
                <a:rPr lang="zh-CN" altLang="en-US" sz="2800">
                  <a:solidFill>
                    <a:srgbClr val="FFFF00"/>
                  </a:solidFill>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 </a:t>
              </a:r>
              <a:r>
                <a:rPr lang="zh-CN" altLang="en-US" sz="28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rPr>
                <a:t> 从杂种植株的染色体组成上看属于何种变异？</a:t>
              </a:r>
              <a:endParaRPr lang="zh-CN" altLang="en-US" sz="2800">
                <a:latin typeface="Times New Roman" panose="02020603050405020304" pitchFamily="18" charset="0"/>
                <a:ea typeface="黑体" panose="02010609060101010101" charset="-122"/>
                <a:cs typeface="Times New Roman" panose="02020603050405020304" pitchFamily="18" charset="0"/>
                <a:sym typeface="Arial" panose="020B0604020202020204" pitchFamily="34" charset="0"/>
              </a:endParaRPr>
            </a:p>
          </p:txBody>
        </p:sp>
        <p:pic>
          <p:nvPicPr>
            <p:cNvPr id="20" name="Picture 9" descr="MCj04348590000[1]"/>
            <p:cNvPicPr>
              <a:picLocks noChangeAspect="1" noChangeArrowheads="1"/>
            </p:cNvPicPr>
            <p:nvPr>
              <p:custDataLst>
                <p:tags r:id="rId22"/>
              </p:custDataLst>
            </p:nvPr>
          </p:nvPicPr>
          <p:blipFill>
            <a:blip r:embed="rId23">
              <a:extLst>
                <a:ext uri="{28A0092B-C50C-407E-A947-70E740481C1C}">
                  <a14:useLocalDpi xmlns:a14="http://schemas.microsoft.com/office/drawing/2010/main" val="0"/>
                </a:ext>
              </a:extLst>
            </a:blip>
            <a:stretch>
              <a:fillRect/>
            </a:stretch>
          </p:blipFill>
          <p:spPr bwMode="auto">
            <a:xfrm>
              <a:off x="8191151" y="7632280"/>
              <a:ext cx="625215" cy="738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 name="Text Box 26"/>
          <p:cNvSpPr txBox="1">
            <a:spLocks noChangeArrowheads="1"/>
          </p:cNvSpPr>
          <p:nvPr>
            <p:custDataLst>
              <p:tags r:id="rId24"/>
            </p:custDataLst>
          </p:nvPr>
        </p:nvSpPr>
        <p:spPr bwMode="auto">
          <a:xfrm>
            <a:off x="408940" y="2715260"/>
            <a:ext cx="2381250" cy="508000"/>
          </a:xfrm>
          <a:prstGeom prst="rect">
            <a:avLst/>
          </a:prstGeom>
          <a:solidFill>
            <a:srgbClr val="3E8F84"/>
          </a:solidFill>
          <a:ln w="28575" cap="flat" cmpd="sng">
            <a:noFill/>
            <a:prstDash val="solid"/>
            <a:bevel/>
          </a:ln>
          <a:effectLst/>
        </p:spPr>
        <p:txBody>
          <a:bodyPr wrap="square" lIns="33810" tIns="17619" rIns="33810" bIns="17619">
            <a:spAutoFit/>
          </a:bodyPr>
          <a:lstStyle>
            <a:defPPr>
              <a:defRPr lang="zh-CN"/>
            </a:defPPr>
            <a:lvl1pPr algn="ctr" eaLnBrk="1" hangingPunct="1">
              <a:lnSpc>
                <a:spcPct val="114000"/>
              </a:lnSpc>
              <a:spcBef>
                <a:spcPct val="0"/>
              </a:spcBef>
              <a:defRPr sz="4000">
                <a:solidFill>
                  <a:srgbClr val="FFFF00"/>
                </a:solidFill>
                <a:latin typeface="Times New Roman" panose="02020603050405020304" pitchFamily="18" charset="0"/>
                <a:ea typeface="黑体" panose="02010609060101010101" charset="-122"/>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buFont typeface="Arial" panose="020B0604020202020204" pitchFamily="34" charset="0"/>
            </a:lvl6pPr>
            <a:lvl7pPr marL="2971800" indent="-228600" eaLnBrk="0" fontAlgn="base" hangingPunct="0">
              <a:spcBef>
                <a:spcPct val="0"/>
              </a:spcBef>
              <a:spcAft>
                <a:spcPct val="0"/>
              </a:spcAft>
              <a:buFont typeface="Arial" panose="020B0604020202020204" pitchFamily="34" charset="0"/>
            </a:lvl7pPr>
            <a:lvl8pPr marL="3429000" indent="-228600" eaLnBrk="0" fontAlgn="base" hangingPunct="0">
              <a:spcBef>
                <a:spcPct val="0"/>
              </a:spcBef>
              <a:spcAft>
                <a:spcPct val="0"/>
              </a:spcAft>
              <a:buFont typeface="Arial" panose="020B0604020202020204" pitchFamily="34" charset="0"/>
            </a:lvl8pPr>
            <a:lvl9pPr marL="3886200" indent="-228600" eaLnBrk="0" fontAlgn="base" hangingPunct="0">
              <a:spcBef>
                <a:spcPct val="0"/>
              </a:spcBef>
              <a:spcAft>
                <a:spcPct val="0"/>
              </a:spcAft>
              <a:buFont typeface="Arial" panose="020B0604020202020204" pitchFamily="34" charset="0"/>
            </a:lvl9pPr>
          </a:lstStyle>
          <a:p>
            <a:pPr>
              <a:lnSpc>
                <a:spcPct val="110000"/>
              </a:lnSpc>
            </a:pPr>
            <a:r>
              <a:rPr lang="zh-CN" altLang="en-US" sz="2800" smtClean="0">
                <a:solidFill>
                  <a:schemeClr val="bg1"/>
                </a:solidFill>
                <a:effectLst>
                  <a:outerShdw blurRad="38100" dist="38100" dir="2700000" algn="tl">
                    <a:srgbClr val="000000">
                      <a:alpha val="43137"/>
                    </a:srgbClr>
                  </a:outerShdw>
                </a:effectLst>
                <a:sym typeface="Arial" panose="020B0604020202020204" pitchFamily="34" charset="0"/>
              </a:rPr>
              <a:t>原生质体融合</a:t>
            </a:r>
            <a:endParaRPr lang="zh-CN" altLang="en-US" sz="2800" smtClean="0">
              <a:solidFill>
                <a:schemeClr val="bg1"/>
              </a:solidFill>
              <a:effectLst>
                <a:outerShdw blurRad="38100" dist="38100" dir="2700000" algn="tl">
                  <a:srgbClr val="000000">
                    <a:alpha val="43137"/>
                  </a:srgbClr>
                </a:outerShdw>
              </a:effectLst>
              <a:sym typeface="Arial" panose="020B0604020202020204" pitchFamily="34" charset="0"/>
            </a:endParaRPr>
          </a:p>
        </p:txBody>
      </p:sp>
      <p:sp>
        <p:nvSpPr>
          <p:cNvPr id="21" name="文本框 20"/>
          <p:cNvSpPr txBox="1"/>
          <p:nvPr>
            <p:custDataLst>
              <p:tags r:id="rId25"/>
            </p:custDataLst>
          </p:nvPr>
        </p:nvSpPr>
        <p:spPr>
          <a:xfrm>
            <a:off x="9355455" y="5017135"/>
            <a:ext cx="2724785" cy="521970"/>
          </a:xfrm>
          <a:prstGeom prst="rect">
            <a:avLst/>
          </a:prstGeom>
          <a:noFill/>
        </p:spPr>
        <p:txBody>
          <a:bodyPr wrap="square" rtlCol="0">
            <a:spAutoFit/>
          </a:bodyPr>
          <a:lstStyle/>
          <a:p>
            <a:r>
              <a:rPr lang="zh-CN" altLang="en-US" sz="2800">
                <a:solidFill>
                  <a:srgbClr val="FF0000"/>
                </a:solidFill>
                <a:latin typeface="Times New Roman" panose="02020603050405020304" pitchFamily="18" charset="0"/>
                <a:ea typeface="黑体" panose="02010609060101010101" charset="-122"/>
              </a:rPr>
              <a:t>染色体数目变异</a:t>
            </a:r>
            <a:endParaRPr lang="zh-CN" altLang="en-US" sz="2800">
              <a:solidFill>
                <a:srgbClr val="FF0000"/>
              </a:solidFill>
              <a:latin typeface="Times New Roman" panose="02020603050405020304" pitchFamily="18" charset="0"/>
              <a:ea typeface="黑体" panose="02010609060101010101" charset="-122"/>
            </a:endParaRPr>
          </a:p>
        </p:txBody>
      </p:sp>
      <p:grpSp>
        <p:nvGrpSpPr>
          <p:cNvPr id="6" name="组合 5"/>
          <p:cNvGrpSpPr/>
          <p:nvPr>
            <p:custDataLst>
              <p:tags r:id="rId26"/>
            </p:custDataLst>
          </p:nvPr>
        </p:nvGrpSpPr>
        <p:grpSpPr>
          <a:xfrm>
            <a:off x="39370" y="3299460"/>
            <a:ext cx="3827780" cy="2087880"/>
            <a:chOff x="7264525" y="453247"/>
            <a:chExt cx="4499811" cy="2088000"/>
          </a:xfrm>
        </p:grpSpPr>
        <p:graphicFrame>
          <p:nvGraphicFramePr>
            <p:cNvPr id="11" name="对象 10"/>
            <p:cNvGraphicFramePr>
              <a:graphicFrameLocks noChangeAspect="1"/>
            </p:cNvGraphicFramePr>
            <p:nvPr>
              <p:custDataLst>
                <p:tags r:id="rId27"/>
              </p:custDataLst>
            </p:nvPr>
          </p:nvGraphicFramePr>
          <p:xfrm>
            <a:off x="7552396" y="453247"/>
            <a:ext cx="4211940" cy="2088000"/>
          </p:xfrm>
          <a:graphic>
            <a:graphicData uri="http://schemas.openxmlformats.org/presentationml/2006/ole">
              <mc:AlternateContent xmlns:mc="http://schemas.openxmlformats.org/markup-compatibility/2006">
                <mc:Choice xmlns:v="urn:schemas-microsoft-com:vml" Requires="v">
                  <p:oleObj spid="_x0000_s1038" name="幻灯片" r:id="rId28" imgW="4576445" imgH="3433445" progId="PowerPoint.Slide.8">
                    <p:embed/>
                  </p:oleObj>
                </mc:Choice>
                <mc:Fallback>
                  <p:oleObj name="幻灯片" r:id="rId28" imgW="4576445" imgH="3433445" progId="PowerPoint.Slide.8">
                    <p:embed/>
                    <p:pic>
                      <p:nvPicPr>
                        <p:cNvPr id="0" name="OLE substitute image"/>
                        <p:cNvPicPr/>
                        <p:nvPr/>
                      </p:nvPicPr>
                      <p:blipFill>
                        <a:blip r:embed="rId29"/>
                        <a:srcRect t="24056" r="5000" b="23671"/>
                        <a:stretch>
                          <a:fillRect/>
                        </a:stretch>
                      </p:blipFill>
                      <p:spPr>
                        <a:xfrm>
                          <a:off x="7552396" y="453247"/>
                          <a:ext cx="4211940" cy="2088000"/>
                        </a:xfrm>
                        <a:prstGeom prst="rect">
                          <a:avLst/>
                        </a:prstGeom>
                        <a:noFill/>
                      </p:spPr>
                    </p:pic>
                  </p:oleObj>
                </mc:Fallback>
              </mc:AlternateContent>
            </a:graphicData>
          </a:graphic>
        </p:graphicFrame>
        <p:sp>
          <p:nvSpPr>
            <p:cNvPr id="7" name="矩形 6"/>
            <p:cNvSpPr/>
            <p:nvPr>
              <p:custDataLst>
                <p:tags r:id="rId30"/>
              </p:custDataLst>
            </p:nvPr>
          </p:nvSpPr>
          <p:spPr>
            <a:xfrm>
              <a:off x="7264525" y="610905"/>
              <a:ext cx="483276" cy="522000"/>
            </a:xfrm>
            <a:prstGeom prst="rect">
              <a:avLst/>
            </a:prstGeom>
            <a:noFill/>
            <a:ln>
              <a:noFill/>
              <a:miter lim="800000"/>
            </a:ln>
          </p:spPr>
          <p:txBody>
            <a:bodyPr wrap="square" anchor="t" anchorCtr="0">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lvl="0" eaLnBrk="1" hangingPunct="1"/>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rPr>
                <a:t>A</a:t>
              </a:r>
              <a:endPar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23" name="矩形 22"/>
            <p:cNvSpPr/>
            <p:nvPr>
              <p:custDataLst>
                <p:tags r:id="rId31"/>
              </p:custDataLst>
            </p:nvPr>
          </p:nvSpPr>
          <p:spPr>
            <a:xfrm>
              <a:off x="7368600" y="1846995"/>
              <a:ext cx="483276" cy="522000"/>
            </a:xfrm>
            <a:prstGeom prst="rect">
              <a:avLst/>
            </a:prstGeom>
            <a:noFill/>
            <a:ln>
              <a:noFill/>
              <a:miter lim="800000"/>
            </a:ln>
          </p:spPr>
          <p:txBody>
            <a:bodyPr wrap="square" anchor="t" anchorCtr="0">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anose="020B0604020202020204" pitchFamily="34" charset="0"/>
                  <a:ea typeface="宋体" panose="02010600030101010101" pitchFamily="2" charset="-122"/>
                </a:defRPr>
              </a:lvl5pPr>
            </a:lstStyle>
            <a:p>
              <a:pPr lvl="0" eaLnBrk="1" hangingPunct="1"/>
              <a:r>
                <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rPr>
                <a:t>B</a:t>
              </a:r>
              <a:endParaRPr lang="en-US" altLang="zh-CN" sz="2800">
                <a:solidFill>
                  <a:srgbClr val="000000"/>
                </a:solidFill>
                <a:latin typeface="Times New Roman" panose="02020603050405020304" pitchFamily="18" charset="0"/>
                <a:ea typeface="黑体" panose="02010609060101010101" charset="-122"/>
                <a:cs typeface="Times New Roman" panose="02020603050405020304" pitchFamily="18" charset="0"/>
              </a:endParaRPr>
            </a:p>
          </p:txBody>
        </p:sp>
      </p:grpSp>
      <p:sp>
        <p:nvSpPr>
          <p:cNvPr id="24" name="矩形 23"/>
          <p:cNvSpPr/>
          <p:nvPr>
            <p:custDataLst>
              <p:tags r:id="rId32"/>
            </p:custDataLst>
          </p:nvPr>
        </p:nvSpPr>
        <p:spPr>
          <a:xfrm>
            <a:off x="2216150" y="1675130"/>
            <a:ext cx="8474075" cy="103886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auto">
              <a:lnSpc>
                <a:spcPct val="110000"/>
              </a:lnSpc>
            </a:pPr>
            <a:r>
              <a:rPr lang="zh-CN" altLang="en-US" sz="2800" kern="1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①未融合的细胞：</a:t>
            </a:r>
            <a:r>
              <a:rPr lang="en-US" altLang="zh-CN" sz="2800">
                <a:latin typeface="Times New Roman" panose="02020603050405020304" pitchFamily="18" charset="0"/>
                <a:ea typeface="黑体" panose="02010609060101010101" charset="-122"/>
                <a:cs typeface="Times New Roman" panose="02020603050405020304" pitchFamily="18" charset="0"/>
                <a:sym typeface="+mn-ea"/>
              </a:rPr>
              <a:t>A</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a:t>
            </a:r>
            <a:r>
              <a:rPr lang="en-US" altLang="zh-CN" sz="2800">
                <a:latin typeface="Times New Roman" panose="02020603050405020304" pitchFamily="18" charset="0"/>
                <a:ea typeface="黑体" panose="02010609060101010101" charset="-122"/>
                <a:cs typeface="Times New Roman" panose="02020603050405020304" pitchFamily="18" charset="0"/>
                <a:sym typeface="+mn-ea"/>
              </a:rPr>
              <a:t>B   </a:t>
            </a:r>
            <a:endParaRPr lang="en-US" altLang="zh-CN" sz="2800">
              <a:latin typeface="Times New Roman" panose="02020603050405020304" pitchFamily="18" charset="0"/>
              <a:ea typeface="黑体" panose="02010609060101010101" charset="-122"/>
              <a:cs typeface="Times New Roman" panose="02020603050405020304" pitchFamily="18" charset="0"/>
              <a:sym typeface="+mn-ea"/>
            </a:endParaRPr>
          </a:p>
          <a:p>
            <a:pPr algn="l" fontAlgn="auto">
              <a:lnSpc>
                <a:spcPct val="110000"/>
              </a:lnSpc>
            </a:pPr>
            <a:r>
              <a:rPr lang="zh-CN" altLang="en-US" sz="2800" kern="1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②两两融合的细胞：</a:t>
            </a:r>
            <a:r>
              <a:rPr lang="en-US" altLang="zh-CN" sz="2800">
                <a:latin typeface="Times New Roman" panose="02020603050405020304" pitchFamily="18" charset="0"/>
                <a:ea typeface="黑体" panose="02010609060101010101" charset="-122"/>
                <a:cs typeface="Times New Roman" panose="02020603050405020304" pitchFamily="18" charset="0"/>
                <a:sym typeface="+mn-ea"/>
              </a:rPr>
              <a:t>AA</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a:t>
            </a:r>
            <a:r>
              <a:rPr lang="en-US" altLang="zh-CN" sz="2800">
                <a:latin typeface="Times New Roman" panose="02020603050405020304" pitchFamily="18" charset="0"/>
                <a:ea typeface="黑体" panose="02010609060101010101" charset="-122"/>
                <a:cs typeface="Times New Roman" panose="02020603050405020304" pitchFamily="18" charset="0"/>
                <a:sym typeface="+mn-ea"/>
              </a:rPr>
              <a:t>BB</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a:t>
            </a:r>
            <a:r>
              <a:rPr lang="en-US" altLang="zh-CN" sz="2800">
                <a:solidFill>
                  <a:srgbClr val="0000CC"/>
                </a:solidFill>
                <a:latin typeface="Times New Roman" panose="02020603050405020304" pitchFamily="18" charset="0"/>
                <a:ea typeface="黑体" panose="02010609060101010101" charset="-122"/>
                <a:cs typeface="Times New Roman" panose="02020603050405020304" pitchFamily="18" charset="0"/>
                <a:sym typeface="+mn-ea"/>
              </a:rPr>
              <a:t>AB  </a:t>
            </a:r>
            <a:r>
              <a:rPr lang="zh-CN" altLang="en-US" sz="2800" kern="1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③多细胞融合体</a:t>
            </a:r>
            <a:endParaRPr lang="zh-CN" altLang="en-US" sz="2800" kern="100" smtClean="0">
              <a:solidFill>
                <a:srgbClr val="FF0000"/>
              </a:solidFill>
              <a:latin typeface="Times New Roman" panose="02020603050405020304" pitchFamily="18" charset="0"/>
              <a:ea typeface="黑体" panose="02010609060101010101" charset="-122"/>
              <a:cs typeface="Times New Roman" panose="02020603050405020304" pitchFamily="18" charset="0"/>
              <a:sym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fade">
                                      <p:cBhvr>
                                        <p:cTn id="11" dur="500"/>
                                        <p:tgtEl>
                                          <p:spTgt spid="4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2">
                                            <p:txEl>
                                              <p:pRg st="0" end="0"/>
                                            </p:txEl>
                                          </p:spTgt>
                                        </p:tgtEl>
                                        <p:attrNameLst>
                                          <p:attrName>style.visibility</p:attrName>
                                        </p:attrNameLst>
                                      </p:cBhvr>
                                      <p:to>
                                        <p:strVal val="visible"/>
                                      </p:to>
                                    </p:set>
                                    <p:animEffect transition="in" filter="fade">
                                      <p:cBhvr>
                                        <p:cTn id="20" dur="500"/>
                                        <p:tgtEl>
                                          <p:spTgt spid="2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fade">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animEffect transition="in" filter="fade">
                                      <p:cBhvr>
                                        <p:cTn id="46" dur="500"/>
                                        <p:tgtEl>
                                          <p:spTgt spid="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fade">
                                      <p:cBhvr>
                                        <p:cTn id="56" dur="500"/>
                                        <p:tgtEl>
                                          <p:spTgt spid="3"/>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500"/>
                                        <p:tgtEl>
                                          <p:spTgt spid="1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fade">
                                      <p:cBhvr>
                                        <p:cTn id="64" dur="500"/>
                                        <p:tgtEl>
                                          <p:spTgt spid="1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
                                        </p:tgtEl>
                                        <p:attrNameLst>
                                          <p:attrName>style.visibility</p:attrName>
                                        </p:attrNameLst>
                                      </p:cBhvr>
                                      <p:to>
                                        <p:strVal val="visible"/>
                                      </p:to>
                                    </p:set>
                                    <p:animEffect transition="in" filter="fade">
                                      <p:cBhvr>
                                        <p:cTn id="69" dur="500"/>
                                        <p:tgtEl>
                                          <p:spTgt spid="2"/>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500"/>
                                        <p:tgtEl>
                                          <p:spTgt spid="17"/>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additive="base">
                                        <p:cTn id="79" dur="500" fill="hold"/>
                                        <p:tgtEl>
                                          <p:spTgt spid="21"/>
                                        </p:tgtEl>
                                        <p:attrNameLst>
                                          <p:attrName>ppt_x</p:attrName>
                                        </p:attrNameLst>
                                      </p:cBhvr>
                                      <p:tavLst>
                                        <p:tav tm="0">
                                          <p:val>
                                            <p:strVal val="#ppt_x"/>
                                          </p:val>
                                        </p:tav>
                                        <p:tav tm="100000">
                                          <p:val>
                                            <p:strVal val="#ppt_x"/>
                                          </p:val>
                                        </p:tav>
                                      </p:tavLst>
                                    </p:anim>
                                    <p:anim calcmode="lin" valueType="num">
                                      <p:cBhvr additive="base">
                                        <p:cTn id="8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bldLvl="0" animBg="1"/>
      <p:bldP spid="31" grpId="0"/>
      <p:bldP spid="32" grpId="0"/>
      <p:bldP spid="4" grpId="0"/>
      <p:bldP spid="3" grpId="0"/>
      <p:bldP spid="2" grpId="0"/>
      <p:bldP spid="10" grpId="0" bldLvl="0" animBg="1"/>
      <p:bldP spid="21" grpId="0"/>
      <p:bldP spid="2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矩形 14"/>
          <p:cNvSpPr/>
          <p:nvPr>
            <p:custDataLst>
              <p:tags r:id="rId1"/>
            </p:custDataLst>
          </p:nvPr>
        </p:nvSpPr>
        <p:spPr>
          <a:xfrm>
            <a:off x="404495" y="1024255"/>
            <a:ext cx="11469370" cy="5692775"/>
          </a:xfrm>
          <a:prstGeom prst="rect">
            <a:avLst/>
          </a:prstGeom>
          <a:noFill/>
          <a:ln w="9525">
            <a:noFill/>
          </a:ln>
        </p:spPr>
        <p:txBody>
          <a:bodyPr wrap="square" anchor="t" anchorCtr="0">
            <a:spAutoFit/>
          </a:bodyPr>
          <a:lstStyle/>
          <a:p>
            <a:pPr lvl="0" algn="l" fontAlgn="auto"/>
            <a:r>
              <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例.若植株A和植株B细胞结构如图所思，A有X条染色体，B有Y条染色体，通过植物细胞融合技术获得杂种细胞AB，则：</a:t>
            </a:r>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r>
              <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①杂种细胞的染色体数为______</a:t>
            </a:r>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r>
              <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②杂种细胞的基因型为__________</a:t>
            </a:r>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r>
              <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③杂种细胞中染色体组数为________</a:t>
            </a:r>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r>
              <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④得到的杂种植株为____倍体</a:t>
            </a:r>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r>
              <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⑤理论上该植株可育吗？</a:t>
            </a:r>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r>
              <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  __________________________________________</a:t>
            </a:r>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sp>
        <p:nvSpPr>
          <p:cNvPr id="51203" name="矩形 5"/>
          <p:cNvSpPr/>
          <p:nvPr>
            <p:custDataLst>
              <p:tags r:id="rId2"/>
            </p:custDataLst>
          </p:nvPr>
        </p:nvSpPr>
        <p:spPr>
          <a:xfrm>
            <a:off x="4613593" y="4007803"/>
            <a:ext cx="795655" cy="460375"/>
          </a:xfrm>
          <a:prstGeom prst="rect">
            <a:avLst/>
          </a:prstGeom>
          <a:noFill/>
          <a:ln w="9525">
            <a:noFill/>
          </a:ln>
        </p:spPr>
        <p:txBody>
          <a:bodyPr wrap="none" anchor="t" anchorCtr="0">
            <a:spAutoFit/>
          </a:bodyPr>
          <a:lstStyle/>
          <a:p>
            <a:r>
              <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X+Y</a:t>
            </a:r>
            <a:endPar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sp>
        <p:nvSpPr>
          <p:cNvPr id="51204" name="矩形 1"/>
          <p:cNvSpPr/>
          <p:nvPr>
            <p:custDataLst>
              <p:tags r:id="rId3"/>
            </p:custDataLst>
          </p:nvPr>
        </p:nvSpPr>
        <p:spPr>
          <a:xfrm>
            <a:off x="4406265" y="4478973"/>
            <a:ext cx="1233170" cy="460375"/>
          </a:xfrm>
          <a:prstGeom prst="rect">
            <a:avLst/>
          </a:prstGeom>
          <a:noFill/>
          <a:ln w="9525">
            <a:noFill/>
          </a:ln>
        </p:spPr>
        <p:txBody>
          <a:bodyPr wrap="none" anchor="t" anchorCtr="0">
            <a:spAutoFit/>
          </a:bodyPr>
          <a:lstStyle/>
          <a:p>
            <a:r>
              <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DdYyRr</a:t>
            </a:r>
            <a:endPar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sp>
        <p:nvSpPr>
          <p:cNvPr id="51205" name="矩形 2"/>
          <p:cNvSpPr/>
          <p:nvPr>
            <p:custDataLst>
              <p:tags r:id="rId4"/>
            </p:custDataLst>
          </p:nvPr>
        </p:nvSpPr>
        <p:spPr>
          <a:xfrm>
            <a:off x="5174615" y="4874260"/>
            <a:ext cx="335280" cy="460375"/>
          </a:xfrm>
          <a:prstGeom prst="rect">
            <a:avLst/>
          </a:prstGeom>
          <a:noFill/>
          <a:ln w="9525">
            <a:noFill/>
          </a:ln>
        </p:spPr>
        <p:txBody>
          <a:bodyPr wrap="none" anchor="t" anchorCtr="0">
            <a:spAutoFit/>
          </a:bodyPr>
          <a:lstStyle/>
          <a:p>
            <a:r>
              <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4</a:t>
            </a:r>
            <a:endParaRPr lang="en-US" altLang="zh-CN" sz="2400">
              <a:solidFill>
                <a:srgbClr val="FF0000"/>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pic>
        <p:nvPicPr>
          <p:cNvPr id="51206" name="图片 3"/>
          <p:cNvPicPr>
            <a:picLocks noChangeAspect="1"/>
          </p:cNvPicPr>
          <p:nvPr>
            <p:custDataLst>
              <p:tags r:id="rId5"/>
            </p:custDataLst>
          </p:nvPr>
        </p:nvPicPr>
        <p:blipFill>
          <a:blip r:embed="rId6"/>
          <a:srcRect t="38518" b="42307"/>
          <a:stretch>
            <a:fillRect/>
          </a:stretch>
        </p:blipFill>
        <p:spPr>
          <a:xfrm>
            <a:off x="4437698" y="2171065"/>
            <a:ext cx="3267075" cy="1574800"/>
          </a:xfrm>
          <a:prstGeom prst="rect">
            <a:avLst/>
          </a:prstGeom>
          <a:noFill/>
          <a:ln w="9525">
            <a:noFill/>
          </a:ln>
        </p:spPr>
      </p:pic>
      <p:sp>
        <p:nvSpPr>
          <p:cNvPr id="51207" name="矩形 4"/>
          <p:cNvSpPr/>
          <p:nvPr>
            <p:custDataLst>
              <p:tags r:id="rId7"/>
            </p:custDataLst>
          </p:nvPr>
        </p:nvSpPr>
        <p:spPr>
          <a:xfrm>
            <a:off x="3787140" y="5328285"/>
            <a:ext cx="487680" cy="460375"/>
          </a:xfrm>
          <a:prstGeom prst="rect">
            <a:avLst/>
          </a:prstGeom>
          <a:noFill/>
          <a:ln w="9525">
            <a:noFill/>
          </a:ln>
        </p:spPr>
        <p:txBody>
          <a:bodyPr wrap="none" anchor="t" anchorCtr="0">
            <a:spAutoFit/>
          </a:bodyPr>
          <a:lstStyle/>
          <a:p>
            <a:r>
              <a:rPr lang="zh-CN" altLang="en-US" sz="2400">
                <a:solidFill>
                  <a:srgbClr val="FF0000"/>
                </a:solidFill>
                <a:latin typeface="Times New Roman" panose="02020603050405020304" pitchFamily="18" charset="0"/>
                <a:ea typeface="黑体" panose="02010609060101010101" charset="-122"/>
                <a:sym typeface="微软雅黑" panose="020B0503020204020204" charset="-122"/>
              </a:rPr>
              <a:t>四</a:t>
            </a:r>
            <a:endParaRPr lang="zh-CN" altLang="en-US" sz="2400">
              <a:solidFill>
                <a:srgbClr val="FF0000"/>
              </a:solidFill>
              <a:latin typeface="Times New Roman" panose="02020603050405020304" pitchFamily="18" charset="0"/>
              <a:ea typeface="黑体" panose="02010609060101010101" charset="-122"/>
              <a:sym typeface="微软雅黑" panose="020B0503020204020204" charset="-122"/>
            </a:endParaRPr>
          </a:p>
        </p:txBody>
      </p:sp>
      <p:sp>
        <p:nvSpPr>
          <p:cNvPr id="51208" name="矩形 6"/>
          <p:cNvSpPr/>
          <p:nvPr>
            <p:custDataLst>
              <p:tags r:id="rId8"/>
            </p:custDataLst>
          </p:nvPr>
        </p:nvSpPr>
        <p:spPr>
          <a:xfrm>
            <a:off x="768668" y="6141720"/>
            <a:ext cx="7498080" cy="460375"/>
          </a:xfrm>
          <a:prstGeom prst="rect">
            <a:avLst/>
          </a:prstGeom>
          <a:noFill/>
          <a:ln w="9525">
            <a:noFill/>
          </a:ln>
        </p:spPr>
        <p:txBody>
          <a:bodyPr wrap="none" anchor="t" anchorCtr="0">
            <a:spAutoFit/>
          </a:bodyPr>
          <a:lstStyle/>
          <a:p>
            <a:r>
              <a:rPr lang="zh-CN" altLang="en-US" sz="2400">
                <a:solidFill>
                  <a:srgbClr val="FF0000"/>
                </a:solidFill>
                <a:latin typeface="Times New Roman" panose="02020603050405020304" pitchFamily="18" charset="0"/>
                <a:ea typeface="黑体" panose="02010609060101010101" charset="-122"/>
                <a:sym typeface="微软雅黑" panose="020B0503020204020204" charset="-122"/>
              </a:rPr>
              <a:t>可育，有同源染色体，同源染色体能联会，可形成配子</a:t>
            </a:r>
            <a:endParaRPr lang="zh-CN" altLang="en-US" sz="2400">
              <a:solidFill>
                <a:srgbClr val="FF0000"/>
              </a:solidFill>
              <a:latin typeface="Times New Roman" panose="02020603050405020304" pitchFamily="18" charset="0"/>
              <a:ea typeface="黑体" panose="02010609060101010101" charset="-122"/>
              <a:sym typeface="微软雅黑" panose="020B0503020204020204" charset="-122"/>
            </a:endParaRPr>
          </a:p>
        </p:txBody>
      </p:sp>
      <p:sp>
        <p:nvSpPr>
          <p:cNvPr id="51209" name="矩形 7"/>
          <p:cNvSpPr/>
          <p:nvPr>
            <p:custDataLst>
              <p:tags r:id="rId9"/>
            </p:custDataLst>
          </p:nvPr>
        </p:nvSpPr>
        <p:spPr>
          <a:xfrm>
            <a:off x="5619115" y="5457825"/>
            <a:ext cx="1713865" cy="460375"/>
          </a:xfrm>
          <a:prstGeom prst="rect">
            <a:avLst/>
          </a:prstGeom>
          <a:solidFill>
            <a:schemeClr val="accent6">
              <a:lumMod val="20000"/>
              <a:lumOff val="80000"/>
            </a:schemeClr>
          </a:solidFill>
          <a:ln w="9525">
            <a:noFill/>
          </a:ln>
        </p:spPr>
        <p:txBody>
          <a:bodyPr wrap="square" anchor="t" anchorCtr="0">
            <a:spAutoFit/>
          </a:bodyPr>
          <a:lstStyle/>
          <a:p>
            <a:r>
              <a:rPr lang="zh-CN" altLang="en-US" sz="2400">
                <a:solidFill>
                  <a:srgbClr val="FF0000"/>
                </a:solidFill>
                <a:latin typeface="Times New Roman" panose="02020603050405020304" pitchFamily="18" charset="0"/>
                <a:ea typeface="黑体" panose="02010609060101010101" charset="-122"/>
                <a:cs typeface="微软雅黑" panose="020B0503020204020204" charset="-122"/>
                <a:sym typeface="微软雅黑" panose="020B0503020204020204" charset="-122"/>
              </a:rPr>
              <a:t>异源四倍体</a:t>
            </a:r>
            <a:endParaRPr lang="zh-CN" altLang="en-US" sz="2400">
              <a:solidFill>
                <a:srgbClr val="FF0000"/>
              </a:solidFill>
              <a:latin typeface="Times New Roman" panose="02020603050405020304" pitchFamily="18" charset="0"/>
              <a:ea typeface="黑体" panose="02010609060101010101" charset="-122"/>
              <a:cs typeface="微软雅黑" panose="020B0503020204020204" charset="-122"/>
              <a:sym typeface="微软雅黑" panose="020B0503020204020204" charset="-122"/>
            </a:endParaRPr>
          </a:p>
        </p:txBody>
      </p:sp>
      <p:sp>
        <p:nvSpPr>
          <p:cNvPr id="2" name="文本框 1"/>
          <p:cNvSpPr txBox="1"/>
          <p:nvPr>
            <p:custDataLst>
              <p:tags r:id="rId10"/>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植物体细胞杂交技术</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0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0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20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20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12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p:bldP spid="51204" grpId="0"/>
      <p:bldP spid="51205" grpId="0"/>
      <p:bldP spid="51207" grpId="0"/>
      <p:bldP spid="51208" grpId="0"/>
      <p:bldP spid="51209"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custDataLst>
              <p:tags r:id="rId1"/>
            </p:custDataLst>
          </p:nvPr>
        </p:nvSpPr>
        <p:spPr>
          <a:xfrm>
            <a:off x="298450" y="1063625"/>
            <a:ext cx="9618345" cy="4050030"/>
          </a:xfrm>
          <a:prstGeom prst="rect">
            <a:avLst/>
          </a:prstGeom>
          <a:noFill/>
        </p:spPr>
        <p:txBody>
          <a:bodyPr wrap="square">
            <a:spAutoFit/>
          </a:bodyPr>
          <a:p>
            <a:pPr>
              <a:lnSpc>
                <a:spcPct val="110000"/>
              </a:lnSpc>
            </a:pPr>
            <a:r>
              <a:rPr lang="zh-CN" altLang="en-US" sz="2600">
                <a:solidFill>
                  <a:schemeClr val="tx1"/>
                </a:solidFill>
                <a:latin typeface="Times New Roman" panose="02020603050405020304" pitchFamily="18" charset="0"/>
                <a:ea typeface="黑体" panose="02010609060101010101" charset="-122"/>
                <a:cs typeface="Times New Roman" panose="02020603050405020304" pitchFamily="18" charset="0"/>
              </a:rPr>
              <a:t>“其茅葺（</a:t>
            </a:r>
            <a:r>
              <a:rPr lang="en-US" altLang="zh-CN" sz="2600">
                <a:solidFill>
                  <a:schemeClr val="tx1"/>
                </a:solidFill>
                <a:latin typeface="Times New Roman" panose="02020603050405020304" pitchFamily="18" charset="0"/>
                <a:ea typeface="黑体" panose="02010609060101010101" charset="-122"/>
                <a:cs typeface="Times New Roman" panose="02020603050405020304" pitchFamily="18" charset="0"/>
              </a:rPr>
              <a:t>qi</a:t>
            </a:r>
            <a:r>
              <a:rPr lang="zh-CN" altLang="en-US" sz="2600">
                <a:solidFill>
                  <a:schemeClr val="tx1"/>
                </a:solidFill>
                <a:latin typeface="Times New Roman" panose="02020603050405020304" pitchFamily="18" charset="0"/>
                <a:ea typeface="黑体" panose="02010609060101010101" charset="-122"/>
                <a:cs typeface="Times New Roman" panose="02020603050405020304" pitchFamily="18" charset="0"/>
              </a:rPr>
              <a:t>），其叶青青，犹绿衣郎，挺节独立，可敬可慕。迨（dài）夫开也，凝情</a:t>
            </a:r>
            <a:r>
              <a:rPr lang="en-US" altLang="zh-CN" sz="260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瀼(rang)</a:t>
            </a:r>
            <a:r>
              <a:rPr lang="zh-CN" altLang="en-US" sz="2600">
                <a:solidFill>
                  <a:schemeClr val="tx1"/>
                </a:solidFill>
                <a:latin typeface="Times New Roman" panose="02020603050405020304" pitchFamily="18" charset="0"/>
                <a:ea typeface="黑体" panose="02010609060101010101" charset="-122"/>
                <a:cs typeface="Times New Roman" panose="02020603050405020304" pitchFamily="18" charset="0"/>
              </a:rPr>
              <a:t>露，万态千妍，薰（xūn）风自来，四坐芬郁，岂非真兰室乎！岂非有国香乎！”这是我国历史上第一部兰谱</a:t>
            </a:r>
            <a:r>
              <a:rPr lang="en-US" altLang="zh-CN" sz="2600">
                <a:solidFill>
                  <a:schemeClr val="tx1"/>
                </a:solidFill>
                <a:latin typeface="Times New Roman" panose="02020603050405020304" pitchFamily="18" charset="0"/>
                <a:ea typeface="黑体" panose="02010609060101010101" charset="-122"/>
                <a:cs typeface="Times New Roman" panose="02020603050405020304" pitchFamily="18" charset="0"/>
              </a:rPr>
              <a:t>——《</a:t>
            </a:r>
            <a:r>
              <a:rPr lang="zh-CN" altLang="en-US" sz="2600">
                <a:solidFill>
                  <a:schemeClr val="tx1"/>
                </a:solidFill>
                <a:latin typeface="Times New Roman" panose="02020603050405020304" pitchFamily="18" charset="0"/>
                <a:ea typeface="黑体" panose="02010609060101010101" charset="-122"/>
                <a:cs typeface="Times New Roman" panose="02020603050405020304" pitchFamily="18" charset="0"/>
              </a:rPr>
              <a:t>金漳（zhānɡ）兰谱</a:t>
            </a:r>
            <a:r>
              <a:rPr lang="en-US" altLang="zh-CN" sz="2600">
                <a:solidFill>
                  <a:schemeClr val="tx1"/>
                </a:solidFill>
                <a:latin typeface="Times New Roman" panose="02020603050405020304" pitchFamily="18" charset="0"/>
                <a:ea typeface="黑体" panose="02010609060101010101" charset="-122"/>
                <a:cs typeface="Times New Roman" panose="02020603050405020304" pitchFamily="18" charset="0"/>
              </a:rPr>
              <a:t>》</a:t>
            </a:r>
            <a:r>
              <a:rPr lang="zh-CN" altLang="en-US" sz="2600">
                <a:solidFill>
                  <a:schemeClr val="tx1"/>
                </a:solidFill>
                <a:latin typeface="Times New Roman" panose="02020603050405020304" pitchFamily="18" charset="0"/>
                <a:ea typeface="黑体" panose="02010609060101010101" charset="-122"/>
                <a:cs typeface="Times New Roman" panose="02020603050405020304" pitchFamily="18" charset="0"/>
              </a:rPr>
              <a:t>（宋</a:t>
            </a:r>
            <a:r>
              <a:rPr lang="en-US" altLang="zh-CN" sz="2600">
                <a:solidFill>
                  <a:schemeClr val="tx1"/>
                </a:solidFill>
                <a:latin typeface="Times New Roman" panose="02020603050405020304" pitchFamily="18" charset="0"/>
                <a:ea typeface="黑体" panose="02010609060101010101" charset="-122"/>
                <a:cs typeface="Times New Roman" panose="02020603050405020304" pitchFamily="18" charset="0"/>
              </a:rPr>
              <a:t>·</a:t>
            </a:r>
            <a:r>
              <a:rPr lang="zh-CN" altLang="en-US" sz="2600">
                <a:solidFill>
                  <a:schemeClr val="tx1"/>
                </a:solidFill>
                <a:latin typeface="Times New Roman" panose="02020603050405020304" pitchFamily="18" charset="0"/>
                <a:ea typeface="黑体" panose="02010609060101010101" charset="-122"/>
                <a:cs typeface="Times New Roman" panose="02020603050405020304" pitchFamily="18" charset="0"/>
              </a:rPr>
              <a:t>赵时庚）中对兰花的一段描述。从古至今，我国人民都把兰花看作高洁、典雅的象征，很多人喜欢养兰花。但是，兰花</a:t>
            </a:r>
            <a:r>
              <a:rPr lang="zh-CN" altLang="en-US" sz="2600" u="sng">
                <a:solidFill>
                  <a:schemeClr val="tx1"/>
                </a:solidFill>
                <a:latin typeface="Times New Roman" panose="02020603050405020304" pitchFamily="18" charset="0"/>
                <a:ea typeface="黑体" panose="02010609060101010101" charset="-122"/>
                <a:cs typeface="Times New Roman" panose="02020603050405020304" pitchFamily="18" charset="0"/>
              </a:rPr>
              <a:t>种子通常发育不全，在自然条件下萌发率极低</a:t>
            </a:r>
            <a:r>
              <a:rPr lang="zh-CN" altLang="en-US" sz="2600">
                <a:solidFill>
                  <a:schemeClr val="tx1"/>
                </a:solidFill>
                <a:latin typeface="Times New Roman" panose="02020603050405020304" pitchFamily="18" charset="0"/>
                <a:ea typeface="黑体" panose="02010609060101010101" charset="-122"/>
                <a:cs typeface="Times New Roman" panose="02020603050405020304" pitchFamily="18" charset="0"/>
              </a:rPr>
              <a:t>；传统分株繁殖的方法又存在</a:t>
            </a:r>
            <a:r>
              <a:rPr lang="zh-CN" altLang="en-US" sz="2600" u="sng">
                <a:solidFill>
                  <a:schemeClr val="tx1"/>
                </a:solidFill>
                <a:latin typeface="Times New Roman" panose="02020603050405020304" pitchFamily="18" charset="0"/>
                <a:ea typeface="黑体" panose="02010609060101010101" charset="-122"/>
                <a:cs typeface="Times New Roman" panose="02020603050405020304" pitchFamily="18" charset="0"/>
              </a:rPr>
              <a:t>繁殖周期长、繁殖率低</a:t>
            </a:r>
            <a:r>
              <a:rPr lang="zh-CN" altLang="en-US" sz="2600">
                <a:solidFill>
                  <a:schemeClr val="tx1"/>
                </a:solidFill>
                <a:latin typeface="Times New Roman" panose="02020603050405020304" pitchFamily="18" charset="0"/>
                <a:ea typeface="黑体" panose="02010609060101010101" charset="-122"/>
                <a:cs typeface="Times New Roman" panose="02020603050405020304" pitchFamily="18" charset="0"/>
              </a:rPr>
              <a:t>等问题，如果靠自然繁殖，兰花的价格可想而知了。</a:t>
            </a:r>
            <a:r>
              <a:rPr lang="zh-CN" altLang="en-US" sz="260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如何能让名贵的兰花</a:t>
            </a:r>
            <a:r>
              <a:rPr lang="zh-CN" altLang="en-US" sz="2600" u="sng">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大量、快速地繁殖</a:t>
            </a:r>
            <a:r>
              <a:rPr lang="zh-CN" altLang="en-US" sz="2600">
                <a:solidFill>
                  <a:schemeClr val="tx1"/>
                </a:solidFill>
                <a:latin typeface="Times New Roman" panose="02020603050405020304" pitchFamily="18" charset="0"/>
                <a:ea typeface="黑体" panose="02010609060101010101" charset="-122"/>
                <a:cs typeface="Times New Roman" panose="02020603050405020304" pitchFamily="18" charset="0"/>
                <a:sym typeface="+mn-ea"/>
              </a:rPr>
              <a:t>，从而走入寻常百姓家呢？</a:t>
            </a:r>
            <a:endParaRPr lang="zh-CN" altLang="en-US" sz="2600">
              <a:solidFill>
                <a:schemeClr val="tx1"/>
              </a:solidFill>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11" name="文本框 10"/>
          <p:cNvSpPr txBox="1"/>
          <p:nvPr>
            <p:custDataLst>
              <p:tags r:id="rId2"/>
            </p:custDataLst>
          </p:nvPr>
        </p:nvSpPr>
        <p:spPr>
          <a:xfrm>
            <a:off x="325120" y="5417185"/>
            <a:ext cx="9390380" cy="583565"/>
          </a:xfrm>
          <a:prstGeom prst="rect">
            <a:avLst/>
          </a:prstGeom>
          <a:noFill/>
          <a:extLst>
            <a:ext uri="{909E8E84-426E-40DD-AFC4-6F175D3DCCD1}">
              <a14:hiddenFill xmlns:a14="http://schemas.microsoft.com/office/drawing/2010/main">
                <a:solidFill>
                  <a:srgbClr val="FFFF00"/>
                </a:solidFill>
              </a14:hiddenFill>
            </a:ext>
          </a:extLst>
        </p:spPr>
        <p:txBody>
          <a:bodyPr wrap="square" rtlCol="0">
            <a:spAutoFit/>
          </a:bodyPr>
          <a:p>
            <a:pPr algn="l">
              <a:lnSpc>
                <a:spcPct val="100000"/>
              </a:lnSpc>
              <a:spcBef>
                <a:spcPct val="30000"/>
              </a:spcBef>
              <a:buClrTx/>
              <a:buSzTx/>
              <a:buFontTx/>
            </a:pPr>
            <a:r>
              <a:rPr lang="zh-CN" altLang="en-US" sz="3200" smtClean="0">
                <a:solidFill>
                  <a:srgbClr val="FF0000"/>
                </a:solidFill>
                <a:latin typeface="Times New Roman" panose="02020603050405020304" pitchFamily="18" charset="0"/>
                <a:ea typeface="黑体" panose="02010609060101010101" charset="-122"/>
                <a:cs typeface="宋体" panose="02010600030101010101" pitchFamily="2" charset="-122"/>
                <a:sym typeface="+mn-ea"/>
              </a:rPr>
              <a:t>利用</a:t>
            </a:r>
            <a:r>
              <a:rPr lang="zh-CN" altLang="en-US" sz="3200" u="sng" smtClean="0">
                <a:solidFill>
                  <a:srgbClr val="FF0000"/>
                </a:solidFill>
                <a:latin typeface="Times New Roman" panose="02020603050405020304" pitchFamily="18" charset="0"/>
                <a:ea typeface="黑体" panose="02010609060101010101" charset="-122"/>
                <a:cs typeface="宋体" panose="02010600030101010101" pitchFamily="2" charset="-122"/>
                <a:sym typeface="+mn-ea"/>
              </a:rPr>
              <a:t>植物组织培养技术</a:t>
            </a:r>
            <a:r>
              <a:rPr lang="zh-CN" altLang="en-US" sz="3200" smtClean="0">
                <a:solidFill>
                  <a:srgbClr val="FF0000"/>
                </a:solidFill>
                <a:latin typeface="Times New Roman" panose="02020603050405020304" pitchFamily="18" charset="0"/>
                <a:ea typeface="黑体" panose="02010609060101010101" charset="-122"/>
                <a:cs typeface="宋体" panose="02010600030101010101" pitchFamily="2" charset="-122"/>
                <a:sym typeface="+mn-ea"/>
              </a:rPr>
              <a:t>可以大量、快速地培育兰花。</a:t>
            </a:r>
            <a:endParaRPr lang="zh-CN" altLang="en-US" sz="3200" smtClean="0">
              <a:solidFill>
                <a:srgbClr val="FF0000"/>
              </a:solidFill>
              <a:latin typeface="Times New Roman" panose="02020603050405020304" pitchFamily="18" charset="0"/>
              <a:ea typeface="黑体" panose="02010609060101010101" charset="-122"/>
              <a:cs typeface="宋体" panose="02010600030101010101" pitchFamily="2" charset="-122"/>
              <a:sym typeface="+mn-ea"/>
            </a:endParaRPr>
          </a:p>
        </p:txBody>
      </p:sp>
      <p:pic>
        <p:nvPicPr>
          <p:cNvPr id="2" name="图片 1"/>
          <p:cNvPicPr>
            <a:picLocks noChangeAspect="1"/>
          </p:cNvPicPr>
          <p:nvPr>
            <p:custDataLst>
              <p:tags r:id="rId3"/>
            </p:custDataLst>
          </p:nvPr>
        </p:nvPicPr>
        <p:blipFill>
          <a:blip r:embed="rId4">
            <a:lum bright="-6000" contrast="12000"/>
          </a:blip>
          <a:stretch>
            <a:fillRect/>
          </a:stretch>
        </p:blipFill>
        <p:spPr>
          <a:xfrm>
            <a:off x="9799320" y="1036955"/>
            <a:ext cx="2012950" cy="5779770"/>
          </a:xfrm>
          <a:prstGeom prst="rect">
            <a:avLst/>
          </a:prstGeom>
        </p:spPr>
      </p:pic>
      <p:sp>
        <p:nvSpPr>
          <p:cNvPr id="20" name="文本框 19"/>
          <p:cNvSpPr txBox="1"/>
          <p:nvPr>
            <p:custDataLst>
              <p:tags r:id="rId5"/>
            </p:custDataLst>
          </p:nvPr>
        </p:nvSpPr>
        <p:spPr bwMode="auto">
          <a:xfrm>
            <a:off x="341775" y="270249"/>
            <a:ext cx="3384700" cy="645160"/>
          </a:xfrm>
          <a:prstGeom prst="rect">
            <a:avLst/>
          </a:prstGeom>
          <a:noFill/>
        </p:spPr>
        <p:txBody>
          <a:bodyPr wrap="square" lIns="91440" tIns="45720" rIns="91440" bIns="45720" rtlCol="0" anchor="t">
            <a:spAutoFit/>
          </a:bodyPr>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3600" b="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cs typeface="宋体" panose="02010600030101010101" pitchFamily="2" charset="-122"/>
                <a:sym typeface="+mn-ea"/>
              </a:rPr>
              <a:t>从社会中来</a:t>
            </a:r>
            <a:endParaRPr kumimoji="0" lang="zh-CN" altLang="en-US" sz="3600" b="0" i="0" u="none" strike="noStrike" kern="0" cap="none" spc="0" normalizeH="0" baseline="0" noProof="0" smtClean="0">
              <a:ln>
                <a:noFill/>
              </a:ln>
              <a:solidFill>
                <a:prstClr val="black"/>
              </a:solidFill>
              <a:effectLst/>
              <a:uLnTx/>
              <a:uFillTx/>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ppt_y</p:attrName>
                                        </p:attrNameLst>
                                      </p:cBhvr>
                                      <p:tavLst>
                                        <p:tav tm="0">
                                          <p:val>
                                            <p:strVal val="#ppt_y+#ppt_h*1.125000"/>
                                          </p:val>
                                        </p:tav>
                                        <p:tav tm="100000">
                                          <p:val>
                                            <p:strVal val="#ppt_y"/>
                                          </p:val>
                                        </p:tav>
                                      </p:tavLst>
                                    </p:anim>
                                    <p:animEffect transition="in" filter="wipe(up)">
                                      <p:cBhvr>
                                        <p:cTn id="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矩形 14"/>
          <p:cNvSpPr/>
          <p:nvPr>
            <p:custDataLst>
              <p:tags r:id="rId1"/>
            </p:custDataLst>
          </p:nvPr>
        </p:nvSpPr>
        <p:spPr>
          <a:xfrm>
            <a:off x="574675" y="1263650"/>
            <a:ext cx="11176635" cy="4399915"/>
          </a:xfrm>
          <a:prstGeom prst="rect">
            <a:avLst/>
          </a:prstGeom>
          <a:noFill/>
          <a:ln w="9525">
            <a:noFill/>
          </a:ln>
        </p:spPr>
        <p:txBody>
          <a:bodyPr wrap="square" anchor="t" anchorCtr="0">
            <a:spAutoFit/>
          </a:bodyPr>
          <a:lstStyle/>
          <a:p>
            <a:pPr lvl="0" algn="l" fontAlgn="auto"/>
            <a:r>
              <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例.若植株A和植株B细胞结构如图所思，A有X条染色体，B有Y条染色体，通过植物细胞融合技术获得杂种细胞AB，则：</a:t>
            </a:r>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r>
              <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⑥得到的杂种植株与植株A和植株B还是同一物种吗？</a:t>
            </a:r>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r>
              <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  </a:t>
            </a:r>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a:p>
            <a:pPr lvl="0" algn="l" fontAlgn="auto"/>
            <a:r>
              <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rPr>
              <a:t>________________________________________</a:t>
            </a:r>
            <a:endParaRPr lang="zh-CN" altLang="en-US" sz="2800">
              <a:solidFill>
                <a:schemeClr val="bg2">
                  <a:lumMod val="25000"/>
                </a:schemeClr>
              </a:solidFill>
              <a:latin typeface="Times New Roman" panose="02020603050405020304" pitchFamily="18" charset="0"/>
              <a:ea typeface="黑体" panose="02010609060101010101" charset="-122"/>
              <a:cs typeface="Times New Roman" panose="02020603050405020304" pitchFamily="18" charset="0"/>
              <a:sym typeface="微软雅黑" panose="020B0503020204020204" charset="-122"/>
            </a:endParaRPr>
          </a:p>
        </p:txBody>
      </p:sp>
      <p:pic>
        <p:nvPicPr>
          <p:cNvPr id="51206" name="图片 3"/>
          <p:cNvPicPr>
            <a:picLocks noChangeAspect="1"/>
          </p:cNvPicPr>
          <p:nvPr>
            <p:custDataLst>
              <p:tags r:id="rId2"/>
            </p:custDataLst>
          </p:nvPr>
        </p:nvPicPr>
        <p:blipFill>
          <a:blip r:embed="rId3"/>
          <a:srcRect t="38518" b="42307"/>
          <a:stretch>
            <a:fillRect/>
          </a:stretch>
        </p:blipFill>
        <p:spPr>
          <a:xfrm>
            <a:off x="4759008" y="2460625"/>
            <a:ext cx="3267075" cy="1574800"/>
          </a:xfrm>
          <a:prstGeom prst="rect">
            <a:avLst/>
          </a:prstGeom>
          <a:noFill/>
          <a:ln w="9525">
            <a:noFill/>
          </a:ln>
        </p:spPr>
      </p:pic>
      <p:sp>
        <p:nvSpPr>
          <p:cNvPr id="51208" name="矩形 6"/>
          <p:cNvSpPr/>
          <p:nvPr>
            <p:custDataLst>
              <p:tags r:id="rId4"/>
            </p:custDataLst>
          </p:nvPr>
        </p:nvSpPr>
        <p:spPr>
          <a:xfrm>
            <a:off x="541973" y="5019040"/>
            <a:ext cx="7650480" cy="521970"/>
          </a:xfrm>
          <a:prstGeom prst="rect">
            <a:avLst/>
          </a:prstGeom>
          <a:noFill/>
          <a:ln w="9525">
            <a:noFill/>
          </a:ln>
        </p:spPr>
        <p:txBody>
          <a:bodyPr wrap="none" anchor="t" anchorCtr="0">
            <a:spAutoFit/>
          </a:bodyPr>
          <a:lstStyle/>
          <a:p>
            <a:pPr algn="l"/>
            <a:r>
              <a:rPr lang="zh-CN" altLang="en-US" sz="2800">
                <a:solidFill>
                  <a:srgbClr val="FF0000"/>
                </a:solidFill>
                <a:latin typeface="Times New Roman" panose="02020603050405020304" pitchFamily="18" charset="0"/>
                <a:ea typeface="黑体" panose="02010609060101010101" charset="-122"/>
                <a:sym typeface="微软雅黑" panose="020B0503020204020204" charset="-122"/>
              </a:rPr>
              <a:t>不是，因为存在生殖隔离（无法产生可育后代）</a:t>
            </a:r>
            <a:endParaRPr lang="zh-CN" altLang="en-US" sz="2800">
              <a:solidFill>
                <a:srgbClr val="FF0000"/>
              </a:solidFill>
              <a:latin typeface="Times New Roman" panose="02020603050405020304" pitchFamily="18" charset="0"/>
              <a:ea typeface="黑体" panose="02010609060101010101" charset="-122"/>
              <a:sym typeface="微软雅黑" panose="020B0503020204020204" charset="-122"/>
            </a:endParaRPr>
          </a:p>
        </p:txBody>
      </p:sp>
      <p:sp>
        <p:nvSpPr>
          <p:cNvPr id="2" name="文本框 1"/>
          <p:cNvSpPr txBox="1"/>
          <p:nvPr>
            <p:custDataLst>
              <p:tags r:id="rId5"/>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植物体细胞杂交技术</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8"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custDataLst>
              <p:tags r:id="rId1"/>
            </p:custDataLst>
          </p:nvPr>
        </p:nvSpPr>
        <p:spPr>
          <a:xfrm>
            <a:off x="506095" y="2423160"/>
            <a:ext cx="11321415" cy="2889885"/>
          </a:xfrm>
          <a:prstGeom prst="rect">
            <a:avLst/>
          </a:prstGeom>
          <a:noFill/>
          <a:ln>
            <a:solidFill>
              <a:srgbClr val="3333CC"/>
            </a:solidFill>
          </a:ln>
        </p:spPr>
        <p:txBody>
          <a:bodyPr wrap="square" rtlCol="0" anchor="t">
            <a:spAutoFit/>
          </a:bodyPr>
          <a:lstStyle/>
          <a:p>
            <a:pPr algn="l">
              <a:lnSpc>
                <a:spcPct val="130000"/>
              </a:lnSpc>
              <a:spcBef>
                <a:spcPts val="0"/>
              </a:spcBef>
              <a:spcAft>
                <a:spcPts val="0"/>
              </a:spcAft>
            </a:pPr>
            <a:r>
              <a:rPr lang="zh-CN" altLang="en-US" sz="2800" smtClean="0">
                <a:solidFill>
                  <a:schemeClr val="accent1"/>
                </a:solidFill>
                <a:latin typeface="Times New Roman" panose="02020603050405020304" pitchFamily="18" charset="0"/>
                <a:ea typeface="黑体" panose="02010609060101010101" charset="-122"/>
                <a:cs typeface="Times New Roman" panose="02020603050405020304" pitchFamily="18" charset="0"/>
                <a:sym typeface="+mn-ea"/>
              </a:rPr>
              <a:t>主要</a:t>
            </a:r>
            <a:r>
              <a:rPr lang="zh-CN" altLang="en-US" sz="2800">
                <a:solidFill>
                  <a:schemeClr val="accent1"/>
                </a:solidFill>
                <a:latin typeface="Times New Roman" panose="02020603050405020304" pitchFamily="18" charset="0"/>
                <a:ea typeface="黑体" panose="02010609060101010101" charset="-122"/>
                <a:cs typeface="Times New Roman" panose="02020603050405020304" pitchFamily="18" charset="0"/>
                <a:sym typeface="+mn-ea"/>
              </a:rPr>
              <a:t>原因是∶</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生物体内</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基因的表达不是孤立的</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，它们之间是相互调控、相互影响的，所以"番茄—马铃薯"杂种植株的细胞中虽然具备两个物种的遗传物质，但</a:t>
            </a:r>
            <a:r>
              <a:rPr lang="zh-CN" altLang="en-US" sz="2800">
                <a:solidFill>
                  <a:srgbClr val="FF0000"/>
                </a:solidFill>
                <a:latin typeface="Times New Roman" panose="02020603050405020304" pitchFamily="18" charset="0"/>
                <a:ea typeface="黑体" panose="02010609060101010101" charset="-122"/>
                <a:cs typeface="Times New Roman" panose="02020603050405020304" pitchFamily="18" charset="0"/>
                <a:sym typeface="+mn-ea"/>
              </a:rPr>
              <a:t>这些遗传物质的表达相互干扰</a:t>
            </a:r>
            <a:r>
              <a:rPr lang="zh-CN" altLang="en-US" sz="2800">
                <a:latin typeface="Times New Roman" panose="02020603050405020304" pitchFamily="18" charset="0"/>
                <a:ea typeface="黑体" panose="02010609060101010101" charset="-122"/>
                <a:cs typeface="Times New Roman" panose="02020603050405020304" pitchFamily="18" charset="0"/>
                <a:sym typeface="+mn-ea"/>
              </a:rPr>
              <a:t>，它们不能再像马铃薯或番茄植株中的遗传物质一样有序表达，杂种植株自然就不能地上结番茄、地下长马铃薯了。</a:t>
            </a:r>
            <a:endParaRPr lang="zh-CN" altLang="en-US" sz="2800">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9" name="文本框 8"/>
          <p:cNvSpPr txBox="1"/>
          <p:nvPr>
            <p:custDataLst>
              <p:tags r:id="rId2"/>
            </p:custDataLst>
          </p:nvPr>
        </p:nvSpPr>
        <p:spPr>
          <a:xfrm>
            <a:off x="506095" y="1091565"/>
            <a:ext cx="11321415" cy="1210945"/>
          </a:xfrm>
          <a:prstGeom prst="rect">
            <a:avLst/>
          </a:prstGeom>
          <a:noFill/>
        </p:spPr>
        <p:txBody>
          <a:bodyPr wrap="square" rtlCol="0" anchor="t">
            <a:spAutoFit/>
          </a:bodyPr>
          <a:lstStyle/>
          <a:p>
            <a:pPr>
              <a:lnSpc>
                <a:spcPct val="130000"/>
              </a:lnSpc>
              <a:spcBef>
                <a:spcPts val="0"/>
              </a:spcBef>
              <a:spcAft>
                <a:spcPts val="0"/>
              </a:spcAft>
            </a:pPr>
            <a:r>
              <a:rPr lang="zh-CN" altLang="en-US" sz="2800">
                <a:solidFill>
                  <a:srgbClr val="3333CC"/>
                </a:solidFill>
                <a:latin typeface="黑体" panose="02010609060101010101" charset="-122"/>
                <a:ea typeface="黑体" panose="02010609060101010101" charset="-122"/>
                <a:cs typeface="Times New Roman" panose="02020603050405020304" pitchFamily="18" charset="0"/>
                <a:sym typeface="+mn-ea"/>
              </a:rPr>
              <a:t>"番茄—马铃薯"杂种植株没有如科学家所想象的那样，地上结番茄，地下长马铃薯，这是为什么?</a:t>
            </a:r>
            <a:endParaRPr lang="zh-CN" altLang="en-US" sz="2400">
              <a:solidFill>
                <a:srgbClr val="3333CC"/>
              </a:solidFill>
              <a:latin typeface="黑体" panose="02010609060101010101" charset="-122"/>
              <a:ea typeface="黑体" panose="02010609060101010101" charset="-122"/>
              <a:cs typeface="Times New Roman" panose="02020603050405020304" pitchFamily="18" charset="0"/>
            </a:endParaRPr>
          </a:p>
        </p:txBody>
      </p:sp>
      <p:sp>
        <p:nvSpPr>
          <p:cNvPr id="5" name="文本框 4"/>
          <p:cNvSpPr txBox="1"/>
          <p:nvPr>
            <p:custDataLst>
              <p:tags r:id="rId3"/>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思考</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2" name="TextBox 8"/>
          <p:cNvSpPr txBox="1"/>
          <p:nvPr>
            <p:custDataLst>
              <p:tags r:id="rId4"/>
            </p:custDataLst>
          </p:nvPr>
        </p:nvSpPr>
        <p:spPr>
          <a:xfrm>
            <a:off x="335023" y="5617091"/>
            <a:ext cx="11713301" cy="829945"/>
          </a:xfrm>
          <a:prstGeom prst="rect">
            <a:avLst/>
          </a:prstGeom>
          <a:solidFill>
            <a:schemeClr val="accent6">
              <a:lumMod val="20000"/>
              <a:lumOff val="80000"/>
            </a:schemeClr>
          </a:solidFill>
          <a:ln>
            <a:solidFill>
              <a:schemeClr val="bg1">
                <a:lumMod val="95000"/>
              </a:schemeClr>
            </a:solidFill>
          </a:ln>
        </p:spPr>
        <p:txBody>
          <a:bodyPr wrap="square" rtlCol="0">
            <a:spAutoFit/>
          </a:bodyPr>
          <a:p>
            <a:r>
              <a:rPr lang="zh-CN" altLang="en-US" sz="2400" smtClean="0">
                <a:latin typeface="Times New Roman" panose="02020603050405020304" pitchFamily="18" charset="0"/>
                <a:ea typeface="黑体" panose="02010609060101010101" charset="-122"/>
              </a:rPr>
              <a:t>虽然科学家们原本的设想没有实现，但是植物体细胞杂交技术提供了一种新的遗传育种方法。这种技术克服了不同种植物远缘杂交的障碍，使不同种植物的杂交成为可能。</a:t>
            </a:r>
            <a:endParaRPr lang="zh-CN" altLang="en-US" sz="2400" smtClean="0">
              <a:latin typeface="Times New Roman" panose="02020603050405020304" pitchFamily="18" charset="0"/>
              <a:ea typeface="黑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2" grpId="0" bldLvl="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152400" y="1064260"/>
            <a:ext cx="11750675" cy="1814830"/>
          </a:xfrm>
          <a:prstGeom prst="rect">
            <a:avLst/>
          </a:prstGeom>
          <a:noFill/>
        </p:spPr>
        <p:txBody>
          <a:bodyPr wrap="square">
            <a:spAutoFit/>
          </a:bodyPr>
          <a:lstStyle/>
          <a:p>
            <a:pPr marL="0" marR="0" lvl="0" indent="228600" algn="just" defTabSz="914400" rtl="0" fontAlgn="auto">
              <a:lnSpc>
                <a:spcPct val="100000"/>
              </a:lnSpc>
              <a:spcBef>
                <a:spcPct val="0"/>
              </a:spcBef>
              <a:spcAft>
                <a:spcPct val="0"/>
              </a:spcAft>
              <a:buClrTx/>
              <a:buSzTx/>
              <a:buFontTx/>
              <a:buNone/>
              <a:defRPr/>
            </a:pPr>
            <a:r>
              <a:rPr kumimoji="0" lang="zh-CN" altLang="zh-CN" sz="2800" i="0" u="none" strike="noStrike" kern="1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思考</a:t>
            </a:r>
            <a:r>
              <a:rPr kumimoji="0" lang="zh-CN" sz="2800" i="0" u="none" strike="noStrike" kern="1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a:t>
            </a:r>
            <a:r>
              <a:rPr kumimoji="0" lang="zh-CN" altLang="zh-CN" sz="2800" i="0" u="none" strike="noStrike" kern="1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据报道，某男子培育出一株奇怪的植株，实现了“地上长番</a:t>
            </a:r>
            <a:r>
              <a:rPr kumimoji="0" lang="en-US" altLang="zh-CN" sz="2800" i="0" u="none" strike="noStrike" kern="1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 </a:t>
            </a:r>
            <a:endParaRPr kumimoji="0" lang="en-US" altLang="zh-CN" sz="2800" i="0" u="none" strike="noStrike" kern="1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a:p>
            <a:pPr marL="0" marR="0" lvl="0" indent="228600" algn="just" defTabSz="914400" rtl="0" fontAlgn="auto">
              <a:lnSpc>
                <a:spcPct val="100000"/>
              </a:lnSpc>
              <a:spcBef>
                <a:spcPct val="0"/>
              </a:spcBef>
              <a:spcAft>
                <a:spcPct val="0"/>
              </a:spcAft>
              <a:buClrTx/>
              <a:buSzTx/>
              <a:buFontTx/>
              <a:buNone/>
              <a:defRPr/>
            </a:pPr>
            <a:r>
              <a:rPr kumimoji="0" lang="en-US" altLang="zh-CN" sz="2800" i="0" u="none" strike="noStrike" kern="1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          </a:t>
            </a:r>
            <a:r>
              <a:rPr kumimoji="0" lang="zh-CN" altLang="zh-CN" sz="2800" i="0" u="none" strike="noStrike" kern="1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茄、地下结马铃薯”，你认为该男子可能是利用什么方法获</a:t>
            </a:r>
            <a:endParaRPr kumimoji="0" lang="zh-CN" altLang="zh-CN" sz="2800" i="0" u="none" strike="noStrike" kern="1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a:p>
            <a:pPr marL="0" marR="0" lvl="0" indent="228600" algn="just" defTabSz="914400" rtl="0" fontAlgn="auto">
              <a:lnSpc>
                <a:spcPct val="100000"/>
              </a:lnSpc>
              <a:spcBef>
                <a:spcPct val="0"/>
              </a:spcBef>
              <a:spcAft>
                <a:spcPct val="0"/>
              </a:spcAft>
              <a:buClrTx/>
              <a:buSzTx/>
              <a:buFontTx/>
              <a:buNone/>
              <a:defRPr/>
            </a:pPr>
            <a:r>
              <a:rPr kumimoji="0" lang="zh-CN" altLang="zh-CN" sz="2800" i="0" u="none" strike="noStrike" kern="1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 </a:t>
            </a:r>
            <a:r>
              <a:rPr kumimoji="0" lang="en-US" altLang="zh-CN" sz="2800" i="0" u="none" strike="noStrike" kern="1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         </a:t>
            </a:r>
            <a:r>
              <a:rPr kumimoji="0" lang="zh-CN" altLang="zh-CN" sz="2800" i="0" u="none" strike="noStrike" kern="1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得的该植株？</a:t>
            </a:r>
            <a:endParaRPr kumimoji="0" lang="zh-CN" altLang="zh-CN" sz="2800" i="0" u="none" strike="noStrike" kern="1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endParaRPr>
          </a:p>
          <a:p>
            <a:pPr marL="0" marR="0" lvl="0" indent="228600" algn="just" defTabSz="914400" rtl="0" fontAlgn="auto">
              <a:lnSpc>
                <a:spcPct val="100000"/>
              </a:lnSpc>
              <a:spcBef>
                <a:spcPct val="0"/>
              </a:spcBef>
              <a:spcAft>
                <a:spcPct val="0"/>
              </a:spcAft>
              <a:buClrTx/>
              <a:buSzTx/>
              <a:buFontTx/>
              <a:buNone/>
              <a:defRPr/>
            </a:pPr>
            <a:r>
              <a:rPr kumimoji="0" lang="zh-CN" altLang="zh-CN" sz="2800" i="0" u="none" strike="noStrike" kern="1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分析：</a:t>
            </a:r>
            <a:r>
              <a:rPr kumimoji="0" lang="en-US" altLang="zh-CN" sz="2800" i="0" u="none" strike="noStrike" kern="1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__________________________________________</a:t>
            </a:r>
            <a:r>
              <a:rPr kumimoji="0" lang="zh-CN" altLang="zh-CN" sz="2800" i="0" u="none" strike="noStrike" kern="1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a:t>
            </a:r>
            <a:endParaRPr kumimoji="0" lang="zh-CN" altLang="zh-CN" sz="2800" i="0" u="none" strike="noStrike" kern="100" cap="none" spc="0" normalizeH="0" baseline="0" noProof="0">
              <a:ln>
                <a:noFill/>
              </a:ln>
              <a:solidFill>
                <a:prstClr val="black"/>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grpSp>
        <p:nvGrpSpPr>
          <p:cNvPr id="7" name="组合 6"/>
          <p:cNvGrpSpPr/>
          <p:nvPr>
            <p:custDataLst>
              <p:tags r:id="rId2"/>
            </p:custDataLst>
          </p:nvPr>
        </p:nvGrpSpPr>
        <p:grpSpPr>
          <a:xfrm>
            <a:off x="5338444" y="3248776"/>
            <a:ext cx="5124450" cy="2828925"/>
            <a:chOff x="755650" y="3429000"/>
            <a:chExt cx="5124450" cy="2828925"/>
          </a:xfrm>
        </p:grpSpPr>
        <p:pic>
          <p:nvPicPr>
            <p:cNvPr id="2" name="图片 1"/>
            <p:cNvPicPr>
              <a:picLocks noChangeAspect="1"/>
            </p:cNvPicPr>
            <p:nvPr>
              <p:custDataLst>
                <p:tags r:id="rId3"/>
              </p:custDataLst>
            </p:nvPr>
          </p:nvPicPr>
          <p:blipFill>
            <a:blip r:embed="rId4"/>
            <a:stretch>
              <a:fillRect/>
            </a:stretch>
          </p:blipFill>
          <p:spPr>
            <a:xfrm>
              <a:off x="755650" y="3429000"/>
              <a:ext cx="5124450" cy="2828925"/>
            </a:xfrm>
            <a:prstGeom prst="rect">
              <a:avLst/>
            </a:prstGeom>
          </p:spPr>
        </p:pic>
        <p:sp>
          <p:nvSpPr>
            <p:cNvPr id="5" name="文本框 4"/>
            <p:cNvSpPr txBox="1"/>
            <p:nvPr>
              <p:custDataLst>
                <p:tags r:id="rId5"/>
              </p:custDataLst>
            </p:nvPr>
          </p:nvSpPr>
          <p:spPr>
            <a:xfrm>
              <a:off x="1565275" y="4956580"/>
              <a:ext cx="822325" cy="398780"/>
            </a:xfrm>
            <a:prstGeom prst="rect">
              <a:avLst/>
            </a:prstGeom>
            <a:noFill/>
          </p:spPr>
          <p:txBody>
            <a:bodyPr wrap="square">
              <a:spAutoFit/>
            </a:bodyPr>
            <a:lstStyle/>
            <a:p>
              <a:r>
                <a:rPr lang="zh-CN" altLang="en-US" sz="2000" kern="100">
                  <a:solidFill>
                    <a:srgbClr val="FF0000"/>
                  </a:solidFill>
                  <a:latin typeface="Times New Roman" panose="02020603050405020304" pitchFamily="18" charset="0"/>
                  <a:ea typeface="黑体" panose="02010609060101010101" charset="-122"/>
                  <a:cs typeface="Times New Roman" panose="02020603050405020304" pitchFamily="18" charset="0"/>
                </a:rPr>
                <a:t>接穗</a:t>
              </a:r>
              <a:endParaRPr lang="zh-CN" altLang="en-US" sz="2000" kern="100">
                <a:solidFill>
                  <a:srgbClr val="FF0000"/>
                </a:solidFill>
                <a:latin typeface="Times New Roman" panose="02020603050405020304" pitchFamily="18" charset="0"/>
                <a:ea typeface="黑体" panose="02010609060101010101" charset="-122"/>
                <a:cs typeface="Times New Roman" panose="02020603050405020304" pitchFamily="18" charset="0"/>
              </a:endParaRPr>
            </a:p>
          </p:txBody>
        </p:sp>
        <p:sp>
          <p:nvSpPr>
            <p:cNvPr id="6" name="文本框 5"/>
            <p:cNvSpPr txBox="1"/>
            <p:nvPr>
              <p:custDataLst>
                <p:tags r:id="rId6"/>
              </p:custDataLst>
            </p:nvPr>
          </p:nvSpPr>
          <p:spPr>
            <a:xfrm>
              <a:off x="2695575" y="4118380"/>
              <a:ext cx="758825" cy="398780"/>
            </a:xfrm>
            <a:prstGeom prst="rect">
              <a:avLst/>
            </a:prstGeom>
            <a:noFill/>
          </p:spPr>
          <p:txBody>
            <a:bodyPr wrap="square">
              <a:spAutoFit/>
            </a:bodyPr>
            <a:lstStyle/>
            <a:p>
              <a:r>
                <a:rPr lang="zh-CN" altLang="en-US" sz="2000" kern="100">
                  <a:solidFill>
                    <a:srgbClr val="FF0000"/>
                  </a:solidFill>
                  <a:latin typeface="Times New Roman" panose="02020603050405020304" pitchFamily="18" charset="0"/>
                  <a:ea typeface="黑体" panose="02010609060101010101" charset="-122"/>
                  <a:cs typeface="Times New Roman" panose="02020603050405020304" pitchFamily="18" charset="0"/>
                </a:rPr>
                <a:t>砧木</a:t>
              </a:r>
              <a:endParaRPr lang="zh-CN" altLang="en-US" sz="2000" kern="100">
                <a:solidFill>
                  <a:srgbClr val="FF0000"/>
                </a:solidFill>
                <a:latin typeface="Times New Roman" panose="02020603050405020304" pitchFamily="18" charset="0"/>
                <a:ea typeface="黑体" panose="02010609060101010101" charset="-122"/>
                <a:cs typeface="Times New Roman" panose="02020603050405020304" pitchFamily="18" charset="0"/>
              </a:endParaRPr>
            </a:p>
          </p:txBody>
        </p:sp>
      </p:grpSp>
      <p:pic>
        <p:nvPicPr>
          <p:cNvPr id="3074" name="Picture 2"/>
          <p:cNvPicPr>
            <a:picLocks noChangeAspect="1" noChangeArrowheads="1"/>
          </p:cNvPicPr>
          <p:nvPr>
            <p:custDataLst>
              <p:tags r:id="rId7"/>
            </p:custDataLst>
          </p:nvPr>
        </p:nvPicPr>
        <p:blipFill>
          <a:blip r:embed="rId8">
            <a:extLst>
              <a:ext uri="{28A0092B-C50C-407E-A947-70E740481C1C}">
                <a14:useLocalDpi xmlns:a14="http://schemas.microsoft.com/office/drawing/2010/main" val="0"/>
              </a:ext>
            </a:extLst>
          </a:blip>
          <a:stretch>
            <a:fillRect/>
          </a:stretch>
        </p:blipFill>
        <p:spPr bwMode="auto">
          <a:xfrm>
            <a:off x="1546225" y="3248660"/>
            <a:ext cx="3134360" cy="3134360"/>
          </a:xfrm>
          <a:prstGeom prst="rect">
            <a:avLst/>
          </a:prstGeom>
          <a:noFill/>
          <a:extLst>
            <a:ext uri="{909E8E84-426E-40DD-AFC4-6F175D3DCCD1}">
              <a14:hiddenFill xmlns:a14="http://schemas.microsoft.com/office/drawing/2010/main">
                <a:solidFill>
                  <a:srgbClr val="FFFFFF"/>
                </a:solidFill>
              </a14:hiddenFill>
            </a:ext>
          </a:extLst>
        </p:spPr>
      </p:pic>
      <p:sp>
        <p:nvSpPr>
          <p:cNvPr id="9" name="文本框 8"/>
          <p:cNvSpPr txBox="1"/>
          <p:nvPr>
            <p:custDataLst>
              <p:tags r:id="rId9"/>
            </p:custDataLst>
          </p:nvPr>
        </p:nvSpPr>
        <p:spPr>
          <a:xfrm>
            <a:off x="1410335" y="2304415"/>
            <a:ext cx="8042910" cy="521970"/>
          </a:xfrm>
          <a:prstGeom prst="rect">
            <a:avLst/>
          </a:prstGeom>
          <a:noFill/>
        </p:spPr>
        <p:txBody>
          <a:bodyPr wrap="square">
            <a:spAutoFit/>
          </a:bodyPr>
          <a:lstStyle/>
          <a:p>
            <a:pPr fontAlgn="auto">
              <a:lnSpc>
                <a:spcPct val="100000"/>
              </a:lnSpc>
            </a:pPr>
            <a:r>
              <a:rPr kumimoji="0" lang="zh-CN" altLang="zh-CN" sz="2800"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嫁接。以土豆植株为砧木，以番茄植株为接穗</a:t>
            </a:r>
            <a:endParaRPr kumimoji="0" lang="zh-CN" altLang="zh-CN" sz="2800" i="0" u="none" strike="noStrike" kern="1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10" name="文本框 9"/>
          <p:cNvSpPr txBox="1"/>
          <p:nvPr>
            <p:custDataLst>
              <p:tags r:id="rId10"/>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思考</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59690" y="62865"/>
            <a:ext cx="12082145" cy="68300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Times New Roman" panose="02020603050405020304" pitchFamily="18" charset="0"/>
              <a:ea typeface="黑体" panose="02010609060101010101" charset="-122"/>
              <a:cs typeface="Times New Roman" panose="02020603050405020304" pitchFamily="18" charset="0"/>
            </a:endParaRPr>
          </a:p>
        </p:txBody>
      </p:sp>
      <p:pic>
        <p:nvPicPr>
          <p:cNvPr id="63523" name="图片 112651" descr="5"/>
          <p:cNvPicPr>
            <a:picLocks noChangeAspect="1"/>
          </p:cNvPicPr>
          <p:nvPr/>
        </p:nvPicPr>
        <p:blipFill>
          <a:blip r:embed="rId1">
            <a:lum contrast="6000"/>
          </a:blip>
          <a:srcRect l="13637" t="4597" r="62122" b="83908"/>
          <a:stretch>
            <a:fillRect/>
          </a:stretch>
        </p:blipFill>
        <p:spPr>
          <a:xfrm>
            <a:off x="173990" y="1829435"/>
            <a:ext cx="1315720" cy="822325"/>
          </a:xfrm>
          <a:prstGeom prst="rect">
            <a:avLst/>
          </a:prstGeom>
          <a:noFill/>
          <a:ln w="9525">
            <a:noFill/>
          </a:ln>
        </p:spPr>
      </p:pic>
      <p:sp>
        <p:nvSpPr>
          <p:cNvPr id="34" name="动作按钮: 帮助 33">
            <a:hlinkClick r:id="rId2" action="ppaction://hlinksldjump"/>
          </p:cNvPr>
          <p:cNvSpPr/>
          <p:nvPr/>
        </p:nvSpPr>
        <p:spPr>
          <a:xfrm>
            <a:off x="1362075" y="1791970"/>
            <a:ext cx="449263" cy="369888"/>
          </a:xfrm>
          <a:prstGeom prst="actionButtonHelp">
            <a:avLst/>
          </a:prstGeom>
          <a:solidFill>
            <a:schemeClr val="accent1">
              <a:lumMod val="20000"/>
              <a:lumOff val="80000"/>
            </a:schemeClr>
          </a:solidFill>
          <a:ln w="22225" cap="sq">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2800" strike="noStrike" noProof="1">
              <a:latin typeface="Times New Roman" panose="02020603050405020304" pitchFamily="18" charset="0"/>
              <a:ea typeface="黑体" panose="02010609060101010101" charset="-122"/>
              <a:cs typeface="Times New Roman" panose="02020603050405020304" pitchFamily="18" charset="0"/>
            </a:endParaRPr>
          </a:p>
        </p:txBody>
      </p:sp>
      <p:pic>
        <p:nvPicPr>
          <p:cNvPr id="63521" name="图片 112654" descr="5"/>
          <p:cNvPicPr>
            <a:picLocks noChangeAspect="1"/>
          </p:cNvPicPr>
          <p:nvPr/>
        </p:nvPicPr>
        <p:blipFill>
          <a:blip r:embed="rId1">
            <a:lum contrast="6000"/>
          </a:blip>
          <a:srcRect l="51227" t="4597" r="27274" b="83925"/>
          <a:stretch>
            <a:fillRect/>
          </a:stretch>
        </p:blipFill>
        <p:spPr>
          <a:xfrm>
            <a:off x="248920" y="3337560"/>
            <a:ext cx="1336040" cy="841375"/>
          </a:xfrm>
          <a:prstGeom prst="rect">
            <a:avLst/>
          </a:prstGeom>
          <a:noFill/>
          <a:ln w="9525">
            <a:noFill/>
          </a:ln>
        </p:spPr>
      </p:pic>
      <p:pic>
        <p:nvPicPr>
          <p:cNvPr id="63519" name="图片 112658" descr="5"/>
          <p:cNvPicPr>
            <a:picLocks noChangeAspect="1"/>
          </p:cNvPicPr>
          <p:nvPr/>
        </p:nvPicPr>
        <p:blipFill>
          <a:blip r:embed="rId1">
            <a:lum contrast="6000"/>
          </a:blip>
          <a:srcRect l="52475" t="21081" r="31818" b="70727"/>
          <a:stretch>
            <a:fillRect/>
          </a:stretch>
        </p:blipFill>
        <p:spPr>
          <a:xfrm rot="360000">
            <a:off x="1934845" y="3385820"/>
            <a:ext cx="958850" cy="746760"/>
          </a:xfrm>
          <a:prstGeom prst="rect">
            <a:avLst/>
          </a:prstGeom>
          <a:noFill/>
          <a:ln w="9525">
            <a:noFill/>
          </a:ln>
        </p:spPr>
      </p:pic>
      <p:pic>
        <p:nvPicPr>
          <p:cNvPr id="63517" name="图片 112661" descr="5"/>
          <p:cNvPicPr>
            <a:picLocks noChangeAspect="1"/>
          </p:cNvPicPr>
          <p:nvPr/>
        </p:nvPicPr>
        <p:blipFill>
          <a:blip r:embed="rId1">
            <a:lum contrast="6000"/>
          </a:blip>
          <a:srcRect l="18023" t="21502" r="66666" b="71294"/>
          <a:stretch>
            <a:fillRect/>
          </a:stretch>
        </p:blipFill>
        <p:spPr>
          <a:xfrm rot="-5400000">
            <a:off x="1976120" y="1791335"/>
            <a:ext cx="727075" cy="775970"/>
          </a:xfrm>
          <a:prstGeom prst="rect">
            <a:avLst/>
          </a:prstGeom>
          <a:noFill/>
          <a:ln w="9525">
            <a:noFill/>
          </a:ln>
        </p:spPr>
      </p:pic>
      <p:sp>
        <p:nvSpPr>
          <p:cNvPr id="12" name="直接连接符 112662"/>
          <p:cNvSpPr>
            <a:spLocks noChangeShapeType="1"/>
          </p:cNvSpPr>
          <p:nvPr/>
        </p:nvSpPr>
        <p:spPr bwMode="auto">
          <a:xfrm rot="16380000">
            <a:off x="1592048" y="1934605"/>
            <a:ext cx="22225" cy="540000"/>
          </a:xfrm>
          <a:prstGeom prst="line">
            <a:avLst/>
          </a:prstGeom>
          <a:ln w="19050">
            <a:solidFill>
              <a:schemeClr val="accent1"/>
            </a:solidFill>
            <a:tailEnd type="triangle" w="med" len="med"/>
          </a:ln>
          <a:extLst>
            <a:ext uri="{909E8E84-426E-40DD-AFC4-6F175D3DCCD1}">
              <a14:hiddenFill xmlns:a14="http://schemas.microsoft.com/office/drawing/2010/main">
                <a:noFill/>
              </a14:hiddenFill>
            </a:ext>
          </a:extLst>
        </p:spPr>
        <p:style>
          <a:lnRef idx="1">
            <a:schemeClr val="dk1"/>
          </a:lnRef>
          <a:fillRef idx="0">
            <a:schemeClr val="dk1"/>
          </a:fillRef>
          <a:effectRef idx="0">
            <a:schemeClr val="dk1"/>
          </a:effectRef>
          <a:fontRef idx="minor">
            <a:schemeClr val="tx1"/>
          </a:fontRef>
        </p:style>
        <p:txBody>
          <a:bodyPr/>
          <a:lstStyle/>
          <a:p>
            <a:pPr fontAlgn="base"/>
            <a:endParaRPr lang="zh-CN" altLang="en-US" strike="noStrike" noProof="1"/>
          </a:p>
        </p:txBody>
      </p:sp>
      <p:pic>
        <p:nvPicPr>
          <p:cNvPr id="63525" name="图片 112647" descr="5"/>
          <p:cNvPicPr>
            <a:picLocks noChangeAspect="1" noChangeArrowheads="1"/>
          </p:cNvPicPr>
          <p:nvPr/>
        </p:nvPicPr>
        <p:blipFill>
          <a:blip r:embed="rId1">
            <a:lum contrast="6000"/>
          </a:blip>
          <a:srcRect l="31818" t="35632" r="45454" b="57471"/>
          <a:stretch>
            <a:fillRect/>
          </a:stretch>
        </p:blipFill>
        <p:spPr bwMode="auto">
          <a:xfrm>
            <a:off x="3783965" y="2493645"/>
            <a:ext cx="1794510" cy="718185"/>
          </a:xfrm>
          <a:prstGeom prst="rect">
            <a:avLst/>
          </a:prstGeom>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pic>
      <p:sp>
        <p:nvSpPr>
          <p:cNvPr id="63526" name="直接连接符 112648"/>
          <p:cNvSpPr>
            <a:spLocks noChangeShapeType="1"/>
          </p:cNvSpPr>
          <p:nvPr/>
        </p:nvSpPr>
        <p:spPr bwMode="auto">
          <a:xfrm flipV="1">
            <a:off x="2825750" y="2880360"/>
            <a:ext cx="1008380" cy="846455"/>
          </a:xfrm>
          <a:prstGeom prst="line">
            <a:avLst/>
          </a:prstGeom>
          <a:ln w="19050">
            <a:solidFill>
              <a:srgbClr val="44684D"/>
            </a:solidFill>
            <a:tailEnd type="triangle" w="med" len="med"/>
          </a:ln>
          <a:extLst>
            <a:ext uri="{909E8E84-426E-40DD-AFC4-6F175D3DCCD1}">
              <a14:hiddenFill xmlns:a14="http://schemas.microsoft.com/office/drawing/2010/main">
                <a:noFill/>
              </a14:hiddenFill>
            </a:ext>
          </a:extLst>
        </p:spPr>
        <p:style>
          <a:lnRef idx="2">
            <a:schemeClr val="dk1"/>
          </a:lnRef>
          <a:fillRef idx="1">
            <a:schemeClr val="lt1"/>
          </a:fillRef>
          <a:effectRef idx="0">
            <a:schemeClr val="dk1"/>
          </a:effectRef>
          <a:fontRef idx="minor">
            <a:schemeClr val="dk1"/>
          </a:fontRef>
        </p:style>
        <p:txBody>
          <a:bodyPr/>
          <a:lstStyle/>
          <a:p>
            <a:pPr fontAlgn="base"/>
            <a:endParaRPr lang="zh-CN" altLang="en-US" strike="noStrike" noProof="1"/>
          </a:p>
        </p:txBody>
      </p:sp>
      <p:sp>
        <p:nvSpPr>
          <p:cNvPr id="63527" name="直接连接符 112649"/>
          <p:cNvSpPr>
            <a:spLocks noChangeShapeType="1"/>
          </p:cNvSpPr>
          <p:nvPr/>
        </p:nvSpPr>
        <p:spPr bwMode="auto">
          <a:xfrm rot="12360000" flipH="1" flipV="1">
            <a:off x="2626360" y="2416810"/>
            <a:ext cx="1332230" cy="253365"/>
          </a:xfrm>
          <a:prstGeom prst="line">
            <a:avLst/>
          </a:prstGeom>
          <a:ln w="19050">
            <a:solidFill>
              <a:srgbClr val="44684D"/>
            </a:solidFill>
            <a:tailEnd type="triangle" w="med" len="med"/>
          </a:ln>
          <a:extLst>
            <a:ext uri="{909E8E84-426E-40DD-AFC4-6F175D3DCCD1}">
              <a14:hiddenFill xmlns:a14="http://schemas.microsoft.com/office/drawing/2010/main">
                <a:noFill/>
              </a14:hiddenFill>
            </a:ext>
          </a:extLst>
        </p:spPr>
        <p:style>
          <a:lnRef idx="2">
            <a:schemeClr val="dk1"/>
          </a:lnRef>
          <a:fillRef idx="1">
            <a:schemeClr val="lt1"/>
          </a:fillRef>
          <a:effectRef idx="0">
            <a:schemeClr val="dk1"/>
          </a:effectRef>
          <a:fontRef idx="minor">
            <a:schemeClr val="dk1"/>
          </a:fontRef>
        </p:style>
        <p:txBody>
          <a:bodyPr/>
          <a:lstStyle/>
          <a:p>
            <a:pPr fontAlgn="base"/>
            <a:endParaRPr lang="zh-CN" altLang="en-US" strike="noStrike" noProof="1"/>
          </a:p>
        </p:txBody>
      </p:sp>
      <p:grpSp>
        <p:nvGrpSpPr>
          <p:cNvPr id="14" name="组合 112641"/>
          <p:cNvGrpSpPr/>
          <p:nvPr/>
        </p:nvGrpSpPr>
        <p:grpSpPr>
          <a:xfrm>
            <a:off x="5907405" y="1985010"/>
            <a:ext cx="946150" cy="1346835"/>
            <a:chOff x="2304" y="1728"/>
            <a:chExt cx="576" cy="720"/>
          </a:xfrm>
        </p:grpSpPr>
        <p:pic>
          <p:nvPicPr>
            <p:cNvPr id="143371" name="图片 112642" descr="5"/>
            <p:cNvPicPr>
              <a:picLocks noChangeAspect="1"/>
            </p:cNvPicPr>
            <p:nvPr/>
          </p:nvPicPr>
          <p:blipFill>
            <a:blip r:embed="rId1">
              <a:lum contrast="6000"/>
            </a:blip>
            <a:srcRect l="34848" t="47127" r="46970" b="41379"/>
            <a:stretch>
              <a:fillRect/>
            </a:stretch>
          </p:blipFill>
          <p:spPr>
            <a:xfrm>
              <a:off x="2304" y="1968"/>
              <a:ext cx="576" cy="480"/>
            </a:xfrm>
            <a:prstGeom prst="rect">
              <a:avLst/>
            </a:prstGeom>
            <a:noFill/>
            <a:ln w="9525">
              <a:noFill/>
            </a:ln>
          </p:spPr>
        </p:pic>
        <p:sp>
          <p:nvSpPr>
            <p:cNvPr id="143372" name="直接连接符 112643"/>
            <p:cNvSpPr/>
            <p:nvPr/>
          </p:nvSpPr>
          <p:spPr>
            <a:xfrm flipH="1">
              <a:off x="2592" y="1728"/>
              <a:ext cx="0" cy="192"/>
            </a:xfrm>
            <a:prstGeom prst="line">
              <a:avLst/>
            </a:prstGeom>
            <a:ln w="9525" cap="flat" cmpd="sng">
              <a:solidFill>
                <a:schemeClr val="bg2"/>
              </a:solidFill>
              <a:prstDash val="solid"/>
              <a:round/>
              <a:headEnd type="none" w="med" len="med"/>
              <a:tailEnd type="triangle" w="med" len="med"/>
            </a:ln>
          </p:spPr>
          <p:txBody>
            <a:bodyPr anchor="t"/>
            <a:lstStyle/>
            <a:p>
              <a:endParaRPr lang="zh-CN" altLang="en-US">
                <a:latin typeface="Arial" panose="020B0604020202020204" pitchFamily="34" charset="0"/>
                <a:ea typeface="宋体" panose="02010600030101010101" pitchFamily="2" charset="-122"/>
              </a:endParaRPr>
            </a:p>
          </p:txBody>
        </p:sp>
      </p:grpSp>
      <p:sp>
        <p:nvSpPr>
          <p:cNvPr id="15" name="直接连接符 112662"/>
          <p:cNvSpPr>
            <a:spLocks noChangeShapeType="1"/>
          </p:cNvSpPr>
          <p:nvPr/>
        </p:nvSpPr>
        <p:spPr bwMode="auto">
          <a:xfrm rot="16080000" flipH="1">
            <a:off x="5704602" y="2587136"/>
            <a:ext cx="27940" cy="540000"/>
          </a:xfrm>
          <a:prstGeom prst="line">
            <a:avLst/>
          </a:prstGeom>
          <a:ln w="19050">
            <a:solidFill>
              <a:srgbClr val="44684D"/>
            </a:solidFill>
            <a:tailEnd type="triangle" w="med" len="med"/>
          </a:ln>
          <a:extLst>
            <a:ext uri="{909E8E84-426E-40DD-AFC4-6F175D3DCCD1}">
              <a14:hiddenFill xmlns:a14="http://schemas.microsoft.com/office/drawing/2010/main">
                <a:noFill/>
              </a14:hiddenFill>
            </a:ext>
          </a:extLst>
        </p:spPr>
        <p:style>
          <a:lnRef idx="1">
            <a:schemeClr val="dk1"/>
          </a:lnRef>
          <a:fillRef idx="0">
            <a:schemeClr val="dk1"/>
          </a:fillRef>
          <a:effectRef idx="0">
            <a:schemeClr val="dk1"/>
          </a:effectRef>
          <a:fontRef idx="minor">
            <a:schemeClr val="tx1"/>
          </a:fontRef>
        </p:style>
        <p:txBody>
          <a:bodyPr/>
          <a:lstStyle/>
          <a:p>
            <a:pPr fontAlgn="base"/>
            <a:endParaRPr lang="zh-CN" altLang="en-US" strike="noStrike" noProof="1"/>
          </a:p>
        </p:txBody>
      </p:sp>
      <p:pic>
        <p:nvPicPr>
          <p:cNvPr id="77827" name="图片 77826" descr="W020081104534119281921"/>
          <p:cNvPicPr>
            <a:picLocks noChangeAspect="1"/>
          </p:cNvPicPr>
          <p:nvPr/>
        </p:nvPicPr>
        <p:blipFill>
          <a:blip r:embed="rId3"/>
          <a:srcRect l="64638" t="70865" r="31055" b="14661"/>
          <a:stretch>
            <a:fillRect/>
          </a:stretch>
        </p:blipFill>
        <p:spPr>
          <a:xfrm>
            <a:off x="7331075" y="1858963"/>
            <a:ext cx="360363" cy="2089150"/>
          </a:xfrm>
          <a:prstGeom prst="rect">
            <a:avLst/>
          </a:prstGeom>
          <a:noFill/>
          <a:ln w="9525">
            <a:noFill/>
          </a:ln>
        </p:spPr>
      </p:pic>
      <p:pic>
        <p:nvPicPr>
          <p:cNvPr id="16" name="图片 15" descr="W020081104534119281921"/>
          <p:cNvPicPr>
            <a:picLocks noChangeAspect="1"/>
          </p:cNvPicPr>
          <p:nvPr/>
        </p:nvPicPr>
        <p:blipFill>
          <a:blip r:embed="rId3"/>
          <a:srcRect l="45531" t="70148" r="48436" b="14383"/>
          <a:stretch>
            <a:fillRect/>
          </a:stretch>
        </p:blipFill>
        <p:spPr>
          <a:xfrm>
            <a:off x="8291513" y="1716088"/>
            <a:ext cx="504825" cy="2232025"/>
          </a:xfrm>
          <a:prstGeom prst="rect">
            <a:avLst/>
          </a:prstGeom>
          <a:noFill/>
          <a:ln w="9525">
            <a:noFill/>
          </a:ln>
        </p:spPr>
      </p:pic>
      <p:pic>
        <p:nvPicPr>
          <p:cNvPr id="17" name="图片 16" descr="W020081104534119281921"/>
          <p:cNvPicPr>
            <a:picLocks noChangeAspect="1"/>
          </p:cNvPicPr>
          <p:nvPr/>
        </p:nvPicPr>
        <p:blipFill>
          <a:blip r:embed="rId3"/>
          <a:srcRect l="24127" t="70865" r="66396" b="14664"/>
          <a:stretch>
            <a:fillRect/>
          </a:stretch>
        </p:blipFill>
        <p:spPr>
          <a:xfrm>
            <a:off x="9487218" y="1723073"/>
            <a:ext cx="792162" cy="2087562"/>
          </a:xfrm>
          <a:prstGeom prst="rect">
            <a:avLst/>
          </a:prstGeom>
          <a:noFill/>
          <a:ln w="9525">
            <a:noFill/>
          </a:ln>
        </p:spPr>
      </p:pic>
      <p:sp>
        <p:nvSpPr>
          <p:cNvPr id="18" name="直接连接符 112662"/>
          <p:cNvSpPr>
            <a:spLocks noChangeShapeType="1"/>
          </p:cNvSpPr>
          <p:nvPr/>
        </p:nvSpPr>
        <p:spPr bwMode="auto">
          <a:xfrm rot="16380000">
            <a:off x="7098506" y="2593181"/>
            <a:ext cx="25400" cy="579438"/>
          </a:xfrm>
          <a:prstGeom prst="line">
            <a:avLst/>
          </a:prstGeom>
          <a:ln w="19050">
            <a:solidFill>
              <a:srgbClr val="44684D"/>
            </a:solidFill>
            <a:tailEnd type="triangle" w="med" len="med"/>
          </a:ln>
          <a:extLst>
            <a:ext uri="{909E8E84-426E-40DD-AFC4-6F175D3DCCD1}">
              <a14:hiddenFill xmlns:a14="http://schemas.microsoft.com/office/drawing/2010/main">
                <a:noFill/>
              </a14:hiddenFill>
            </a:ext>
          </a:extLst>
        </p:spPr>
        <p:style>
          <a:lnRef idx="1">
            <a:schemeClr val="dk1"/>
          </a:lnRef>
          <a:fillRef idx="0">
            <a:schemeClr val="dk1"/>
          </a:fillRef>
          <a:effectRef idx="0">
            <a:schemeClr val="dk1"/>
          </a:effectRef>
          <a:fontRef idx="minor">
            <a:schemeClr val="tx1"/>
          </a:fontRef>
        </p:style>
        <p:txBody>
          <a:bodyPr/>
          <a:lstStyle/>
          <a:p>
            <a:pPr fontAlgn="base"/>
            <a:endParaRPr lang="zh-CN" altLang="en-US" strike="noStrike" noProof="1"/>
          </a:p>
        </p:txBody>
      </p:sp>
      <p:sp>
        <p:nvSpPr>
          <p:cNvPr id="19" name="直接连接符 112662"/>
          <p:cNvSpPr>
            <a:spLocks noChangeShapeType="1"/>
          </p:cNvSpPr>
          <p:nvPr/>
        </p:nvSpPr>
        <p:spPr bwMode="auto">
          <a:xfrm rot="16260000">
            <a:off x="8022431" y="2567781"/>
            <a:ext cx="11113" cy="673100"/>
          </a:xfrm>
          <a:prstGeom prst="line">
            <a:avLst/>
          </a:prstGeom>
          <a:ln w="19050">
            <a:solidFill>
              <a:srgbClr val="44684D"/>
            </a:solidFill>
            <a:tailEnd type="triangle" w="med" len="med"/>
          </a:ln>
          <a:extLst>
            <a:ext uri="{909E8E84-426E-40DD-AFC4-6F175D3DCCD1}">
              <a14:hiddenFill xmlns:a14="http://schemas.microsoft.com/office/drawing/2010/main">
                <a:noFill/>
              </a14:hiddenFill>
            </a:ext>
          </a:extLst>
        </p:spPr>
        <p:style>
          <a:lnRef idx="1">
            <a:schemeClr val="dk1"/>
          </a:lnRef>
          <a:fillRef idx="0">
            <a:schemeClr val="dk1"/>
          </a:fillRef>
          <a:effectRef idx="0">
            <a:schemeClr val="dk1"/>
          </a:effectRef>
          <a:fontRef idx="minor">
            <a:schemeClr val="tx1"/>
          </a:fontRef>
        </p:style>
        <p:txBody>
          <a:bodyPr/>
          <a:lstStyle/>
          <a:p>
            <a:pPr fontAlgn="base"/>
            <a:endParaRPr lang="zh-CN" altLang="en-US" strike="noStrike" noProof="1"/>
          </a:p>
        </p:txBody>
      </p:sp>
      <p:sp>
        <p:nvSpPr>
          <p:cNvPr id="20" name="直接连接符 112662"/>
          <p:cNvSpPr>
            <a:spLocks noChangeShapeType="1"/>
          </p:cNvSpPr>
          <p:nvPr/>
        </p:nvSpPr>
        <p:spPr bwMode="auto">
          <a:xfrm rot="16380000">
            <a:off x="8987893" y="2655012"/>
            <a:ext cx="22225" cy="540000"/>
          </a:xfrm>
          <a:prstGeom prst="line">
            <a:avLst/>
          </a:prstGeom>
          <a:ln w="19050">
            <a:solidFill>
              <a:srgbClr val="44684D"/>
            </a:solidFill>
            <a:tailEnd type="triangle" w="med" len="med"/>
          </a:ln>
          <a:extLst>
            <a:ext uri="{909E8E84-426E-40DD-AFC4-6F175D3DCCD1}">
              <a14:hiddenFill xmlns:a14="http://schemas.microsoft.com/office/drawing/2010/main">
                <a:noFill/>
              </a14:hiddenFill>
            </a:ext>
          </a:extLst>
        </p:spPr>
        <p:style>
          <a:lnRef idx="1">
            <a:schemeClr val="dk1"/>
          </a:lnRef>
          <a:fillRef idx="0">
            <a:schemeClr val="dk1"/>
          </a:fillRef>
          <a:effectRef idx="0">
            <a:schemeClr val="dk1"/>
          </a:effectRef>
          <a:fontRef idx="minor">
            <a:schemeClr val="tx1"/>
          </a:fontRef>
        </p:style>
        <p:txBody>
          <a:bodyPr/>
          <a:lstStyle/>
          <a:p>
            <a:pPr fontAlgn="base"/>
            <a:endParaRPr lang="zh-CN" altLang="en-US" strike="noStrike" noProof="1"/>
          </a:p>
        </p:txBody>
      </p:sp>
      <p:sp>
        <p:nvSpPr>
          <p:cNvPr id="21" name="文本框 112652"/>
          <p:cNvSpPr txBox="1"/>
          <p:nvPr/>
        </p:nvSpPr>
        <p:spPr>
          <a:xfrm>
            <a:off x="210185" y="2625090"/>
            <a:ext cx="1198880" cy="521970"/>
          </a:xfrm>
          <a:prstGeom prst="rect">
            <a:avLst/>
          </a:prstGeom>
          <a:noFill/>
          <a:ln w="9525">
            <a:noFill/>
          </a:ln>
        </p:spPr>
        <p:txBody>
          <a:bodyPr wrap="square" anchor="t">
            <a:spAutoFit/>
          </a:bodyPr>
          <a:lstStyle/>
          <a:p>
            <a:pPr>
              <a:spcBef>
                <a:spcPct val="50000"/>
              </a:spcBef>
            </a:pPr>
            <a:r>
              <a:rPr lang="en-US" altLang="zh-CN" sz="2800">
                <a:latin typeface="Times New Roman" panose="02020603050405020304" pitchFamily="18" charset="0"/>
                <a:ea typeface="黑体" panose="02010609060101010101" charset="-122"/>
                <a:cs typeface="Times New Roman" panose="02020603050405020304" pitchFamily="18" charset="0"/>
              </a:rPr>
              <a:t>A</a:t>
            </a:r>
            <a:r>
              <a:rPr lang="zh-CN" altLang="en-US" sz="2800">
                <a:latin typeface="Times New Roman" panose="02020603050405020304" pitchFamily="18" charset="0"/>
                <a:ea typeface="黑体" panose="02010609060101010101" charset="-122"/>
                <a:cs typeface="Times New Roman" panose="02020603050405020304" pitchFamily="18" charset="0"/>
              </a:rPr>
              <a:t>细胞</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22" name="文本框 112652"/>
          <p:cNvSpPr txBox="1"/>
          <p:nvPr/>
        </p:nvSpPr>
        <p:spPr>
          <a:xfrm>
            <a:off x="210185" y="4302125"/>
            <a:ext cx="1331913" cy="521970"/>
          </a:xfrm>
          <a:prstGeom prst="rect">
            <a:avLst/>
          </a:prstGeom>
          <a:noFill/>
          <a:ln w="9525">
            <a:noFill/>
          </a:ln>
        </p:spPr>
        <p:txBody>
          <a:bodyPr wrap="square" anchor="t">
            <a:spAutoFit/>
          </a:bodyPr>
          <a:lstStyle/>
          <a:p>
            <a:pPr>
              <a:spcBef>
                <a:spcPct val="50000"/>
              </a:spcBef>
            </a:pPr>
            <a:r>
              <a:rPr lang="en-US" altLang="zh-CN" sz="2800">
                <a:latin typeface="Times New Roman" panose="02020603050405020304" pitchFamily="18" charset="0"/>
                <a:ea typeface="黑体" panose="02010609060101010101" charset="-122"/>
                <a:cs typeface="Times New Roman" panose="02020603050405020304" pitchFamily="18" charset="0"/>
              </a:rPr>
              <a:t>B</a:t>
            </a:r>
            <a:r>
              <a:rPr lang="zh-CN" altLang="en-US" sz="2800">
                <a:latin typeface="Times New Roman" panose="02020603050405020304" pitchFamily="18" charset="0"/>
                <a:ea typeface="黑体" panose="02010609060101010101" charset="-122"/>
                <a:cs typeface="Times New Roman" panose="02020603050405020304" pitchFamily="18" charset="0"/>
              </a:rPr>
              <a:t>细胞</a:t>
            </a:r>
            <a:endParaRPr lang="en-US" altLang="zh-CN" sz="2800">
              <a:latin typeface="Times New Roman" panose="02020603050405020304" pitchFamily="18" charset="0"/>
              <a:ea typeface="黑体" panose="02010609060101010101" charset="-122"/>
              <a:cs typeface="Times New Roman" panose="02020603050405020304" pitchFamily="18" charset="0"/>
            </a:endParaRPr>
          </a:p>
        </p:txBody>
      </p:sp>
      <p:sp>
        <p:nvSpPr>
          <p:cNvPr id="23" name="直接连接符 112662"/>
          <p:cNvSpPr>
            <a:spLocks noChangeShapeType="1"/>
          </p:cNvSpPr>
          <p:nvPr/>
        </p:nvSpPr>
        <p:spPr bwMode="auto">
          <a:xfrm rot="16380000">
            <a:off x="1610286" y="3488874"/>
            <a:ext cx="36000" cy="540000"/>
          </a:xfrm>
          <a:prstGeom prst="line">
            <a:avLst/>
          </a:prstGeom>
          <a:ln w="19050">
            <a:solidFill>
              <a:schemeClr val="accent1"/>
            </a:solidFill>
            <a:tailEnd type="triangle" w="med" len="med"/>
          </a:ln>
          <a:extLst>
            <a:ext uri="{909E8E84-426E-40DD-AFC4-6F175D3DCCD1}">
              <a14:hiddenFill xmlns:a14="http://schemas.microsoft.com/office/drawing/2010/main">
                <a:noFill/>
              </a14:hiddenFill>
            </a:ext>
          </a:extLst>
        </p:spPr>
        <p:style>
          <a:lnRef idx="1">
            <a:schemeClr val="dk1"/>
          </a:lnRef>
          <a:fillRef idx="0">
            <a:schemeClr val="dk1"/>
          </a:fillRef>
          <a:effectRef idx="0">
            <a:schemeClr val="dk1"/>
          </a:effectRef>
          <a:fontRef idx="minor">
            <a:schemeClr val="tx1"/>
          </a:fontRef>
        </p:style>
        <p:txBody>
          <a:bodyPr/>
          <a:lstStyle/>
          <a:p>
            <a:pPr fontAlgn="base"/>
            <a:endParaRPr lang="zh-CN" altLang="en-US" strike="noStrike" noProof="1"/>
          </a:p>
        </p:txBody>
      </p:sp>
      <p:sp>
        <p:nvSpPr>
          <p:cNvPr id="24" name="动作按钮: 帮助 23">
            <a:hlinkClick r:id="rId4" action="ppaction://hlinksldjump"/>
          </p:cNvPr>
          <p:cNvSpPr/>
          <p:nvPr/>
        </p:nvSpPr>
        <p:spPr>
          <a:xfrm>
            <a:off x="3123883" y="2726055"/>
            <a:ext cx="539750" cy="387350"/>
          </a:xfrm>
          <a:prstGeom prst="actionButtonHelp">
            <a:avLst/>
          </a:prstGeom>
          <a:solidFill>
            <a:schemeClr val="accent1">
              <a:lumMod val="20000"/>
              <a:lumOff val="80000"/>
            </a:schemeClr>
          </a:solid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2800" strike="noStrike" noProof="1">
              <a:latin typeface="Times New Roman" panose="02020603050405020304" pitchFamily="18" charset="0"/>
              <a:ea typeface="黑体" panose="02010609060101010101" charset="-122"/>
              <a:cs typeface="Times New Roman" panose="02020603050405020304" pitchFamily="18" charset="0"/>
            </a:endParaRPr>
          </a:p>
        </p:txBody>
      </p:sp>
      <p:sp>
        <p:nvSpPr>
          <p:cNvPr id="25" name="文本框 112652"/>
          <p:cNvSpPr txBox="1"/>
          <p:nvPr/>
        </p:nvSpPr>
        <p:spPr>
          <a:xfrm>
            <a:off x="1146810" y="673100"/>
            <a:ext cx="1795780" cy="521970"/>
          </a:xfrm>
          <a:prstGeom prst="rect">
            <a:avLst/>
          </a:prstGeom>
          <a:noFill/>
          <a:ln w="9525">
            <a:noFill/>
          </a:ln>
        </p:spPr>
        <p:txBody>
          <a:bodyPr wrap="square" anchor="t">
            <a:spAutoFit/>
          </a:bodyPr>
          <a:lstStyle/>
          <a:p>
            <a:pPr>
              <a:spcBef>
                <a:spcPct val="50000"/>
              </a:spcBef>
            </a:pPr>
            <a:r>
              <a:rPr lang="zh-CN" altLang="zh-CN" sz="2800">
                <a:latin typeface="Times New Roman" panose="02020603050405020304" pitchFamily="18" charset="0"/>
                <a:ea typeface="黑体" panose="02010609060101010101" charset="-122"/>
              </a:rPr>
              <a:t>酶解法</a:t>
            </a:r>
            <a:endParaRPr lang="zh-CN" altLang="zh-CN" sz="2800">
              <a:latin typeface="Times New Roman" panose="02020603050405020304" pitchFamily="18" charset="0"/>
              <a:ea typeface="黑体" panose="02010609060101010101" charset="-122"/>
            </a:endParaRPr>
          </a:p>
        </p:txBody>
      </p:sp>
      <p:sp>
        <p:nvSpPr>
          <p:cNvPr id="26" name="直接连接符 112662"/>
          <p:cNvSpPr>
            <a:spLocks noChangeShapeType="1"/>
          </p:cNvSpPr>
          <p:nvPr/>
        </p:nvSpPr>
        <p:spPr bwMode="auto">
          <a:xfrm rot="10020000" flipH="1">
            <a:off x="1450340" y="1107758"/>
            <a:ext cx="177800" cy="636588"/>
          </a:xfrm>
          <a:prstGeom prst="line">
            <a:avLst/>
          </a:prstGeom>
          <a:ln w="19050">
            <a:solidFill>
              <a:srgbClr val="44684D"/>
            </a:solidFill>
            <a:tailEnd type="triangle" w="med" len="med"/>
          </a:ln>
          <a:extLst>
            <a:ext uri="{909E8E84-426E-40DD-AFC4-6F175D3DCCD1}">
              <a14:hiddenFill xmlns:a14="http://schemas.microsoft.com/office/drawing/2010/main">
                <a:noFill/>
              </a14:hiddenFill>
            </a:ext>
          </a:extLst>
        </p:spPr>
        <p:style>
          <a:lnRef idx="1">
            <a:schemeClr val="dk1"/>
          </a:lnRef>
          <a:fillRef idx="0">
            <a:schemeClr val="dk1"/>
          </a:fillRef>
          <a:effectRef idx="0">
            <a:schemeClr val="dk1"/>
          </a:effectRef>
          <a:fontRef idx="minor">
            <a:schemeClr val="tx1"/>
          </a:fontRef>
        </p:style>
        <p:txBody>
          <a:bodyPr/>
          <a:lstStyle/>
          <a:p>
            <a:pPr fontAlgn="base"/>
            <a:endParaRPr lang="zh-CN" altLang="en-US" strike="noStrike" noProof="1"/>
          </a:p>
        </p:txBody>
      </p:sp>
      <p:sp>
        <p:nvSpPr>
          <p:cNvPr id="28" name="左大括号 27"/>
          <p:cNvSpPr/>
          <p:nvPr/>
        </p:nvSpPr>
        <p:spPr>
          <a:xfrm>
            <a:off x="2303780" y="580073"/>
            <a:ext cx="184150" cy="681038"/>
          </a:xfrm>
          <a:prstGeom prst="leftBrace">
            <a:avLst/>
          </a:prstGeom>
          <a:ln w="19050">
            <a:solidFill>
              <a:srgbClr val="476F4F"/>
            </a:solidFill>
          </a:ln>
        </p:spPr>
        <p:style>
          <a:lnRef idx="1">
            <a:schemeClr val="dk1"/>
          </a:lnRef>
          <a:fillRef idx="0">
            <a:schemeClr val="dk1"/>
          </a:fillRef>
          <a:effectRef idx="0">
            <a:schemeClr val="dk1"/>
          </a:effectRef>
          <a:fontRef idx="minor">
            <a:schemeClr val="tx1"/>
          </a:fontRef>
        </p:style>
        <p:txBody>
          <a:bodyPr rtlCol="0" anchor="ctr"/>
          <a:lstStyle/>
          <a:p>
            <a:pPr algn="ctr" fontAlgn="base"/>
            <a:endParaRPr lang="zh-CN" altLang="en-US" sz="2800" strike="noStrike" noProof="1">
              <a:latin typeface="Times New Roman" panose="02020603050405020304" pitchFamily="18" charset="0"/>
              <a:ea typeface="黑体" panose="02010609060101010101" charset="-122"/>
              <a:cs typeface="Times New Roman" panose="02020603050405020304" pitchFamily="18" charset="0"/>
            </a:endParaRPr>
          </a:p>
        </p:txBody>
      </p:sp>
      <p:sp>
        <p:nvSpPr>
          <p:cNvPr id="29" name="文本框 112652"/>
          <p:cNvSpPr txBox="1"/>
          <p:nvPr/>
        </p:nvSpPr>
        <p:spPr>
          <a:xfrm>
            <a:off x="2413635" y="334645"/>
            <a:ext cx="2074545" cy="521970"/>
          </a:xfrm>
          <a:prstGeom prst="rect">
            <a:avLst/>
          </a:prstGeom>
          <a:noFill/>
          <a:ln w="9525">
            <a:noFill/>
          </a:ln>
        </p:spPr>
        <p:txBody>
          <a:bodyPr wrap="square" anchor="t">
            <a:spAutoFit/>
          </a:bodyPr>
          <a:lstStyle/>
          <a:p>
            <a:pPr>
              <a:spcBef>
                <a:spcPct val="50000"/>
              </a:spcBef>
            </a:pPr>
            <a:r>
              <a:rPr lang="zh-CN" altLang="zh-CN" sz="2800">
                <a:latin typeface="Times New Roman" panose="02020603050405020304" pitchFamily="18" charset="0"/>
                <a:ea typeface="黑体" panose="02010609060101010101" charset="-122"/>
              </a:rPr>
              <a:t>果胶酶</a:t>
            </a:r>
            <a:endParaRPr lang="zh-CN" altLang="zh-CN" sz="2800">
              <a:latin typeface="Times New Roman" panose="02020603050405020304" pitchFamily="18" charset="0"/>
              <a:ea typeface="黑体" panose="02010609060101010101" charset="-122"/>
            </a:endParaRPr>
          </a:p>
        </p:txBody>
      </p:sp>
      <p:sp>
        <p:nvSpPr>
          <p:cNvPr id="27" name="文本框 112652"/>
          <p:cNvSpPr txBox="1"/>
          <p:nvPr/>
        </p:nvSpPr>
        <p:spPr>
          <a:xfrm>
            <a:off x="1281113" y="1710055"/>
            <a:ext cx="696912" cy="953135"/>
          </a:xfrm>
          <a:prstGeom prst="rect">
            <a:avLst/>
          </a:prstGeom>
          <a:noFill/>
          <a:ln w="9525">
            <a:noFill/>
          </a:ln>
        </p:spPr>
        <p:txBody>
          <a:bodyPr wrap="square" anchor="t">
            <a:spAutoFit/>
          </a:bodyPr>
          <a:lstStyle/>
          <a:p>
            <a:pPr>
              <a:spcBef>
                <a:spcPct val="50000"/>
              </a:spcBef>
            </a:pPr>
            <a:r>
              <a:rPr lang="zh-CN" altLang="zh-CN" sz="2800">
                <a:latin typeface="Times New Roman" panose="02020603050405020304" pitchFamily="18" charset="0"/>
                <a:ea typeface="黑体" panose="02010609060101010101" charset="-122"/>
              </a:rPr>
              <a:t>去壁</a:t>
            </a:r>
            <a:endParaRPr lang="zh-CN" altLang="zh-CN" sz="2800">
              <a:latin typeface="Times New Roman" panose="02020603050405020304" pitchFamily="18" charset="0"/>
              <a:ea typeface="黑体" panose="02010609060101010101" charset="-122"/>
            </a:endParaRPr>
          </a:p>
        </p:txBody>
      </p:sp>
      <p:sp>
        <p:nvSpPr>
          <p:cNvPr id="30" name="文本框 112652"/>
          <p:cNvSpPr txBox="1"/>
          <p:nvPr/>
        </p:nvSpPr>
        <p:spPr>
          <a:xfrm>
            <a:off x="2487930" y="906780"/>
            <a:ext cx="1856105" cy="521970"/>
          </a:xfrm>
          <a:prstGeom prst="rect">
            <a:avLst/>
          </a:prstGeom>
          <a:noFill/>
          <a:ln w="9525">
            <a:noFill/>
          </a:ln>
        </p:spPr>
        <p:txBody>
          <a:bodyPr wrap="square" anchor="t">
            <a:spAutoFit/>
          </a:bodyPr>
          <a:lstStyle/>
          <a:p>
            <a:pPr>
              <a:spcBef>
                <a:spcPct val="50000"/>
              </a:spcBef>
            </a:pPr>
            <a:r>
              <a:rPr lang="zh-CN" altLang="zh-CN" sz="2800">
                <a:latin typeface="Times New Roman" panose="02020603050405020304" pitchFamily="18" charset="0"/>
                <a:ea typeface="黑体" panose="02010609060101010101" charset="-122"/>
              </a:rPr>
              <a:t>纤维素酶</a:t>
            </a:r>
            <a:endParaRPr lang="zh-CN" altLang="zh-CN" sz="2800">
              <a:latin typeface="Times New Roman" panose="02020603050405020304" pitchFamily="18" charset="0"/>
              <a:ea typeface="黑体" panose="02010609060101010101" charset="-122"/>
            </a:endParaRPr>
          </a:p>
        </p:txBody>
      </p:sp>
      <p:sp>
        <p:nvSpPr>
          <p:cNvPr id="31" name="文本框 112652"/>
          <p:cNvSpPr txBox="1"/>
          <p:nvPr/>
        </p:nvSpPr>
        <p:spPr>
          <a:xfrm>
            <a:off x="1469390" y="4302125"/>
            <a:ext cx="1852295" cy="521970"/>
          </a:xfrm>
          <a:prstGeom prst="rect">
            <a:avLst/>
          </a:prstGeom>
          <a:noFill/>
          <a:ln w="9525">
            <a:noFill/>
          </a:ln>
        </p:spPr>
        <p:txBody>
          <a:bodyPr wrap="square" anchor="t">
            <a:spAutoFit/>
          </a:bodyPr>
          <a:lstStyle/>
          <a:p>
            <a:pPr>
              <a:spcBef>
                <a:spcPct val="50000"/>
              </a:spcBef>
            </a:pPr>
            <a:r>
              <a:rPr lang="en-US" altLang="zh-CN" sz="2800">
                <a:latin typeface="Times New Roman" panose="02020603050405020304" pitchFamily="18" charset="0"/>
                <a:ea typeface="黑体" panose="02010609060101010101" charset="-122"/>
                <a:cs typeface="Times New Roman" panose="02020603050405020304" pitchFamily="18" charset="0"/>
              </a:rPr>
              <a:t>B</a:t>
            </a:r>
            <a:r>
              <a:rPr lang="zh-CN" altLang="en-US" sz="2800">
                <a:latin typeface="Times New Roman" panose="02020603050405020304" pitchFamily="18" charset="0"/>
                <a:ea typeface="黑体" panose="02010609060101010101" charset="-122"/>
                <a:cs typeface="Times New Roman" panose="02020603050405020304" pitchFamily="18" charset="0"/>
              </a:rPr>
              <a:t>原生质体</a:t>
            </a:r>
            <a:endParaRPr lang="en-US" altLang="zh-CN" sz="2800">
              <a:latin typeface="Times New Roman" panose="02020603050405020304" pitchFamily="18" charset="0"/>
              <a:ea typeface="黑体" panose="02010609060101010101" charset="-122"/>
              <a:cs typeface="Times New Roman" panose="02020603050405020304" pitchFamily="18" charset="0"/>
            </a:endParaRPr>
          </a:p>
        </p:txBody>
      </p:sp>
      <p:sp>
        <p:nvSpPr>
          <p:cNvPr id="32" name="文本框 112652"/>
          <p:cNvSpPr txBox="1"/>
          <p:nvPr/>
        </p:nvSpPr>
        <p:spPr>
          <a:xfrm>
            <a:off x="1370330" y="2625090"/>
            <a:ext cx="1999615" cy="521970"/>
          </a:xfrm>
          <a:prstGeom prst="rect">
            <a:avLst/>
          </a:prstGeom>
          <a:noFill/>
          <a:ln w="9525">
            <a:noFill/>
          </a:ln>
        </p:spPr>
        <p:txBody>
          <a:bodyPr wrap="square" anchor="t">
            <a:spAutoFit/>
          </a:bodyPr>
          <a:lstStyle/>
          <a:p>
            <a:pPr>
              <a:spcBef>
                <a:spcPct val="50000"/>
              </a:spcBef>
            </a:pPr>
            <a:r>
              <a:rPr lang="en-US" altLang="zh-CN" sz="2800">
                <a:latin typeface="Times New Roman" panose="02020603050405020304" pitchFamily="18" charset="0"/>
                <a:ea typeface="黑体" panose="02010609060101010101" charset="-122"/>
                <a:cs typeface="Times New Roman" panose="02020603050405020304" pitchFamily="18" charset="0"/>
              </a:rPr>
              <a:t>A</a:t>
            </a:r>
            <a:r>
              <a:rPr lang="zh-CN" altLang="en-US" sz="2800">
                <a:latin typeface="Times New Roman" panose="02020603050405020304" pitchFamily="18" charset="0"/>
                <a:ea typeface="黑体" panose="02010609060101010101" charset="-122"/>
                <a:cs typeface="Times New Roman" panose="02020603050405020304" pitchFamily="18" charset="0"/>
              </a:rPr>
              <a:t>原生质体</a:t>
            </a:r>
            <a:endParaRPr lang="en-US" altLang="zh-CN" sz="2800">
              <a:latin typeface="Times New Roman" panose="02020603050405020304" pitchFamily="18" charset="0"/>
              <a:ea typeface="黑体" panose="02010609060101010101" charset="-122"/>
              <a:cs typeface="Times New Roman" panose="02020603050405020304" pitchFamily="18" charset="0"/>
            </a:endParaRPr>
          </a:p>
        </p:txBody>
      </p:sp>
      <p:sp>
        <p:nvSpPr>
          <p:cNvPr id="33" name="文本框 112652"/>
          <p:cNvSpPr txBox="1"/>
          <p:nvPr/>
        </p:nvSpPr>
        <p:spPr>
          <a:xfrm>
            <a:off x="3783965" y="3870960"/>
            <a:ext cx="2052320" cy="953135"/>
          </a:xfrm>
          <a:prstGeom prst="rect">
            <a:avLst/>
          </a:prstGeom>
          <a:noFill/>
          <a:ln w="9525">
            <a:noFill/>
          </a:ln>
        </p:spPr>
        <p:txBody>
          <a:bodyPr wrap="square" anchor="t">
            <a:spAutoFit/>
          </a:bodyPr>
          <a:lstStyle/>
          <a:p>
            <a:pPr>
              <a:spcBef>
                <a:spcPct val="50000"/>
              </a:spcBef>
            </a:pPr>
            <a:r>
              <a:rPr lang="zh-CN" altLang="en-US" sz="2800">
                <a:latin typeface="Times New Roman" panose="02020603050405020304" pitchFamily="18" charset="0"/>
                <a:ea typeface="黑体" panose="02010609060101010101" charset="-122"/>
              </a:rPr>
              <a:t>正在融合的原生质体</a:t>
            </a:r>
            <a:endParaRPr lang="zh-CN" altLang="en-US" sz="2800">
              <a:latin typeface="Times New Roman" panose="02020603050405020304" pitchFamily="18" charset="0"/>
              <a:ea typeface="黑体" panose="02010609060101010101" charset="-122"/>
            </a:endParaRPr>
          </a:p>
        </p:txBody>
      </p:sp>
      <p:sp>
        <p:nvSpPr>
          <p:cNvPr id="36" name="文本框 112652"/>
          <p:cNvSpPr txBox="1"/>
          <p:nvPr/>
        </p:nvSpPr>
        <p:spPr>
          <a:xfrm>
            <a:off x="3124200" y="1428750"/>
            <a:ext cx="427038" cy="2676525"/>
          </a:xfrm>
          <a:prstGeom prst="rect">
            <a:avLst/>
          </a:prstGeom>
          <a:noFill/>
          <a:ln w="9525">
            <a:noFill/>
          </a:ln>
        </p:spPr>
        <p:txBody>
          <a:bodyPr wrap="square" anchor="t">
            <a:spAutoFit/>
          </a:bodyPr>
          <a:lstStyle/>
          <a:p>
            <a:pPr>
              <a:spcBef>
                <a:spcPct val="50000"/>
              </a:spcBef>
            </a:pPr>
            <a:r>
              <a:rPr lang="zh-CN" altLang="en-US" sz="2800">
                <a:latin typeface="Times New Roman" panose="02020603050405020304" pitchFamily="18" charset="0"/>
                <a:ea typeface="黑体" panose="02010609060101010101" charset="-122"/>
              </a:rPr>
              <a:t>原生质体融合</a:t>
            </a:r>
            <a:endParaRPr lang="zh-CN" altLang="en-US" sz="2800">
              <a:latin typeface="Times New Roman" panose="02020603050405020304" pitchFamily="18" charset="0"/>
              <a:ea typeface="黑体" panose="02010609060101010101" charset="-122"/>
            </a:endParaRPr>
          </a:p>
        </p:txBody>
      </p:sp>
      <p:sp>
        <p:nvSpPr>
          <p:cNvPr id="37" name="直接连接符 112662"/>
          <p:cNvSpPr>
            <a:spLocks noChangeShapeType="1"/>
          </p:cNvSpPr>
          <p:nvPr/>
        </p:nvSpPr>
        <p:spPr bwMode="auto">
          <a:xfrm rot="13620000">
            <a:off x="3813175" y="754380"/>
            <a:ext cx="377825" cy="1509395"/>
          </a:xfrm>
          <a:prstGeom prst="line">
            <a:avLst/>
          </a:prstGeom>
          <a:ln w="19050">
            <a:solidFill>
              <a:srgbClr val="44684D"/>
            </a:solidFill>
            <a:tailEnd type="triangle" w="med" len="med"/>
          </a:ln>
          <a:extLst>
            <a:ext uri="{909E8E84-426E-40DD-AFC4-6F175D3DCCD1}">
              <a14:hiddenFill xmlns:a14="http://schemas.microsoft.com/office/drawing/2010/main">
                <a:noFill/>
              </a14:hiddenFill>
            </a:ext>
          </a:extLst>
        </p:spPr>
        <p:style>
          <a:lnRef idx="1">
            <a:schemeClr val="dk1"/>
          </a:lnRef>
          <a:fillRef idx="0">
            <a:schemeClr val="dk1"/>
          </a:fillRef>
          <a:effectRef idx="0">
            <a:schemeClr val="dk1"/>
          </a:effectRef>
          <a:fontRef idx="minor">
            <a:schemeClr val="tx1"/>
          </a:fontRef>
        </p:style>
        <p:txBody>
          <a:bodyPr/>
          <a:lstStyle/>
          <a:p>
            <a:pPr fontAlgn="base"/>
            <a:endParaRPr lang="zh-CN" altLang="en-US" strike="noStrike" noProof="1"/>
          </a:p>
        </p:txBody>
      </p:sp>
      <p:sp>
        <p:nvSpPr>
          <p:cNvPr id="38" name="文本框 112652"/>
          <p:cNvSpPr txBox="1"/>
          <p:nvPr/>
        </p:nvSpPr>
        <p:spPr>
          <a:xfrm>
            <a:off x="4335463" y="-23177"/>
            <a:ext cx="1004887" cy="1383665"/>
          </a:xfrm>
          <a:prstGeom prst="rect">
            <a:avLst/>
          </a:prstGeom>
          <a:noFill/>
          <a:ln w="117475">
            <a:noFill/>
          </a:ln>
        </p:spPr>
        <p:txBody>
          <a:bodyPr wrap="square" anchor="t">
            <a:spAutoFit/>
          </a:bodyPr>
          <a:lstStyle/>
          <a:p>
            <a:pPr>
              <a:spcBef>
                <a:spcPct val="50000"/>
              </a:spcBef>
            </a:pPr>
            <a:r>
              <a:rPr lang="zh-CN" altLang="en-US" sz="2800">
                <a:latin typeface="Times New Roman" panose="02020603050405020304" pitchFamily="18" charset="0"/>
                <a:ea typeface="黑体" panose="02010609060101010101" charset="-122"/>
              </a:rPr>
              <a:t>人工诱导方法</a:t>
            </a:r>
            <a:endParaRPr lang="zh-CN" altLang="en-US" sz="2800">
              <a:latin typeface="Times New Roman" panose="02020603050405020304" pitchFamily="18" charset="0"/>
              <a:ea typeface="黑体" panose="02010609060101010101" charset="-122"/>
            </a:endParaRPr>
          </a:p>
        </p:txBody>
      </p:sp>
      <p:sp>
        <p:nvSpPr>
          <p:cNvPr id="39" name="左大括号 38"/>
          <p:cNvSpPr/>
          <p:nvPr/>
        </p:nvSpPr>
        <p:spPr>
          <a:xfrm>
            <a:off x="5180965" y="199390"/>
            <a:ext cx="97790" cy="791845"/>
          </a:xfrm>
          <a:prstGeom prst="leftBrace">
            <a:avLst/>
          </a:prstGeom>
          <a:ln w="25400">
            <a:solidFill>
              <a:schemeClr val="accent1"/>
            </a:solidFill>
          </a:ln>
        </p:spPr>
        <p:style>
          <a:lnRef idx="1">
            <a:schemeClr val="dk1"/>
          </a:lnRef>
          <a:fillRef idx="0">
            <a:schemeClr val="dk1"/>
          </a:fillRef>
          <a:effectRef idx="0">
            <a:schemeClr val="dk1"/>
          </a:effectRef>
          <a:fontRef idx="minor">
            <a:schemeClr val="tx1"/>
          </a:fontRef>
        </p:style>
        <p:txBody>
          <a:bodyPr rtlCol="0" anchor="ctr"/>
          <a:lstStyle/>
          <a:p>
            <a:pPr algn="ctr" fontAlgn="base"/>
            <a:endParaRPr lang="zh-CN" altLang="en-US" sz="2800" strike="noStrike" noProof="1">
              <a:latin typeface="Times New Roman" panose="02020603050405020304" pitchFamily="18" charset="0"/>
              <a:ea typeface="黑体" panose="02010609060101010101" charset="-122"/>
              <a:cs typeface="Times New Roman" panose="02020603050405020304" pitchFamily="18" charset="0"/>
            </a:endParaRPr>
          </a:p>
        </p:txBody>
      </p:sp>
      <p:sp>
        <p:nvSpPr>
          <p:cNvPr id="40" name="文本框 112652"/>
          <p:cNvSpPr txBox="1"/>
          <p:nvPr/>
        </p:nvSpPr>
        <p:spPr>
          <a:xfrm>
            <a:off x="5229225" y="58420"/>
            <a:ext cx="1630680" cy="478155"/>
          </a:xfrm>
          <a:prstGeom prst="rect">
            <a:avLst/>
          </a:prstGeom>
          <a:noFill/>
          <a:ln w="9525">
            <a:noFill/>
          </a:ln>
        </p:spPr>
        <p:txBody>
          <a:bodyPr wrap="square" anchor="t">
            <a:spAutoFit/>
          </a:bodyPr>
          <a:lstStyle/>
          <a:p>
            <a:pPr>
              <a:lnSpc>
                <a:spcPct val="90000"/>
              </a:lnSpc>
              <a:spcBef>
                <a:spcPct val="50000"/>
              </a:spcBef>
            </a:pPr>
            <a:r>
              <a:rPr lang="zh-CN" altLang="zh-CN" sz="2800">
                <a:latin typeface="Times New Roman" panose="02020603050405020304" pitchFamily="18" charset="0"/>
                <a:ea typeface="黑体" panose="02010609060101010101" charset="-122"/>
                <a:cs typeface="Times New Roman" panose="02020603050405020304" pitchFamily="18" charset="0"/>
              </a:rPr>
              <a:t>物理法</a:t>
            </a:r>
            <a:r>
              <a:rPr lang="en-US" altLang="zh-CN" sz="2800">
                <a:latin typeface="Times New Roman" panose="02020603050405020304" pitchFamily="18" charset="0"/>
                <a:ea typeface="黑体" panose="02010609060101010101" charset="-122"/>
                <a:cs typeface="Times New Roman" panose="02020603050405020304" pitchFamily="18" charset="0"/>
              </a:rPr>
              <a:t>:</a:t>
            </a:r>
            <a:endParaRPr lang="en-US" altLang="zh-CN" sz="2800">
              <a:latin typeface="Times New Roman" panose="02020603050405020304" pitchFamily="18" charset="0"/>
              <a:ea typeface="黑体" panose="02010609060101010101" charset="-122"/>
              <a:cs typeface="Times New Roman" panose="02020603050405020304" pitchFamily="18" charset="0"/>
            </a:endParaRPr>
          </a:p>
        </p:txBody>
      </p:sp>
      <p:sp>
        <p:nvSpPr>
          <p:cNvPr id="41" name="文本框 112652"/>
          <p:cNvSpPr txBox="1"/>
          <p:nvPr/>
        </p:nvSpPr>
        <p:spPr>
          <a:xfrm>
            <a:off x="5229225" y="660400"/>
            <a:ext cx="1612900" cy="435610"/>
          </a:xfrm>
          <a:prstGeom prst="rect">
            <a:avLst/>
          </a:prstGeom>
          <a:noFill/>
          <a:ln w="9525">
            <a:noFill/>
          </a:ln>
        </p:spPr>
        <p:txBody>
          <a:bodyPr wrap="square" anchor="t">
            <a:spAutoFit/>
          </a:bodyPr>
          <a:lstStyle/>
          <a:p>
            <a:pPr>
              <a:lnSpc>
                <a:spcPct val="80000"/>
              </a:lnSpc>
              <a:spcBef>
                <a:spcPct val="50000"/>
              </a:spcBef>
            </a:pPr>
            <a:r>
              <a:rPr lang="zh-CN" altLang="zh-CN" sz="2800">
                <a:latin typeface="Times New Roman" panose="02020603050405020304" pitchFamily="18" charset="0"/>
                <a:ea typeface="黑体" panose="02010609060101010101" charset="-122"/>
                <a:cs typeface="Times New Roman" panose="02020603050405020304" pitchFamily="18" charset="0"/>
              </a:rPr>
              <a:t>化学法</a:t>
            </a:r>
            <a:r>
              <a:rPr lang="en-US" altLang="zh-CN" sz="2800">
                <a:latin typeface="Times New Roman" panose="02020603050405020304" pitchFamily="18" charset="0"/>
                <a:ea typeface="黑体" panose="02010609060101010101" charset="-122"/>
                <a:cs typeface="Times New Roman" panose="02020603050405020304" pitchFamily="18" charset="0"/>
              </a:rPr>
              <a:t>:</a:t>
            </a:r>
            <a:endParaRPr lang="en-US" altLang="zh-CN" sz="2800">
              <a:latin typeface="Times New Roman" panose="02020603050405020304" pitchFamily="18" charset="0"/>
              <a:ea typeface="黑体" panose="02010609060101010101" charset="-122"/>
              <a:cs typeface="Times New Roman" panose="02020603050405020304" pitchFamily="18" charset="0"/>
            </a:endParaRPr>
          </a:p>
        </p:txBody>
      </p:sp>
      <p:sp>
        <p:nvSpPr>
          <p:cNvPr id="43" name="文本框 112652"/>
          <p:cNvSpPr txBox="1"/>
          <p:nvPr/>
        </p:nvSpPr>
        <p:spPr>
          <a:xfrm>
            <a:off x="6434455" y="36830"/>
            <a:ext cx="3477895" cy="521970"/>
          </a:xfrm>
          <a:prstGeom prst="rect">
            <a:avLst/>
          </a:prstGeom>
          <a:noFill/>
          <a:ln w="9525">
            <a:noFill/>
          </a:ln>
        </p:spPr>
        <p:txBody>
          <a:bodyPr wrap="square" anchor="t">
            <a:spAutoFit/>
          </a:bodyPr>
          <a:lstStyle/>
          <a:p>
            <a:pPr>
              <a:spcBef>
                <a:spcPct val="50000"/>
              </a:spcBef>
            </a:pPr>
            <a:r>
              <a:rPr lang="zh-CN" altLang="zh-CN" sz="2800">
                <a:latin typeface="Times New Roman" panose="02020603050405020304" pitchFamily="18" charset="0"/>
                <a:ea typeface="黑体" panose="02010609060101010101" charset="-122"/>
              </a:rPr>
              <a:t>电融合法、离心法等</a:t>
            </a:r>
            <a:endParaRPr lang="zh-CN" altLang="zh-CN" sz="2800">
              <a:latin typeface="Times New Roman" panose="02020603050405020304" pitchFamily="18" charset="0"/>
              <a:ea typeface="黑体" panose="02010609060101010101" charset="-122"/>
            </a:endParaRPr>
          </a:p>
        </p:txBody>
      </p:sp>
      <p:sp>
        <p:nvSpPr>
          <p:cNvPr id="44" name="文本框 112652"/>
          <p:cNvSpPr txBox="1"/>
          <p:nvPr/>
        </p:nvSpPr>
        <p:spPr>
          <a:xfrm>
            <a:off x="6405880" y="580390"/>
            <a:ext cx="6007735" cy="521970"/>
          </a:xfrm>
          <a:prstGeom prst="rect">
            <a:avLst/>
          </a:prstGeom>
          <a:noFill/>
          <a:ln w="9525">
            <a:noFill/>
          </a:ln>
        </p:spPr>
        <p:txBody>
          <a:bodyPr wrap="square" anchor="t">
            <a:spAutoFit/>
          </a:bodyPr>
          <a:lstStyle/>
          <a:p>
            <a:pPr>
              <a:spcBef>
                <a:spcPct val="50000"/>
              </a:spcBef>
            </a:pPr>
            <a:r>
              <a:rPr lang="zh-CN" altLang="zh-CN" sz="2800">
                <a:latin typeface="Times New Roman" panose="02020603050405020304" pitchFamily="18" charset="0"/>
                <a:ea typeface="黑体" panose="02010609060101010101" charset="-122"/>
                <a:cs typeface="Times New Roman" panose="02020603050405020304" pitchFamily="18" charset="0"/>
              </a:rPr>
              <a:t>聚乙二醇</a:t>
            </a:r>
            <a:r>
              <a:rPr lang="zh-CN" altLang="zh-CN" sz="1600">
                <a:latin typeface="Times New Roman" panose="02020603050405020304" pitchFamily="18" charset="0"/>
                <a:ea typeface="黑体" panose="02010609060101010101" charset="-122"/>
                <a:cs typeface="Times New Roman" panose="02020603050405020304" pitchFamily="18" charset="0"/>
              </a:rPr>
              <a:t>（</a:t>
            </a:r>
            <a:r>
              <a:rPr lang="en-US" altLang="zh-CN" sz="1600">
                <a:latin typeface="Times New Roman" panose="02020603050405020304" pitchFamily="18" charset="0"/>
                <a:ea typeface="黑体" panose="02010609060101010101" charset="-122"/>
                <a:cs typeface="Times New Roman" panose="02020603050405020304" pitchFamily="18" charset="0"/>
              </a:rPr>
              <a:t>PEG</a:t>
            </a:r>
            <a:r>
              <a:rPr lang="zh-CN" altLang="zh-CN" sz="1600">
                <a:latin typeface="Times New Roman" panose="02020603050405020304" pitchFamily="18" charset="0"/>
                <a:ea typeface="黑体" panose="02010609060101010101" charset="-122"/>
                <a:cs typeface="Times New Roman" panose="02020603050405020304" pitchFamily="18" charset="0"/>
              </a:rPr>
              <a:t>）、</a:t>
            </a:r>
            <a:r>
              <a:rPr lang="zh-CN" altLang="zh-CN" sz="2800">
                <a:latin typeface="Times New Roman" panose="02020603050405020304" pitchFamily="18" charset="0"/>
                <a:ea typeface="黑体" panose="02010609060101010101" charset="-122"/>
                <a:cs typeface="Times New Roman" panose="02020603050405020304" pitchFamily="18" charset="0"/>
              </a:rPr>
              <a:t>高</a:t>
            </a:r>
            <a:r>
              <a:rPr lang="en-US" altLang="zh-CN" sz="2800">
                <a:latin typeface="Times New Roman" panose="02020603050405020304" pitchFamily="18" charset="0"/>
                <a:ea typeface="黑体" panose="02010609060101010101" charset="-122"/>
                <a:cs typeface="Times New Roman" panose="02020603050405020304" pitchFamily="18" charset="0"/>
              </a:rPr>
              <a:t>Ca</a:t>
            </a:r>
            <a:r>
              <a:rPr lang="en-US" altLang="zh-CN" sz="2800" baseline="30000">
                <a:latin typeface="Times New Roman" panose="02020603050405020304" pitchFamily="18" charset="0"/>
                <a:ea typeface="黑体" panose="02010609060101010101" charset="-122"/>
                <a:cs typeface="Times New Roman" panose="02020603050405020304" pitchFamily="18" charset="0"/>
              </a:rPr>
              <a:t>2＋</a:t>
            </a:r>
            <a:r>
              <a:rPr lang="en-US" altLang="zh-CN" sz="2800" baseline="-25000">
                <a:latin typeface="Times New Roman" panose="02020603050405020304" pitchFamily="18" charset="0"/>
                <a:ea typeface="黑体" panose="02010609060101010101" charset="-122"/>
                <a:cs typeface="Times New Roman" panose="02020603050405020304" pitchFamily="18" charset="0"/>
              </a:rPr>
              <a:t>‾</a:t>
            </a:r>
            <a:r>
              <a:rPr lang="zh-CN" altLang="en-US" sz="2800">
                <a:latin typeface="Times New Roman" panose="02020603050405020304" pitchFamily="18" charset="0"/>
                <a:ea typeface="黑体" panose="02010609060101010101" charset="-122"/>
                <a:cs typeface="Times New Roman" panose="02020603050405020304" pitchFamily="18" charset="0"/>
              </a:rPr>
              <a:t>高</a:t>
            </a:r>
            <a:r>
              <a:rPr lang="en-US" altLang="zh-CN" sz="2800">
                <a:latin typeface="Times New Roman" panose="02020603050405020304" pitchFamily="18" charset="0"/>
                <a:ea typeface="黑体" panose="02010609060101010101" charset="-122"/>
                <a:cs typeface="Times New Roman" panose="02020603050405020304" pitchFamily="18" charset="0"/>
              </a:rPr>
              <a:t>pH</a:t>
            </a:r>
            <a:r>
              <a:rPr lang="zh-CN" altLang="en-US" sz="2800">
                <a:latin typeface="Times New Roman" panose="02020603050405020304" pitchFamily="18" charset="0"/>
                <a:ea typeface="黑体" panose="02010609060101010101" charset="-122"/>
                <a:cs typeface="Times New Roman" panose="02020603050405020304" pitchFamily="18" charset="0"/>
              </a:rPr>
              <a:t>融合法</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48" name="文本框 112652"/>
          <p:cNvSpPr txBox="1"/>
          <p:nvPr/>
        </p:nvSpPr>
        <p:spPr>
          <a:xfrm>
            <a:off x="6834188" y="2014538"/>
            <a:ext cx="390525" cy="1383665"/>
          </a:xfrm>
          <a:prstGeom prst="rect">
            <a:avLst/>
          </a:prstGeom>
          <a:noFill/>
          <a:ln w="9525">
            <a:noFill/>
          </a:ln>
        </p:spPr>
        <p:txBody>
          <a:bodyPr wrap="square" anchor="t">
            <a:spAutoFit/>
          </a:bodyPr>
          <a:lstStyle/>
          <a:p>
            <a:pPr>
              <a:spcBef>
                <a:spcPct val="50000"/>
              </a:spcBef>
            </a:pPr>
            <a:r>
              <a:rPr lang="zh-CN" altLang="zh-CN" sz="2800">
                <a:latin typeface="Times New Roman" panose="02020603050405020304" pitchFamily="18" charset="0"/>
                <a:ea typeface="黑体" panose="02010609060101010101" charset="-122"/>
              </a:rPr>
              <a:t>脱分化</a:t>
            </a:r>
            <a:endParaRPr lang="zh-CN" altLang="zh-CN" sz="2800">
              <a:latin typeface="Times New Roman" panose="02020603050405020304" pitchFamily="18" charset="0"/>
              <a:ea typeface="黑体" panose="02010609060101010101" charset="-122"/>
            </a:endParaRPr>
          </a:p>
        </p:txBody>
      </p:sp>
      <p:sp>
        <p:nvSpPr>
          <p:cNvPr id="49" name="文本框 112652"/>
          <p:cNvSpPr txBox="1"/>
          <p:nvPr/>
        </p:nvSpPr>
        <p:spPr>
          <a:xfrm>
            <a:off x="5822633" y="3870960"/>
            <a:ext cx="1479550" cy="953135"/>
          </a:xfrm>
          <a:prstGeom prst="rect">
            <a:avLst/>
          </a:prstGeom>
          <a:noFill/>
          <a:ln w="9525">
            <a:noFill/>
          </a:ln>
        </p:spPr>
        <p:txBody>
          <a:bodyPr wrap="square" anchor="t">
            <a:spAutoFit/>
          </a:bodyPr>
          <a:lstStyle/>
          <a:p>
            <a:pPr>
              <a:spcBef>
                <a:spcPct val="50000"/>
              </a:spcBef>
            </a:pPr>
            <a:r>
              <a:rPr lang="zh-CN" altLang="en-US" sz="2800">
                <a:latin typeface="Times New Roman" panose="02020603050405020304" pitchFamily="18" charset="0"/>
                <a:ea typeface="黑体" panose="02010609060101010101" charset="-122"/>
                <a:cs typeface="Times New Roman" panose="02020603050405020304" pitchFamily="18" charset="0"/>
              </a:rPr>
              <a:t>杂种细胞</a:t>
            </a:r>
            <a:r>
              <a:rPr lang="en-US" altLang="zh-CN" sz="2800">
                <a:latin typeface="Times New Roman" panose="02020603050405020304" pitchFamily="18" charset="0"/>
                <a:ea typeface="黑体" panose="02010609060101010101" charset="-122"/>
                <a:cs typeface="Times New Roman" panose="02020603050405020304" pitchFamily="18" charset="0"/>
              </a:rPr>
              <a:t>AB</a:t>
            </a:r>
            <a:endParaRPr lang="en-US" altLang="zh-CN" sz="2800">
              <a:latin typeface="Times New Roman" panose="02020603050405020304" pitchFamily="18" charset="0"/>
              <a:ea typeface="黑体" panose="02010609060101010101" charset="-122"/>
              <a:cs typeface="Times New Roman" panose="02020603050405020304" pitchFamily="18" charset="0"/>
            </a:endParaRPr>
          </a:p>
        </p:txBody>
      </p:sp>
      <p:sp>
        <p:nvSpPr>
          <p:cNvPr id="50" name="文本框 112652"/>
          <p:cNvSpPr txBox="1"/>
          <p:nvPr/>
        </p:nvSpPr>
        <p:spPr>
          <a:xfrm>
            <a:off x="7126605" y="3870960"/>
            <a:ext cx="1148715" cy="953135"/>
          </a:xfrm>
          <a:prstGeom prst="rect">
            <a:avLst/>
          </a:prstGeom>
          <a:noFill/>
          <a:ln w="9525">
            <a:noFill/>
          </a:ln>
        </p:spPr>
        <p:txBody>
          <a:bodyPr wrap="square" anchor="t">
            <a:spAutoFit/>
          </a:bodyPr>
          <a:lstStyle/>
          <a:p>
            <a:pPr>
              <a:spcBef>
                <a:spcPct val="50000"/>
              </a:spcBef>
            </a:pPr>
            <a:r>
              <a:rPr lang="zh-CN" altLang="en-US" sz="2800">
                <a:latin typeface="Times New Roman" panose="02020603050405020304" pitchFamily="18" charset="0"/>
                <a:ea typeface="黑体" panose="02010609060101010101" charset="-122"/>
              </a:rPr>
              <a:t>愈伤组织</a:t>
            </a:r>
            <a:endParaRPr lang="zh-CN" altLang="en-US" sz="2800">
              <a:latin typeface="Times New Roman" panose="02020603050405020304" pitchFamily="18" charset="0"/>
              <a:ea typeface="黑体" panose="02010609060101010101" charset="-122"/>
            </a:endParaRPr>
          </a:p>
        </p:txBody>
      </p:sp>
      <p:sp>
        <p:nvSpPr>
          <p:cNvPr id="51" name="文本框 112652"/>
          <p:cNvSpPr txBox="1"/>
          <p:nvPr/>
        </p:nvSpPr>
        <p:spPr>
          <a:xfrm>
            <a:off x="5478780" y="2014538"/>
            <a:ext cx="535940" cy="1383665"/>
          </a:xfrm>
          <a:prstGeom prst="rect">
            <a:avLst/>
          </a:prstGeom>
          <a:noFill/>
          <a:ln w="9525">
            <a:noFill/>
          </a:ln>
        </p:spPr>
        <p:txBody>
          <a:bodyPr wrap="square" anchor="t">
            <a:spAutoFit/>
          </a:bodyPr>
          <a:lstStyle/>
          <a:p>
            <a:pPr>
              <a:spcBef>
                <a:spcPct val="50000"/>
              </a:spcBef>
            </a:pPr>
            <a:r>
              <a:rPr lang="zh-CN" altLang="zh-CN" sz="2800">
                <a:latin typeface="Times New Roman" panose="02020603050405020304" pitchFamily="18" charset="0"/>
                <a:ea typeface="黑体" panose="02010609060101010101" charset="-122"/>
              </a:rPr>
              <a:t>再生壁</a:t>
            </a:r>
            <a:endParaRPr lang="zh-CN" altLang="zh-CN" sz="2800">
              <a:latin typeface="Times New Roman" panose="02020603050405020304" pitchFamily="18" charset="0"/>
              <a:ea typeface="黑体" panose="02010609060101010101" charset="-122"/>
            </a:endParaRPr>
          </a:p>
        </p:txBody>
      </p:sp>
      <p:sp>
        <p:nvSpPr>
          <p:cNvPr id="52" name="文本框 112652"/>
          <p:cNvSpPr txBox="1"/>
          <p:nvPr/>
        </p:nvSpPr>
        <p:spPr>
          <a:xfrm>
            <a:off x="7736205" y="2014538"/>
            <a:ext cx="390525" cy="1383665"/>
          </a:xfrm>
          <a:prstGeom prst="rect">
            <a:avLst/>
          </a:prstGeom>
          <a:noFill/>
          <a:ln w="9525">
            <a:noFill/>
          </a:ln>
        </p:spPr>
        <p:txBody>
          <a:bodyPr wrap="square" anchor="t">
            <a:spAutoFit/>
          </a:bodyPr>
          <a:lstStyle/>
          <a:p>
            <a:pPr>
              <a:spcBef>
                <a:spcPct val="50000"/>
              </a:spcBef>
            </a:pPr>
            <a:r>
              <a:rPr lang="zh-CN" altLang="zh-CN" sz="2800">
                <a:latin typeface="Times New Roman" panose="02020603050405020304" pitchFamily="18" charset="0"/>
                <a:ea typeface="黑体" panose="02010609060101010101" charset="-122"/>
              </a:rPr>
              <a:t>再分化</a:t>
            </a:r>
            <a:endParaRPr lang="zh-CN" altLang="zh-CN" sz="2800">
              <a:latin typeface="Times New Roman" panose="02020603050405020304" pitchFamily="18" charset="0"/>
              <a:ea typeface="黑体" panose="02010609060101010101" charset="-122"/>
            </a:endParaRPr>
          </a:p>
        </p:txBody>
      </p:sp>
      <p:sp>
        <p:nvSpPr>
          <p:cNvPr id="53" name="文本框 112652"/>
          <p:cNvSpPr txBox="1"/>
          <p:nvPr/>
        </p:nvSpPr>
        <p:spPr>
          <a:xfrm>
            <a:off x="8074025" y="3870960"/>
            <a:ext cx="1303020" cy="953135"/>
          </a:xfrm>
          <a:prstGeom prst="rect">
            <a:avLst/>
          </a:prstGeom>
          <a:noFill/>
          <a:ln w="9525">
            <a:noFill/>
          </a:ln>
        </p:spPr>
        <p:txBody>
          <a:bodyPr wrap="square" anchor="t">
            <a:spAutoFit/>
          </a:bodyPr>
          <a:lstStyle/>
          <a:p>
            <a:pPr>
              <a:spcBef>
                <a:spcPct val="50000"/>
              </a:spcBef>
            </a:pPr>
            <a:r>
              <a:rPr lang="zh-CN" altLang="en-US" sz="2800">
                <a:latin typeface="Times New Roman" panose="02020603050405020304" pitchFamily="18" charset="0"/>
                <a:ea typeface="黑体" panose="02010609060101010101" charset="-122"/>
              </a:rPr>
              <a:t>再生出小植株</a:t>
            </a:r>
            <a:endParaRPr lang="zh-CN" altLang="en-US" sz="2800">
              <a:latin typeface="Times New Roman" panose="02020603050405020304" pitchFamily="18" charset="0"/>
              <a:ea typeface="黑体" panose="02010609060101010101" charset="-122"/>
            </a:endParaRPr>
          </a:p>
        </p:txBody>
      </p:sp>
      <p:sp>
        <p:nvSpPr>
          <p:cNvPr id="54" name="文本框 112652"/>
          <p:cNvSpPr txBox="1"/>
          <p:nvPr/>
        </p:nvSpPr>
        <p:spPr>
          <a:xfrm>
            <a:off x="9388475" y="3870960"/>
            <a:ext cx="1249680" cy="953135"/>
          </a:xfrm>
          <a:prstGeom prst="rect">
            <a:avLst/>
          </a:prstGeom>
          <a:noFill/>
          <a:ln w="9525">
            <a:noFill/>
          </a:ln>
        </p:spPr>
        <p:txBody>
          <a:bodyPr wrap="square" anchor="t">
            <a:spAutoFit/>
          </a:bodyPr>
          <a:lstStyle/>
          <a:p>
            <a:pPr>
              <a:spcBef>
                <a:spcPct val="50000"/>
              </a:spcBef>
            </a:pPr>
            <a:r>
              <a:rPr lang="zh-CN" altLang="en-US" sz="2800">
                <a:latin typeface="Times New Roman" panose="02020603050405020304" pitchFamily="18" charset="0"/>
                <a:ea typeface="黑体" panose="02010609060101010101" charset="-122"/>
                <a:cs typeface="Times New Roman" panose="02020603050405020304" pitchFamily="18" charset="0"/>
              </a:rPr>
              <a:t>杂种植株</a:t>
            </a:r>
            <a:r>
              <a:rPr lang="en-US" altLang="zh-CN" sz="2800">
                <a:latin typeface="Times New Roman" panose="02020603050405020304" pitchFamily="18" charset="0"/>
                <a:ea typeface="黑体" panose="02010609060101010101" charset="-122"/>
                <a:cs typeface="Times New Roman" panose="02020603050405020304" pitchFamily="18" charset="0"/>
              </a:rPr>
              <a:t>AB</a:t>
            </a:r>
            <a:endParaRPr lang="en-US" altLang="zh-CN" sz="2800">
              <a:latin typeface="Times New Roman" panose="02020603050405020304" pitchFamily="18" charset="0"/>
              <a:ea typeface="黑体" panose="02010609060101010101" charset="-122"/>
              <a:cs typeface="Times New Roman" panose="02020603050405020304" pitchFamily="18" charset="0"/>
            </a:endParaRPr>
          </a:p>
        </p:txBody>
      </p:sp>
      <p:sp>
        <p:nvSpPr>
          <p:cNvPr id="55" name="左大括号 54"/>
          <p:cNvSpPr/>
          <p:nvPr/>
        </p:nvSpPr>
        <p:spPr>
          <a:xfrm rot="16200000">
            <a:off x="2730327" y="2312180"/>
            <a:ext cx="288000" cy="5142865"/>
          </a:xfrm>
          <a:prstGeom prst="lef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base"/>
            <a:endParaRPr lang="zh-CN" altLang="en-US" sz="2800" strike="noStrike" noProof="1">
              <a:latin typeface="Times New Roman" panose="02020603050405020304" pitchFamily="18" charset="0"/>
              <a:ea typeface="黑体" panose="02010609060101010101" charset="-122"/>
              <a:cs typeface="Times New Roman" panose="02020603050405020304" pitchFamily="18" charset="0"/>
            </a:endParaRPr>
          </a:p>
        </p:txBody>
      </p:sp>
      <p:sp>
        <p:nvSpPr>
          <p:cNvPr id="56" name="左大括号 55"/>
          <p:cNvSpPr/>
          <p:nvPr/>
        </p:nvSpPr>
        <p:spPr>
          <a:xfrm rot="16200000">
            <a:off x="7913515" y="2661430"/>
            <a:ext cx="288000" cy="4444365"/>
          </a:xfrm>
          <a:prstGeom prst="lef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base"/>
            <a:endParaRPr lang="zh-CN" altLang="en-US" sz="2800" strike="noStrike" noProof="1">
              <a:latin typeface="Times New Roman" panose="02020603050405020304" pitchFamily="18" charset="0"/>
              <a:ea typeface="黑体" panose="02010609060101010101" charset="-122"/>
              <a:cs typeface="Times New Roman" panose="02020603050405020304" pitchFamily="18" charset="0"/>
            </a:endParaRPr>
          </a:p>
        </p:txBody>
      </p:sp>
      <p:sp>
        <p:nvSpPr>
          <p:cNvPr id="57" name="文本框 112652"/>
          <p:cNvSpPr txBox="1"/>
          <p:nvPr/>
        </p:nvSpPr>
        <p:spPr>
          <a:xfrm>
            <a:off x="1338580" y="5029200"/>
            <a:ext cx="3223895" cy="521970"/>
          </a:xfrm>
          <a:prstGeom prst="rect">
            <a:avLst/>
          </a:prstGeom>
          <a:noFill/>
          <a:ln w="9525">
            <a:noFill/>
          </a:ln>
        </p:spPr>
        <p:txBody>
          <a:bodyPr wrap="square" anchor="t">
            <a:spAutoFit/>
          </a:bodyPr>
          <a:lstStyle/>
          <a:p>
            <a:pPr>
              <a:spcBef>
                <a:spcPct val="50000"/>
              </a:spcBef>
            </a:pPr>
            <a:r>
              <a:rPr lang="zh-CN" altLang="en-US" sz="2800">
                <a:latin typeface="Times New Roman" panose="02020603050405020304" pitchFamily="18" charset="0"/>
                <a:ea typeface="黑体" panose="02010609060101010101" charset="-122"/>
              </a:rPr>
              <a:t>植物细胞融合技术</a:t>
            </a:r>
            <a:endParaRPr lang="zh-CN" altLang="en-US" sz="2800">
              <a:latin typeface="Times New Roman" panose="02020603050405020304" pitchFamily="18" charset="0"/>
              <a:ea typeface="黑体" panose="02010609060101010101" charset="-122"/>
            </a:endParaRPr>
          </a:p>
        </p:txBody>
      </p:sp>
      <p:sp>
        <p:nvSpPr>
          <p:cNvPr id="58" name="文本框 112652"/>
          <p:cNvSpPr txBox="1"/>
          <p:nvPr/>
        </p:nvSpPr>
        <p:spPr>
          <a:xfrm>
            <a:off x="6540500" y="5010150"/>
            <a:ext cx="3257550" cy="521970"/>
          </a:xfrm>
          <a:prstGeom prst="rect">
            <a:avLst/>
          </a:prstGeom>
          <a:noFill/>
          <a:ln w="9525">
            <a:noFill/>
          </a:ln>
        </p:spPr>
        <p:txBody>
          <a:bodyPr wrap="square" anchor="t">
            <a:spAutoFit/>
          </a:bodyPr>
          <a:lstStyle/>
          <a:p>
            <a:pPr>
              <a:spcBef>
                <a:spcPct val="50000"/>
              </a:spcBef>
            </a:pPr>
            <a:r>
              <a:rPr lang="zh-CN" altLang="en-US" sz="2800">
                <a:latin typeface="Times New Roman" panose="02020603050405020304" pitchFamily="18" charset="0"/>
                <a:ea typeface="黑体" panose="02010609060101010101" charset="-122"/>
              </a:rPr>
              <a:t>植物组织培养技术</a:t>
            </a:r>
            <a:endParaRPr lang="zh-CN" altLang="en-US" sz="2800">
              <a:latin typeface="Times New Roman" panose="02020603050405020304" pitchFamily="18" charset="0"/>
              <a:ea typeface="黑体" panose="02010609060101010101" charset="-122"/>
            </a:endParaRPr>
          </a:p>
        </p:txBody>
      </p:sp>
      <p:sp>
        <p:nvSpPr>
          <p:cNvPr id="60" name="文本框 112652"/>
          <p:cNvSpPr txBox="1"/>
          <p:nvPr/>
        </p:nvSpPr>
        <p:spPr>
          <a:xfrm>
            <a:off x="1279843" y="3287395"/>
            <a:ext cx="696912" cy="953135"/>
          </a:xfrm>
          <a:prstGeom prst="rect">
            <a:avLst/>
          </a:prstGeom>
          <a:noFill/>
          <a:ln w="9525">
            <a:noFill/>
          </a:ln>
        </p:spPr>
        <p:txBody>
          <a:bodyPr wrap="square" anchor="t">
            <a:spAutoFit/>
          </a:bodyPr>
          <a:lstStyle/>
          <a:p>
            <a:pPr>
              <a:spcBef>
                <a:spcPct val="50000"/>
              </a:spcBef>
            </a:pPr>
            <a:r>
              <a:rPr lang="zh-CN" altLang="zh-CN" sz="2800">
                <a:latin typeface="Times New Roman" panose="02020603050405020304" pitchFamily="18" charset="0"/>
                <a:ea typeface="黑体" panose="02010609060101010101" charset="-122"/>
              </a:rPr>
              <a:t>去壁</a:t>
            </a:r>
            <a:endParaRPr lang="zh-CN" altLang="zh-CN" sz="2800">
              <a:latin typeface="Times New Roman" panose="02020603050405020304" pitchFamily="18" charset="0"/>
              <a:ea typeface="黑体" panose="02010609060101010101" charset="-122"/>
            </a:endParaRPr>
          </a:p>
        </p:txBody>
      </p:sp>
      <p:cxnSp>
        <p:nvCxnSpPr>
          <p:cNvPr id="2" name="直接箭头连接符 1"/>
          <p:cNvCxnSpPr/>
          <p:nvPr/>
        </p:nvCxnSpPr>
        <p:spPr>
          <a:xfrm flipH="1">
            <a:off x="2909570" y="5480050"/>
            <a:ext cx="0" cy="347663"/>
          </a:xfrm>
          <a:prstGeom prst="straightConnector1">
            <a:avLst/>
          </a:prstGeom>
          <a:ln w="19050">
            <a:solidFill>
              <a:srgbClr val="C00000"/>
            </a:solidFill>
            <a:tailEnd type="arrow" w="med" len="med"/>
          </a:ln>
        </p:spPr>
        <p:style>
          <a:lnRef idx="1">
            <a:schemeClr val="dk1"/>
          </a:lnRef>
          <a:fillRef idx="0">
            <a:schemeClr val="dk1"/>
          </a:fillRef>
          <a:effectRef idx="0">
            <a:schemeClr val="dk1"/>
          </a:effectRef>
          <a:fontRef idx="minor">
            <a:schemeClr val="tx1"/>
          </a:fontRef>
        </p:style>
      </p:cxnSp>
      <p:cxnSp>
        <p:nvCxnSpPr>
          <p:cNvPr id="3" name="直接箭头连接符 2"/>
          <p:cNvCxnSpPr/>
          <p:nvPr/>
        </p:nvCxnSpPr>
        <p:spPr>
          <a:xfrm>
            <a:off x="8074025" y="5405755"/>
            <a:ext cx="16510" cy="419100"/>
          </a:xfrm>
          <a:prstGeom prst="straightConnector1">
            <a:avLst/>
          </a:prstGeom>
          <a:ln w="19050">
            <a:solidFill>
              <a:srgbClr val="C00000"/>
            </a:solidFill>
            <a:tailEnd type="arrow" w="med" len="med"/>
          </a:ln>
        </p:spPr>
        <p:style>
          <a:lnRef idx="1">
            <a:schemeClr val="dk1"/>
          </a:lnRef>
          <a:fillRef idx="0">
            <a:schemeClr val="dk1"/>
          </a:fillRef>
          <a:effectRef idx="0">
            <a:schemeClr val="dk1"/>
          </a:effectRef>
          <a:fontRef idx="minor">
            <a:schemeClr val="tx1"/>
          </a:fontRef>
        </p:style>
      </p:cxnSp>
      <p:sp>
        <p:nvSpPr>
          <p:cNvPr id="4" name="文本框 3"/>
          <p:cNvSpPr txBox="1"/>
          <p:nvPr/>
        </p:nvSpPr>
        <p:spPr>
          <a:xfrm>
            <a:off x="1045210" y="5701030"/>
            <a:ext cx="4217670" cy="521970"/>
          </a:xfrm>
          <a:prstGeom prst="rect">
            <a:avLst/>
          </a:prstGeom>
          <a:noFill/>
          <a:ln w="9525">
            <a:noFill/>
          </a:ln>
        </p:spPr>
        <p:txBody>
          <a:bodyPr wrap="square" anchor="t">
            <a:spAutoFit/>
          </a:bodyPr>
          <a:lstStyle/>
          <a:p>
            <a:r>
              <a:rPr lang="zh-CN" altLang="en-US" sz="2800">
                <a:solidFill>
                  <a:srgbClr val="FF0000"/>
                </a:solidFill>
                <a:latin typeface="Times New Roman" panose="02020603050405020304" pitchFamily="18" charset="0"/>
                <a:ea typeface="黑体" panose="02010609060101010101" charset="-122"/>
              </a:rPr>
              <a:t>体现了细胞膜的流动性</a:t>
            </a:r>
            <a:endParaRPr lang="zh-CN" altLang="en-US" sz="2800">
              <a:solidFill>
                <a:srgbClr val="FF0000"/>
              </a:solidFill>
              <a:latin typeface="Times New Roman" panose="02020603050405020304" pitchFamily="18" charset="0"/>
              <a:ea typeface="黑体" panose="02010609060101010101" charset="-122"/>
            </a:endParaRPr>
          </a:p>
        </p:txBody>
      </p:sp>
      <p:sp>
        <p:nvSpPr>
          <p:cNvPr id="5" name="文本框 4"/>
          <p:cNvSpPr txBox="1"/>
          <p:nvPr/>
        </p:nvSpPr>
        <p:spPr>
          <a:xfrm>
            <a:off x="6014720" y="5701030"/>
            <a:ext cx="4457065" cy="521970"/>
          </a:xfrm>
          <a:prstGeom prst="rect">
            <a:avLst/>
          </a:prstGeom>
          <a:noFill/>
          <a:ln w="47625">
            <a:noFill/>
          </a:ln>
        </p:spPr>
        <p:txBody>
          <a:bodyPr wrap="square" anchor="t">
            <a:spAutoFit/>
          </a:bodyPr>
          <a:lstStyle/>
          <a:p>
            <a:r>
              <a:rPr lang="zh-CN" altLang="en-US" sz="2800">
                <a:solidFill>
                  <a:srgbClr val="FF0000"/>
                </a:solidFill>
                <a:latin typeface="Times New Roman" panose="02020603050405020304" pitchFamily="18" charset="0"/>
                <a:ea typeface="黑体" panose="02010609060101010101" charset="-122"/>
              </a:rPr>
              <a:t>体现了植物细胞的全能性</a:t>
            </a:r>
            <a:endParaRPr lang="zh-CN" altLang="en-US" sz="2800">
              <a:solidFill>
                <a:srgbClr val="FF0000"/>
              </a:solidFill>
              <a:latin typeface="Times New Roman" panose="02020603050405020304" pitchFamily="18" charset="0"/>
              <a:ea typeface="黑体" panose="02010609060101010101" charset="-122"/>
            </a:endParaRPr>
          </a:p>
        </p:txBody>
      </p:sp>
      <p:sp>
        <p:nvSpPr>
          <p:cNvPr id="38949" name="AutoShape 37"/>
          <p:cNvSpPr/>
          <p:nvPr/>
        </p:nvSpPr>
        <p:spPr>
          <a:xfrm>
            <a:off x="6205855" y="1195070"/>
            <a:ext cx="2905125" cy="437515"/>
          </a:xfrm>
          <a:prstGeom prst="wedgeRoundRectCallout">
            <a:avLst>
              <a:gd name="adj1" fmla="val -60851"/>
              <a:gd name="adj2" fmla="val 184687"/>
              <a:gd name="adj3" fmla="val 16667"/>
            </a:avLst>
          </a:prstGeom>
          <a:solidFill>
            <a:schemeClr val="accent6">
              <a:lumMod val="20000"/>
              <a:lumOff val="80000"/>
            </a:schemeClr>
          </a:solidFill>
          <a:ln w="6350" cap="flat" cmpd="sng">
            <a:solidFill>
              <a:schemeClr val="tx1"/>
            </a:solidFill>
            <a:prstDash val="solid"/>
            <a:miter/>
            <a:headEnd type="none" w="med" len="med"/>
            <a:tailEnd type="none" w="med" len="med"/>
          </a:ln>
        </p:spPr>
        <p:txBody>
          <a:bodyPr anchor="t"/>
          <a:lstStyle/>
          <a:p>
            <a:pPr algn="ctr">
              <a:lnSpc>
                <a:spcPct val="80000"/>
              </a:lnSpc>
            </a:pPr>
            <a:r>
              <a:rPr lang="zh-CN" altLang="en-US" sz="2800">
                <a:latin typeface="Times New Roman" panose="02020603050405020304" pitchFamily="18" charset="0"/>
                <a:ea typeface="黑体" panose="02010609060101010101" charset="-122"/>
              </a:rPr>
              <a:t>融合完成的标志</a:t>
            </a:r>
            <a:endParaRPr lang="zh-CN" altLang="en-US" sz="2800">
              <a:latin typeface="Times New Roman" panose="02020603050405020304" pitchFamily="18" charset="0"/>
              <a:ea typeface="黑体" panose="02010609060101010101" charset="-122"/>
            </a:endParaRPr>
          </a:p>
        </p:txBody>
      </p:sp>
      <p:sp>
        <p:nvSpPr>
          <p:cNvPr id="6" name="文本框 5"/>
          <p:cNvSpPr txBox="1"/>
          <p:nvPr/>
        </p:nvSpPr>
        <p:spPr>
          <a:xfrm>
            <a:off x="10135870" y="2162175"/>
            <a:ext cx="1762760" cy="1198880"/>
          </a:xfrm>
          <a:prstGeom prst="rect">
            <a:avLst/>
          </a:prstGeom>
          <a:solidFill>
            <a:schemeClr val="accent6">
              <a:lumMod val="20000"/>
              <a:lumOff val="80000"/>
            </a:schemeClr>
          </a:solidFill>
        </p:spPr>
        <p:txBody>
          <a:bodyPr wrap="square" rtlCol="0" anchor="t">
            <a:spAutoFit/>
          </a:bodyPr>
          <a:p>
            <a:pPr algn="l"/>
            <a:r>
              <a:rPr lang="zh-CN" altLang="en-US" sz="2400">
                <a:latin typeface="Times New Roman" panose="02020603050405020304" pitchFamily="18" charset="0"/>
                <a:ea typeface="黑体" panose="02010609060101010101" charset="-122"/>
                <a:cs typeface="宋体" panose="02010600030101010101" pitchFamily="2" charset="-122"/>
                <a:sym typeface="Arial" panose="020B0604020202020204" pitchFamily="34" charset="0"/>
              </a:rPr>
              <a:t>植物</a:t>
            </a:r>
            <a:r>
              <a:rPr lang="zh-CN" altLang="en-US" sz="2400">
                <a:solidFill>
                  <a:srgbClr val="FF0000"/>
                </a:solidFill>
                <a:latin typeface="Times New Roman" panose="02020603050405020304" pitchFamily="18" charset="0"/>
                <a:ea typeface="黑体" panose="02010609060101010101" charset="-122"/>
                <a:cs typeface="宋体" panose="02010600030101010101" pitchFamily="2" charset="-122"/>
                <a:sym typeface="Arial" panose="020B0604020202020204" pitchFamily="34" charset="0"/>
              </a:rPr>
              <a:t>体细胞杂交技术</a:t>
            </a:r>
            <a:r>
              <a:rPr lang="zh-CN" altLang="en-US" sz="2400">
                <a:latin typeface="Times New Roman" panose="02020603050405020304" pitchFamily="18" charset="0"/>
                <a:ea typeface="黑体" panose="02010609060101010101" charset="-122"/>
                <a:cs typeface="宋体" panose="02010600030101010101" pitchFamily="2" charset="-122"/>
                <a:sym typeface="Arial" panose="020B0604020202020204" pitchFamily="34" charset="0"/>
              </a:rPr>
              <a:t>完成的</a:t>
            </a:r>
            <a:r>
              <a:rPr lang="zh-CN" altLang="en-US" sz="2400">
                <a:highlight>
                  <a:srgbClr val="FFFF00"/>
                </a:highlight>
                <a:latin typeface="Times New Roman" panose="02020603050405020304" pitchFamily="18" charset="0"/>
                <a:ea typeface="黑体" panose="02010609060101010101" charset="-122"/>
                <a:cs typeface="宋体" panose="02010600030101010101" pitchFamily="2" charset="-122"/>
                <a:sym typeface="Arial" panose="020B0604020202020204" pitchFamily="34" charset="0"/>
              </a:rPr>
              <a:t>标志</a:t>
            </a:r>
            <a:endParaRPr lang="zh-CN" altLang="en-US" sz="2400">
              <a:highlight>
                <a:srgbClr val="FFFF00"/>
              </a:highlight>
              <a:latin typeface="Times New Roman" panose="02020603050405020304" pitchFamily="18" charset="0"/>
              <a:ea typeface="黑体" panose="02010609060101010101" charset="-122"/>
              <a:cs typeface="宋体" panose="02010600030101010101" pitchFamily="2" charset="-122"/>
              <a:sym typeface="Arial" panose="020B0604020202020204" pitchFamily="34" charset="0"/>
            </a:endParaRPr>
          </a:p>
        </p:txBody>
      </p:sp>
      <p:cxnSp>
        <p:nvCxnSpPr>
          <p:cNvPr id="8" name="直接连接符 7"/>
          <p:cNvCxnSpPr/>
          <p:nvPr>
            <p:custDataLst>
              <p:tags r:id="rId5"/>
            </p:custDataLst>
          </p:nvPr>
        </p:nvCxnSpPr>
        <p:spPr>
          <a:xfrm flipH="1">
            <a:off x="356870" y="5647055"/>
            <a:ext cx="6985" cy="10287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custDataLst>
              <p:tags r:id="rId6"/>
            </p:custDataLst>
          </p:nvPr>
        </p:nvCxnSpPr>
        <p:spPr>
          <a:xfrm>
            <a:off x="10298430" y="5532120"/>
            <a:ext cx="14605" cy="11722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7"/>
            </p:custDataLst>
          </p:nvPr>
        </p:nvSpPr>
        <p:spPr>
          <a:xfrm>
            <a:off x="4261485" y="6334125"/>
            <a:ext cx="3383280" cy="521970"/>
          </a:xfrm>
          <a:prstGeom prst="rect">
            <a:avLst/>
          </a:prstGeom>
          <a:noFill/>
        </p:spPr>
        <p:txBody>
          <a:bodyPr wrap="none" rtlCol="0" anchor="t">
            <a:spAutoFit/>
          </a:bodyPr>
          <a:p>
            <a:r>
              <a:rPr lang="zh-CN" altLang="en-US" sz="2800" smtClean="0">
                <a:solidFill>
                  <a:schemeClr val="tx1"/>
                </a:solidFill>
                <a:latin typeface="Times New Roman" panose="02020603050405020304" pitchFamily="18" charset="0"/>
                <a:ea typeface="黑体" panose="02010609060101010101" charset="-122"/>
                <a:sym typeface="+mn-ea"/>
              </a:rPr>
              <a:t>植物体细胞杂交技术</a:t>
            </a:r>
            <a:endParaRPr lang="zh-CN" altLang="en-US" sz="2800" smtClean="0">
              <a:solidFill>
                <a:schemeClr val="tx1"/>
              </a:solidFill>
              <a:latin typeface="Times New Roman" panose="02020603050405020304" pitchFamily="18" charset="0"/>
              <a:ea typeface="黑体" panose="02010609060101010101" charset="-122"/>
              <a:sym typeface="+mn-ea"/>
            </a:endParaRPr>
          </a:p>
        </p:txBody>
      </p:sp>
      <p:cxnSp>
        <p:nvCxnSpPr>
          <p:cNvPr id="10" name="直接箭头连接符 9"/>
          <p:cNvCxnSpPr/>
          <p:nvPr>
            <p:custDataLst>
              <p:tags r:id="rId8"/>
            </p:custDataLst>
          </p:nvPr>
        </p:nvCxnSpPr>
        <p:spPr>
          <a:xfrm flipH="1">
            <a:off x="363855" y="6595745"/>
            <a:ext cx="3961130" cy="1079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custDataLst>
              <p:tags r:id="rId9"/>
            </p:custDataLst>
          </p:nvPr>
        </p:nvCxnSpPr>
        <p:spPr>
          <a:xfrm flipV="1">
            <a:off x="7498080" y="6625590"/>
            <a:ext cx="2800350" cy="95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ustDataLst>
      <p:tags r:id="rId1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5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5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35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35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3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1" nodeType="clickEffect">
                                  <p:stCondLst>
                                    <p:cond delay="0"/>
                                  </p:stCondLst>
                                  <p:childTnLst>
                                    <p:set>
                                      <p:cBhvr>
                                        <p:cTn id="70" dur="1" fill="hold">
                                          <p:stCondLst>
                                            <p:cond delay="0"/>
                                          </p:stCondLst>
                                        </p:cTn>
                                        <p:tgtEl>
                                          <p:spTgt spid="3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63526"/>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63527"/>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6352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4"/>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grpId="1" nodeType="clickEffect">
                                  <p:stCondLst>
                                    <p:cond delay="0"/>
                                  </p:stCondLst>
                                  <p:childTnLst>
                                    <p:set>
                                      <p:cBhvr>
                                        <p:cTn id="86" dur="1" fill="hold">
                                          <p:stCondLst>
                                            <p:cond delay="0"/>
                                          </p:stCondLst>
                                        </p:cTn>
                                        <p:tgtEl>
                                          <p:spTgt spid="24"/>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37"/>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38"/>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39"/>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40"/>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43"/>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41"/>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44"/>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33"/>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51"/>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15"/>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3" presetClass="entr" presetSubtype="32" fill="hold" grpId="0" nodeType="clickEffect">
                                  <p:stCondLst>
                                    <p:cond delay="0"/>
                                  </p:stCondLst>
                                  <p:childTnLst>
                                    <p:set>
                                      <p:cBhvr>
                                        <p:cTn id="130" dur="1" fill="hold">
                                          <p:stCondLst>
                                            <p:cond delay="0"/>
                                          </p:stCondLst>
                                        </p:cTn>
                                        <p:tgtEl>
                                          <p:spTgt spid="38949"/>
                                        </p:tgtEl>
                                        <p:attrNameLst>
                                          <p:attrName>style.visibility</p:attrName>
                                        </p:attrNameLst>
                                      </p:cBhvr>
                                      <p:to>
                                        <p:strVal val="visible"/>
                                      </p:to>
                                    </p:set>
                                    <p:animEffect transition="in" filter="plus(out)">
                                      <p:cBhvr>
                                        <p:cTn id="131" dur="1000"/>
                                        <p:tgtEl>
                                          <p:spTgt spid="38949"/>
                                        </p:tgtEl>
                                      </p:cBhvr>
                                    </p:animEffect>
                                  </p:childTnLst>
                                </p:cTn>
                              </p:par>
                            </p:childTnLst>
                          </p:cTn>
                        </p:par>
                      </p:childTnLst>
                    </p:cTn>
                  </p:par>
                  <p:par>
                    <p:cTn id="132" fill="hold">
                      <p:stCondLst>
                        <p:cond delay="indefinite"/>
                      </p:stCondLst>
                      <p:childTnLst>
                        <p:par>
                          <p:cTn id="133" fill="hold">
                            <p:stCondLst>
                              <p:cond delay="0"/>
                            </p:stCondLst>
                            <p:childTnLst>
                              <p:par>
                                <p:cTn id="134" presetID="1" presetClass="entr" presetSubtype="0" fill="hold" nodeType="clickEffect">
                                  <p:stCondLst>
                                    <p:cond delay="0"/>
                                  </p:stCondLst>
                                  <p:childTnLst>
                                    <p:set>
                                      <p:cBhvr>
                                        <p:cTn id="135" dur="1" fill="hold">
                                          <p:stCondLst>
                                            <p:cond delay="0"/>
                                          </p:stCondLst>
                                        </p:cTn>
                                        <p:tgtEl>
                                          <p:spTgt spid="14"/>
                                        </p:tgtEl>
                                        <p:attrNameLst>
                                          <p:attrName>style.visibility</p:attrName>
                                        </p:attrNameLst>
                                      </p:cBhvr>
                                      <p:to>
                                        <p:strVal val="visible"/>
                                      </p:to>
                                    </p:set>
                                  </p:childTnLst>
                                </p:cTn>
                              </p:par>
                            </p:childTnLst>
                          </p:cTn>
                        </p:par>
                      </p:childTnLst>
                    </p:cTn>
                  </p:par>
                  <p:par>
                    <p:cTn id="136" fill="hold">
                      <p:stCondLst>
                        <p:cond delay="indefinite"/>
                      </p:stCondLst>
                      <p:childTnLst>
                        <p:par>
                          <p:cTn id="137" fill="hold">
                            <p:stCondLst>
                              <p:cond delay="0"/>
                            </p:stCondLst>
                            <p:childTnLst>
                              <p:par>
                                <p:cTn id="138" presetID="1" presetClass="entr" presetSubtype="0" fill="hold" grpId="0" nodeType="clickEffect">
                                  <p:stCondLst>
                                    <p:cond delay="0"/>
                                  </p:stCondLst>
                                  <p:childTnLst>
                                    <p:set>
                                      <p:cBhvr>
                                        <p:cTn id="139" dur="1" fill="hold">
                                          <p:stCondLst>
                                            <p:cond delay="0"/>
                                          </p:stCondLst>
                                        </p:cTn>
                                        <p:tgtEl>
                                          <p:spTgt spid="49"/>
                                        </p:tgtEl>
                                        <p:attrNameLst>
                                          <p:attrName>style.visibility</p:attrName>
                                        </p:attrNameLst>
                                      </p:cBhvr>
                                      <p:to>
                                        <p:strVal val="visible"/>
                                      </p:to>
                                    </p:set>
                                  </p:childTnLst>
                                </p:cTn>
                              </p:par>
                            </p:childTnLst>
                          </p:cTn>
                        </p:par>
                      </p:childTnLst>
                    </p:cTn>
                  </p:par>
                  <p:par>
                    <p:cTn id="140" fill="hold">
                      <p:stCondLst>
                        <p:cond delay="indefinite"/>
                      </p:stCondLst>
                      <p:childTnLst>
                        <p:par>
                          <p:cTn id="141" fill="hold">
                            <p:stCondLst>
                              <p:cond delay="0"/>
                            </p:stCondLst>
                            <p:childTnLst>
                              <p:par>
                                <p:cTn id="142" presetID="1" presetClass="entr" presetSubtype="0" fill="hold" grpId="0" nodeType="clickEffect">
                                  <p:stCondLst>
                                    <p:cond delay="0"/>
                                  </p:stCondLst>
                                  <p:childTnLst>
                                    <p:set>
                                      <p:cBhvr>
                                        <p:cTn id="143" dur="1" fill="hold">
                                          <p:stCondLst>
                                            <p:cond delay="0"/>
                                          </p:stCondLst>
                                        </p:cTn>
                                        <p:tgtEl>
                                          <p:spTgt spid="48"/>
                                        </p:tgtEl>
                                        <p:attrNameLst>
                                          <p:attrName>style.visibility</p:attrName>
                                        </p:attrNameLst>
                                      </p:cBhvr>
                                      <p:to>
                                        <p:strVal val="visible"/>
                                      </p:to>
                                    </p:set>
                                  </p:childTnLst>
                                </p:cTn>
                              </p:par>
                              <p:par>
                                <p:cTn id="144" presetID="1" presetClass="entr" presetSubtype="0" fill="hold" nodeType="withEffect">
                                  <p:stCondLst>
                                    <p:cond delay="0"/>
                                  </p:stCondLst>
                                  <p:childTnLst>
                                    <p:set>
                                      <p:cBhvr>
                                        <p:cTn id="145" dur="1" fill="hold">
                                          <p:stCondLst>
                                            <p:cond delay="0"/>
                                          </p:stCondLst>
                                        </p:cTn>
                                        <p:tgtEl>
                                          <p:spTgt spid="18"/>
                                        </p:tgtEl>
                                        <p:attrNameLst>
                                          <p:attrName>style.visibility</p:attrName>
                                        </p:attrNameLst>
                                      </p:cBhvr>
                                      <p:to>
                                        <p:strVal val="visible"/>
                                      </p:to>
                                    </p:set>
                                  </p:childTnLst>
                                </p:cTn>
                              </p:par>
                            </p:childTnLst>
                          </p:cTn>
                        </p:par>
                      </p:childTnLst>
                    </p:cTn>
                  </p:par>
                  <p:par>
                    <p:cTn id="146" fill="hold">
                      <p:stCondLst>
                        <p:cond delay="indefinite"/>
                      </p:stCondLst>
                      <p:childTnLst>
                        <p:par>
                          <p:cTn id="147" fill="hold">
                            <p:stCondLst>
                              <p:cond delay="0"/>
                            </p:stCondLst>
                            <p:childTnLst>
                              <p:par>
                                <p:cTn id="148" presetID="1" presetClass="entr" presetSubtype="0" fill="hold" nodeType="clickEffect">
                                  <p:stCondLst>
                                    <p:cond delay="0"/>
                                  </p:stCondLst>
                                  <p:childTnLst>
                                    <p:set>
                                      <p:cBhvr>
                                        <p:cTn id="149" dur="1" fill="hold">
                                          <p:stCondLst>
                                            <p:cond delay="0"/>
                                          </p:stCondLst>
                                        </p:cTn>
                                        <p:tgtEl>
                                          <p:spTgt spid="77827"/>
                                        </p:tgtEl>
                                        <p:attrNameLst>
                                          <p:attrName>style.visibility</p:attrName>
                                        </p:attrNameLst>
                                      </p:cBhvr>
                                      <p:to>
                                        <p:strVal val="visible"/>
                                      </p:to>
                                    </p:set>
                                  </p:childTnLst>
                                </p:cTn>
                              </p:par>
                            </p:childTnLst>
                          </p:cTn>
                        </p:par>
                      </p:childTnLst>
                    </p:cTn>
                  </p:par>
                  <p:par>
                    <p:cTn id="150" fill="hold">
                      <p:stCondLst>
                        <p:cond delay="indefinite"/>
                      </p:stCondLst>
                      <p:childTnLst>
                        <p:par>
                          <p:cTn id="151" fill="hold">
                            <p:stCondLst>
                              <p:cond delay="0"/>
                            </p:stCondLst>
                            <p:childTnLst>
                              <p:par>
                                <p:cTn id="152" presetID="1" presetClass="entr" presetSubtype="0" fill="hold" grpId="0" nodeType="clickEffect">
                                  <p:stCondLst>
                                    <p:cond delay="0"/>
                                  </p:stCondLst>
                                  <p:childTnLst>
                                    <p:set>
                                      <p:cBhvr>
                                        <p:cTn id="153" dur="1" fill="hold">
                                          <p:stCondLst>
                                            <p:cond delay="0"/>
                                          </p:stCondLst>
                                        </p:cTn>
                                        <p:tgtEl>
                                          <p:spTgt spid="50"/>
                                        </p:tgtEl>
                                        <p:attrNameLst>
                                          <p:attrName>style.visibility</p:attrName>
                                        </p:attrNameLst>
                                      </p:cBhvr>
                                      <p:to>
                                        <p:strVal val="visible"/>
                                      </p:to>
                                    </p:set>
                                  </p:childTnLst>
                                </p:cTn>
                              </p:par>
                            </p:childTnLst>
                          </p:cTn>
                        </p:par>
                      </p:childTnLst>
                    </p:cTn>
                  </p:par>
                  <p:par>
                    <p:cTn id="154" fill="hold">
                      <p:stCondLst>
                        <p:cond delay="indefinite"/>
                      </p:stCondLst>
                      <p:childTnLst>
                        <p:par>
                          <p:cTn id="155" fill="hold">
                            <p:stCondLst>
                              <p:cond delay="0"/>
                            </p:stCondLst>
                            <p:childTnLst>
                              <p:par>
                                <p:cTn id="156" presetID="1" presetClass="entr" presetSubtype="0" fill="hold" grpId="0" nodeType="clickEffect">
                                  <p:stCondLst>
                                    <p:cond delay="0"/>
                                  </p:stCondLst>
                                  <p:childTnLst>
                                    <p:set>
                                      <p:cBhvr>
                                        <p:cTn id="157" dur="1" fill="hold">
                                          <p:stCondLst>
                                            <p:cond delay="0"/>
                                          </p:stCondLst>
                                        </p:cTn>
                                        <p:tgtEl>
                                          <p:spTgt spid="52"/>
                                        </p:tgtEl>
                                        <p:attrNameLst>
                                          <p:attrName>style.visibility</p:attrName>
                                        </p:attrNameLst>
                                      </p:cBhvr>
                                      <p:to>
                                        <p:strVal val="visible"/>
                                      </p:to>
                                    </p:set>
                                  </p:childTnLst>
                                </p:cTn>
                              </p:par>
                              <p:par>
                                <p:cTn id="158" presetID="1" presetClass="entr" presetSubtype="0" fill="hold" nodeType="withEffect">
                                  <p:stCondLst>
                                    <p:cond delay="0"/>
                                  </p:stCondLst>
                                  <p:childTnLst>
                                    <p:set>
                                      <p:cBhvr>
                                        <p:cTn id="159" dur="1" fill="hold">
                                          <p:stCondLst>
                                            <p:cond delay="0"/>
                                          </p:stCondLst>
                                        </p:cTn>
                                        <p:tgtEl>
                                          <p:spTgt spid="19"/>
                                        </p:tgtEl>
                                        <p:attrNameLst>
                                          <p:attrName>style.visibility</p:attrName>
                                        </p:attrNameLst>
                                      </p:cBhvr>
                                      <p:to>
                                        <p:strVal val="visible"/>
                                      </p:to>
                                    </p:set>
                                  </p:childTnLst>
                                </p:cTn>
                              </p:par>
                            </p:childTnLst>
                          </p:cTn>
                        </p:par>
                      </p:childTnLst>
                    </p:cTn>
                  </p:par>
                  <p:par>
                    <p:cTn id="160" fill="hold">
                      <p:stCondLst>
                        <p:cond delay="indefinite"/>
                      </p:stCondLst>
                      <p:childTnLst>
                        <p:par>
                          <p:cTn id="161" fill="hold">
                            <p:stCondLst>
                              <p:cond delay="0"/>
                            </p:stCondLst>
                            <p:childTnLst>
                              <p:par>
                                <p:cTn id="162" presetID="1" presetClass="entr" presetSubtype="0" fill="hold" nodeType="clickEffect">
                                  <p:stCondLst>
                                    <p:cond delay="0"/>
                                  </p:stCondLst>
                                  <p:childTnLst>
                                    <p:set>
                                      <p:cBhvr>
                                        <p:cTn id="163" dur="1" fill="hold">
                                          <p:stCondLst>
                                            <p:cond delay="0"/>
                                          </p:stCondLst>
                                        </p:cTn>
                                        <p:tgtEl>
                                          <p:spTgt spid="16"/>
                                        </p:tgtEl>
                                        <p:attrNameLst>
                                          <p:attrName>style.visibility</p:attrName>
                                        </p:attrNameLst>
                                      </p:cBhvr>
                                      <p:to>
                                        <p:strVal val="visible"/>
                                      </p:to>
                                    </p:set>
                                  </p:childTnLst>
                                </p:cTn>
                              </p:par>
                            </p:childTnLst>
                          </p:cTn>
                        </p:par>
                      </p:childTnLst>
                    </p:cTn>
                  </p:par>
                  <p:par>
                    <p:cTn id="164" fill="hold">
                      <p:stCondLst>
                        <p:cond delay="indefinite"/>
                      </p:stCondLst>
                      <p:childTnLst>
                        <p:par>
                          <p:cTn id="165" fill="hold">
                            <p:stCondLst>
                              <p:cond delay="0"/>
                            </p:stCondLst>
                            <p:childTnLst>
                              <p:par>
                                <p:cTn id="166" presetID="1" presetClass="entr" presetSubtype="0" fill="hold" grpId="0" nodeType="clickEffect">
                                  <p:stCondLst>
                                    <p:cond delay="0"/>
                                  </p:stCondLst>
                                  <p:childTnLst>
                                    <p:set>
                                      <p:cBhvr>
                                        <p:cTn id="167" dur="1" fill="hold">
                                          <p:stCondLst>
                                            <p:cond delay="0"/>
                                          </p:stCondLst>
                                        </p:cTn>
                                        <p:tgtEl>
                                          <p:spTgt spid="53"/>
                                        </p:tgtEl>
                                        <p:attrNameLst>
                                          <p:attrName>style.visibility</p:attrName>
                                        </p:attrNameLst>
                                      </p:cBhvr>
                                      <p:to>
                                        <p:strVal val="visible"/>
                                      </p:to>
                                    </p:set>
                                  </p:childTnLst>
                                </p:cTn>
                              </p:par>
                            </p:childTnLst>
                          </p:cTn>
                        </p:par>
                      </p:childTnLst>
                    </p:cTn>
                  </p:par>
                  <p:par>
                    <p:cTn id="168" fill="hold">
                      <p:stCondLst>
                        <p:cond delay="indefinite"/>
                      </p:stCondLst>
                      <p:childTnLst>
                        <p:par>
                          <p:cTn id="169" fill="hold">
                            <p:stCondLst>
                              <p:cond delay="0"/>
                            </p:stCondLst>
                            <p:childTnLst>
                              <p:par>
                                <p:cTn id="170" presetID="1" presetClass="entr" presetSubtype="0" fill="hold" nodeType="clickEffect">
                                  <p:stCondLst>
                                    <p:cond delay="0"/>
                                  </p:stCondLst>
                                  <p:childTnLst>
                                    <p:set>
                                      <p:cBhvr>
                                        <p:cTn id="171" dur="1" fill="hold">
                                          <p:stCondLst>
                                            <p:cond delay="0"/>
                                          </p:stCondLst>
                                        </p:cTn>
                                        <p:tgtEl>
                                          <p:spTgt spid="20"/>
                                        </p:tgtEl>
                                        <p:attrNameLst>
                                          <p:attrName>style.visibility</p:attrName>
                                        </p:attrNameLst>
                                      </p:cBhvr>
                                      <p:to>
                                        <p:strVal val="visible"/>
                                      </p:to>
                                    </p:set>
                                  </p:childTnLst>
                                </p:cTn>
                              </p:par>
                              <p:par>
                                <p:cTn id="172" presetID="1" presetClass="entr" presetSubtype="0" fill="hold" nodeType="withEffect">
                                  <p:stCondLst>
                                    <p:cond delay="0"/>
                                  </p:stCondLst>
                                  <p:childTnLst>
                                    <p:set>
                                      <p:cBhvr>
                                        <p:cTn id="173" dur="1" fill="hold">
                                          <p:stCondLst>
                                            <p:cond delay="0"/>
                                          </p:stCondLst>
                                        </p:cTn>
                                        <p:tgtEl>
                                          <p:spTgt spid="17"/>
                                        </p:tgtEl>
                                        <p:attrNameLst>
                                          <p:attrName>style.visibility</p:attrName>
                                        </p:attrNameLst>
                                      </p:cBhvr>
                                      <p:to>
                                        <p:strVal val="visible"/>
                                      </p:to>
                                    </p:set>
                                  </p:childTnLst>
                                </p:cTn>
                              </p:par>
                            </p:childTnLst>
                          </p:cTn>
                        </p:par>
                      </p:childTnLst>
                    </p:cTn>
                  </p:par>
                  <p:par>
                    <p:cTn id="174" fill="hold">
                      <p:stCondLst>
                        <p:cond delay="indefinite"/>
                      </p:stCondLst>
                      <p:childTnLst>
                        <p:par>
                          <p:cTn id="175" fill="hold">
                            <p:stCondLst>
                              <p:cond delay="0"/>
                            </p:stCondLst>
                            <p:childTnLst>
                              <p:par>
                                <p:cTn id="176" presetID="1" presetClass="entr" presetSubtype="0" fill="hold" grpId="0" nodeType="clickEffect">
                                  <p:stCondLst>
                                    <p:cond delay="0"/>
                                  </p:stCondLst>
                                  <p:childTnLst>
                                    <p:set>
                                      <p:cBhvr>
                                        <p:cTn id="177" dur="1" fill="hold">
                                          <p:stCondLst>
                                            <p:cond delay="0"/>
                                          </p:stCondLst>
                                        </p:cTn>
                                        <p:tgtEl>
                                          <p:spTgt spid="6"/>
                                        </p:tgtEl>
                                        <p:attrNameLst>
                                          <p:attrName>style.visibility</p:attrName>
                                        </p:attrNameLst>
                                      </p:cBhvr>
                                      <p:to>
                                        <p:strVal val="visible"/>
                                      </p:to>
                                    </p:set>
                                  </p:childTnLst>
                                </p:cTn>
                              </p:par>
                            </p:childTnLst>
                          </p:cTn>
                        </p:par>
                      </p:childTnLst>
                    </p:cTn>
                  </p:par>
                  <p:par>
                    <p:cTn id="178" fill="hold">
                      <p:stCondLst>
                        <p:cond delay="indefinite"/>
                      </p:stCondLst>
                      <p:childTnLst>
                        <p:par>
                          <p:cTn id="179" fill="hold">
                            <p:stCondLst>
                              <p:cond delay="0"/>
                            </p:stCondLst>
                            <p:childTnLst>
                              <p:par>
                                <p:cTn id="180" presetID="1" presetClass="entr" presetSubtype="0" fill="hold" grpId="0" nodeType="clickEffect">
                                  <p:stCondLst>
                                    <p:cond delay="0"/>
                                  </p:stCondLst>
                                  <p:childTnLst>
                                    <p:set>
                                      <p:cBhvr>
                                        <p:cTn id="181" dur="1" fill="hold">
                                          <p:stCondLst>
                                            <p:cond delay="0"/>
                                          </p:stCondLst>
                                        </p:cTn>
                                        <p:tgtEl>
                                          <p:spTgt spid="54"/>
                                        </p:tgtEl>
                                        <p:attrNameLst>
                                          <p:attrName>style.visibility</p:attrName>
                                        </p:attrNameLst>
                                      </p:cBhvr>
                                      <p:to>
                                        <p:strVal val="visible"/>
                                      </p:to>
                                    </p:set>
                                  </p:childTnLst>
                                </p:cTn>
                              </p:par>
                            </p:childTnLst>
                          </p:cTn>
                        </p:par>
                      </p:childTnLst>
                    </p:cTn>
                  </p:par>
                  <p:par>
                    <p:cTn id="182" fill="hold">
                      <p:stCondLst>
                        <p:cond delay="indefinite"/>
                      </p:stCondLst>
                      <p:childTnLst>
                        <p:par>
                          <p:cTn id="183" fill="hold">
                            <p:stCondLst>
                              <p:cond delay="0"/>
                            </p:stCondLst>
                            <p:childTnLst>
                              <p:par>
                                <p:cTn id="184" presetID="1" presetClass="entr" presetSubtype="0" fill="hold" nodeType="clickEffect">
                                  <p:stCondLst>
                                    <p:cond delay="0"/>
                                  </p:stCondLst>
                                  <p:childTnLst>
                                    <p:set>
                                      <p:cBhvr>
                                        <p:cTn id="185" dur="1" fill="hold">
                                          <p:stCondLst>
                                            <p:cond delay="0"/>
                                          </p:stCondLst>
                                        </p:cTn>
                                        <p:tgtEl>
                                          <p:spTgt spid="8"/>
                                        </p:tgtEl>
                                        <p:attrNameLst>
                                          <p:attrName>style.visibility</p:attrName>
                                        </p:attrNameLst>
                                      </p:cBhvr>
                                      <p:to>
                                        <p:strVal val="visible"/>
                                      </p:to>
                                    </p:set>
                                  </p:childTnLst>
                                </p:cTn>
                              </p:par>
                              <p:par>
                                <p:cTn id="186" presetID="1" presetClass="entr" presetSubtype="0" fill="hold" nodeType="withEffect">
                                  <p:stCondLst>
                                    <p:cond delay="0"/>
                                  </p:stCondLst>
                                  <p:childTnLst>
                                    <p:set>
                                      <p:cBhvr>
                                        <p:cTn id="187" dur="1" fill="hold">
                                          <p:stCondLst>
                                            <p:cond delay="0"/>
                                          </p:stCondLst>
                                        </p:cTn>
                                        <p:tgtEl>
                                          <p:spTgt spid="42"/>
                                        </p:tgtEl>
                                        <p:attrNameLst>
                                          <p:attrName>style.visibility</p:attrName>
                                        </p:attrNameLst>
                                      </p:cBhvr>
                                      <p:to>
                                        <p:strVal val="visible"/>
                                      </p:to>
                                    </p:set>
                                  </p:childTnLst>
                                </p:cTn>
                              </p:par>
                              <p:par>
                                <p:cTn id="188" presetID="1" presetClass="entr" presetSubtype="0" fill="hold" grpId="0" nodeType="withEffect">
                                  <p:stCondLst>
                                    <p:cond delay="0"/>
                                  </p:stCondLst>
                                  <p:childTnLst>
                                    <p:set>
                                      <p:cBhvr>
                                        <p:cTn id="189" dur="1" fill="hold">
                                          <p:stCondLst>
                                            <p:cond delay="0"/>
                                          </p:stCondLst>
                                        </p:cTn>
                                        <p:tgtEl>
                                          <p:spTgt spid="9"/>
                                        </p:tgtEl>
                                        <p:attrNameLst>
                                          <p:attrName>style.visibility</p:attrName>
                                        </p:attrNameLst>
                                      </p:cBhvr>
                                      <p:to>
                                        <p:strVal val="visible"/>
                                      </p:to>
                                    </p:set>
                                  </p:childTnLst>
                                </p:cTn>
                              </p:par>
                              <p:par>
                                <p:cTn id="190" presetID="1" presetClass="entr" presetSubtype="0" fill="hold" nodeType="withEffect">
                                  <p:stCondLst>
                                    <p:cond delay="0"/>
                                  </p:stCondLst>
                                  <p:childTnLst>
                                    <p:set>
                                      <p:cBhvr>
                                        <p:cTn id="191" dur="1" fill="hold">
                                          <p:stCondLst>
                                            <p:cond delay="0"/>
                                          </p:stCondLst>
                                        </p:cTn>
                                        <p:tgtEl>
                                          <p:spTgt spid="10"/>
                                        </p:tgtEl>
                                        <p:attrNameLst>
                                          <p:attrName>style.visibility</p:attrName>
                                        </p:attrNameLst>
                                      </p:cBhvr>
                                      <p:to>
                                        <p:strVal val="visible"/>
                                      </p:to>
                                    </p:set>
                                  </p:childTnLst>
                                </p:cTn>
                              </p:par>
                              <p:par>
                                <p:cTn id="192" presetID="1" presetClass="entr" presetSubtype="0" fill="hold" nodeType="withEffect">
                                  <p:stCondLst>
                                    <p:cond delay="0"/>
                                  </p:stCondLst>
                                  <p:childTnLst>
                                    <p:set>
                                      <p:cBhvr>
                                        <p:cTn id="193" dur="1" fill="hold">
                                          <p:stCondLst>
                                            <p:cond delay="0"/>
                                          </p:stCondLst>
                                        </p:cTn>
                                        <p:tgtEl>
                                          <p:spTgt spid="11"/>
                                        </p:tgtEl>
                                        <p:attrNameLst>
                                          <p:attrName>style.visibility</p:attrName>
                                        </p:attrNameLst>
                                      </p:cBhvr>
                                      <p:to>
                                        <p:strVal val="visible"/>
                                      </p:to>
                                    </p:set>
                                  </p:childTnLst>
                                </p:cTn>
                              </p:par>
                            </p:childTnLst>
                          </p:cTn>
                        </p:par>
                      </p:childTnLst>
                    </p:cTn>
                  </p:par>
                  <p:par>
                    <p:cTn id="194" fill="hold">
                      <p:stCondLst>
                        <p:cond delay="indefinite"/>
                      </p:stCondLst>
                      <p:childTnLst>
                        <p:par>
                          <p:cTn id="195" fill="hold">
                            <p:stCondLst>
                              <p:cond delay="0"/>
                            </p:stCondLst>
                            <p:childTnLst>
                              <p:par>
                                <p:cTn id="196" presetID="1" presetClass="entr" presetSubtype="0" fill="hold" grpId="0" nodeType="clickEffect">
                                  <p:stCondLst>
                                    <p:cond delay="0"/>
                                  </p:stCondLst>
                                  <p:childTnLst>
                                    <p:set>
                                      <p:cBhvr>
                                        <p:cTn id="197" dur="1" fill="hold">
                                          <p:stCondLst>
                                            <p:cond delay="0"/>
                                          </p:stCondLst>
                                        </p:cTn>
                                        <p:tgtEl>
                                          <p:spTgt spid="55"/>
                                        </p:tgtEl>
                                        <p:attrNameLst>
                                          <p:attrName>style.visibility</p:attrName>
                                        </p:attrNameLst>
                                      </p:cBhvr>
                                      <p:to>
                                        <p:strVal val="visible"/>
                                      </p:to>
                                    </p:set>
                                  </p:childTnLst>
                                </p:cTn>
                              </p:par>
                            </p:childTnLst>
                          </p:cTn>
                        </p:par>
                      </p:childTnLst>
                    </p:cTn>
                  </p:par>
                  <p:par>
                    <p:cTn id="198" fill="hold">
                      <p:stCondLst>
                        <p:cond delay="indefinite"/>
                      </p:stCondLst>
                      <p:childTnLst>
                        <p:par>
                          <p:cTn id="199" fill="hold">
                            <p:stCondLst>
                              <p:cond delay="0"/>
                            </p:stCondLst>
                            <p:childTnLst>
                              <p:par>
                                <p:cTn id="200" presetID="1" presetClass="entr" presetSubtype="0" fill="hold" grpId="0" nodeType="clickEffect">
                                  <p:stCondLst>
                                    <p:cond delay="0"/>
                                  </p:stCondLst>
                                  <p:childTnLst>
                                    <p:set>
                                      <p:cBhvr>
                                        <p:cTn id="201" dur="1" fill="hold">
                                          <p:stCondLst>
                                            <p:cond delay="0"/>
                                          </p:stCondLst>
                                        </p:cTn>
                                        <p:tgtEl>
                                          <p:spTgt spid="56"/>
                                        </p:tgtEl>
                                        <p:attrNameLst>
                                          <p:attrName>style.visibility</p:attrName>
                                        </p:attrNameLst>
                                      </p:cBhvr>
                                      <p:to>
                                        <p:strVal val="visible"/>
                                      </p:to>
                                    </p:set>
                                  </p:childTnLst>
                                </p:cTn>
                              </p:par>
                            </p:childTnLst>
                          </p:cTn>
                        </p:par>
                      </p:childTnLst>
                    </p:cTn>
                  </p:par>
                  <p:par>
                    <p:cTn id="202" fill="hold">
                      <p:stCondLst>
                        <p:cond delay="indefinite"/>
                      </p:stCondLst>
                      <p:childTnLst>
                        <p:par>
                          <p:cTn id="203" fill="hold">
                            <p:stCondLst>
                              <p:cond delay="0"/>
                            </p:stCondLst>
                            <p:childTnLst>
                              <p:par>
                                <p:cTn id="204" presetID="1" presetClass="entr" presetSubtype="0" fill="hold" grpId="0" nodeType="clickEffect">
                                  <p:stCondLst>
                                    <p:cond delay="0"/>
                                  </p:stCondLst>
                                  <p:childTnLst>
                                    <p:set>
                                      <p:cBhvr>
                                        <p:cTn id="205" dur="1" fill="hold">
                                          <p:stCondLst>
                                            <p:cond delay="0"/>
                                          </p:stCondLst>
                                        </p:cTn>
                                        <p:tgtEl>
                                          <p:spTgt spid="57"/>
                                        </p:tgtEl>
                                        <p:attrNameLst>
                                          <p:attrName>style.visibility</p:attrName>
                                        </p:attrNameLst>
                                      </p:cBhvr>
                                      <p:to>
                                        <p:strVal val="visible"/>
                                      </p:to>
                                    </p:set>
                                  </p:childTnLst>
                                </p:cTn>
                              </p:par>
                            </p:childTnLst>
                          </p:cTn>
                        </p:par>
                      </p:childTnLst>
                    </p:cTn>
                  </p:par>
                  <p:par>
                    <p:cTn id="206" fill="hold">
                      <p:stCondLst>
                        <p:cond delay="indefinite"/>
                      </p:stCondLst>
                      <p:childTnLst>
                        <p:par>
                          <p:cTn id="207" fill="hold">
                            <p:stCondLst>
                              <p:cond delay="0"/>
                            </p:stCondLst>
                            <p:childTnLst>
                              <p:par>
                                <p:cTn id="208" presetID="1" presetClass="entr" presetSubtype="0" fill="hold" grpId="0" nodeType="clickEffect">
                                  <p:stCondLst>
                                    <p:cond delay="0"/>
                                  </p:stCondLst>
                                  <p:childTnLst>
                                    <p:set>
                                      <p:cBhvr>
                                        <p:cTn id="209" dur="1" fill="hold">
                                          <p:stCondLst>
                                            <p:cond delay="0"/>
                                          </p:stCondLst>
                                        </p:cTn>
                                        <p:tgtEl>
                                          <p:spTgt spid="58"/>
                                        </p:tgtEl>
                                        <p:attrNameLst>
                                          <p:attrName>style.visibility</p:attrName>
                                        </p:attrNameLst>
                                      </p:cBhvr>
                                      <p:to>
                                        <p:strVal val="visible"/>
                                      </p:to>
                                    </p:set>
                                  </p:childTnLst>
                                </p:cTn>
                              </p:par>
                            </p:childTnLst>
                          </p:cTn>
                        </p:par>
                      </p:childTnLst>
                    </p:cTn>
                  </p:par>
                  <p:par>
                    <p:cTn id="210" fill="hold">
                      <p:stCondLst>
                        <p:cond delay="indefinite"/>
                      </p:stCondLst>
                      <p:childTnLst>
                        <p:par>
                          <p:cTn id="211" fill="hold">
                            <p:stCondLst>
                              <p:cond delay="0"/>
                            </p:stCondLst>
                            <p:childTnLst>
                              <p:par>
                                <p:cTn id="212" presetID="1" presetClass="entr" presetSubtype="0" fill="hold" nodeType="clickEffect">
                                  <p:stCondLst>
                                    <p:cond delay="0"/>
                                  </p:stCondLst>
                                  <p:childTnLst>
                                    <p:set>
                                      <p:cBhvr>
                                        <p:cTn id="213" dur="1" fill="hold">
                                          <p:stCondLst>
                                            <p:cond delay="0"/>
                                          </p:stCondLst>
                                        </p:cTn>
                                        <p:tgtEl>
                                          <p:spTgt spid="2"/>
                                        </p:tgtEl>
                                        <p:attrNameLst>
                                          <p:attrName>style.visibility</p:attrName>
                                        </p:attrNameLst>
                                      </p:cBhvr>
                                      <p:to>
                                        <p:strVal val="visible"/>
                                      </p:to>
                                    </p:set>
                                  </p:childTnLst>
                                </p:cTn>
                              </p:par>
                              <p:par>
                                <p:cTn id="214" presetID="1" presetClass="entr" presetSubtype="0" fill="hold" grpId="0" nodeType="withEffect">
                                  <p:stCondLst>
                                    <p:cond delay="0"/>
                                  </p:stCondLst>
                                  <p:childTnLst>
                                    <p:set>
                                      <p:cBhvr>
                                        <p:cTn id="215" dur="1" fill="hold">
                                          <p:stCondLst>
                                            <p:cond delay="0"/>
                                          </p:stCondLst>
                                        </p:cTn>
                                        <p:tgtEl>
                                          <p:spTgt spid="4"/>
                                        </p:tgtEl>
                                        <p:attrNameLst>
                                          <p:attrName>style.visibility</p:attrName>
                                        </p:attrNameLst>
                                      </p:cBhvr>
                                      <p:to>
                                        <p:strVal val="visible"/>
                                      </p:to>
                                    </p:set>
                                  </p:childTnLst>
                                </p:cTn>
                              </p:par>
                            </p:childTnLst>
                          </p:cTn>
                        </p:par>
                      </p:childTnLst>
                    </p:cTn>
                  </p:par>
                  <p:par>
                    <p:cTn id="216" fill="hold">
                      <p:stCondLst>
                        <p:cond delay="indefinite"/>
                      </p:stCondLst>
                      <p:childTnLst>
                        <p:par>
                          <p:cTn id="217" fill="hold">
                            <p:stCondLst>
                              <p:cond delay="0"/>
                            </p:stCondLst>
                            <p:childTnLst>
                              <p:par>
                                <p:cTn id="218" presetID="1" presetClass="entr" presetSubtype="0" fill="hold" nodeType="clickEffect">
                                  <p:stCondLst>
                                    <p:cond delay="0"/>
                                  </p:stCondLst>
                                  <p:childTnLst>
                                    <p:set>
                                      <p:cBhvr>
                                        <p:cTn id="219" dur="1" fill="hold">
                                          <p:stCondLst>
                                            <p:cond delay="0"/>
                                          </p:stCondLst>
                                        </p:cTn>
                                        <p:tgtEl>
                                          <p:spTgt spid="3"/>
                                        </p:tgtEl>
                                        <p:attrNameLst>
                                          <p:attrName>style.visibility</p:attrName>
                                        </p:attrNameLst>
                                      </p:cBhvr>
                                      <p:to>
                                        <p:strVal val="visible"/>
                                      </p:to>
                                    </p:set>
                                  </p:childTnLst>
                                </p:cTn>
                              </p:par>
                              <p:par>
                                <p:cTn id="220" presetID="1" presetClass="entr" presetSubtype="0" fill="hold" grpId="0" nodeType="withEffect">
                                  <p:stCondLst>
                                    <p:cond delay="0"/>
                                  </p:stCondLst>
                                  <p:childTnLst>
                                    <p:set>
                                      <p:cBhvr>
                                        <p:cTn id="22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ldLvl="0" animBg="1"/>
      <p:bldP spid="34" grpId="1" bldLvl="0" animBg="1"/>
      <p:bldP spid="21" grpId="0"/>
      <p:bldP spid="22" grpId="0"/>
      <p:bldP spid="24" grpId="0" bldLvl="0" animBg="1"/>
      <p:bldP spid="24" grpId="1" bldLvl="0" animBg="1"/>
      <p:bldP spid="25" grpId="0"/>
      <p:bldP spid="28" grpId="0" bldLvl="0" animBg="1"/>
      <p:bldP spid="29" grpId="0"/>
      <p:bldP spid="27" grpId="0"/>
      <p:bldP spid="30" grpId="0"/>
      <p:bldP spid="31" grpId="1"/>
      <p:bldP spid="32" grpId="0"/>
      <p:bldP spid="33" grpId="0"/>
      <p:bldP spid="36" grpId="0"/>
      <p:bldP spid="38" grpId="0"/>
      <p:bldP spid="39" grpId="0" bldLvl="0" animBg="1"/>
      <p:bldP spid="40" grpId="0"/>
      <p:bldP spid="41" grpId="0"/>
      <p:bldP spid="43" grpId="0"/>
      <p:bldP spid="44" grpId="0"/>
      <p:bldP spid="48" grpId="0"/>
      <p:bldP spid="49" grpId="0"/>
      <p:bldP spid="50" grpId="0"/>
      <p:bldP spid="51" grpId="0"/>
      <p:bldP spid="52" grpId="0"/>
      <p:bldP spid="53" grpId="0"/>
      <p:bldP spid="54" grpId="0"/>
      <p:bldP spid="55" grpId="0" bldLvl="0" animBg="1"/>
      <p:bldP spid="56" grpId="0" bldLvl="0" animBg="1"/>
      <p:bldP spid="57" grpId="0"/>
      <p:bldP spid="58" grpId="0"/>
      <p:bldP spid="60" grpId="0"/>
      <p:bldP spid="4" grpId="0"/>
      <p:bldP spid="5" grpId="0"/>
      <p:bldP spid="38949" grpId="0" bldLvl="0" animBg="1"/>
      <p:bldP spid="6" grpId="0" bldLvl="0" animBg="1"/>
      <p:bldP spid="6" grpId="1"/>
      <p:bldP spid="9" grpId="0"/>
      <p:bldP spid="9" grpId="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custDataLst>
              <p:tags r:id="rId1"/>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植物体细胞杂交技术小结</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
        <p:nvSpPr>
          <p:cNvPr id="33801" name="Rectangle 9"/>
          <p:cNvSpPr>
            <a:spLocks noChangeArrowheads="1"/>
          </p:cNvSpPr>
          <p:nvPr>
            <p:custDataLst>
              <p:tags r:id="rId2"/>
            </p:custDataLst>
          </p:nvPr>
        </p:nvSpPr>
        <p:spPr bwMode="auto">
          <a:xfrm>
            <a:off x="441960" y="1114425"/>
            <a:ext cx="2592070" cy="669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
            <a:pPr>
              <a:spcBef>
                <a:spcPct val="20000"/>
              </a:spcBef>
            </a:pPr>
            <a:r>
              <a:rPr lang="en-US" altLang="zh-CN" sz="3200">
                <a:solidFill>
                  <a:schemeClr val="tx1"/>
                </a:solidFill>
                <a:latin typeface="Times New Roman" panose="02020603050405020304" pitchFamily="18" charset="0"/>
                <a:ea typeface="黑体" panose="02010609060101010101" charset="-122"/>
                <a:cs typeface="Times New Roman" panose="02020603050405020304" pitchFamily="18" charset="0"/>
              </a:rPr>
              <a:t>1. </a:t>
            </a:r>
            <a:r>
              <a:rPr lang="zh-CN" altLang="en-US" sz="3200">
                <a:solidFill>
                  <a:schemeClr val="tx1"/>
                </a:solidFill>
                <a:latin typeface="Times New Roman" panose="02020603050405020304" pitchFamily="18" charset="0"/>
                <a:ea typeface="黑体" panose="02010609060101010101" charset="-122"/>
                <a:cs typeface="Times New Roman" panose="02020603050405020304" pitchFamily="18" charset="0"/>
              </a:rPr>
              <a:t>概念：</a:t>
            </a:r>
            <a:endParaRPr lang="zh-CN" altLang="en-US" sz="3200">
              <a:solidFill>
                <a:schemeClr val="tx1"/>
              </a:solidFill>
              <a:latin typeface="Times New Roman" panose="02020603050405020304" pitchFamily="18" charset="0"/>
              <a:ea typeface="黑体" panose="02010609060101010101" charset="-122"/>
              <a:cs typeface="Times New Roman" panose="02020603050405020304" pitchFamily="18" charset="0"/>
            </a:endParaRPr>
          </a:p>
        </p:txBody>
      </p:sp>
      <p:sp>
        <p:nvSpPr>
          <p:cNvPr id="33803" name="Rectangle 11"/>
          <p:cNvSpPr>
            <a:spLocks noChangeArrowheads="1"/>
          </p:cNvSpPr>
          <p:nvPr>
            <p:custDataLst>
              <p:tags r:id="rId3"/>
            </p:custDataLst>
          </p:nvPr>
        </p:nvSpPr>
        <p:spPr bwMode="auto">
          <a:xfrm>
            <a:off x="413385" y="2259965"/>
            <a:ext cx="2592070" cy="626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
            <a:pPr>
              <a:spcBef>
                <a:spcPct val="20000"/>
              </a:spcBef>
            </a:pPr>
            <a:r>
              <a:rPr lang="en-US" altLang="zh-CN" sz="3200">
                <a:solidFill>
                  <a:schemeClr val="tx1"/>
                </a:solidFill>
                <a:latin typeface="Times New Roman" panose="02020603050405020304" pitchFamily="18" charset="0"/>
                <a:ea typeface="黑体" panose="02010609060101010101" charset="-122"/>
                <a:cs typeface="Times New Roman" panose="02020603050405020304" pitchFamily="18" charset="0"/>
              </a:rPr>
              <a:t>2. </a:t>
            </a:r>
            <a:r>
              <a:rPr lang="zh-CN" altLang="en-US" sz="3200">
                <a:solidFill>
                  <a:schemeClr val="tx1"/>
                </a:solidFill>
                <a:latin typeface="Times New Roman" panose="02020603050405020304" pitchFamily="18" charset="0"/>
                <a:ea typeface="黑体" panose="02010609060101010101" charset="-122"/>
                <a:cs typeface="Times New Roman" panose="02020603050405020304" pitchFamily="18" charset="0"/>
              </a:rPr>
              <a:t>原理：</a:t>
            </a:r>
            <a:endParaRPr lang="zh-CN" altLang="en-US" sz="3200">
              <a:solidFill>
                <a:schemeClr val="tx1"/>
              </a:solidFill>
              <a:latin typeface="Times New Roman" panose="02020603050405020304" pitchFamily="18" charset="0"/>
              <a:ea typeface="黑体" panose="02010609060101010101" charset="-122"/>
              <a:cs typeface="Times New Roman" panose="02020603050405020304" pitchFamily="18" charset="0"/>
            </a:endParaRPr>
          </a:p>
        </p:txBody>
      </p:sp>
      <p:sp>
        <p:nvSpPr>
          <p:cNvPr id="21516" name="Rectangle 12"/>
          <p:cNvSpPr/>
          <p:nvPr>
            <p:custDataLst>
              <p:tags r:id="rId4"/>
            </p:custDataLst>
          </p:nvPr>
        </p:nvSpPr>
        <p:spPr>
          <a:xfrm>
            <a:off x="2092325" y="2270125"/>
            <a:ext cx="7908925" cy="578485"/>
          </a:xfrm>
          <a:prstGeom prst="rect">
            <a:avLst/>
          </a:prstGeom>
          <a:noFill/>
          <a:ln w="9525">
            <a:noFill/>
          </a:ln>
        </p:spPr>
        <p:txBody>
          <a:bodyPr anchor="t"/>
          <a:p>
            <a:pPr>
              <a:spcBef>
                <a:spcPct val="20000"/>
              </a:spcBef>
            </a:pPr>
            <a:r>
              <a:rPr lang="zh-CN" altLang="zh-CN" sz="3200">
                <a:solidFill>
                  <a:srgbClr val="FF0000"/>
                </a:solidFill>
                <a:latin typeface="Times New Roman" panose="02020603050405020304" pitchFamily="18" charset="0"/>
                <a:ea typeface="黑体" panose="02010609060101010101" charset="-122"/>
              </a:rPr>
              <a:t>细胞膜的流动性和植物细胞的全能性</a:t>
            </a:r>
            <a:endParaRPr lang="zh-CN" altLang="zh-CN" sz="3200">
              <a:solidFill>
                <a:srgbClr val="FF0000"/>
              </a:solidFill>
              <a:latin typeface="Times New Roman" panose="02020603050405020304" pitchFamily="18" charset="0"/>
              <a:ea typeface="黑体" panose="02010609060101010101" charset="-122"/>
            </a:endParaRPr>
          </a:p>
        </p:txBody>
      </p:sp>
      <p:sp>
        <p:nvSpPr>
          <p:cNvPr id="2" name="矩形 1"/>
          <p:cNvSpPr/>
          <p:nvPr>
            <p:custDataLst>
              <p:tags r:id="rId5"/>
            </p:custDataLst>
          </p:nvPr>
        </p:nvSpPr>
        <p:spPr bwMode="auto">
          <a:xfrm>
            <a:off x="413385" y="3119120"/>
            <a:ext cx="2939415" cy="3751580"/>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rtlCol="0" anchor="t">
            <a:noAutofit/>
          </a:bodyPr>
          <a:p>
            <a:pPr lvl="0" algn="l">
              <a:lnSpc>
                <a:spcPct val="130000"/>
              </a:lnSpc>
              <a:spcBef>
                <a:spcPct val="20000"/>
              </a:spcBef>
              <a:buClrTx/>
              <a:buSzTx/>
              <a:buFontTx/>
            </a:pPr>
            <a:r>
              <a:rPr lang="en-US" altLang="zh-CN" sz="3200">
                <a:latin typeface="Times New Roman" panose="02020603050405020304" pitchFamily="18" charset="0"/>
                <a:ea typeface="黑体" panose="02010609060101010101" charset="-122"/>
                <a:cs typeface="Times New Roman" panose="02020603050405020304" pitchFamily="18" charset="0"/>
                <a:sym typeface="+mn-ea"/>
              </a:rPr>
              <a:t>3. </a:t>
            </a:r>
            <a:r>
              <a:rPr lang="en-US" altLang="zh-CN" sz="3200">
                <a:latin typeface="Times New Roman" panose="02020603050405020304" pitchFamily="18" charset="0"/>
                <a:ea typeface="黑体" panose="02010609060101010101" charset="-122"/>
                <a:cs typeface="Times New Roman" panose="02020603050405020304" pitchFamily="18" charset="0"/>
                <a:sym typeface="+mn-ea"/>
              </a:rPr>
              <a:t>基础技术：</a:t>
            </a:r>
            <a:endParaRPr lang="en-US" altLang="zh-CN" sz="3200">
              <a:latin typeface="Times New Roman" panose="02020603050405020304" pitchFamily="18" charset="0"/>
              <a:ea typeface="黑体" panose="02010609060101010101" charset="-122"/>
              <a:cs typeface="Times New Roman" panose="02020603050405020304" pitchFamily="18" charset="0"/>
              <a:sym typeface="+mn-ea"/>
            </a:endParaRPr>
          </a:p>
          <a:p>
            <a:pPr lvl="0" algn="l">
              <a:lnSpc>
                <a:spcPct val="130000"/>
              </a:lnSpc>
              <a:spcBef>
                <a:spcPct val="20000"/>
              </a:spcBef>
              <a:buClrTx/>
              <a:buSzTx/>
              <a:buFontTx/>
            </a:pPr>
            <a:r>
              <a:rPr lang="en-US" altLang="zh-CN" sz="3200">
                <a:latin typeface="Times New Roman" panose="02020603050405020304" pitchFamily="18" charset="0"/>
                <a:ea typeface="黑体" panose="02010609060101010101" charset="-122"/>
                <a:cs typeface="Times New Roman" panose="02020603050405020304" pitchFamily="18" charset="0"/>
                <a:sym typeface="+mn-ea"/>
              </a:rPr>
              <a:t>4. </a:t>
            </a:r>
            <a:r>
              <a:rPr lang="en-US" altLang="zh-CN" sz="3200">
                <a:latin typeface="Times New Roman" panose="02020603050405020304" pitchFamily="18" charset="0"/>
                <a:ea typeface="黑体" panose="02010609060101010101" charset="-122"/>
                <a:cs typeface="Times New Roman" panose="02020603050405020304" pitchFamily="18" charset="0"/>
                <a:sym typeface="+mn-ea"/>
              </a:rPr>
              <a:t>变异类型：</a:t>
            </a:r>
            <a:endParaRPr lang="en-US" altLang="zh-CN" sz="3200">
              <a:latin typeface="Times New Roman" panose="02020603050405020304" pitchFamily="18" charset="0"/>
              <a:ea typeface="黑体" panose="02010609060101010101" charset="-122"/>
              <a:cs typeface="Times New Roman" panose="02020603050405020304" pitchFamily="18" charset="0"/>
              <a:sym typeface="+mn-ea"/>
            </a:endParaRPr>
          </a:p>
          <a:p>
            <a:pPr lvl="0" algn="l">
              <a:lnSpc>
                <a:spcPct val="130000"/>
              </a:lnSpc>
              <a:spcBef>
                <a:spcPct val="20000"/>
              </a:spcBef>
              <a:buClrTx/>
              <a:buSzTx/>
              <a:buFontTx/>
            </a:pPr>
            <a:r>
              <a:rPr lang="en-US" altLang="zh-CN" sz="3200">
                <a:latin typeface="Times New Roman" panose="02020603050405020304" pitchFamily="18" charset="0"/>
                <a:ea typeface="黑体" panose="02010609060101010101" charset="-122"/>
                <a:cs typeface="Times New Roman" panose="02020603050405020304" pitchFamily="18" charset="0"/>
                <a:sym typeface="+mn-ea"/>
              </a:rPr>
              <a:t>5. </a:t>
            </a:r>
            <a:r>
              <a:rPr lang="en-US" altLang="zh-CN" sz="3200">
                <a:latin typeface="Times New Roman" panose="02020603050405020304" pitchFamily="18" charset="0"/>
                <a:ea typeface="黑体" panose="02010609060101010101" charset="-122"/>
                <a:cs typeface="Times New Roman" panose="02020603050405020304" pitchFamily="18" charset="0"/>
                <a:sym typeface="+mn-ea"/>
              </a:rPr>
              <a:t>成功标志：</a:t>
            </a:r>
            <a:endParaRPr lang="en-US" altLang="zh-CN" sz="3200">
              <a:latin typeface="Times New Roman" panose="02020603050405020304" pitchFamily="18" charset="0"/>
              <a:ea typeface="黑体" panose="02010609060101010101" charset="-122"/>
              <a:cs typeface="Times New Roman" panose="02020603050405020304" pitchFamily="18" charset="0"/>
              <a:sym typeface="+mn-ea"/>
            </a:endParaRPr>
          </a:p>
          <a:p>
            <a:pPr lvl="0" algn="l">
              <a:lnSpc>
                <a:spcPct val="130000"/>
              </a:lnSpc>
              <a:spcBef>
                <a:spcPct val="20000"/>
              </a:spcBef>
              <a:buClrTx/>
              <a:buSzTx/>
              <a:buFontTx/>
            </a:pPr>
            <a:r>
              <a:rPr lang="en-US" altLang="zh-CN" sz="3200">
                <a:latin typeface="Times New Roman" panose="02020603050405020304" pitchFamily="18" charset="0"/>
                <a:ea typeface="黑体" panose="02010609060101010101" charset="-122"/>
                <a:cs typeface="Times New Roman" panose="02020603050405020304" pitchFamily="18" charset="0"/>
                <a:sym typeface="+mn-ea"/>
              </a:rPr>
              <a:t>6. 优点：</a:t>
            </a:r>
            <a:endParaRPr lang="en-US" altLang="zh-CN" sz="3200">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23563" name="文本框 23562"/>
          <p:cNvSpPr txBox="1"/>
          <p:nvPr>
            <p:custDataLst>
              <p:tags r:id="rId6"/>
            </p:custDataLst>
          </p:nvPr>
        </p:nvSpPr>
        <p:spPr>
          <a:xfrm>
            <a:off x="3005455" y="3058795"/>
            <a:ext cx="4427220" cy="829945"/>
          </a:xfrm>
          <a:prstGeom prst="rect">
            <a:avLst/>
          </a:prstGeom>
          <a:noFill/>
          <a:ln w="9525">
            <a:noFill/>
          </a:ln>
        </p:spPr>
        <p:txBody>
          <a:bodyPr wrap="square" anchor="t">
            <a:spAutoFit/>
          </a:bodyPr>
          <a:p>
            <a:pPr>
              <a:lnSpc>
                <a:spcPct val="150000"/>
              </a:lnSpc>
              <a:spcBef>
                <a:spcPct val="50000"/>
              </a:spcBef>
            </a:pPr>
            <a:r>
              <a:rPr lang="zh-CN" altLang="en-US" sz="3200">
                <a:solidFill>
                  <a:srgbClr val="FF0000"/>
                </a:solidFill>
                <a:latin typeface="Times New Roman" panose="02020603050405020304" pitchFamily="18" charset="0"/>
                <a:ea typeface="黑体" panose="02010609060101010101" charset="-122"/>
              </a:rPr>
              <a:t>植物组织培养</a:t>
            </a:r>
            <a:endParaRPr lang="zh-CN" altLang="en-US" sz="3200">
              <a:solidFill>
                <a:srgbClr val="FF0000"/>
              </a:solidFill>
              <a:latin typeface="Times New Roman" panose="02020603050405020304" pitchFamily="18" charset="0"/>
              <a:ea typeface="黑体" panose="02010609060101010101" charset="-122"/>
            </a:endParaRPr>
          </a:p>
        </p:txBody>
      </p:sp>
      <p:sp>
        <p:nvSpPr>
          <p:cNvPr id="23573" name="文本框 23572"/>
          <p:cNvSpPr txBox="1"/>
          <p:nvPr>
            <p:custDataLst>
              <p:tags r:id="rId7"/>
            </p:custDataLst>
          </p:nvPr>
        </p:nvSpPr>
        <p:spPr>
          <a:xfrm>
            <a:off x="3005455" y="4493895"/>
            <a:ext cx="5380990" cy="829945"/>
          </a:xfrm>
          <a:prstGeom prst="rect">
            <a:avLst/>
          </a:prstGeom>
          <a:noFill/>
          <a:ln w="9525">
            <a:noFill/>
          </a:ln>
        </p:spPr>
        <p:txBody>
          <a:bodyPr wrap="square" anchor="t">
            <a:spAutoFit/>
          </a:bodyPr>
          <a:p>
            <a:pPr>
              <a:lnSpc>
                <a:spcPct val="150000"/>
              </a:lnSpc>
              <a:spcBef>
                <a:spcPct val="50000"/>
              </a:spcBef>
            </a:pPr>
            <a:r>
              <a:rPr lang="zh-CN" altLang="en-US" sz="3200">
                <a:solidFill>
                  <a:srgbClr val="FF0000"/>
                </a:solidFill>
                <a:latin typeface="Times New Roman" panose="02020603050405020304" pitchFamily="18" charset="0"/>
                <a:ea typeface="黑体" panose="02010609060101010101" charset="-122"/>
              </a:rPr>
              <a:t>获得杂种植株</a:t>
            </a:r>
            <a:endParaRPr lang="zh-CN" altLang="en-US" sz="3200">
              <a:solidFill>
                <a:srgbClr val="FF0000"/>
              </a:solidFill>
              <a:latin typeface="Times New Roman" panose="02020603050405020304" pitchFamily="18" charset="0"/>
              <a:ea typeface="黑体" panose="02010609060101010101" charset="-122"/>
            </a:endParaRPr>
          </a:p>
        </p:txBody>
      </p:sp>
      <p:sp>
        <p:nvSpPr>
          <p:cNvPr id="23574" name="文本框 23573"/>
          <p:cNvSpPr txBox="1"/>
          <p:nvPr>
            <p:custDataLst>
              <p:tags r:id="rId8"/>
            </p:custDataLst>
          </p:nvPr>
        </p:nvSpPr>
        <p:spPr>
          <a:xfrm>
            <a:off x="2092325" y="5233035"/>
            <a:ext cx="10070465" cy="829945"/>
          </a:xfrm>
          <a:prstGeom prst="rect">
            <a:avLst/>
          </a:prstGeom>
          <a:noFill/>
          <a:ln w="9525">
            <a:noFill/>
          </a:ln>
        </p:spPr>
        <p:txBody>
          <a:bodyPr wrap="square" anchor="t">
            <a:spAutoFit/>
          </a:bodyPr>
          <a:p>
            <a:pPr>
              <a:lnSpc>
                <a:spcPct val="150000"/>
              </a:lnSpc>
              <a:spcBef>
                <a:spcPct val="50000"/>
              </a:spcBef>
            </a:pPr>
            <a:r>
              <a:rPr lang="zh-CN" altLang="en-US" sz="3200">
                <a:solidFill>
                  <a:srgbClr val="FF0000"/>
                </a:solidFill>
                <a:latin typeface="Times New Roman" panose="02020603050405020304" pitchFamily="18" charset="0"/>
                <a:ea typeface="黑体" panose="02010609060101010101" charset="-122"/>
              </a:rPr>
              <a:t>打破生殖隔离，实现远缘杂交育种，培育植物新品种等</a:t>
            </a:r>
            <a:endParaRPr lang="zh-CN" altLang="en-US" sz="3200">
              <a:solidFill>
                <a:srgbClr val="FF0000"/>
              </a:solidFill>
              <a:latin typeface="Times New Roman" panose="02020603050405020304" pitchFamily="18" charset="0"/>
              <a:ea typeface="黑体" panose="02010609060101010101" charset="-122"/>
            </a:endParaRPr>
          </a:p>
        </p:txBody>
      </p:sp>
      <p:sp>
        <p:nvSpPr>
          <p:cNvPr id="6" name="文本框 5"/>
          <p:cNvSpPr txBox="1"/>
          <p:nvPr>
            <p:custDataLst>
              <p:tags r:id="rId9"/>
            </p:custDataLst>
          </p:nvPr>
        </p:nvSpPr>
        <p:spPr>
          <a:xfrm>
            <a:off x="3005455" y="3760470"/>
            <a:ext cx="5380990" cy="829945"/>
          </a:xfrm>
          <a:prstGeom prst="rect">
            <a:avLst/>
          </a:prstGeom>
          <a:noFill/>
          <a:ln w="9525">
            <a:noFill/>
          </a:ln>
        </p:spPr>
        <p:txBody>
          <a:bodyPr wrap="square" anchor="t">
            <a:spAutoFit/>
          </a:bodyPr>
          <a:p>
            <a:pPr>
              <a:lnSpc>
                <a:spcPct val="150000"/>
              </a:lnSpc>
              <a:spcBef>
                <a:spcPct val="50000"/>
              </a:spcBef>
            </a:pPr>
            <a:r>
              <a:rPr lang="zh-CN" altLang="en-US" sz="3200">
                <a:solidFill>
                  <a:srgbClr val="FF0000"/>
                </a:solidFill>
                <a:latin typeface="Times New Roman" panose="02020603050405020304" pitchFamily="18" charset="0"/>
                <a:ea typeface="黑体" panose="02010609060101010101" charset="-122"/>
              </a:rPr>
              <a:t>染色体数目的变异</a:t>
            </a:r>
            <a:endParaRPr lang="zh-CN" altLang="en-US" sz="3200">
              <a:solidFill>
                <a:srgbClr val="FF0000"/>
              </a:solidFill>
              <a:latin typeface="Times New Roman" panose="02020603050405020304" pitchFamily="18" charset="0"/>
              <a:ea typeface="黑体" panose="02010609060101010101" charset="-122"/>
            </a:endParaRPr>
          </a:p>
        </p:txBody>
      </p:sp>
      <p:sp>
        <p:nvSpPr>
          <p:cNvPr id="3" name="文本框 2"/>
          <p:cNvSpPr txBox="1"/>
          <p:nvPr>
            <p:custDataLst>
              <p:tags r:id="rId10"/>
            </p:custDataLst>
          </p:nvPr>
        </p:nvSpPr>
        <p:spPr>
          <a:xfrm>
            <a:off x="2092325" y="1060450"/>
            <a:ext cx="9687560" cy="1038860"/>
          </a:xfrm>
          <a:prstGeom prst="rect">
            <a:avLst/>
          </a:prstGeom>
          <a:noFill/>
        </p:spPr>
        <p:txBody>
          <a:bodyPr wrap="square" rtlCol="0" anchor="t">
            <a:spAutoFit/>
          </a:bodyPr>
          <a:p>
            <a:pPr>
              <a:lnSpc>
                <a:spcPct val="110000"/>
              </a:lnSpc>
            </a:pPr>
            <a:r>
              <a:rPr lang="zh-CN" altLang="en-US" sz="2800">
                <a:latin typeface="Times New Roman" panose="02020603050405020304" pitchFamily="18" charset="0"/>
                <a:ea typeface="黑体" panose="02010609060101010101" charset="-122"/>
                <a:sym typeface="+mn-ea"/>
              </a:rPr>
              <a:t>植物体细胞杂交是指将不同来源的植物体细胞，在一定条件下融合成</a:t>
            </a:r>
            <a:r>
              <a:rPr lang="zh-CN" altLang="en-US" sz="2800">
                <a:solidFill>
                  <a:srgbClr val="FF0000"/>
                </a:solidFill>
                <a:latin typeface="Times New Roman" panose="02020603050405020304" pitchFamily="18" charset="0"/>
                <a:ea typeface="黑体" panose="02010609060101010101" charset="-122"/>
                <a:sym typeface="+mn-ea"/>
              </a:rPr>
              <a:t>杂种细胞</a:t>
            </a:r>
            <a:r>
              <a:rPr lang="zh-CN" altLang="en-US" sz="2800">
                <a:latin typeface="Times New Roman" panose="02020603050405020304" pitchFamily="18" charset="0"/>
                <a:ea typeface="黑体" panose="02010609060101010101" charset="-122"/>
                <a:sym typeface="+mn-ea"/>
              </a:rPr>
              <a:t>，并把杂种细胞培育成</a:t>
            </a:r>
            <a:r>
              <a:rPr lang="zh-CN" altLang="en-US" sz="2800">
                <a:solidFill>
                  <a:srgbClr val="FF0000"/>
                </a:solidFill>
                <a:latin typeface="Times New Roman" panose="02020603050405020304" pitchFamily="18" charset="0"/>
                <a:ea typeface="黑体" panose="02010609060101010101" charset="-122"/>
                <a:sym typeface="+mn-ea"/>
              </a:rPr>
              <a:t>新植物体</a:t>
            </a:r>
            <a:r>
              <a:rPr lang="zh-CN" altLang="en-US" sz="2800">
                <a:latin typeface="Times New Roman" panose="02020603050405020304" pitchFamily="18" charset="0"/>
                <a:ea typeface="黑体" panose="02010609060101010101" charset="-122"/>
                <a:sym typeface="+mn-ea"/>
              </a:rPr>
              <a:t>的技术。</a:t>
            </a:r>
            <a:endParaRPr lang="zh-CN" altLang="en-US" sz="2800">
              <a:latin typeface="Times New Roman" panose="02020603050405020304" pitchFamily="18" charset="0"/>
              <a:ea typeface="黑体" panose="02010609060101010101"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21516"/>
                                        </p:tgtEl>
                                        <p:attrNameLst>
                                          <p:attrName>style.visibility</p:attrName>
                                        </p:attrNameLst>
                                      </p:cBhvr>
                                      <p:to>
                                        <p:strVal val="visible"/>
                                      </p:to>
                                    </p:set>
                                    <p:anim calcmode="lin" valueType="num">
                                      <p:cBhvr additive="base">
                                        <p:cTn id="13" dur="500"/>
                                        <p:tgtEl>
                                          <p:spTgt spid="21516"/>
                                        </p:tgtEl>
                                        <p:attrNameLst>
                                          <p:attrName>ppt_y</p:attrName>
                                        </p:attrNameLst>
                                      </p:cBhvr>
                                      <p:tavLst>
                                        <p:tav tm="0">
                                          <p:val>
                                            <p:strVal val="#ppt_y+#ppt_h*1.125000"/>
                                          </p:val>
                                        </p:tav>
                                        <p:tav tm="100000">
                                          <p:val>
                                            <p:strVal val="#ppt_y"/>
                                          </p:val>
                                        </p:tav>
                                      </p:tavLst>
                                    </p:anim>
                                    <p:animEffect transition="in" filter="wipe(up)">
                                      <p:cBhvr>
                                        <p:cTn id="14" dur="500"/>
                                        <p:tgtEl>
                                          <p:spTgt spid="2151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3563"/>
                                        </p:tgtEl>
                                        <p:attrNameLst>
                                          <p:attrName>style.visibility</p:attrName>
                                        </p:attrNameLst>
                                      </p:cBhvr>
                                      <p:to>
                                        <p:strVal val="visible"/>
                                      </p:to>
                                    </p:set>
                                    <p:anim calcmode="lin" valueType="num">
                                      <p:cBhvr additive="base">
                                        <p:cTn id="19" dur="500" fill="hold"/>
                                        <p:tgtEl>
                                          <p:spTgt spid="23563"/>
                                        </p:tgtEl>
                                        <p:attrNameLst>
                                          <p:attrName>ppt_x</p:attrName>
                                        </p:attrNameLst>
                                      </p:cBhvr>
                                      <p:tavLst>
                                        <p:tav tm="0">
                                          <p:val>
                                            <p:strVal val="#ppt_x"/>
                                          </p:val>
                                        </p:tav>
                                        <p:tav tm="100000">
                                          <p:val>
                                            <p:strVal val="#ppt_x"/>
                                          </p:val>
                                        </p:tav>
                                      </p:tavLst>
                                    </p:anim>
                                    <p:anim calcmode="lin" valueType="num">
                                      <p:cBhvr additive="base">
                                        <p:cTn id="20" dur="500" fill="hold"/>
                                        <p:tgtEl>
                                          <p:spTgt spid="2356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573"/>
                                        </p:tgtEl>
                                        <p:attrNameLst>
                                          <p:attrName>style.visibility</p:attrName>
                                        </p:attrNameLst>
                                      </p:cBhvr>
                                      <p:to>
                                        <p:strVal val="visible"/>
                                      </p:to>
                                    </p:set>
                                    <p:anim calcmode="lin" valueType="num">
                                      <p:cBhvr additive="base">
                                        <p:cTn id="31" dur="500" fill="hold"/>
                                        <p:tgtEl>
                                          <p:spTgt spid="23573"/>
                                        </p:tgtEl>
                                        <p:attrNameLst>
                                          <p:attrName>ppt_x</p:attrName>
                                        </p:attrNameLst>
                                      </p:cBhvr>
                                      <p:tavLst>
                                        <p:tav tm="0">
                                          <p:val>
                                            <p:strVal val="#ppt_x"/>
                                          </p:val>
                                        </p:tav>
                                        <p:tav tm="100000">
                                          <p:val>
                                            <p:strVal val="#ppt_x"/>
                                          </p:val>
                                        </p:tav>
                                      </p:tavLst>
                                    </p:anim>
                                    <p:anim calcmode="lin" valueType="num">
                                      <p:cBhvr additive="base">
                                        <p:cTn id="32" dur="500" fill="hold"/>
                                        <p:tgtEl>
                                          <p:spTgt spid="2357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3574"/>
                                        </p:tgtEl>
                                        <p:attrNameLst>
                                          <p:attrName>style.visibility</p:attrName>
                                        </p:attrNameLst>
                                      </p:cBhvr>
                                      <p:to>
                                        <p:strVal val="visible"/>
                                      </p:to>
                                    </p:set>
                                    <p:anim calcmode="lin" valueType="num">
                                      <p:cBhvr additive="base">
                                        <p:cTn id="37" dur="500" fill="hold"/>
                                        <p:tgtEl>
                                          <p:spTgt spid="23574"/>
                                        </p:tgtEl>
                                        <p:attrNameLst>
                                          <p:attrName>ppt_x</p:attrName>
                                        </p:attrNameLst>
                                      </p:cBhvr>
                                      <p:tavLst>
                                        <p:tav tm="0">
                                          <p:val>
                                            <p:strVal val="#ppt_x"/>
                                          </p:val>
                                        </p:tav>
                                        <p:tav tm="100000">
                                          <p:val>
                                            <p:strVal val="#ppt_x"/>
                                          </p:val>
                                        </p:tav>
                                      </p:tavLst>
                                    </p:anim>
                                    <p:anim calcmode="lin" valueType="num">
                                      <p:cBhvr additive="base">
                                        <p:cTn id="38" dur="500" fill="hold"/>
                                        <p:tgtEl>
                                          <p:spTgt spid="235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6" grpId="0"/>
      <p:bldP spid="23563" grpId="0"/>
      <p:bldP spid="6" grpId="0"/>
      <p:bldP spid="23573" grpId="0"/>
      <p:bldP spid="23574" grpId="0"/>
      <p:bldP spid="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Rectangle 2"/>
          <p:cNvSpPr>
            <a:spLocks noGrp="1" noRot="1"/>
          </p:cNvSpPr>
          <p:nvPr>
            <p:custDataLst>
              <p:tags r:id="rId1"/>
            </p:custDataLst>
          </p:nvPr>
        </p:nvSpPr>
        <p:spPr>
          <a:xfrm>
            <a:off x="394335" y="161290"/>
            <a:ext cx="6019800" cy="863600"/>
          </a:xfrm>
        </p:spPr>
        <p:txBody>
          <a:bodyPr wrap="square" lIns="91440" tIns="45720" rIns="91440" bIns="45720" anchor="ctr" anchorCtr="0"/>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eaLnBrk="1" hangingPunct="1"/>
            <a:r>
              <a:rPr lang="zh-CN" altLang="en-US" sz="3600">
                <a:latin typeface="Times New Roman" panose="02020603050405020304" pitchFamily="18" charset="0"/>
                <a:ea typeface="黑体" panose="02010609060101010101" charset="-122"/>
              </a:rPr>
              <a:t>植物体细胞杂交技术总结：</a:t>
            </a:r>
            <a:endParaRPr lang="zh-CN" altLang="en-US" sz="3600">
              <a:latin typeface="Times New Roman" panose="02020603050405020304" pitchFamily="18" charset="0"/>
              <a:ea typeface="黑体" panose="02010609060101010101" charset="-122"/>
            </a:endParaRPr>
          </a:p>
        </p:txBody>
      </p:sp>
      <p:sp>
        <p:nvSpPr>
          <p:cNvPr id="33795" name="Rectangle 4"/>
          <p:cNvSpPr/>
          <p:nvPr>
            <p:custDataLst>
              <p:tags r:id="rId2"/>
            </p:custDataLst>
          </p:nvPr>
        </p:nvSpPr>
        <p:spPr>
          <a:xfrm>
            <a:off x="443865" y="1034415"/>
            <a:ext cx="11492230" cy="1370965"/>
          </a:xfrm>
          <a:prstGeom prst="rect">
            <a:avLst/>
          </a:prstGeom>
          <a:noFill/>
          <a:ln w="9525">
            <a:noFill/>
          </a:ln>
        </p:spPr>
        <p:txBody>
          <a:bodyPr wrap="square">
            <a:spAutoFit/>
          </a:bodyPr>
          <a:lstStyle/>
          <a:p>
            <a:pPr>
              <a:lnSpc>
                <a:spcPct val="130000"/>
              </a:lnSpc>
            </a:pPr>
            <a:r>
              <a:rPr lang="en-US" sz="3200">
                <a:latin typeface="Times New Roman" panose="02020603050405020304" pitchFamily="18" charset="0"/>
                <a:ea typeface="黑体" panose="02010609060101010101" charset="-122"/>
              </a:rPr>
              <a:t>7. </a:t>
            </a:r>
            <a:r>
              <a:rPr lang="zh-CN" altLang="en-US" sz="3200">
                <a:latin typeface="Times New Roman" panose="02020603050405020304" pitchFamily="18" charset="0"/>
                <a:ea typeface="黑体" panose="02010609060101010101" charset="-122"/>
              </a:rPr>
              <a:t>细胞融合为</a:t>
            </a:r>
            <a:r>
              <a:rPr lang="zh-CN" altLang="en-US" sz="3200">
                <a:solidFill>
                  <a:srgbClr val="0000FF"/>
                </a:solidFill>
                <a:latin typeface="Times New Roman" panose="02020603050405020304" pitchFamily="18" charset="0"/>
                <a:ea typeface="黑体" panose="02010609060101010101" charset="-122"/>
              </a:rPr>
              <a:t>无性繁殖</a:t>
            </a:r>
            <a:r>
              <a:rPr lang="zh-CN" altLang="en-US" sz="3200">
                <a:latin typeface="Times New Roman" panose="02020603050405020304" pitchFamily="18" charset="0"/>
                <a:ea typeface="黑体" panose="02010609060101010101" charset="-122"/>
              </a:rPr>
              <a:t>，细胞分裂方式为</a:t>
            </a:r>
            <a:r>
              <a:rPr lang="zh-CN" altLang="en-US" sz="3200">
                <a:solidFill>
                  <a:srgbClr val="0000FF"/>
                </a:solidFill>
                <a:latin typeface="Times New Roman" panose="02020603050405020304" pitchFamily="18" charset="0"/>
                <a:ea typeface="黑体" panose="02010609060101010101" charset="-122"/>
              </a:rPr>
              <a:t>有丝分裂</a:t>
            </a:r>
            <a:r>
              <a:rPr lang="zh-CN" altLang="en-US" sz="3200">
                <a:latin typeface="Times New Roman" panose="02020603050405020304" pitchFamily="18" charset="0"/>
                <a:ea typeface="黑体" panose="02010609060101010101" charset="-122"/>
              </a:rPr>
              <a:t>；培育新品种过程中，</a:t>
            </a:r>
            <a:r>
              <a:rPr lang="zh-CN" altLang="en-US" sz="3200">
                <a:solidFill>
                  <a:srgbClr val="0000FF"/>
                </a:solidFill>
                <a:latin typeface="Times New Roman" panose="02020603050405020304" pitchFamily="18" charset="0"/>
                <a:ea typeface="黑体" panose="02010609060101010101" charset="-122"/>
              </a:rPr>
              <a:t>遗传物质的传递不遵循孟德尔的遗传定律。</a:t>
            </a:r>
            <a:endParaRPr lang="zh-CN" altLang="en-US" sz="3200">
              <a:solidFill>
                <a:srgbClr val="0000FF"/>
              </a:solidFill>
              <a:latin typeface="Times New Roman" panose="02020603050405020304" pitchFamily="18" charset="0"/>
              <a:ea typeface="黑体" panose="02010609060101010101" charset="-122"/>
            </a:endParaRPr>
          </a:p>
        </p:txBody>
      </p:sp>
      <p:sp>
        <p:nvSpPr>
          <p:cNvPr id="33798" name="矩形 99334"/>
          <p:cNvSpPr/>
          <p:nvPr>
            <p:custDataLst>
              <p:tags r:id="rId3"/>
            </p:custDataLst>
          </p:nvPr>
        </p:nvSpPr>
        <p:spPr>
          <a:xfrm>
            <a:off x="441325" y="2576830"/>
            <a:ext cx="11396980" cy="1173480"/>
          </a:xfrm>
          <a:prstGeom prst="rect">
            <a:avLst/>
          </a:prstGeom>
          <a:noFill/>
          <a:ln w="9525">
            <a:noFill/>
          </a:ln>
        </p:spPr>
        <p:txBody>
          <a:bodyPr wrap="square">
            <a:spAutoFit/>
          </a:bodyPr>
          <a:lstStyle/>
          <a:p>
            <a:pPr>
              <a:lnSpc>
                <a:spcPct val="110000"/>
              </a:lnSpc>
            </a:pPr>
            <a:r>
              <a:rPr lang="en-US" sz="3200">
                <a:latin typeface="Times New Roman" panose="02020603050405020304" pitchFamily="18" charset="0"/>
                <a:ea typeface="黑体" panose="02010609060101010101" charset="-122"/>
              </a:rPr>
              <a:t>8. </a:t>
            </a:r>
            <a:r>
              <a:rPr lang="zh-CN" altLang="en-US" sz="3200">
                <a:latin typeface="Times New Roman" panose="02020603050405020304" pitchFamily="18" charset="0"/>
                <a:ea typeface="黑体" panose="02010609060101010101" charset="-122"/>
              </a:rPr>
              <a:t>杂种细胞中含有</a:t>
            </a:r>
            <a:r>
              <a:rPr lang="zh-CN" altLang="en-US" sz="3200">
                <a:solidFill>
                  <a:srgbClr val="0000FF"/>
                </a:solidFill>
                <a:latin typeface="Times New Roman" panose="02020603050405020304" pitchFamily="18" charset="0"/>
                <a:ea typeface="黑体" panose="02010609060101010101" charset="-122"/>
              </a:rPr>
              <a:t>两种植物的遗传物质</a:t>
            </a:r>
            <a:r>
              <a:rPr lang="zh-CN" altLang="en-US" sz="3200">
                <a:latin typeface="Times New Roman" panose="02020603050405020304" pitchFamily="18" charset="0"/>
                <a:ea typeface="黑体" panose="02010609060101010101" charset="-122"/>
              </a:rPr>
              <a:t>。不管</a:t>
            </a:r>
            <a:r>
              <a:rPr lang="zh-CN" altLang="en-US" sz="3200">
                <a:solidFill>
                  <a:srgbClr val="0000FF"/>
                </a:solidFill>
                <a:latin typeface="Times New Roman" panose="02020603050405020304" pitchFamily="18" charset="0"/>
                <a:ea typeface="黑体" panose="02010609060101010101" charset="-122"/>
              </a:rPr>
              <a:t>染色体、基因组还是染色体组都采用</a:t>
            </a:r>
            <a:r>
              <a:rPr lang="zh-CN" altLang="en-US" sz="3200">
                <a:solidFill>
                  <a:srgbClr val="FF0000"/>
                </a:solidFill>
                <a:latin typeface="Times New Roman" panose="02020603050405020304" pitchFamily="18" charset="0"/>
                <a:ea typeface="黑体" panose="02010609060101010101" charset="-122"/>
              </a:rPr>
              <a:t>直接相加</a:t>
            </a:r>
            <a:r>
              <a:rPr lang="zh-CN" altLang="en-US" sz="3200">
                <a:solidFill>
                  <a:srgbClr val="0000FF"/>
                </a:solidFill>
                <a:latin typeface="Times New Roman" panose="02020603050405020304" pitchFamily="18" charset="0"/>
                <a:ea typeface="黑体" panose="02010609060101010101" charset="-122"/>
              </a:rPr>
              <a:t>的方法。</a:t>
            </a:r>
            <a:endParaRPr lang="zh-CN" altLang="en-US" sz="3200">
              <a:solidFill>
                <a:srgbClr val="0000FF"/>
              </a:solidFill>
              <a:latin typeface="Times New Roman" panose="02020603050405020304" pitchFamily="18" charset="0"/>
              <a:ea typeface="黑体" panose="02010609060101010101"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5"/>
                                        </p:tgtEl>
                                        <p:attrNameLst>
                                          <p:attrName>style.visibility</p:attrName>
                                        </p:attrNameLst>
                                      </p:cBhvr>
                                      <p:to>
                                        <p:strVal val="visible"/>
                                      </p:to>
                                    </p:set>
                                    <p:anim calcmode="lin" valueType="num">
                                      <p:cBhvr additive="base">
                                        <p:cTn id="7" dur="500" fill="hold"/>
                                        <p:tgtEl>
                                          <p:spTgt spid="33795"/>
                                        </p:tgtEl>
                                        <p:attrNameLst>
                                          <p:attrName>ppt_x</p:attrName>
                                        </p:attrNameLst>
                                      </p:cBhvr>
                                      <p:tavLst>
                                        <p:tav tm="0">
                                          <p:val>
                                            <p:strVal val="#ppt_x"/>
                                          </p:val>
                                        </p:tav>
                                        <p:tav tm="100000">
                                          <p:val>
                                            <p:strVal val="#ppt_x"/>
                                          </p:val>
                                        </p:tav>
                                      </p:tavLst>
                                    </p:anim>
                                    <p:anim calcmode="lin" valueType="num">
                                      <p:cBhvr additive="base">
                                        <p:cTn id="8" dur="500" fill="hold"/>
                                        <p:tgtEl>
                                          <p:spTgt spid="3379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3798"/>
                                        </p:tgtEl>
                                        <p:attrNameLst>
                                          <p:attrName>style.visibility</p:attrName>
                                        </p:attrNameLst>
                                      </p:cBhvr>
                                      <p:to>
                                        <p:strVal val="visible"/>
                                      </p:to>
                                    </p:set>
                                    <p:anim calcmode="lin" valueType="num">
                                      <p:cBhvr additive="base">
                                        <p:cTn id="13" dur="500" fill="hold"/>
                                        <p:tgtEl>
                                          <p:spTgt spid="33798"/>
                                        </p:tgtEl>
                                        <p:attrNameLst>
                                          <p:attrName>ppt_x</p:attrName>
                                        </p:attrNameLst>
                                      </p:cBhvr>
                                      <p:tavLst>
                                        <p:tav tm="0">
                                          <p:val>
                                            <p:strVal val="#ppt_x"/>
                                          </p:val>
                                        </p:tav>
                                        <p:tav tm="100000">
                                          <p:val>
                                            <p:strVal val="#ppt_x"/>
                                          </p:val>
                                        </p:tav>
                                      </p:tavLst>
                                    </p:anim>
                                    <p:anim calcmode="lin" valueType="num">
                                      <p:cBhvr additive="base">
                                        <p:cTn id="14" dur="500" fill="hold"/>
                                        <p:tgtEl>
                                          <p:spTgt spid="337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p:bldP spid="3379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custDataLst>
              <p:tags r:id="rId1"/>
            </p:custDataLst>
          </p:nvPr>
        </p:nvPicPr>
        <p:blipFill>
          <a:blip r:embed="rId2">
            <a:extLst>
              <a:ext uri="{28A0092B-C50C-407E-A947-70E740481C1C}">
                <a14:useLocalDpi xmlns:a14="http://schemas.microsoft.com/office/drawing/2010/main" val="0"/>
              </a:ext>
            </a:extLst>
          </a:blip>
          <a:srcRect l="51777" t="13315" b="33248"/>
          <a:stretch>
            <a:fillRect/>
          </a:stretch>
        </p:blipFill>
        <p:spPr>
          <a:xfrm>
            <a:off x="6292304" y="1752374"/>
            <a:ext cx="3532500" cy="2889484"/>
          </a:xfrm>
          <a:prstGeom prst="rect">
            <a:avLst/>
          </a:prstGeom>
        </p:spPr>
      </p:pic>
      <p:pic>
        <p:nvPicPr>
          <p:cNvPr id="12" name="图片 11"/>
          <p:cNvPicPr>
            <a:picLocks noChangeAspect="1"/>
          </p:cNvPicPr>
          <p:nvPr>
            <p:custDataLst>
              <p:tags r:id="rId3"/>
            </p:custDataLst>
          </p:nvPr>
        </p:nvPicPr>
        <p:blipFill>
          <a:blip r:embed="rId2">
            <a:extLst>
              <a:ext uri="{28A0092B-C50C-407E-A947-70E740481C1C}">
                <a14:useLocalDpi xmlns:a14="http://schemas.microsoft.com/office/drawing/2010/main" val="0"/>
              </a:ext>
            </a:extLst>
          </a:blip>
          <a:srcRect t="13315" r="48261" b="34443"/>
          <a:stretch>
            <a:fillRect/>
          </a:stretch>
        </p:blipFill>
        <p:spPr>
          <a:xfrm>
            <a:off x="2103994" y="1785157"/>
            <a:ext cx="3790143" cy="2824857"/>
          </a:xfrm>
          <a:prstGeom prst="rect">
            <a:avLst/>
          </a:prstGeom>
        </p:spPr>
      </p:pic>
      <p:pic>
        <p:nvPicPr>
          <p:cNvPr id="14" name="图片 13"/>
          <p:cNvPicPr>
            <a:picLocks noChangeAspect="1"/>
          </p:cNvPicPr>
          <p:nvPr>
            <p:custDataLst>
              <p:tags r:id="rId4"/>
            </p:custDataLst>
          </p:nvPr>
        </p:nvPicPr>
        <p:blipFill>
          <a:blip r:embed="rId5">
            <a:extLst>
              <a:ext uri="{28A0092B-C50C-407E-A947-70E740481C1C}">
                <a14:useLocalDpi xmlns:a14="http://schemas.microsoft.com/office/drawing/2010/main" val="0"/>
              </a:ext>
            </a:extLst>
          </a:blip>
          <a:srcRect t="65141"/>
          <a:stretch>
            <a:fillRect/>
          </a:stretch>
        </p:blipFill>
        <p:spPr>
          <a:xfrm>
            <a:off x="2355456" y="4932658"/>
            <a:ext cx="7482357" cy="1925289"/>
          </a:xfrm>
          <a:prstGeom prst="rect">
            <a:avLst/>
          </a:prstGeom>
        </p:spPr>
      </p:pic>
      <p:sp>
        <p:nvSpPr>
          <p:cNvPr id="2" name="文本框 1"/>
          <p:cNvSpPr txBox="1"/>
          <p:nvPr>
            <p:custDataLst>
              <p:tags r:id="rId6"/>
            </p:custDataLst>
          </p:nvPr>
        </p:nvSpPr>
        <p:spPr>
          <a:xfrm>
            <a:off x="3010328" y="1177225"/>
            <a:ext cx="6172613" cy="501650"/>
          </a:xfrm>
          <a:prstGeom prst="rect">
            <a:avLst/>
          </a:prstGeom>
          <a:solidFill>
            <a:srgbClr val="FF0000"/>
          </a:solidFill>
        </p:spPr>
        <p:txBody>
          <a:bodyPr wrap="square" rtlCol="0">
            <a:spAutoFit/>
          </a:bodyPr>
          <a:lstStyle/>
          <a:p>
            <a:pPr lvl="0" algn="ctr">
              <a:buClrTx/>
              <a:buSzTx/>
              <a:buFontTx/>
            </a:pPr>
            <a:r>
              <a:rPr lang="zh-CN" altLang="en-US" sz="2665" b="1">
                <a:solidFill>
                  <a:schemeClr val="bg1"/>
                </a:solidFill>
                <a:latin typeface="微软雅黑" panose="020B0503020204020204" charset="-122"/>
                <a:ea typeface="微软雅黑" panose="020B0503020204020204" charset="-122"/>
                <a:sym typeface="+mn-ea"/>
              </a:rPr>
              <a:t>有关植物体细胞杂交的三个易错点</a:t>
            </a:r>
            <a:endParaRPr lang="zh-CN" altLang="en-US" sz="2665" b="1">
              <a:solidFill>
                <a:schemeClr val="bg1"/>
              </a:solidFill>
              <a:latin typeface="微软雅黑" panose="020B0503020204020204" charset="-122"/>
              <a:ea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35" name="直接连接符 34"/>
          <p:cNvCxnSpPr/>
          <p:nvPr>
            <p:custDataLst>
              <p:tags r:id="rId1"/>
            </p:custDataLst>
          </p:nvPr>
        </p:nvCxnSpPr>
        <p:spPr>
          <a:xfrm>
            <a:off x="3623875" y="5471247"/>
            <a:ext cx="30597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圆角矩形 7"/>
          <p:cNvSpPr/>
          <p:nvPr>
            <p:custDataLst>
              <p:tags r:id="rId2"/>
            </p:custDataLst>
          </p:nvPr>
        </p:nvSpPr>
        <p:spPr>
          <a:xfrm>
            <a:off x="3900902" y="4458954"/>
            <a:ext cx="774311" cy="441924"/>
          </a:xfrm>
          <a:prstGeom prst="roundRect">
            <a:avLst/>
          </a:prstGeom>
          <a:solidFill>
            <a:srgbClr val="92D050">
              <a:alpha val="40000"/>
            </a:srgbClr>
          </a:solidFill>
          <a:ln>
            <a:solidFill>
              <a:schemeClr val="tx1"/>
            </a:solidFill>
          </a:ln>
        </p:spPr>
        <p:txBody>
          <a:bodyPr wrap="square">
            <a:spAutoFit/>
          </a:bodyPr>
          <a:lstStyle/>
          <a:p>
            <a:pPr lvl="0" algn="ctr">
              <a:buClrTx/>
              <a:buSzTx/>
              <a:buFontTx/>
            </a:pPr>
            <a:r>
              <a:rPr lang="zh-CN" altLang="en-US" sz="2000">
                <a:latin typeface="Times New Roman" panose="02020603050405020304" pitchFamily="18" charset="0"/>
                <a:ea typeface="黑体" panose="02010609060101010101" charset="-122"/>
                <a:sym typeface="+mn-ea"/>
              </a:rPr>
              <a:t>概念</a:t>
            </a:r>
            <a:endParaRPr lang="zh-CN" altLang="en-US" sz="2000">
              <a:latin typeface="Times New Roman" panose="02020603050405020304" pitchFamily="18" charset="0"/>
              <a:ea typeface="黑体" panose="02010609060101010101" charset="-122"/>
              <a:sym typeface="+mn-ea"/>
            </a:endParaRPr>
          </a:p>
        </p:txBody>
      </p:sp>
      <p:sp>
        <p:nvSpPr>
          <p:cNvPr id="24" name="左中括号 23"/>
          <p:cNvSpPr/>
          <p:nvPr>
            <p:custDataLst>
              <p:tags r:id="rId3"/>
            </p:custDataLst>
          </p:nvPr>
        </p:nvSpPr>
        <p:spPr>
          <a:xfrm>
            <a:off x="3623945" y="4631690"/>
            <a:ext cx="305435" cy="1614170"/>
          </a:xfrm>
          <a:prstGeom prst="leftBracket">
            <a:avLst>
              <a:gd name="adj" fmla="val 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900">
              <a:latin typeface="Times New Roman" panose="02020603050405020304" pitchFamily="18" charset="0"/>
              <a:ea typeface="黑体" panose="02010609060101010101" charset="-122"/>
              <a:cs typeface="Times New Roman" panose="02020603050405020304" pitchFamily="18" charset="0"/>
            </a:endParaRPr>
          </a:p>
        </p:txBody>
      </p:sp>
      <p:sp>
        <p:nvSpPr>
          <p:cNvPr id="9" name="圆角矩形 8"/>
          <p:cNvSpPr/>
          <p:nvPr>
            <p:custDataLst>
              <p:tags r:id="rId4"/>
            </p:custDataLst>
          </p:nvPr>
        </p:nvSpPr>
        <p:spPr>
          <a:xfrm>
            <a:off x="5525271" y="5589486"/>
            <a:ext cx="1750024" cy="441924"/>
          </a:xfrm>
          <a:prstGeom prst="roundRect">
            <a:avLst/>
          </a:prstGeom>
          <a:solidFill>
            <a:schemeClr val="bg1">
              <a:lumMod val="85000"/>
              <a:alpha val="40000"/>
            </a:schemeClr>
          </a:solidFill>
        </p:spPr>
        <p:txBody>
          <a:bodyPr wrap="non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植物细胞融合</a:t>
            </a:r>
            <a:endParaRPr lang="zh-CN" altLang="en-US" sz="2000">
              <a:latin typeface="Times New Roman" panose="02020603050405020304" pitchFamily="18" charset="0"/>
              <a:ea typeface="黑体" panose="02010609060101010101" charset="-122"/>
              <a:sym typeface="+mn-ea"/>
            </a:endParaRPr>
          </a:p>
        </p:txBody>
      </p:sp>
      <p:sp>
        <p:nvSpPr>
          <p:cNvPr id="5" name="圆角矩形 4"/>
          <p:cNvSpPr/>
          <p:nvPr>
            <p:custDataLst>
              <p:tags r:id="rId5"/>
            </p:custDataLst>
          </p:nvPr>
        </p:nvSpPr>
        <p:spPr>
          <a:xfrm>
            <a:off x="7913689" y="5251551"/>
            <a:ext cx="1750024" cy="441924"/>
          </a:xfrm>
          <a:prstGeom prst="roundRect">
            <a:avLst/>
          </a:prstGeom>
          <a:solidFill>
            <a:schemeClr val="bg1">
              <a:lumMod val="85000"/>
              <a:alpha val="40000"/>
            </a:schemeClr>
          </a:solidFill>
        </p:spPr>
        <p:txBody>
          <a:bodyPr wrap="non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原生质体制备</a:t>
            </a:r>
            <a:endParaRPr lang="zh-CN" altLang="en-US" sz="2000">
              <a:latin typeface="Times New Roman" panose="02020603050405020304" pitchFamily="18" charset="0"/>
              <a:ea typeface="黑体" panose="02010609060101010101" charset="-122"/>
              <a:sym typeface="+mn-ea"/>
            </a:endParaRPr>
          </a:p>
        </p:txBody>
      </p:sp>
      <p:sp>
        <p:nvSpPr>
          <p:cNvPr id="6" name="圆角矩形 5"/>
          <p:cNvSpPr/>
          <p:nvPr>
            <p:custDataLst>
              <p:tags r:id="rId6"/>
            </p:custDataLst>
          </p:nvPr>
        </p:nvSpPr>
        <p:spPr>
          <a:xfrm>
            <a:off x="3900902" y="6042468"/>
            <a:ext cx="817804" cy="441924"/>
          </a:xfrm>
          <a:prstGeom prst="roundRect">
            <a:avLst/>
          </a:prstGeom>
          <a:solidFill>
            <a:srgbClr val="92D050">
              <a:alpha val="40000"/>
            </a:srgbClr>
          </a:solidFill>
          <a:ln>
            <a:solidFill>
              <a:schemeClr val="tx1"/>
            </a:solidFill>
          </a:ln>
        </p:spPr>
        <p:txBody>
          <a:bodyPr wrap="square">
            <a:spAutoFit/>
          </a:bodyPr>
          <a:lstStyle/>
          <a:p>
            <a:pPr lvl="0" algn="ctr">
              <a:buClrTx/>
              <a:buSzTx/>
              <a:buFontTx/>
            </a:pPr>
            <a:r>
              <a:rPr lang="zh-CN" altLang="en-US" sz="2000">
                <a:latin typeface="Times New Roman" panose="02020603050405020304" pitchFamily="18" charset="0"/>
                <a:ea typeface="黑体" panose="02010609060101010101" charset="-122"/>
                <a:sym typeface="+mn-ea"/>
              </a:rPr>
              <a:t>过程</a:t>
            </a:r>
            <a:endParaRPr lang="zh-CN" altLang="en-US" sz="2000">
              <a:latin typeface="Times New Roman" panose="02020603050405020304" pitchFamily="18" charset="0"/>
              <a:ea typeface="黑体" panose="02010609060101010101" charset="-122"/>
              <a:sym typeface="+mn-ea"/>
            </a:endParaRPr>
          </a:p>
        </p:txBody>
      </p:sp>
      <p:sp>
        <p:nvSpPr>
          <p:cNvPr id="19" name="圆角矩形 18"/>
          <p:cNvSpPr/>
          <p:nvPr>
            <p:custDataLst>
              <p:tags r:id="rId7"/>
            </p:custDataLst>
          </p:nvPr>
        </p:nvSpPr>
        <p:spPr>
          <a:xfrm>
            <a:off x="5245754" y="4470007"/>
            <a:ext cx="1242024" cy="441924"/>
          </a:xfrm>
          <a:prstGeom prst="roundRect">
            <a:avLst/>
          </a:prstGeom>
          <a:solidFill>
            <a:schemeClr val="bg1">
              <a:lumMod val="85000"/>
              <a:alpha val="40000"/>
            </a:schemeClr>
          </a:solidFill>
        </p:spPr>
        <p:txBody>
          <a:bodyPr wrap="non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变异类型</a:t>
            </a:r>
            <a:endParaRPr lang="zh-CN" altLang="en-US" sz="2000">
              <a:latin typeface="Times New Roman" panose="02020603050405020304" pitchFamily="18" charset="0"/>
              <a:ea typeface="黑体" panose="02010609060101010101" charset="-122"/>
              <a:sym typeface="+mn-ea"/>
            </a:endParaRPr>
          </a:p>
        </p:txBody>
      </p:sp>
      <p:cxnSp>
        <p:nvCxnSpPr>
          <p:cNvPr id="33" name="直接连接符 32"/>
          <p:cNvCxnSpPr/>
          <p:nvPr>
            <p:custDataLst>
              <p:tags r:id="rId8"/>
            </p:custDataLst>
          </p:nvPr>
        </p:nvCxnSpPr>
        <p:spPr>
          <a:xfrm>
            <a:off x="4720341" y="6243034"/>
            <a:ext cx="53995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custDataLst>
              <p:tags r:id="rId9"/>
            </p:custDataLst>
          </p:nvPr>
        </p:nvCxnSpPr>
        <p:spPr>
          <a:xfrm>
            <a:off x="3325577" y="5471638"/>
            <a:ext cx="30597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左中括号 3"/>
          <p:cNvSpPr/>
          <p:nvPr>
            <p:custDataLst>
              <p:tags r:id="rId10"/>
            </p:custDataLst>
          </p:nvPr>
        </p:nvSpPr>
        <p:spPr>
          <a:xfrm>
            <a:off x="5275580" y="5790565"/>
            <a:ext cx="254000" cy="774700"/>
          </a:xfrm>
          <a:prstGeom prst="leftBracket">
            <a:avLst>
              <a:gd name="adj" fmla="val 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900">
              <a:latin typeface="Times New Roman" panose="02020603050405020304" pitchFamily="18" charset="0"/>
              <a:ea typeface="黑体" panose="02010609060101010101" charset="-122"/>
              <a:cs typeface="Times New Roman" panose="02020603050405020304" pitchFamily="18" charset="0"/>
            </a:endParaRPr>
          </a:p>
        </p:txBody>
      </p:sp>
      <p:sp>
        <p:nvSpPr>
          <p:cNvPr id="7" name="圆角矩形 6"/>
          <p:cNvSpPr/>
          <p:nvPr>
            <p:custDataLst>
              <p:tags r:id="rId11"/>
            </p:custDataLst>
          </p:nvPr>
        </p:nvSpPr>
        <p:spPr>
          <a:xfrm>
            <a:off x="5525024" y="6352176"/>
            <a:ext cx="1750024" cy="441924"/>
          </a:xfrm>
          <a:prstGeom prst="roundRect">
            <a:avLst/>
          </a:prstGeom>
          <a:solidFill>
            <a:schemeClr val="bg1">
              <a:lumMod val="85000"/>
              <a:alpha val="40000"/>
            </a:schemeClr>
          </a:solidFill>
        </p:spPr>
        <p:txBody>
          <a:bodyPr wrap="non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植物组织培养</a:t>
            </a:r>
            <a:endParaRPr lang="zh-CN" altLang="en-US" sz="2000">
              <a:latin typeface="Times New Roman" panose="02020603050405020304" pitchFamily="18" charset="0"/>
              <a:ea typeface="黑体" panose="02010609060101010101" charset="-122"/>
              <a:sym typeface="+mn-ea"/>
            </a:endParaRPr>
          </a:p>
        </p:txBody>
      </p:sp>
      <p:cxnSp>
        <p:nvCxnSpPr>
          <p:cNvPr id="10" name="直接连接符 9"/>
          <p:cNvCxnSpPr/>
          <p:nvPr>
            <p:custDataLst>
              <p:tags r:id="rId12"/>
            </p:custDataLst>
          </p:nvPr>
        </p:nvCxnSpPr>
        <p:spPr>
          <a:xfrm>
            <a:off x="7263509" y="5797759"/>
            <a:ext cx="39596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左中括号 10"/>
          <p:cNvSpPr/>
          <p:nvPr>
            <p:custDataLst>
              <p:tags r:id="rId13"/>
            </p:custDataLst>
          </p:nvPr>
        </p:nvSpPr>
        <p:spPr>
          <a:xfrm>
            <a:off x="7659395" y="5449243"/>
            <a:ext cx="254294" cy="722169"/>
          </a:xfrm>
          <a:prstGeom prst="leftBracket">
            <a:avLst>
              <a:gd name="adj" fmla="val 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900">
              <a:latin typeface="Times New Roman" panose="02020603050405020304" pitchFamily="18" charset="0"/>
              <a:ea typeface="黑体" panose="02010609060101010101" charset="-122"/>
              <a:cs typeface="Times New Roman" panose="02020603050405020304" pitchFamily="18" charset="0"/>
            </a:endParaRPr>
          </a:p>
        </p:txBody>
      </p:sp>
      <p:sp>
        <p:nvSpPr>
          <p:cNvPr id="14" name="圆角矩形 13"/>
          <p:cNvSpPr/>
          <p:nvPr>
            <p:custDataLst>
              <p:tags r:id="rId14"/>
            </p:custDataLst>
          </p:nvPr>
        </p:nvSpPr>
        <p:spPr>
          <a:xfrm>
            <a:off x="7913689" y="5975625"/>
            <a:ext cx="1750024" cy="441924"/>
          </a:xfrm>
          <a:prstGeom prst="roundRect">
            <a:avLst/>
          </a:prstGeom>
          <a:solidFill>
            <a:schemeClr val="bg1">
              <a:lumMod val="85000"/>
              <a:alpha val="40000"/>
            </a:schemeClr>
          </a:solidFill>
        </p:spPr>
        <p:txBody>
          <a:bodyPr wrap="non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原生质体融合</a:t>
            </a:r>
            <a:endParaRPr lang="zh-CN" altLang="en-US" sz="2000">
              <a:latin typeface="Times New Roman" panose="02020603050405020304" pitchFamily="18" charset="0"/>
              <a:ea typeface="黑体" panose="02010609060101010101" charset="-122"/>
              <a:sym typeface="+mn-ea"/>
            </a:endParaRPr>
          </a:p>
        </p:txBody>
      </p:sp>
      <p:cxnSp>
        <p:nvCxnSpPr>
          <p:cNvPr id="17" name="直接连接符 16"/>
          <p:cNvCxnSpPr/>
          <p:nvPr>
            <p:custDataLst>
              <p:tags r:id="rId15"/>
            </p:custDataLst>
          </p:nvPr>
        </p:nvCxnSpPr>
        <p:spPr>
          <a:xfrm>
            <a:off x="4704227" y="4631444"/>
            <a:ext cx="53995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左中括号 17"/>
          <p:cNvSpPr/>
          <p:nvPr>
            <p:custDataLst>
              <p:tags r:id="rId16"/>
            </p:custDataLst>
          </p:nvPr>
        </p:nvSpPr>
        <p:spPr>
          <a:xfrm>
            <a:off x="4922012" y="4108570"/>
            <a:ext cx="323503" cy="1097496"/>
          </a:xfrm>
          <a:prstGeom prst="leftBracket">
            <a:avLst>
              <a:gd name="adj" fmla="val 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900">
              <a:latin typeface="Times New Roman" panose="02020603050405020304" pitchFamily="18" charset="0"/>
              <a:ea typeface="黑体" panose="02010609060101010101" charset="-122"/>
              <a:cs typeface="Times New Roman" panose="02020603050405020304" pitchFamily="18" charset="0"/>
            </a:endParaRPr>
          </a:p>
        </p:txBody>
      </p:sp>
      <p:sp>
        <p:nvSpPr>
          <p:cNvPr id="20" name="圆角矩形 19"/>
          <p:cNvSpPr/>
          <p:nvPr>
            <p:custDataLst>
              <p:tags r:id="rId17"/>
            </p:custDataLst>
          </p:nvPr>
        </p:nvSpPr>
        <p:spPr>
          <a:xfrm>
            <a:off x="5245754" y="3914116"/>
            <a:ext cx="734024" cy="441924"/>
          </a:xfrm>
          <a:prstGeom prst="roundRect">
            <a:avLst/>
          </a:prstGeom>
          <a:solidFill>
            <a:schemeClr val="bg1">
              <a:lumMod val="85000"/>
              <a:alpha val="40000"/>
            </a:schemeClr>
          </a:solidFill>
        </p:spPr>
        <p:txBody>
          <a:bodyPr wrap="non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原理</a:t>
            </a:r>
            <a:endParaRPr lang="zh-CN" altLang="en-US" sz="2000">
              <a:latin typeface="Times New Roman" panose="02020603050405020304" pitchFamily="18" charset="0"/>
              <a:ea typeface="黑体" panose="02010609060101010101" charset="-122"/>
              <a:sym typeface="+mn-ea"/>
            </a:endParaRPr>
          </a:p>
        </p:txBody>
      </p:sp>
      <p:sp>
        <p:nvSpPr>
          <p:cNvPr id="26" name="圆角矩形 25"/>
          <p:cNvSpPr/>
          <p:nvPr>
            <p:custDataLst>
              <p:tags r:id="rId18"/>
            </p:custDataLst>
          </p:nvPr>
        </p:nvSpPr>
        <p:spPr>
          <a:xfrm>
            <a:off x="5245754" y="5030025"/>
            <a:ext cx="1242024" cy="441924"/>
          </a:xfrm>
          <a:prstGeom prst="roundRect">
            <a:avLst/>
          </a:prstGeom>
          <a:solidFill>
            <a:schemeClr val="bg1">
              <a:lumMod val="85000"/>
              <a:alpha val="40000"/>
            </a:schemeClr>
          </a:solidFill>
        </p:spPr>
        <p:txBody>
          <a:bodyPr wrap="non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育种类型</a:t>
            </a:r>
            <a:endParaRPr lang="zh-CN" altLang="en-US" sz="2000">
              <a:latin typeface="Times New Roman" panose="02020603050405020304" pitchFamily="18" charset="0"/>
              <a:ea typeface="黑体" panose="02010609060101010101" charset="-122"/>
              <a:sym typeface="+mn-ea"/>
            </a:endParaRPr>
          </a:p>
        </p:txBody>
      </p:sp>
      <p:cxnSp>
        <p:nvCxnSpPr>
          <p:cNvPr id="16" name="直接连接符 15"/>
          <p:cNvCxnSpPr/>
          <p:nvPr>
            <p:custDataLst>
              <p:tags r:id="rId19"/>
            </p:custDataLst>
          </p:nvPr>
        </p:nvCxnSpPr>
        <p:spPr>
          <a:xfrm>
            <a:off x="3243102" y="2452827"/>
            <a:ext cx="32397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圆角矩形 20"/>
          <p:cNvSpPr/>
          <p:nvPr>
            <p:custDataLst>
              <p:tags r:id="rId20"/>
            </p:custDataLst>
          </p:nvPr>
        </p:nvSpPr>
        <p:spPr>
          <a:xfrm>
            <a:off x="3900902" y="1079192"/>
            <a:ext cx="774311" cy="441920"/>
          </a:xfrm>
          <a:prstGeom prst="roundRect">
            <a:avLst/>
          </a:prstGeom>
          <a:solidFill>
            <a:srgbClr val="92D050">
              <a:alpha val="40000"/>
            </a:srgbClr>
          </a:solidFill>
          <a:ln>
            <a:solidFill>
              <a:schemeClr val="tx1"/>
            </a:solidFill>
          </a:ln>
        </p:spPr>
        <p:txBody>
          <a:bodyPr wrap="square">
            <a:spAutoFit/>
          </a:bodyPr>
          <a:lstStyle/>
          <a:p>
            <a:pPr algn="ctr"/>
            <a:r>
              <a:rPr lang="zh-CN" altLang="en-US" sz="2000">
                <a:latin typeface="Times New Roman" panose="02020603050405020304" pitchFamily="18" charset="0"/>
                <a:ea typeface="黑体" panose="02010609060101010101" charset="-122"/>
              </a:rPr>
              <a:t>原理</a:t>
            </a:r>
            <a:endParaRPr lang="zh-CN" altLang="en-US" sz="2000">
              <a:latin typeface="Times New Roman" panose="02020603050405020304" pitchFamily="18" charset="0"/>
              <a:ea typeface="黑体" panose="02010609060101010101" charset="-122"/>
            </a:endParaRPr>
          </a:p>
        </p:txBody>
      </p:sp>
      <p:sp>
        <p:nvSpPr>
          <p:cNvPr id="22" name="左中括号 21"/>
          <p:cNvSpPr/>
          <p:nvPr>
            <p:custDataLst>
              <p:tags r:id="rId21"/>
            </p:custDataLst>
          </p:nvPr>
        </p:nvSpPr>
        <p:spPr>
          <a:xfrm>
            <a:off x="3567430" y="1263015"/>
            <a:ext cx="342265" cy="2314575"/>
          </a:xfrm>
          <a:prstGeom prst="leftBracket">
            <a:avLst>
              <a:gd name="adj" fmla="val 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900">
              <a:latin typeface="Times New Roman" panose="02020603050405020304" pitchFamily="18" charset="0"/>
              <a:ea typeface="黑体" panose="02010609060101010101" charset="-122"/>
              <a:cs typeface="Times New Roman" panose="02020603050405020304" pitchFamily="18" charset="0"/>
              <a:sym typeface="+mn-ea"/>
            </a:endParaRPr>
          </a:p>
        </p:txBody>
      </p:sp>
      <p:cxnSp>
        <p:nvCxnSpPr>
          <p:cNvPr id="27" name="直接连接符 26"/>
          <p:cNvCxnSpPr/>
          <p:nvPr>
            <p:custDataLst>
              <p:tags r:id="rId22"/>
            </p:custDataLst>
          </p:nvPr>
        </p:nvCxnSpPr>
        <p:spPr>
          <a:xfrm flipV="1">
            <a:off x="3586192" y="1802211"/>
            <a:ext cx="323503" cy="31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圆角矩形 27"/>
          <p:cNvSpPr/>
          <p:nvPr>
            <p:custDataLst>
              <p:tags r:id="rId23"/>
            </p:custDataLst>
          </p:nvPr>
        </p:nvSpPr>
        <p:spPr>
          <a:xfrm>
            <a:off x="3900902" y="1583707"/>
            <a:ext cx="774311" cy="441924"/>
          </a:xfrm>
          <a:prstGeom prst="roundRect">
            <a:avLst/>
          </a:prstGeom>
          <a:solidFill>
            <a:srgbClr val="92D050">
              <a:alpha val="40000"/>
            </a:srgbClr>
          </a:solidFill>
          <a:ln>
            <a:solidFill>
              <a:schemeClr val="tx1"/>
            </a:solidFill>
          </a:ln>
        </p:spPr>
        <p:txBody>
          <a:bodyPr wrap="square">
            <a:spAutoFit/>
          </a:bodyPr>
          <a:lstStyle/>
          <a:p>
            <a:pPr lvl="0" algn="ctr">
              <a:buClrTx/>
              <a:buSzTx/>
              <a:buFontTx/>
            </a:pPr>
            <a:r>
              <a:rPr lang="zh-CN" altLang="en-US" sz="2000">
                <a:latin typeface="Times New Roman" panose="02020603050405020304" pitchFamily="18" charset="0"/>
                <a:ea typeface="黑体" panose="02010609060101010101" charset="-122"/>
                <a:sym typeface="+mn-ea"/>
              </a:rPr>
              <a:t>过程</a:t>
            </a:r>
            <a:endParaRPr lang="zh-CN" altLang="en-US" sz="2000">
              <a:latin typeface="Times New Roman" panose="02020603050405020304" pitchFamily="18" charset="0"/>
              <a:ea typeface="黑体" panose="02010609060101010101" charset="-122"/>
              <a:sym typeface="+mn-ea"/>
            </a:endParaRPr>
          </a:p>
        </p:txBody>
      </p:sp>
      <p:sp>
        <p:nvSpPr>
          <p:cNvPr id="29" name="圆角矩形 28"/>
          <p:cNvSpPr/>
          <p:nvPr>
            <p:custDataLst>
              <p:tags r:id="rId24"/>
            </p:custDataLst>
          </p:nvPr>
        </p:nvSpPr>
        <p:spPr>
          <a:xfrm>
            <a:off x="3900902" y="3380740"/>
            <a:ext cx="2272665" cy="441926"/>
          </a:xfrm>
          <a:prstGeom prst="roundRect">
            <a:avLst/>
          </a:prstGeom>
          <a:solidFill>
            <a:srgbClr val="92D050">
              <a:alpha val="40000"/>
            </a:srgbClr>
          </a:solidFill>
          <a:ln>
            <a:solidFill>
              <a:schemeClr val="tx1"/>
            </a:solidFill>
          </a:ln>
        </p:spPr>
        <p:txBody>
          <a:bodyPr wrap="square">
            <a:spAutoFit/>
          </a:bodyPr>
          <a:lstStyle/>
          <a:p>
            <a:pPr lvl="0" algn="ctr">
              <a:buClrTx/>
              <a:buSzTx/>
              <a:buFontTx/>
            </a:pPr>
            <a:r>
              <a:rPr lang="zh-CN" altLang="en-US" sz="2000">
                <a:latin typeface="Times New Roman" panose="02020603050405020304" pitchFamily="18" charset="0"/>
                <a:ea typeface="黑体" panose="02010609060101010101" charset="-122"/>
                <a:sym typeface="+mn-ea"/>
              </a:rPr>
              <a:t>花药离体培养</a:t>
            </a:r>
            <a:endParaRPr lang="zh-CN" altLang="en-US" sz="2000">
              <a:latin typeface="Times New Roman" panose="02020603050405020304" pitchFamily="18" charset="0"/>
              <a:ea typeface="黑体" panose="02010609060101010101" charset="-122"/>
              <a:sym typeface="+mn-ea"/>
            </a:endParaRPr>
          </a:p>
        </p:txBody>
      </p:sp>
      <p:sp>
        <p:nvSpPr>
          <p:cNvPr id="34" name="圆角矩形 33"/>
          <p:cNvSpPr/>
          <p:nvPr>
            <p:custDataLst>
              <p:tags r:id="rId25"/>
            </p:custDataLst>
          </p:nvPr>
        </p:nvSpPr>
        <p:spPr>
          <a:xfrm>
            <a:off x="4795851" y="1067668"/>
            <a:ext cx="1496020" cy="441920"/>
          </a:xfrm>
          <a:prstGeom prst="roundRect">
            <a:avLst/>
          </a:prstGeom>
          <a:solidFill>
            <a:schemeClr val="bg1">
              <a:lumMod val="85000"/>
              <a:alpha val="40000"/>
            </a:schemeClr>
          </a:solidFill>
        </p:spPr>
        <p:txBody>
          <a:bodyPr wrap="none">
            <a:spAutoFit/>
          </a:bodyPr>
          <a:lstStyle/>
          <a:p>
            <a:r>
              <a:rPr lang="zh-CN" altLang="en-US" sz="2000">
                <a:latin typeface="Times New Roman" panose="02020603050405020304" pitchFamily="18" charset="0"/>
                <a:ea typeface="黑体" panose="02010609060101010101" charset="-122"/>
              </a:rPr>
              <a:t>细胞全能性</a:t>
            </a:r>
            <a:endParaRPr lang="zh-CN" altLang="en-US" sz="2000">
              <a:latin typeface="Times New Roman" panose="02020603050405020304" pitchFamily="18" charset="0"/>
              <a:ea typeface="黑体" panose="02010609060101010101" charset="-122"/>
            </a:endParaRPr>
          </a:p>
        </p:txBody>
      </p:sp>
      <p:cxnSp>
        <p:nvCxnSpPr>
          <p:cNvPr id="41" name="直接连接符 40"/>
          <p:cNvCxnSpPr/>
          <p:nvPr>
            <p:custDataLst>
              <p:tags r:id="rId26"/>
            </p:custDataLst>
          </p:nvPr>
        </p:nvCxnSpPr>
        <p:spPr>
          <a:xfrm>
            <a:off x="3566658" y="2762521"/>
            <a:ext cx="30597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圆角矩形 41"/>
          <p:cNvSpPr/>
          <p:nvPr>
            <p:custDataLst>
              <p:tags r:id="rId27"/>
            </p:custDataLst>
          </p:nvPr>
        </p:nvSpPr>
        <p:spPr>
          <a:xfrm>
            <a:off x="3900902" y="2381250"/>
            <a:ext cx="923925" cy="783221"/>
          </a:xfrm>
          <a:prstGeom prst="roundRect">
            <a:avLst/>
          </a:prstGeom>
          <a:solidFill>
            <a:srgbClr val="92D050">
              <a:alpha val="40000"/>
            </a:srgbClr>
          </a:solidFill>
          <a:ln>
            <a:solidFill>
              <a:schemeClr val="tx1"/>
            </a:solidFill>
          </a:ln>
        </p:spPr>
        <p:txBody>
          <a:bodyPr wrap="square">
            <a:spAutoFit/>
          </a:bodyPr>
          <a:lstStyle/>
          <a:p>
            <a:pPr lvl="0" algn="ctr">
              <a:buClrTx/>
              <a:buSzTx/>
              <a:buFontTx/>
            </a:pPr>
            <a:r>
              <a:rPr lang="zh-CN" altLang="en-US" sz="2000">
                <a:latin typeface="Times New Roman" panose="02020603050405020304" pitchFamily="18" charset="0"/>
                <a:ea typeface="黑体" panose="02010609060101010101" charset="-122"/>
                <a:sym typeface="+mn-ea"/>
              </a:rPr>
              <a:t>操作步骤</a:t>
            </a:r>
            <a:endParaRPr lang="zh-CN" altLang="en-US" sz="2000">
              <a:latin typeface="Times New Roman" panose="02020603050405020304" pitchFamily="18" charset="0"/>
              <a:ea typeface="黑体" panose="02010609060101010101" charset="-122"/>
              <a:sym typeface="+mn-ea"/>
            </a:endParaRPr>
          </a:p>
        </p:txBody>
      </p:sp>
      <p:sp>
        <p:nvSpPr>
          <p:cNvPr id="46" name="Text Box 26"/>
          <p:cNvSpPr txBox="1">
            <a:spLocks noChangeArrowheads="1"/>
          </p:cNvSpPr>
          <p:nvPr>
            <p:custDataLst>
              <p:tags r:id="rId28"/>
            </p:custDataLst>
          </p:nvPr>
        </p:nvSpPr>
        <p:spPr bwMode="auto">
          <a:xfrm>
            <a:off x="5618480" y="1439545"/>
            <a:ext cx="930910" cy="410845"/>
          </a:xfrm>
          <a:prstGeom prst="rect">
            <a:avLst/>
          </a:prstGeom>
          <a:noFill/>
          <a:ln w="9525" cap="flat" cmpd="sng">
            <a:noFill/>
            <a:bevel/>
          </a:ln>
          <a:effectLst/>
        </p:spPr>
        <p:txBody>
          <a:bodyPr vert="horz" wrap="square" anchor="ctr">
            <a:spAutoFit/>
          </a:bodyPr>
          <a:lstStyle/>
          <a:p>
            <a:pPr algn="ctr">
              <a:lnSpc>
                <a:spcPct val="130000"/>
              </a:lnSpc>
            </a:pPr>
            <a:r>
              <a:rPr lang="zh-CN" altLang="en-US" sz="1600">
                <a:solidFill>
                  <a:schemeClr val="tx1"/>
                </a:solidFill>
                <a:latin typeface="Times New Roman" panose="02020603050405020304" pitchFamily="18" charset="0"/>
                <a:ea typeface="黑体" panose="02010609060101010101" charset="-122"/>
                <a:sym typeface="Arial" panose="020B0604020202020204" pitchFamily="34" charset="0"/>
              </a:rPr>
              <a:t>脱分化</a:t>
            </a:r>
            <a:endParaRPr lang="zh-CN" altLang="en-US" sz="1600">
              <a:solidFill>
                <a:schemeClr val="tx1"/>
              </a:solidFill>
              <a:latin typeface="Times New Roman" panose="02020603050405020304" pitchFamily="18" charset="0"/>
              <a:ea typeface="黑体" panose="02010609060101010101" charset="-122"/>
              <a:sym typeface="Arial" panose="020B0604020202020204" pitchFamily="34" charset="0"/>
            </a:endParaRPr>
          </a:p>
        </p:txBody>
      </p:sp>
      <p:sp>
        <p:nvSpPr>
          <p:cNvPr id="43" name="Text Box 26"/>
          <p:cNvSpPr txBox="1">
            <a:spLocks noChangeArrowheads="1"/>
          </p:cNvSpPr>
          <p:nvPr>
            <p:custDataLst>
              <p:tags r:id="rId29"/>
            </p:custDataLst>
          </p:nvPr>
        </p:nvSpPr>
        <p:spPr bwMode="auto">
          <a:xfrm>
            <a:off x="7659370" y="1423035"/>
            <a:ext cx="1000125" cy="410845"/>
          </a:xfrm>
          <a:prstGeom prst="rect">
            <a:avLst/>
          </a:prstGeom>
          <a:noFill/>
          <a:ln w="9525" cap="flat" cmpd="sng">
            <a:noFill/>
            <a:bevel/>
          </a:ln>
          <a:effectLst/>
        </p:spPr>
        <p:txBody>
          <a:bodyPr vert="horz" wrap="square" anchor="ctr">
            <a:spAutoFit/>
          </a:bodyPr>
          <a:lstStyle>
            <a:defPPr>
              <a:defRPr lang="en-US"/>
            </a:defPPr>
            <a:lvl1pPr algn="ctr">
              <a:lnSpc>
                <a:spcPct val="130000"/>
              </a:lnSpc>
              <a:defRPr sz="3200">
                <a:solidFill>
                  <a:srgbClr val="FF0000"/>
                </a:solidFill>
                <a:latin typeface="Times New Roman" panose="02020603050405020304" pitchFamily="18" charset="0"/>
                <a:ea typeface="黑体" panose="02010609060101010101" charset="-122"/>
              </a:defRPr>
            </a:lvl1pPr>
          </a:lstStyle>
          <a:p>
            <a:r>
              <a:rPr lang="zh-CN" altLang="en-US" sz="1600">
                <a:solidFill>
                  <a:schemeClr val="tx1"/>
                </a:solidFill>
                <a:sym typeface="Arial" panose="020B0604020202020204" pitchFamily="34" charset="0"/>
              </a:rPr>
              <a:t>再分化</a:t>
            </a:r>
            <a:endParaRPr lang="zh-CN" altLang="en-US" sz="1600">
              <a:solidFill>
                <a:schemeClr val="tx1"/>
              </a:solidFill>
              <a:sym typeface="Arial" panose="020B0604020202020204" pitchFamily="34" charset="0"/>
            </a:endParaRPr>
          </a:p>
        </p:txBody>
      </p:sp>
      <p:grpSp>
        <p:nvGrpSpPr>
          <p:cNvPr id="70" name="组合 69"/>
          <p:cNvGrpSpPr/>
          <p:nvPr>
            <p:custDataLst>
              <p:tags r:id="rId30"/>
            </p:custDataLst>
          </p:nvPr>
        </p:nvGrpSpPr>
        <p:grpSpPr>
          <a:xfrm>
            <a:off x="4796155" y="1557020"/>
            <a:ext cx="5793105" cy="468630"/>
            <a:chOff x="7505" y="2180"/>
            <a:chExt cx="9123" cy="738"/>
          </a:xfrm>
        </p:grpSpPr>
        <p:sp>
          <p:nvSpPr>
            <p:cNvPr id="23" name="圆角矩形 22"/>
            <p:cNvSpPr/>
            <p:nvPr>
              <p:custDataLst>
                <p:tags r:id="rId31"/>
              </p:custDataLst>
            </p:nvPr>
          </p:nvSpPr>
          <p:spPr>
            <a:xfrm>
              <a:off x="7505" y="2222"/>
              <a:ext cx="1556" cy="696"/>
            </a:xfrm>
            <a:prstGeom prst="roundRect">
              <a:avLst/>
            </a:prstGeom>
            <a:solidFill>
              <a:schemeClr val="bg1">
                <a:lumMod val="85000"/>
                <a:alpha val="40000"/>
              </a:schemeClr>
            </a:solidFill>
          </p:spPr>
          <p:txBody>
            <a:bodyPr wrap="non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外植体</a:t>
              </a:r>
              <a:endParaRPr lang="zh-CN" altLang="en-US" sz="2000">
                <a:latin typeface="Times New Roman" panose="02020603050405020304" pitchFamily="18" charset="0"/>
                <a:ea typeface="黑体" panose="02010609060101010101" charset="-122"/>
                <a:sym typeface="+mn-ea"/>
              </a:endParaRPr>
            </a:p>
          </p:txBody>
        </p:sp>
        <p:sp>
          <p:nvSpPr>
            <p:cNvPr id="25" name="圆角矩形 24"/>
            <p:cNvSpPr/>
            <p:nvPr>
              <p:custDataLst>
                <p:tags r:id="rId32"/>
              </p:custDataLst>
            </p:nvPr>
          </p:nvSpPr>
          <p:spPr>
            <a:xfrm>
              <a:off x="13472" y="2180"/>
              <a:ext cx="3156" cy="696"/>
            </a:xfrm>
            <a:prstGeom prst="roundRect">
              <a:avLst/>
            </a:prstGeom>
            <a:solidFill>
              <a:schemeClr val="bg1">
                <a:lumMod val="85000"/>
                <a:alpha val="40000"/>
              </a:schemeClr>
            </a:solidFill>
          </p:spPr>
          <p:txBody>
            <a:bodyPr wrap="non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根、芽、胚状体</a:t>
              </a:r>
              <a:endParaRPr lang="zh-CN" altLang="en-US" sz="2000">
                <a:latin typeface="Times New Roman" panose="02020603050405020304" pitchFamily="18" charset="0"/>
                <a:ea typeface="黑体" panose="02010609060101010101" charset="-122"/>
                <a:sym typeface="+mn-ea"/>
              </a:endParaRPr>
            </a:p>
          </p:txBody>
        </p:sp>
        <p:sp>
          <p:nvSpPr>
            <p:cNvPr id="37" name="圆角矩形 36"/>
            <p:cNvSpPr/>
            <p:nvPr>
              <p:custDataLst>
                <p:tags r:id="rId33"/>
              </p:custDataLst>
            </p:nvPr>
          </p:nvSpPr>
          <p:spPr>
            <a:xfrm>
              <a:off x="10220" y="2218"/>
              <a:ext cx="1956" cy="696"/>
            </a:xfrm>
            <a:prstGeom prst="roundRect">
              <a:avLst/>
            </a:prstGeom>
            <a:solidFill>
              <a:schemeClr val="bg1">
                <a:lumMod val="85000"/>
                <a:alpha val="40000"/>
              </a:schemeClr>
            </a:solidFill>
          </p:spPr>
          <p:txBody>
            <a:bodyPr wrap="non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愈伤组织</a:t>
              </a:r>
              <a:endParaRPr lang="zh-CN" altLang="en-US" sz="2000">
                <a:latin typeface="Times New Roman" panose="02020603050405020304" pitchFamily="18" charset="0"/>
                <a:ea typeface="黑体" panose="02010609060101010101" charset="-122"/>
                <a:sym typeface="+mn-ea"/>
              </a:endParaRPr>
            </a:p>
          </p:txBody>
        </p:sp>
        <p:cxnSp>
          <p:nvCxnSpPr>
            <p:cNvPr id="56" name="直接箭头连接符 55"/>
            <p:cNvCxnSpPr>
              <a:endCxn id="37" idx="1"/>
            </p:cNvCxnSpPr>
            <p:nvPr>
              <p:custDataLst>
                <p:tags r:id="rId34"/>
              </p:custDataLst>
            </p:nvPr>
          </p:nvCxnSpPr>
          <p:spPr>
            <a:xfrm flipV="1">
              <a:off x="9054" y="2566"/>
              <a:ext cx="1166" cy="6"/>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直接箭头连接符 56"/>
            <p:cNvCxnSpPr/>
            <p:nvPr>
              <p:custDataLst>
                <p:tags r:id="rId35"/>
              </p:custDataLst>
            </p:nvPr>
          </p:nvCxnSpPr>
          <p:spPr>
            <a:xfrm>
              <a:off x="12157" y="2616"/>
              <a:ext cx="1315" cy="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71" name="组合 70"/>
          <p:cNvGrpSpPr/>
          <p:nvPr>
            <p:custDataLst>
              <p:tags r:id="rId36"/>
            </p:custDataLst>
          </p:nvPr>
        </p:nvGrpSpPr>
        <p:grpSpPr>
          <a:xfrm>
            <a:off x="4932680" y="2384425"/>
            <a:ext cx="7116445" cy="782955"/>
            <a:chOff x="7720" y="3483"/>
            <a:chExt cx="11207" cy="1233"/>
          </a:xfrm>
        </p:grpSpPr>
        <p:sp>
          <p:nvSpPr>
            <p:cNvPr id="44" name="圆角矩形 43"/>
            <p:cNvSpPr/>
            <p:nvPr>
              <p:custDataLst>
                <p:tags r:id="rId37"/>
              </p:custDataLst>
            </p:nvPr>
          </p:nvSpPr>
          <p:spPr>
            <a:xfrm>
              <a:off x="7720" y="3726"/>
              <a:ext cx="2356" cy="696"/>
            </a:xfrm>
            <a:prstGeom prst="roundRect">
              <a:avLst/>
            </a:prstGeom>
            <a:solidFill>
              <a:schemeClr val="bg1">
                <a:lumMod val="85000"/>
                <a:alpha val="40000"/>
              </a:schemeClr>
            </a:solidFill>
          </p:spPr>
          <p:txBody>
            <a:bodyPr wrap="non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外植体消毒</a:t>
              </a:r>
              <a:endParaRPr lang="zh-CN" altLang="en-US" sz="2000">
                <a:latin typeface="Times New Roman" panose="02020603050405020304" pitchFamily="18" charset="0"/>
                <a:ea typeface="黑体" panose="02010609060101010101" charset="-122"/>
                <a:sym typeface="+mn-ea"/>
              </a:endParaRPr>
            </a:p>
          </p:txBody>
        </p:sp>
        <p:sp>
          <p:nvSpPr>
            <p:cNvPr id="45" name="圆角矩形 44"/>
            <p:cNvSpPr/>
            <p:nvPr>
              <p:custDataLst>
                <p:tags r:id="rId38"/>
              </p:custDataLst>
            </p:nvPr>
          </p:nvSpPr>
          <p:spPr>
            <a:xfrm>
              <a:off x="12243" y="3778"/>
              <a:ext cx="1156" cy="696"/>
            </a:xfrm>
            <a:prstGeom prst="roundRect">
              <a:avLst/>
            </a:prstGeom>
            <a:solidFill>
              <a:schemeClr val="bg1">
                <a:lumMod val="85000"/>
                <a:alpha val="40000"/>
              </a:schemeClr>
            </a:solidFill>
          </p:spPr>
          <p:txBody>
            <a:bodyPr wrap="non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接种</a:t>
              </a:r>
              <a:endParaRPr lang="zh-CN" altLang="en-US" sz="2000">
                <a:latin typeface="Times New Roman" panose="02020603050405020304" pitchFamily="18" charset="0"/>
                <a:ea typeface="黑体" panose="02010609060101010101" charset="-122"/>
                <a:sym typeface="+mn-ea"/>
              </a:endParaRPr>
            </a:p>
          </p:txBody>
        </p:sp>
        <p:sp>
          <p:nvSpPr>
            <p:cNvPr id="47" name="圆角矩形 46"/>
            <p:cNvSpPr/>
            <p:nvPr>
              <p:custDataLst>
                <p:tags r:id="rId39"/>
              </p:custDataLst>
            </p:nvPr>
          </p:nvSpPr>
          <p:spPr>
            <a:xfrm>
              <a:off x="10654" y="3779"/>
              <a:ext cx="1156" cy="696"/>
            </a:xfrm>
            <a:prstGeom prst="roundRect">
              <a:avLst/>
            </a:prstGeom>
            <a:solidFill>
              <a:schemeClr val="bg1">
                <a:lumMod val="85000"/>
                <a:alpha val="40000"/>
              </a:schemeClr>
            </a:solidFill>
          </p:spPr>
          <p:txBody>
            <a:bodyPr wrap="non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切块</a:t>
              </a:r>
              <a:endParaRPr lang="zh-CN" altLang="en-US" sz="2000">
                <a:latin typeface="Times New Roman" panose="02020603050405020304" pitchFamily="18" charset="0"/>
                <a:ea typeface="黑体" panose="02010609060101010101" charset="-122"/>
                <a:sym typeface="+mn-ea"/>
              </a:endParaRPr>
            </a:p>
          </p:txBody>
        </p:sp>
        <p:sp>
          <p:nvSpPr>
            <p:cNvPr id="52" name="圆角矩形 51"/>
            <p:cNvSpPr/>
            <p:nvPr>
              <p:custDataLst>
                <p:tags r:id="rId40"/>
              </p:custDataLst>
            </p:nvPr>
          </p:nvSpPr>
          <p:spPr>
            <a:xfrm>
              <a:off x="13869" y="3796"/>
              <a:ext cx="2756" cy="696"/>
            </a:xfrm>
            <a:prstGeom prst="roundRect">
              <a:avLst/>
            </a:prstGeom>
            <a:solidFill>
              <a:schemeClr val="bg1">
                <a:lumMod val="85000"/>
                <a:alpha val="40000"/>
              </a:schemeClr>
            </a:solidFill>
          </p:spPr>
          <p:txBody>
            <a:bodyPr wrap="non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形成愈伤组织</a:t>
              </a:r>
              <a:endParaRPr lang="zh-CN" altLang="en-US" sz="2000">
                <a:latin typeface="Times New Roman" panose="02020603050405020304" pitchFamily="18" charset="0"/>
                <a:ea typeface="黑体" panose="02010609060101010101" charset="-122"/>
                <a:sym typeface="+mn-ea"/>
              </a:endParaRPr>
            </a:p>
          </p:txBody>
        </p:sp>
        <p:sp>
          <p:nvSpPr>
            <p:cNvPr id="54" name="圆角矩形 53"/>
            <p:cNvSpPr/>
            <p:nvPr>
              <p:custDataLst>
                <p:tags r:id="rId41"/>
              </p:custDataLst>
            </p:nvPr>
          </p:nvSpPr>
          <p:spPr>
            <a:xfrm>
              <a:off x="17274" y="3483"/>
              <a:ext cx="1653" cy="1233"/>
            </a:xfrm>
            <a:prstGeom prst="roundRect">
              <a:avLst/>
            </a:prstGeom>
            <a:solidFill>
              <a:schemeClr val="bg1">
                <a:lumMod val="85000"/>
                <a:alpha val="40000"/>
              </a:schemeClr>
            </a:solidFill>
          </p:spPr>
          <p:txBody>
            <a:bodyPr wrap="square">
              <a:spAutoFit/>
            </a:bodyPr>
            <a:lstStyle/>
            <a:p>
              <a:pPr lvl="0" algn="l">
                <a:buClrTx/>
                <a:buSzTx/>
                <a:buFontTx/>
              </a:pPr>
              <a:r>
                <a:rPr lang="zh-CN" altLang="en-US" sz="2000">
                  <a:latin typeface="Times New Roman" panose="02020603050405020304" pitchFamily="18" charset="0"/>
                  <a:ea typeface="黑体" panose="02010609060101010101" charset="-122"/>
                  <a:sym typeface="+mn-ea"/>
                </a:rPr>
                <a:t>诱导生芽生根</a:t>
              </a:r>
              <a:endParaRPr lang="zh-CN" altLang="en-US" sz="2000">
                <a:latin typeface="Times New Roman" panose="02020603050405020304" pitchFamily="18" charset="0"/>
                <a:ea typeface="黑体" panose="02010609060101010101" charset="-122"/>
                <a:sym typeface="+mn-ea"/>
              </a:endParaRPr>
            </a:p>
          </p:txBody>
        </p:sp>
        <p:cxnSp>
          <p:nvCxnSpPr>
            <p:cNvPr id="58" name="直接箭头连接符 57"/>
            <p:cNvCxnSpPr/>
            <p:nvPr>
              <p:custDataLst>
                <p:tags r:id="rId42"/>
              </p:custDataLst>
            </p:nvPr>
          </p:nvCxnSpPr>
          <p:spPr>
            <a:xfrm flipV="1">
              <a:off x="10115" y="4065"/>
              <a:ext cx="572" cy="12"/>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直接箭头连接符 58"/>
            <p:cNvCxnSpPr/>
            <p:nvPr>
              <p:custDataLst>
                <p:tags r:id="rId43"/>
              </p:custDataLst>
            </p:nvPr>
          </p:nvCxnSpPr>
          <p:spPr>
            <a:xfrm flipV="1">
              <a:off x="11802" y="4065"/>
              <a:ext cx="572" cy="12"/>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直接箭头连接符 59"/>
            <p:cNvCxnSpPr/>
            <p:nvPr>
              <p:custDataLst>
                <p:tags r:id="rId44"/>
              </p:custDataLst>
            </p:nvPr>
          </p:nvCxnSpPr>
          <p:spPr>
            <a:xfrm flipV="1">
              <a:off x="13390" y="4064"/>
              <a:ext cx="572" cy="12"/>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1" name="直接箭头连接符 60"/>
            <p:cNvCxnSpPr/>
            <p:nvPr>
              <p:custDataLst>
                <p:tags r:id="rId45"/>
              </p:custDataLst>
            </p:nvPr>
          </p:nvCxnSpPr>
          <p:spPr>
            <a:xfrm flipV="1">
              <a:off x="16672" y="4052"/>
              <a:ext cx="572" cy="12"/>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63" name="直接箭头连接符 62"/>
          <p:cNvCxnSpPr/>
          <p:nvPr>
            <p:custDataLst>
              <p:tags r:id="rId46"/>
            </p:custDataLst>
          </p:nvPr>
        </p:nvCxnSpPr>
        <p:spPr>
          <a:xfrm flipH="1">
            <a:off x="6397625" y="6031230"/>
            <a:ext cx="5080" cy="32067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4" name="直接箭头连接符 63"/>
          <p:cNvCxnSpPr/>
          <p:nvPr>
            <p:custDataLst>
              <p:tags r:id="rId47"/>
            </p:custDataLst>
          </p:nvPr>
        </p:nvCxnSpPr>
        <p:spPr>
          <a:xfrm flipH="1">
            <a:off x="8785225" y="5725795"/>
            <a:ext cx="6350" cy="215265"/>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5" name="圆角矩形 64"/>
          <p:cNvSpPr/>
          <p:nvPr>
            <p:custDataLst>
              <p:tags r:id="rId48"/>
            </p:custDataLst>
          </p:nvPr>
        </p:nvSpPr>
        <p:spPr>
          <a:xfrm>
            <a:off x="1904365" y="5078730"/>
            <a:ext cx="1421130" cy="783221"/>
          </a:xfrm>
          <a:prstGeom prst="roundRect">
            <a:avLst/>
          </a:prstGeom>
          <a:solidFill>
            <a:srgbClr val="92D050">
              <a:alpha val="40000"/>
            </a:srgbClr>
          </a:solidFill>
          <a:ln>
            <a:solidFill>
              <a:schemeClr val="tx1"/>
            </a:solidFill>
          </a:ln>
        </p:spPr>
        <p:txBody>
          <a:bodyPr wrap="square">
            <a:spAutoFit/>
          </a:bodyPr>
          <a:lstStyle/>
          <a:p>
            <a:pPr lvl="0" algn="ctr">
              <a:buClrTx/>
              <a:buSzTx/>
              <a:buFontTx/>
            </a:pPr>
            <a:r>
              <a:rPr lang="zh-CN" altLang="en-US" sz="2000">
                <a:latin typeface="Times New Roman" panose="02020603050405020304" pitchFamily="18" charset="0"/>
                <a:ea typeface="黑体" panose="02010609060101010101" charset="-122"/>
                <a:sym typeface="+mn-ea"/>
              </a:rPr>
              <a:t>植物体细胞杂交</a:t>
            </a:r>
            <a:endParaRPr lang="zh-CN" altLang="en-US" sz="2000">
              <a:latin typeface="Times New Roman" panose="02020603050405020304" pitchFamily="18" charset="0"/>
              <a:ea typeface="黑体" panose="02010609060101010101" charset="-122"/>
              <a:sym typeface="+mn-ea"/>
            </a:endParaRPr>
          </a:p>
        </p:txBody>
      </p:sp>
      <p:sp>
        <p:nvSpPr>
          <p:cNvPr id="66" name="圆角矩形 65"/>
          <p:cNvSpPr/>
          <p:nvPr>
            <p:custDataLst>
              <p:tags r:id="rId49"/>
            </p:custDataLst>
          </p:nvPr>
        </p:nvSpPr>
        <p:spPr>
          <a:xfrm>
            <a:off x="1821815" y="2044065"/>
            <a:ext cx="1421130" cy="783221"/>
          </a:xfrm>
          <a:prstGeom prst="roundRect">
            <a:avLst/>
          </a:prstGeom>
          <a:solidFill>
            <a:srgbClr val="92D050">
              <a:alpha val="40000"/>
            </a:srgbClr>
          </a:solidFill>
          <a:ln>
            <a:solidFill>
              <a:schemeClr val="tx1"/>
            </a:solidFill>
          </a:ln>
        </p:spPr>
        <p:txBody>
          <a:bodyPr wrap="square">
            <a:spAutoFit/>
          </a:bodyPr>
          <a:lstStyle/>
          <a:p>
            <a:pPr lvl="0" algn="ctr">
              <a:buClrTx/>
              <a:buSzTx/>
              <a:buFontTx/>
            </a:pPr>
            <a:r>
              <a:rPr lang="zh-CN" altLang="en-US" sz="2000">
                <a:latin typeface="Times New Roman" panose="02020603050405020304" pitchFamily="18" charset="0"/>
                <a:ea typeface="黑体" panose="02010609060101010101" charset="-122"/>
                <a:sym typeface="+mn-ea"/>
              </a:rPr>
              <a:t>植物组织培养</a:t>
            </a:r>
            <a:endParaRPr lang="zh-CN" altLang="en-US" sz="2000">
              <a:latin typeface="Times New Roman" panose="02020603050405020304" pitchFamily="18" charset="0"/>
              <a:ea typeface="黑体" panose="02010609060101010101" charset="-122"/>
              <a:sym typeface="+mn-ea"/>
            </a:endParaRPr>
          </a:p>
        </p:txBody>
      </p:sp>
      <p:sp>
        <p:nvSpPr>
          <p:cNvPr id="67" name="左中括号 66"/>
          <p:cNvSpPr/>
          <p:nvPr>
            <p:custDataLst>
              <p:tags r:id="rId50"/>
            </p:custDataLst>
          </p:nvPr>
        </p:nvSpPr>
        <p:spPr>
          <a:xfrm>
            <a:off x="1516380" y="2494280"/>
            <a:ext cx="305435" cy="3095625"/>
          </a:xfrm>
          <a:prstGeom prst="leftBracket">
            <a:avLst>
              <a:gd name="adj" fmla="val 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900">
              <a:latin typeface="Times New Roman" panose="02020603050405020304" pitchFamily="18" charset="0"/>
              <a:ea typeface="黑体" panose="02010609060101010101" charset="-122"/>
              <a:cs typeface="Times New Roman" panose="02020603050405020304" pitchFamily="18" charset="0"/>
            </a:endParaRPr>
          </a:p>
        </p:txBody>
      </p:sp>
      <p:cxnSp>
        <p:nvCxnSpPr>
          <p:cNvPr id="68" name="直接连接符 67"/>
          <p:cNvCxnSpPr/>
          <p:nvPr>
            <p:custDataLst>
              <p:tags r:id="rId51"/>
            </p:custDataLst>
          </p:nvPr>
        </p:nvCxnSpPr>
        <p:spPr>
          <a:xfrm>
            <a:off x="1193322" y="4041597"/>
            <a:ext cx="32397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9" name="圆角矩形 68"/>
          <p:cNvSpPr/>
          <p:nvPr>
            <p:custDataLst>
              <p:tags r:id="rId52"/>
            </p:custDataLst>
          </p:nvPr>
        </p:nvSpPr>
        <p:spPr>
          <a:xfrm>
            <a:off x="31115" y="3650615"/>
            <a:ext cx="1162050" cy="783221"/>
          </a:xfrm>
          <a:prstGeom prst="roundRect">
            <a:avLst/>
          </a:prstGeom>
          <a:solidFill>
            <a:srgbClr val="92D050">
              <a:alpha val="40000"/>
            </a:srgbClr>
          </a:solidFill>
          <a:ln>
            <a:solidFill>
              <a:schemeClr val="tx1"/>
            </a:solidFill>
          </a:ln>
        </p:spPr>
        <p:txBody>
          <a:bodyPr wrap="square">
            <a:spAutoFit/>
          </a:bodyPr>
          <a:lstStyle/>
          <a:p>
            <a:pPr lvl="0" algn="ctr">
              <a:buClrTx/>
              <a:buSzTx/>
              <a:buFontTx/>
            </a:pPr>
            <a:r>
              <a:rPr lang="zh-CN" altLang="en-US" sz="2000">
                <a:latin typeface="Times New Roman" panose="02020603050405020304" pitchFamily="18" charset="0"/>
                <a:ea typeface="黑体" panose="02010609060101010101" charset="-122"/>
                <a:sym typeface="+mn-ea"/>
              </a:rPr>
              <a:t>植物细胞工程</a:t>
            </a:r>
            <a:endParaRPr lang="zh-CN" altLang="en-US" sz="2000">
              <a:latin typeface="Times New Roman" panose="02020603050405020304" pitchFamily="18" charset="0"/>
              <a:ea typeface="黑体" panose="02010609060101010101" charset="-122"/>
              <a:sym typeface="+mn-ea"/>
            </a:endParaRPr>
          </a:p>
        </p:txBody>
      </p:sp>
      <p:sp>
        <p:nvSpPr>
          <p:cNvPr id="3" name="圆角矩形 2"/>
          <p:cNvSpPr/>
          <p:nvPr>
            <p:custDataLst>
              <p:tags r:id="rId53"/>
            </p:custDataLst>
          </p:nvPr>
        </p:nvSpPr>
        <p:spPr>
          <a:xfrm>
            <a:off x="3900902" y="5250505"/>
            <a:ext cx="1111465" cy="441924"/>
          </a:xfrm>
          <a:prstGeom prst="roundRect">
            <a:avLst/>
          </a:prstGeom>
          <a:solidFill>
            <a:srgbClr val="92D050">
              <a:alpha val="40000"/>
            </a:srgbClr>
          </a:solidFill>
          <a:ln>
            <a:solidFill>
              <a:schemeClr val="tx1"/>
            </a:solidFill>
          </a:ln>
        </p:spPr>
        <p:txBody>
          <a:bodyPr wrap="square">
            <a:spAutoFit/>
          </a:bodyPr>
          <a:lstStyle/>
          <a:p>
            <a:pPr lvl="0" algn="ctr">
              <a:buClrTx/>
              <a:buSzTx/>
              <a:buFontTx/>
            </a:pPr>
            <a:r>
              <a:rPr lang="zh-CN" altLang="en-US" sz="2000">
                <a:latin typeface="Times New Roman" panose="02020603050405020304" pitchFamily="18" charset="0"/>
                <a:ea typeface="黑体" panose="02010609060101010101" charset="-122"/>
                <a:sym typeface="+mn-ea"/>
              </a:rPr>
              <a:t>优缺点</a:t>
            </a:r>
            <a:endParaRPr lang="zh-CN" altLang="en-US" sz="2000">
              <a:latin typeface="Times New Roman" panose="02020603050405020304" pitchFamily="18" charset="0"/>
              <a:ea typeface="黑体" panose="02010609060101010101" charset="-122"/>
              <a:sym typeface="+mn-ea"/>
            </a:endParaRPr>
          </a:p>
        </p:txBody>
      </p:sp>
      <p:sp>
        <p:nvSpPr>
          <p:cNvPr id="2" name="文本框 1"/>
          <p:cNvSpPr txBox="1"/>
          <p:nvPr>
            <p:custDataLst>
              <p:tags r:id="rId54"/>
            </p:custDataLst>
          </p:nvPr>
        </p:nvSpPr>
        <p:spPr>
          <a:xfrm>
            <a:off x="350520" y="295275"/>
            <a:ext cx="143637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小结</a:t>
            </a:r>
            <a:endParaRPr lang="en-US" altLang="zh-CN"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ustDataLst>
      <p:tags r:id="rId55"/>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custDataLst>
              <p:tags r:id="rId1"/>
            </p:custDataLst>
          </p:nvPr>
        </p:nvGraphicFramePr>
        <p:xfrm>
          <a:off x="362585" y="1366520"/>
          <a:ext cx="11419205" cy="4862195"/>
        </p:xfrm>
        <a:graphic>
          <a:graphicData uri="http://schemas.openxmlformats.org/drawingml/2006/table">
            <a:tbl>
              <a:tblPr firstRow="1" bandRow="1">
                <a:tableStyleId>{5C22544A-7EE6-4342-B048-85BDC9FD1C3A}</a:tableStyleId>
              </a:tblPr>
              <a:tblGrid>
                <a:gridCol w="1651000"/>
                <a:gridCol w="4217035"/>
                <a:gridCol w="5551170"/>
              </a:tblGrid>
              <a:tr h="627380">
                <a:tc>
                  <a:txBody>
                    <a:bodyPr wrap="square"/>
                    <a:lstStyle/>
                    <a:p>
                      <a:pPr algn="ctr">
                        <a:buNone/>
                      </a:pPr>
                      <a:r>
                        <a:rPr lang="zh-CN" altLang="en-US" sz="2800" b="0">
                          <a:latin typeface="Times New Roman" panose="02020603050405020304" pitchFamily="18" charset="0"/>
                          <a:ea typeface="黑体" panose="02010609060101010101" charset="-122"/>
                        </a:rPr>
                        <a:t>项目</a:t>
                      </a:r>
                      <a:endParaRPr lang="zh-CN" altLang="en-US" sz="2800" b="0">
                        <a:latin typeface="Times New Roman" panose="02020603050405020304" pitchFamily="18" charset="0"/>
                        <a:ea typeface="黑体" panose="02010609060101010101" charset="-122"/>
                      </a:endParaRPr>
                    </a:p>
                  </a:txBody>
                  <a:tcPr vert="horz"/>
                </a:tc>
                <a:tc>
                  <a:txBody>
                    <a:bodyPr wrap="square"/>
                    <a:lstStyle/>
                    <a:p>
                      <a:pPr marL="0" marR="0" lvl="0" indent="0" algn="ctr" defTabSz="914400" rtl="0" eaLnBrk="1" fontAlgn="base" latinLnBrk="0" hangingPunct="1">
                        <a:lnSpc>
                          <a:spcPct val="100000"/>
                        </a:lnSpc>
                        <a:spcBef>
                          <a:spcPct val="20000"/>
                        </a:spcBef>
                        <a:spcAft>
                          <a:spcPct val="0"/>
                        </a:spcAft>
                        <a:buClr>
                          <a:schemeClr val="hlink"/>
                        </a:buClr>
                        <a:buSzPct val="75000"/>
                        <a:buFont typeface="Wingdings" panose="05000000000000000000" pitchFamily="2" charset="2"/>
                        <a:buNone/>
                      </a:pPr>
                      <a:r>
                        <a:rPr lang="zh-CN" altLang="en-US" sz="2800" b="0" smtClean="0">
                          <a:ln>
                            <a:noFill/>
                          </a:ln>
                          <a:solidFill>
                            <a:schemeClr val="bg1"/>
                          </a:solidFill>
                          <a:effectLst/>
                          <a:latin typeface="Times New Roman" panose="02020603050405020304" pitchFamily="18" charset="0"/>
                          <a:ea typeface="黑体" panose="02010609060101010101" charset="-122"/>
                          <a:sym typeface="+mn-ea"/>
                        </a:rPr>
                        <a:t>植物组织培养</a:t>
                      </a:r>
                      <a:endParaRPr lang="zh-CN" altLang="en-US" sz="2800" b="0" smtClean="0">
                        <a:ln>
                          <a:noFill/>
                        </a:ln>
                        <a:solidFill>
                          <a:schemeClr val="bg1"/>
                        </a:solidFill>
                        <a:effectLst/>
                        <a:latin typeface="Times New Roman" panose="02020603050405020304" pitchFamily="18" charset="0"/>
                        <a:ea typeface="黑体" panose="02010609060101010101" charset="-122"/>
                        <a:sym typeface="+mn-ea"/>
                      </a:endParaRPr>
                    </a:p>
                  </a:txBody>
                  <a:tcPr vert="horz"/>
                </a:tc>
                <a:tc>
                  <a:txBody>
                    <a:bodyPr wrap="square"/>
                    <a:lstStyle/>
                    <a:p>
                      <a:pPr algn="ctr">
                        <a:buNone/>
                      </a:pPr>
                      <a:r>
                        <a:rPr lang="zh-CN" altLang="en-US" sz="2800" b="0" smtClean="0">
                          <a:ln>
                            <a:noFill/>
                          </a:ln>
                          <a:solidFill>
                            <a:schemeClr val="bg1"/>
                          </a:solidFill>
                          <a:effectLst/>
                          <a:latin typeface="Times New Roman" panose="02020603050405020304" pitchFamily="18" charset="0"/>
                          <a:ea typeface="黑体" panose="02010609060101010101" charset="-122"/>
                          <a:sym typeface="+mn-ea"/>
                        </a:rPr>
                        <a:t>植物体细胞杂交技术</a:t>
                      </a:r>
                      <a:endParaRPr lang="zh-CN" altLang="en-US" sz="2800" b="0" smtClean="0">
                        <a:ln>
                          <a:noFill/>
                        </a:ln>
                        <a:solidFill>
                          <a:schemeClr val="bg1"/>
                        </a:solidFill>
                        <a:effectLst/>
                        <a:latin typeface="Times New Roman" panose="02020603050405020304" pitchFamily="18" charset="0"/>
                        <a:ea typeface="黑体" panose="02010609060101010101" charset="-122"/>
                        <a:sym typeface="+mn-ea"/>
                      </a:endParaRPr>
                    </a:p>
                  </a:txBody>
                  <a:tcPr vert="horz"/>
                </a:tc>
              </a:tr>
              <a:tr h="589280">
                <a:tc>
                  <a:txBody>
                    <a:bodyPr wrap="square"/>
                    <a:lstStyle/>
                    <a:p>
                      <a:pPr algn="ctr">
                        <a:buNone/>
                      </a:pPr>
                      <a:r>
                        <a:rPr lang="zh-CN" altLang="en-US" sz="2800" b="0" smtClean="0">
                          <a:ln>
                            <a:noFill/>
                          </a:ln>
                          <a:solidFill>
                            <a:schemeClr val="tx1"/>
                          </a:solidFill>
                          <a:effectLst/>
                          <a:latin typeface="Times New Roman" panose="02020603050405020304" pitchFamily="18" charset="0"/>
                          <a:ea typeface="黑体" panose="02010609060101010101" charset="-122"/>
                          <a:sym typeface="+mn-ea"/>
                        </a:rPr>
                        <a:t>所属范畴</a:t>
                      </a:r>
                      <a:endParaRPr lang="zh-CN" altLang="en-US" sz="2800" b="0" smtClean="0">
                        <a:ln>
                          <a:noFill/>
                        </a:ln>
                        <a:solidFill>
                          <a:schemeClr val="tx1"/>
                        </a:solidFill>
                        <a:effectLst/>
                        <a:latin typeface="Times New Roman" panose="02020603050405020304" pitchFamily="18" charset="0"/>
                        <a:ea typeface="黑体" panose="02010609060101010101" charset="-122"/>
                        <a:sym typeface="+mn-ea"/>
                      </a:endParaRPr>
                    </a:p>
                  </a:txBody>
                  <a:tcPr vert="horz"/>
                </a:tc>
                <a:tc>
                  <a:txBody>
                    <a:bodyPr wrap="square"/>
                    <a:lstStyle/>
                    <a:p>
                      <a:pPr algn="ctr">
                        <a:buNone/>
                      </a:pPr>
                      <a:endParaRPr lang="zh-CN" altLang="en-US" sz="2800" b="0">
                        <a:latin typeface="Times New Roman" panose="02020603050405020304" pitchFamily="18" charset="0"/>
                        <a:ea typeface="黑体" panose="02010609060101010101" charset="-122"/>
                        <a:cs typeface="Times New Roman" panose="02020603050405020304" pitchFamily="18" charset="0"/>
                      </a:endParaRPr>
                    </a:p>
                  </a:txBody>
                  <a:tcPr vert="horz"/>
                </a:tc>
                <a:tc>
                  <a:txBody>
                    <a:bodyPr wrap="square"/>
                    <a:lstStyle/>
                    <a:p>
                      <a:pPr algn="ctr">
                        <a:buNone/>
                      </a:pPr>
                      <a:endParaRPr lang="zh-CN" altLang="en-US" sz="2800" b="0">
                        <a:latin typeface="Times New Roman" panose="02020603050405020304" pitchFamily="18" charset="0"/>
                        <a:ea typeface="黑体" panose="02010609060101010101" charset="-122"/>
                        <a:cs typeface="Times New Roman" panose="02020603050405020304" pitchFamily="18" charset="0"/>
                      </a:endParaRPr>
                    </a:p>
                  </a:txBody>
                  <a:tcPr vert="horz"/>
                </a:tc>
              </a:tr>
              <a:tr h="581025">
                <a:tc>
                  <a:txBody>
                    <a:bodyPr wrap="square"/>
                    <a:lstStyle/>
                    <a:p>
                      <a:pPr algn="ctr">
                        <a:buNone/>
                      </a:pPr>
                      <a:r>
                        <a:rPr lang="zh-CN" altLang="en-US" sz="2800" b="0" smtClean="0">
                          <a:ln>
                            <a:noFill/>
                          </a:ln>
                          <a:solidFill>
                            <a:schemeClr val="tx1"/>
                          </a:solidFill>
                          <a:effectLst/>
                          <a:latin typeface="Times New Roman" panose="02020603050405020304" pitchFamily="18" charset="0"/>
                          <a:ea typeface="黑体" panose="02010609060101010101" charset="-122"/>
                          <a:sym typeface="+mn-ea"/>
                        </a:rPr>
                        <a:t>原理</a:t>
                      </a:r>
                      <a:endParaRPr lang="zh-CN" altLang="en-US" sz="2800" b="0" smtClean="0">
                        <a:ln>
                          <a:noFill/>
                        </a:ln>
                        <a:solidFill>
                          <a:schemeClr val="tx1"/>
                        </a:solidFill>
                        <a:effectLst/>
                        <a:latin typeface="Times New Roman" panose="02020603050405020304" pitchFamily="18" charset="0"/>
                        <a:ea typeface="黑体" panose="02010609060101010101" charset="-122"/>
                        <a:sym typeface="+mn-ea"/>
                      </a:endParaRPr>
                    </a:p>
                  </a:txBody>
                  <a:tcPr vert="horz"/>
                </a:tc>
                <a:tc>
                  <a:txBody>
                    <a:bodyPr wrap="square"/>
                    <a:lstStyle/>
                    <a:p>
                      <a:pPr algn="ctr">
                        <a:buNone/>
                      </a:pPr>
                      <a:endParaRPr lang="zh-CN" altLang="en-US" sz="2800" b="0">
                        <a:latin typeface="Times New Roman" panose="02020603050405020304" pitchFamily="18" charset="0"/>
                        <a:ea typeface="黑体" panose="02010609060101010101" charset="-122"/>
                        <a:cs typeface="Times New Roman" panose="02020603050405020304" pitchFamily="18" charset="0"/>
                      </a:endParaRPr>
                    </a:p>
                  </a:txBody>
                  <a:tcPr vert="horz"/>
                </a:tc>
                <a:tc>
                  <a:txBody>
                    <a:bodyPr wrap="square"/>
                    <a:lstStyle/>
                    <a:p>
                      <a:pPr algn="ctr">
                        <a:buNone/>
                      </a:pPr>
                      <a:endParaRPr lang="zh-CN" altLang="en-US" sz="2800" b="0">
                        <a:latin typeface="Times New Roman" panose="02020603050405020304" pitchFamily="18" charset="0"/>
                        <a:ea typeface="黑体" panose="02010609060101010101" charset="-122"/>
                        <a:cs typeface="Times New Roman" panose="02020603050405020304" pitchFamily="18" charset="0"/>
                      </a:endParaRPr>
                    </a:p>
                  </a:txBody>
                  <a:tcPr vert="horz"/>
                </a:tc>
              </a:tr>
              <a:tr h="1388110">
                <a:tc>
                  <a:txBody>
                    <a:bodyPr wrap="square"/>
                    <a:lstStyle/>
                    <a:p>
                      <a:pPr algn="ctr">
                        <a:lnSpc>
                          <a:spcPct val="210000"/>
                        </a:lnSpc>
                        <a:buNone/>
                      </a:pPr>
                      <a:r>
                        <a:rPr lang="zh-CN" altLang="en-US" sz="2800" b="0" smtClean="0">
                          <a:ln>
                            <a:noFill/>
                          </a:ln>
                          <a:solidFill>
                            <a:schemeClr val="tx1"/>
                          </a:solidFill>
                          <a:effectLst/>
                          <a:latin typeface="Times New Roman" panose="02020603050405020304" pitchFamily="18" charset="0"/>
                          <a:ea typeface="黑体" panose="02010609060101010101" charset="-122"/>
                          <a:sym typeface="+mn-ea"/>
                        </a:rPr>
                        <a:t>步骤</a:t>
                      </a:r>
                      <a:endParaRPr lang="zh-CN" altLang="en-US" sz="2800" b="0" smtClean="0">
                        <a:ln>
                          <a:noFill/>
                        </a:ln>
                        <a:solidFill>
                          <a:schemeClr val="tx1"/>
                        </a:solidFill>
                        <a:effectLst/>
                        <a:latin typeface="Times New Roman" panose="02020603050405020304" pitchFamily="18" charset="0"/>
                        <a:ea typeface="黑体" panose="02010609060101010101" charset="-122"/>
                        <a:sym typeface="+mn-ea"/>
                      </a:endParaRPr>
                    </a:p>
                  </a:txBody>
                  <a:tcPr vert="horz"/>
                </a:tc>
                <a:tc>
                  <a:txBody>
                    <a:bodyPr wrap="square"/>
                    <a:lstStyle/>
                    <a:p>
                      <a:pPr algn="ctr">
                        <a:buNone/>
                      </a:pPr>
                      <a:endParaRPr lang="zh-CN" altLang="en-US" sz="2800" b="0">
                        <a:latin typeface="Times New Roman" panose="02020603050405020304" pitchFamily="18" charset="0"/>
                        <a:ea typeface="黑体" panose="02010609060101010101" charset="-122"/>
                        <a:cs typeface="Times New Roman" panose="02020603050405020304" pitchFamily="18" charset="0"/>
                      </a:endParaRPr>
                    </a:p>
                  </a:txBody>
                  <a:tcPr vert="horz"/>
                </a:tc>
                <a:tc>
                  <a:txBody>
                    <a:bodyPr wrap="square"/>
                    <a:lstStyle/>
                    <a:p>
                      <a:pPr algn="ctr">
                        <a:buNone/>
                      </a:pPr>
                      <a:endParaRPr lang="zh-CN" altLang="en-US" sz="2800" b="0">
                        <a:latin typeface="Times New Roman" panose="02020603050405020304" pitchFamily="18" charset="0"/>
                        <a:ea typeface="黑体" panose="02010609060101010101" charset="-122"/>
                        <a:cs typeface="Times New Roman" panose="02020603050405020304" pitchFamily="18" charset="0"/>
                      </a:endParaRPr>
                    </a:p>
                  </a:txBody>
                  <a:tcPr vert="horz"/>
                </a:tc>
              </a:tr>
              <a:tr h="927100">
                <a:tc>
                  <a:txBody>
                    <a:bodyPr wrap="square"/>
                    <a:lstStyle/>
                    <a:p>
                      <a:pPr algn="ctr">
                        <a:lnSpc>
                          <a:spcPct val="150000"/>
                        </a:lnSpc>
                        <a:buNone/>
                      </a:pPr>
                      <a:r>
                        <a:rPr lang="zh-CN" altLang="en-US" sz="2800" b="0" smtClean="0">
                          <a:ln>
                            <a:noFill/>
                          </a:ln>
                          <a:solidFill>
                            <a:schemeClr val="tx1"/>
                          </a:solidFill>
                          <a:effectLst/>
                          <a:latin typeface="Times New Roman" panose="02020603050405020304" pitchFamily="18" charset="0"/>
                          <a:ea typeface="黑体" panose="02010609060101010101" charset="-122"/>
                          <a:sym typeface="+mn-ea"/>
                        </a:rPr>
                        <a:t>意义</a:t>
                      </a:r>
                      <a:endParaRPr lang="zh-CN" altLang="en-US" sz="2800" b="0" smtClean="0">
                        <a:ln>
                          <a:noFill/>
                        </a:ln>
                        <a:solidFill>
                          <a:schemeClr val="tx1"/>
                        </a:solidFill>
                        <a:effectLst/>
                        <a:latin typeface="Times New Roman" panose="02020603050405020304" pitchFamily="18" charset="0"/>
                        <a:ea typeface="黑体" panose="02010609060101010101" charset="-122"/>
                        <a:sym typeface="+mn-ea"/>
                      </a:endParaRPr>
                    </a:p>
                  </a:txBody>
                  <a:tcPr vert="horz"/>
                </a:tc>
                <a:tc>
                  <a:txBody>
                    <a:bodyPr wrap="square"/>
                    <a:lstStyle/>
                    <a:p>
                      <a:pPr algn="ctr">
                        <a:buNone/>
                      </a:pPr>
                      <a:endParaRPr lang="zh-CN" altLang="en-US" sz="2800" b="0">
                        <a:latin typeface="Times New Roman" panose="02020603050405020304" pitchFamily="18" charset="0"/>
                        <a:ea typeface="黑体" panose="02010609060101010101" charset="-122"/>
                        <a:cs typeface="Times New Roman" panose="02020603050405020304" pitchFamily="18" charset="0"/>
                      </a:endParaRPr>
                    </a:p>
                  </a:txBody>
                  <a:tcPr vert="horz"/>
                </a:tc>
                <a:tc>
                  <a:txBody>
                    <a:bodyPr wrap="square"/>
                    <a:lstStyle/>
                    <a:p>
                      <a:pPr algn="ctr">
                        <a:buNone/>
                      </a:pPr>
                      <a:endParaRPr lang="zh-CN" altLang="en-US" sz="2800" b="0">
                        <a:latin typeface="Times New Roman" panose="02020603050405020304" pitchFamily="18" charset="0"/>
                        <a:ea typeface="黑体" panose="02010609060101010101" charset="-122"/>
                        <a:cs typeface="Times New Roman" panose="02020603050405020304" pitchFamily="18" charset="0"/>
                      </a:endParaRPr>
                    </a:p>
                  </a:txBody>
                  <a:tcPr vert="horz"/>
                </a:tc>
              </a:tr>
              <a:tr h="749300">
                <a:tc>
                  <a:txBody>
                    <a:bodyPr wrap="square"/>
                    <a:lstStyle/>
                    <a:p>
                      <a:pPr algn="ctr">
                        <a:buNone/>
                      </a:pPr>
                      <a:r>
                        <a:rPr lang="zh-CN" altLang="en-US" sz="2800" b="0" smtClean="0">
                          <a:ln>
                            <a:noFill/>
                          </a:ln>
                          <a:solidFill>
                            <a:schemeClr val="tx1"/>
                          </a:solidFill>
                          <a:effectLst/>
                          <a:latin typeface="Times New Roman" panose="02020603050405020304" pitchFamily="18" charset="0"/>
                          <a:ea typeface="黑体" panose="02010609060101010101" charset="-122"/>
                          <a:sym typeface="+mn-ea"/>
                        </a:rPr>
                        <a:t>联系</a:t>
                      </a:r>
                      <a:endParaRPr lang="zh-CN" altLang="en-US" sz="2800" b="0" smtClean="0">
                        <a:ln>
                          <a:noFill/>
                        </a:ln>
                        <a:solidFill>
                          <a:schemeClr val="tx1"/>
                        </a:solidFill>
                        <a:effectLst/>
                        <a:latin typeface="Times New Roman" panose="02020603050405020304" pitchFamily="18" charset="0"/>
                        <a:ea typeface="黑体" panose="02010609060101010101" charset="-122"/>
                        <a:sym typeface="+mn-ea"/>
                      </a:endParaRPr>
                    </a:p>
                  </a:txBody>
                  <a:tcPr vert="horz"/>
                </a:tc>
                <a:tc gridSpan="2">
                  <a:txBody>
                    <a:bodyPr wrap="square"/>
                    <a:lstStyle/>
                    <a:p>
                      <a:pPr algn="ctr">
                        <a:buNone/>
                      </a:pPr>
                      <a:endParaRPr lang="zh-CN" altLang="en-US" sz="2800" b="0">
                        <a:latin typeface="Times New Roman" panose="02020603050405020304" pitchFamily="18" charset="0"/>
                        <a:ea typeface="黑体" panose="02010609060101010101" charset="-122"/>
                        <a:cs typeface="Times New Roman" panose="02020603050405020304" pitchFamily="18" charset="0"/>
                      </a:endParaRPr>
                    </a:p>
                  </a:txBody>
                  <a:tcPr vert="horz"/>
                </a:tc>
                <a:tc hMerge="1">
                  <a:tcPr/>
                </a:tc>
              </a:tr>
            </a:tbl>
          </a:graphicData>
        </a:graphic>
      </p:graphicFrame>
      <p:sp>
        <p:nvSpPr>
          <p:cNvPr id="68643" name="Rectangle 35"/>
          <p:cNvSpPr/>
          <p:nvPr/>
        </p:nvSpPr>
        <p:spPr>
          <a:xfrm>
            <a:off x="1978978" y="4578350"/>
            <a:ext cx="4411345" cy="953135"/>
          </a:xfrm>
          <a:prstGeom prst="rect">
            <a:avLst/>
          </a:prstGeom>
          <a:noFill/>
          <a:ln w="9525">
            <a:noFill/>
          </a:ln>
        </p:spPr>
        <p:txBody>
          <a:bodyPr wrap="square" anchor="t">
            <a:spAutoFit/>
          </a:bodyPr>
          <a:lstStyle/>
          <a:p>
            <a:r>
              <a:rPr lang="zh-CN" altLang="en-US" sz="2800">
                <a:latin typeface="Times New Roman" panose="02020603050405020304" pitchFamily="18" charset="0"/>
                <a:ea typeface="黑体" panose="02010609060101010101" charset="-122"/>
                <a:cs typeface="Times New Roman" panose="02020603050405020304" pitchFamily="18" charset="0"/>
              </a:rPr>
              <a:t>保持优良性状</a:t>
            </a:r>
            <a:r>
              <a:rPr lang="en-US" altLang="zh-CN" sz="2800">
                <a:latin typeface="Times New Roman" panose="02020603050405020304" pitchFamily="18" charset="0"/>
                <a:ea typeface="黑体" panose="02010609060101010101" charset="-122"/>
                <a:cs typeface="Times New Roman" panose="02020603050405020304" pitchFamily="18" charset="0"/>
              </a:rPr>
              <a:t>,</a:t>
            </a:r>
            <a:r>
              <a:rPr lang="zh-CN" altLang="en-US" sz="2800">
                <a:latin typeface="Times New Roman" panose="02020603050405020304" pitchFamily="18" charset="0"/>
                <a:ea typeface="黑体" panose="02010609060101010101" charset="-122"/>
                <a:cs typeface="Times New Roman" panose="02020603050405020304" pitchFamily="18" charset="0"/>
              </a:rPr>
              <a:t>繁殖速度快、大规模生产提高经济效益</a:t>
            </a:r>
            <a:endParaRPr lang="zh-CN" altLang="en-US" sz="2800">
              <a:latin typeface="Times New Roman" panose="02020603050405020304" pitchFamily="18" charset="0"/>
              <a:ea typeface="黑体" panose="02010609060101010101" charset="-122"/>
              <a:cs typeface="Times New Roman" panose="02020603050405020304" pitchFamily="18" charset="0"/>
            </a:endParaRPr>
          </a:p>
        </p:txBody>
      </p:sp>
      <p:sp>
        <p:nvSpPr>
          <p:cNvPr id="68644" name="Rectangle 36"/>
          <p:cNvSpPr/>
          <p:nvPr/>
        </p:nvSpPr>
        <p:spPr>
          <a:xfrm>
            <a:off x="2641600" y="5616575"/>
            <a:ext cx="7294880" cy="521970"/>
          </a:xfrm>
          <a:prstGeom prst="rect">
            <a:avLst/>
          </a:prstGeom>
          <a:noFill/>
          <a:ln w="9525">
            <a:noFill/>
          </a:ln>
        </p:spPr>
        <p:txBody>
          <a:bodyPr wrap="none" anchor="t">
            <a:spAutoFit/>
          </a:bodyPr>
          <a:lstStyle/>
          <a:p>
            <a:pPr>
              <a:spcBef>
                <a:spcPct val="20000"/>
              </a:spcBef>
            </a:pPr>
            <a:r>
              <a:rPr lang="zh-CN" altLang="en-US" sz="2800">
                <a:latin typeface="Times New Roman" panose="02020603050405020304" pitchFamily="18" charset="0"/>
                <a:ea typeface="黑体" panose="02010609060101010101" charset="-122"/>
              </a:rPr>
              <a:t>植物体细胞杂交技术应用了植物组织培养技术</a:t>
            </a:r>
            <a:endParaRPr lang="zh-CN" altLang="en-US" sz="2800">
              <a:latin typeface="Times New Roman" panose="02020603050405020304" pitchFamily="18" charset="0"/>
              <a:ea typeface="黑体" panose="02010609060101010101" charset="-122"/>
            </a:endParaRPr>
          </a:p>
        </p:txBody>
      </p:sp>
      <p:sp>
        <p:nvSpPr>
          <p:cNvPr id="68646" name="Rectangle 38"/>
          <p:cNvSpPr/>
          <p:nvPr/>
        </p:nvSpPr>
        <p:spPr>
          <a:xfrm>
            <a:off x="7259955" y="3156585"/>
            <a:ext cx="3429635" cy="1383665"/>
          </a:xfrm>
          <a:prstGeom prst="rect">
            <a:avLst/>
          </a:prstGeom>
          <a:noFill/>
          <a:ln w="9525">
            <a:noFill/>
          </a:ln>
        </p:spPr>
        <p:txBody>
          <a:bodyPr wrap="square" anchor="t">
            <a:spAutoFit/>
          </a:bodyPr>
          <a:lstStyle/>
          <a:p>
            <a:r>
              <a:rPr lang="en-US" altLang="zh-CN" sz="2800">
                <a:latin typeface="Times New Roman" panose="02020603050405020304" pitchFamily="18" charset="0"/>
                <a:ea typeface="黑体" panose="02010609060101010101" charset="-122"/>
              </a:rPr>
              <a:t>①</a:t>
            </a:r>
            <a:r>
              <a:rPr lang="zh-CN" altLang="en-US" sz="2800">
                <a:latin typeface="Times New Roman" panose="02020603050405020304" pitchFamily="18" charset="0"/>
                <a:ea typeface="黑体" panose="02010609060101010101" charset="-122"/>
              </a:rPr>
              <a:t>去除细胞壁</a:t>
            </a:r>
            <a:endParaRPr lang="zh-CN" altLang="en-US" sz="2800">
              <a:latin typeface="Times New Roman" panose="02020603050405020304" pitchFamily="18" charset="0"/>
              <a:ea typeface="黑体" panose="02010609060101010101" charset="-122"/>
            </a:endParaRPr>
          </a:p>
          <a:p>
            <a:r>
              <a:rPr lang="zh-CN" altLang="en-US" sz="2800">
                <a:latin typeface="Times New Roman" panose="02020603050405020304" pitchFamily="18" charset="0"/>
                <a:ea typeface="黑体" panose="02010609060101010101" charset="-122"/>
              </a:rPr>
              <a:t>②植物细胞融合</a:t>
            </a:r>
            <a:endParaRPr lang="zh-CN" altLang="en-US" sz="2800">
              <a:latin typeface="Times New Roman" panose="02020603050405020304" pitchFamily="18" charset="0"/>
              <a:ea typeface="黑体" panose="02010609060101010101" charset="-122"/>
            </a:endParaRPr>
          </a:p>
          <a:p>
            <a:r>
              <a:rPr lang="zh-CN" altLang="en-US" sz="2800">
                <a:latin typeface="Times New Roman" panose="02020603050405020304" pitchFamily="18" charset="0"/>
                <a:ea typeface="黑体" panose="02010609060101010101" charset="-122"/>
              </a:rPr>
              <a:t>③植物组织培养</a:t>
            </a:r>
            <a:endParaRPr lang="zh-CN" altLang="en-US" sz="2800">
              <a:latin typeface="Times New Roman" panose="02020603050405020304" pitchFamily="18" charset="0"/>
              <a:ea typeface="黑体" panose="02010609060101010101" charset="-122"/>
            </a:endParaRPr>
          </a:p>
        </p:txBody>
      </p:sp>
      <p:sp>
        <p:nvSpPr>
          <p:cNvPr id="68641" name="Rectangle 33"/>
          <p:cNvSpPr/>
          <p:nvPr/>
        </p:nvSpPr>
        <p:spPr>
          <a:xfrm>
            <a:off x="2457450" y="2550478"/>
            <a:ext cx="3027680" cy="607695"/>
          </a:xfrm>
          <a:prstGeom prst="rect">
            <a:avLst/>
          </a:prstGeom>
          <a:noFill/>
          <a:ln w="9525">
            <a:noFill/>
          </a:ln>
        </p:spPr>
        <p:txBody>
          <a:bodyPr wrap="none" anchor="t">
            <a:spAutoFit/>
          </a:bodyPr>
          <a:lstStyle/>
          <a:p>
            <a:pPr algn="l">
              <a:lnSpc>
                <a:spcPct val="120000"/>
              </a:lnSpc>
            </a:pPr>
            <a:r>
              <a:rPr lang="zh-CN" altLang="en-US" sz="2800">
                <a:latin typeface="Times New Roman" panose="02020603050405020304" pitchFamily="18" charset="0"/>
                <a:ea typeface="黑体" panose="02010609060101010101" charset="-122"/>
                <a:sym typeface="Arial" panose="020B0604020202020204" pitchFamily="34" charset="0"/>
              </a:rPr>
              <a:t>植物细胞的全能性</a:t>
            </a:r>
            <a:endParaRPr lang="zh-CN" altLang="en-US" sz="2800">
              <a:latin typeface="Times New Roman" panose="02020603050405020304" pitchFamily="18" charset="0"/>
              <a:ea typeface="黑体" panose="02010609060101010101" charset="-122"/>
            </a:endParaRPr>
          </a:p>
        </p:txBody>
      </p:sp>
      <p:sp>
        <p:nvSpPr>
          <p:cNvPr id="68647" name="Rectangle 39"/>
          <p:cNvSpPr/>
          <p:nvPr/>
        </p:nvSpPr>
        <p:spPr>
          <a:xfrm>
            <a:off x="6034405" y="2626995"/>
            <a:ext cx="5786120" cy="429895"/>
          </a:xfrm>
          <a:prstGeom prst="rect">
            <a:avLst/>
          </a:prstGeom>
          <a:noFill/>
          <a:ln w="9525">
            <a:noFill/>
          </a:ln>
        </p:spPr>
        <p:txBody>
          <a:bodyPr wrap="square" anchor="t">
            <a:spAutoFit/>
          </a:bodyPr>
          <a:lstStyle/>
          <a:p>
            <a:r>
              <a:rPr lang="zh-CN" altLang="en-US" sz="2200">
                <a:latin typeface="Times New Roman" panose="02020603050405020304" pitchFamily="18" charset="0"/>
                <a:ea typeface="黑体" panose="02010609060101010101" charset="-122"/>
                <a:sym typeface="Arial" panose="020B0604020202020204" pitchFamily="34" charset="0"/>
              </a:rPr>
              <a:t>细胞膜具有一定的流动性、植物细胞的全能性</a:t>
            </a:r>
            <a:endParaRPr lang="zh-CN" altLang="en-US" sz="2200">
              <a:latin typeface="Times New Roman" panose="02020603050405020304" pitchFamily="18" charset="0"/>
              <a:ea typeface="黑体" panose="02010609060101010101" charset="-122"/>
              <a:sym typeface="Arial" panose="020B0604020202020204" pitchFamily="34" charset="0"/>
            </a:endParaRPr>
          </a:p>
        </p:txBody>
      </p:sp>
      <p:sp>
        <p:nvSpPr>
          <p:cNvPr id="68648" name="Rectangle 40"/>
          <p:cNvSpPr/>
          <p:nvPr/>
        </p:nvSpPr>
        <p:spPr>
          <a:xfrm>
            <a:off x="6895783" y="2031048"/>
            <a:ext cx="3738880" cy="521970"/>
          </a:xfrm>
          <a:prstGeom prst="rect">
            <a:avLst/>
          </a:prstGeom>
          <a:noFill/>
          <a:ln w="9525">
            <a:noFill/>
          </a:ln>
        </p:spPr>
        <p:txBody>
          <a:bodyPr wrap="none" anchor="t">
            <a:spAutoFit/>
          </a:bodyPr>
          <a:lstStyle/>
          <a:p>
            <a:r>
              <a:rPr lang="zh-CN" altLang="en-US" sz="2800">
                <a:latin typeface="Times New Roman" panose="02020603050405020304" pitchFamily="18" charset="0"/>
                <a:ea typeface="黑体" panose="02010609060101010101" charset="-122"/>
              </a:rPr>
              <a:t>无性繁殖、染色体变异</a:t>
            </a:r>
            <a:endParaRPr lang="zh-CN" altLang="en-US" sz="2800">
              <a:latin typeface="Times New Roman" panose="02020603050405020304" pitchFamily="18" charset="0"/>
              <a:ea typeface="黑体" panose="02010609060101010101" charset="-122"/>
            </a:endParaRPr>
          </a:p>
        </p:txBody>
      </p:sp>
      <p:sp>
        <p:nvSpPr>
          <p:cNvPr id="68640" name="Rectangle 32"/>
          <p:cNvSpPr/>
          <p:nvPr/>
        </p:nvSpPr>
        <p:spPr>
          <a:xfrm>
            <a:off x="3111500" y="2021840"/>
            <a:ext cx="1605280" cy="521970"/>
          </a:xfrm>
          <a:prstGeom prst="rect">
            <a:avLst/>
          </a:prstGeom>
          <a:noFill/>
          <a:ln w="9525">
            <a:noFill/>
          </a:ln>
        </p:spPr>
        <p:txBody>
          <a:bodyPr wrap="none" anchor="t">
            <a:spAutoFit/>
          </a:bodyPr>
          <a:lstStyle/>
          <a:p>
            <a:r>
              <a:rPr lang="zh-CN" altLang="en-US" sz="2800">
                <a:latin typeface="Times New Roman" panose="02020603050405020304" pitchFamily="18" charset="0"/>
                <a:ea typeface="黑体" panose="02010609060101010101" charset="-122"/>
              </a:rPr>
              <a:t>无性繁殖</a:t>
            </a:r>
            <a:endParaRPr lang="zh-CN" altLang="en-US" sz="2800">
              <a:latin typeface="Times New Roman" panose="02020603050405020304" pitchFamily="18" charset="0"/>
              <a:ea typeface="黑体" panose="02010609060101010101" charset="-122"/>
            </a:endParaRPr>
          </a:p>
        </p:txBody>
      </p:sp>
      <p:sp>
        <p:nvSpPr>
          <p:cNvPr id="68642" name="Rectangle 34"/>
          <p:cNvSpPr/>
          <p:nvPr/>
        </p:nvSpPr>
        <p:spPr>
          <a:xfrm>
            <a:off x="3073400" y="3291840"/>
            <a:ext cx="1681480" cy="953135"/>
          </a:xfrm>
          <a:prstGeom prst="rect">
            <a:avLst/>
          </a:prstGeom>
          <a:noFill/>
          <a:ln w="9525">
            <a:noFill/>
          </a:ln>
        </p:spPr>
        <p:txBody>
          <a:bodyPr wrap="square" anchor="t">
            <a:spAutoFit/>
          </a:bodyPr>
          <a:lstStyle/>
          <a:p>
            <a:r>
              <a:rPr lang="en-US" altLang="zh-CN" sz="2800">
                <a:latin typeface="Times New Roman" panose="02020603050405020304" pitchFamily="18" charset="0"/>
                <a:ea typeface="黑体" panose="02010609060101010101" charset="-122"/>
              </a:rPr>
              <a:t>①</a:t>
            </a:r>
            <a:r>
              <a:rPr lang="zh-CN" altLang="en-US" sz="2800">
                <a:latin typeface="Times New Roman" panose="02020603050405020304" pitchFamily="18" charset="0"/>
                <a:ea typeface="黑体" panose="02010609060101010101" charset="-122"/>
              </a:rPr>
              <a:t>脱分化</a:t>
            </a:r>
            <a:endParaRPr lang="zh-CN" altLang="en-US" sz="2800">
              <a:latin typeface="Times New Roman" panose="02020603050405020304" pitchFamily="18" charset="0"/>
              <a:ea typeface="黑体" panose="02010609060101010101" charset="-122"/>
            </a:endParaRPr>
          </a:p>
          <a:p>
            <a:r>
              <a:rPr lang="zh-CN" altLang="en-US" sz="2800">
                <a:latin typeface="Times New Roman" panose="02020603050405020304" pitchFamily="18" charset="0"/>
                <a:ea typeface="黑体" panose="02010609060101010101" charset="-122"/>
              </a:rPr>
              <a:t>②再分化</a:t>
            </a:r>
            <a:endParaRPr lang="zh-CN" altLang="en-US" sz="2800">
              <a:latin typeface="Times New Roman" panose="02020603050405020304" pitchFamily="18" charset="0"/>
              <a:ea typeface="黑体" panose="02010609060101010101" charset="-122"/>
            </a:endParaRPr>
          </a:p>
        </p:txBody>
      </p:sp>
      <p:sp>
        <p:nvSpPr>
          <p:cNvPr id="68645" name="Rectangle 37"/>
          <p:cNvSpPr/>
          <p:nvPr/>
        </p:nvSpPr>
        <p:spPr>
          <a:xfrm>
            <a:off x="6342698" y="4736465"/>
            <a:ext cx="5264150" cy="521970"/>
          </a:xfrm>
          <a:prstGeom prst="rect">
            <a:avLst/>
          </a:prstGeom>
          <a:noFill/>
          <a:ln w="9525">
            <a:noFill/>
          </a:ln>
        </p:spPr>
        <p:txBody>
          <a:bodyPr wrap="square" anchor="t">
            <a:spAutoFit/>
          </a:bodyPr>
          <a:lstStyle/>
          <a:p>
            <a:r>
              <a:rPr lang="zh-CN" altLang="en-US" sz="2800">
                <a:solidFill>
                  <a:srgbClr val="FF0000"/>
                </a:solidFill>
                <a:latin typeface="Times New Roman" panose="02020603050405020304" pitchFamily="18" charset="0"/>
                <a:ea typeface="黑体" panose="02010609060101010101" charset="-122"/>
              </a:rPr>
              <a:t>克服不同种生物远缘杂交的障碍</a:t>
            </a:r>
            <a:endParaRPr lang="zh-CN" altLang="en-US" sz="2800">
              <a:solidFill>
                <a:srgbClr val="FF0000"/>
              </a:solidFill>
              <a:latin typeface="Times New Roman" panose="02020603050405020304" pitchFamily="18" charset="0"/>
              <a:ea typeface="黑体" panose="02010609060101010101" charset="-122"/>
            </a:endParaRPr>
          </a:p>
        </p:txBody>
      </p:sp>
      <p:sp>
        <p:nvSpPr>
          <p:cNvPr id="7" name="文本框 6"/>
          <p:cNvSpPr txBox="1"/>
          <p:nvPr>
            <p:custDataLst>
              <p:tags r:id="rId2"/>
            </p:custDataLst>
          </p:nvPr>
        </p:nvSpPr>
        <p:spPr>
          <a:xfrm>
            <a:off x="350520" y="295275"/>
            <a:ext cx="637921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小结</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6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86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86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86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864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86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864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864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86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43" grpId="0"/>
      <p:bldP spid="68644" grpId="0"/>
      <p:bldP spid="68646" grpId="0"/>
      <p:bldP spid="68641" grpId="0"/>
      <p:bldP spid="68647" grpId="0"/>
      <p:bldP spid="68648" grpId="0"/>
      <p:bldP spid="68640" grpId="0"/>
      <p:bldP spid="68642" grpId="0"/>
      <p:bldP spid="68645" grpId="0"/>
    </p:bld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去朋友的实验室逛一逛——组织培养简单介绍_哔哩哔哩_bilibili">
            <a:hlinkClick r:id="" action="ppaction://media"/>
          </p:cNvPr>
          <p:cNvPicPr>
            <a:picLocks noChangeAspect="1"/>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102235" y="115570"/>
            <a:ext cx="11970385" cy="6188710"/>
          </a:xfrm>
          <a:prstGeom prst="rect">
            <a:avLst/>
          </a:prstGeom>
        </p:spPr>
      </p:pic>
    </p:spTree>
    <p:custDataLst>
      <p:tags r:id="rId5"/>
    </p:custData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2211705" y="1116330"/>
            <a:ext cx="8018145" cy="5069840"/>
          </a:xfrm>
          <a:prstGeom prst="rect">
            <a:avLst/>
          </a:prstGeom>
        </p:spPr>
      </p:pic>
      <p:sp>
        <p:nvSpPr>
          <p:cNvPr id="34" name="Text Box 22"/>
          <p:cNvSpPr txBox="1">
            <a:spLocks noChangeArrowheads="1"/>
          </p:cNvSpPr>
          <p:nvPr>
            <p:custDataLst>
              <p:tags r:id="rId3"/>
            </p:custDataLst>
          </p:nvPr>
        </p:nvSpPr>
        <p:spPr bwMode="auto">
          <a:xfrm>
            <a:off x="13745550" y="2821580"/>
            <a:ext cx="576735" cy="1383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solidFill>
                  <a:srgbClr val="70AD47">
                    <a:lumMod val="50000"/>
                  </a:srgbClr>
                </a:solidFill>
                <a:effectLst/>
                <a:uLnTx/>
                <a:uFillTx/>
                <a:latin typeface="Times New Roman" panose="02020603050405020304" pitchFamily="18" charset="0"/>
                <a:ea typeface="黑体" panose="02010609060101010101" charset="-122"/>
                <a:cs typeface="Arial" panose="020B0604020202020204"/>
              </a:rPr>
              <a:t>灰绿色</a:t>
            </a:r>
            <a:endParaRPr kumimoji="0" lang="zh-CN" altLang="en-US" sz="2800" i="0" u="none" strike="noStrike" kern="1200" cap="none" spc="0" normalizeH="0" baseline="0" noProof="0">
              <a:ln>
                <a:noFill/>
              </a:ln>
              <a:solidFill>
                <a:srgbClr val="70AD47">
                  <a:lumMod val="50000"/>
                </a:srgbClr>
              </a:solidFill>
              <a:effectLst/>
              <a:uLnTx/>
              <a:uFillTx/>
              <a:latin typeface="Times New Roman" panose="02020603050405020304" pitchFamily="18" charset="0"/>
              <a:ea typeface="黑体" panose="02010609060101010101" charset="-122"/>
              <a:cs typeface="Arial" panose="020B0604020202020204"/>
            </a:endParaRPr>
          </a:p>
        </p:txBody>
      </p:sp>
      <p:sp>
        <p:nvSpPr>
          <p:cNvPr id="31" name="文本框 30"/>
          <p:cNvSpPr txBox="1"/>
          <p:nvPr>
            <p:custDataLst>
              <p:tags r:id="rId4"/>
            </p:custDataLst>
          </p:nvPr>
        </p:nvSpPr>
        <p:spPr>
          <a:xfrm>
            <a:off x="873205" y="1194605"/>
            <a:ext cx="652145" cy="558482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ct val="50000"/>
              </a:spcBef>
              <a:spcAft>
                <a:spcPct val="0"/>
              </a:spcAft>
              <a:buClrTx/>
              <a:buSzTx/>
              <a:buFontTx/>
              <a:buNone/>
              <a:defRPr/>
            </a:pPr>
            <a:r>
              <a:rPr lang="zh-CN" altLang="en-US" sz="3000" noProof="1">
                <a:solidFill>
                  <a:srgbClr val="FF0000"/>
                </a:solidFill>
                <a:effectLst/>
                <a:latin typeface="Times New Roman" panose="02020603050405020304" pitchFamily="18" charset="0"/>
                <a:ea typeface="黑体" panose="02010609060101010101" charset="-122"/>
                <a:cs typeface="Times New Roman" panose="02020603050405020304" pitchFamily="18" charset="0"/>
              </a:rPr>
              <a:t>世</a:t>
            </a:r>
            <a:r>
              <a:rPr kumimoji="0" lang="zh-CN" altLang="en-US" sz="3000" i="0" u="none" strike="noStrike" kern="1200" cap="none" spc="0" normalizeH="0" baseline="0" noProof="1" smtClean="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上</a:t>
            </a:r>
            <a:r>
              <a:rPr kumimoji="0" lang="zh-CN" altLang="en-US" sz="3000" i="0" u="none" strike="noStrike" kern="1200" cap="none" spc="0" normalizeH="0" baseline="0" noProof="1">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最贵</a:t>
            </a:r>
            <a:r>
              <a:rPr kumimoji="0" lang="zh-CN" altLang="en-US" sz="3000" i="0" u="none" strike="noStrike" kern="1200" cap="none" spc="0" normalizeH="0" baseline="0" noProof="1" smtClean="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的兰花</a:t>
            </a:r>
            <a:r>
              <a:rPr kumimoji="0" lang="en-US" altLang="zh-CN" sz="3000" i="0" u="none" strike="noStrike" kern="1200" cap="none" spc="0" normalizeH="0" baseline="0" noProof="1" smtClean="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a:t>
            </a:r>
            <a:r>
              <a:rPr kumimoji="0" lang="zh-CN" altLang="en-US" sz="3000" i="0" u="none" strike="noStrike" kern="1200" cap="none" spc="0" normalizeH="0" baseline="0" noProof="1">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没有之一</a:t>
            </a:r>
            <a:endParaRPr kumimoji="0" lang="zh-CN" altLang="en-US" sz="3000" i="0" u="none" strike="noStrike" kern="1200" cap="none" spc="0" normalizeH="0" baseline="0" noProof="1">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endParaRPr>
          </a:p>
          <a:p>
            <a:pPr marL="0" marR="0" lvl="0" indent="0" algn="l" defTabSz="914400" rtl="0" eaLnBrk="1" fontAlgn="auto" latinLnBrk="0" hangingPunct="1">
              <a:lnSpc>
                <a:spcPct val="40000"/>
              </a:lnSpc>
              <a:spcBef>
                <a:spcPct val="50000"/>
              </a:spcBef>
              <a:spcAft>
                <a:spcPct val="0"/>
              </a:spcAft>
              <a:buClrTx/>
              <a:buSzTx/>
              <a:buFontTx/>
              <a:buNone/>
              <a:defRPr/>
            </a:pPr>
            <a:r>
              <a:rPr kumimoji="0" lang="zh-CN" altLang="en-US" sz="3000" i="0" u="none" strike="noStrike" kern="1200" cap="none" spc="0" normalizeH="0" baseline="0" noProof="1">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a:t>
            </a:r>
            <a:endParaRPr kumimoji="0" lang="zh-CN" altLang="en-US" sz="3000" i="0" u="none" strike="noStrike" kern="1200" cap="none" spc="0" normalizeH="0" baseline="0" noProof="1">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grpSp>
        <p:nvGrpSpPr>
          <p:cNvPr id="2" name="组合 1"/>
          <p:cNvGrpSpPr/>
          <p:nvPr>
            <p:custDataLst>
              <p:tags r:id="rId5"/>
            </p:custDataLst>
          </p:nvPr>
        </p:nvGrpSpPr>
        <p:grpSpPr>
          <a:xfrm>
            <a:off x="3148409" y="6186117"/>
            <a:ext cx="6590506" cy="645160"/>
            <a:chOff x="2297430" y="5775792"/>
            <a:chExt cx="6590506" cy="645160"/>
          </a:xfrm>
        </p:grpSpPr>
        <p:sp>
          <p:nvSpPr>
            <p:cNvPr id="7171" name="文本框 7170"/>
            <p:cNvSpPr txBox="1"/>
            <p:nvPr>
              <p:custDataLst>
                <p:tags r:id="rId6"/>
              </p:custDataLst>
            </p:nvPr>
          </p:nvSpPr>
          <p:spPr>
            <a:xfrm>
              <a:off x="2297430" y="5775792"/>
              <a:ext cx="4392613" cy="645160"/>
            </a:xfrm>
            <a:prstGeom prst="rect">
              <a:avLst/>
            </a:prstGeom>
            <a:noFill/>
            <a:ln w="9525">
              <a:noFill/>
            </a:ln>
          </p:spPr>
          <p:txBody>
            <a:bodyPr wrap="square">
              <a:spAutoFit/>
            </a:bodyPr>
            <a:lstStyle/>
            <a:p>
              <a:pPr marL="0" marR="0" lvl="0" indent="0" algn="ctr" defTabSz="914400" rtl="0" eaLnBrk="1" fontAlgn="auto" latinLnBrk="0" hangingPunct="1">
                <a:lnSpc>
                  <a:spcPct val="100000"/>
                </a:lnSpc>
                <a:spcBef>
                  <a:spcPct val="50000"/>
                </a:spcBef>
                <a:spcAft>
                  <a:spcPct val="0"/>
                </a:spcAft>
                <a:buClrTx/>
                <a:buSzTx/>
                <a:buFontTx/>
                <a:buNone/>
                <a:defRPr/>
              </a:pPr>
              <a:r>
                <a:rPr kumimoji="0" lang="zh-CN" altLang="en-US" sz="3600" i="0" u="none" strike="noStrike" kern="1200" cap="none" spc="0" normalizeH="0" baseline="0" noProof="1" smtClean="0">
                  <a:ln>
                    <a:noFill/>
                  </a:ln>
                  <a:solidFill>
                    <a:srgbClr val="000000"/>
                  </a:solidFill>
                  <a:effectLst/>
                  <a:uLnTx/>
                  <a:uFillTx/>
                  <a:latin typeface="Times New Roman" panose="02020603050405020304" pitchFamily="18" charset="0"/>
                  <a:ea typeface="黑体" panose="02010609060101010101" charset="-122"/>
                  <a:cs typeface="Arial" panose="020B0604020202020204"/>
                </a:rPr>
                <a:t>市场</a:t>
              </a:r>
              <a:r>
                <a:rPr lang="zh-CN" altLang="en-US" sz="3600" noProof="1">
                  <a:solidFill>
                    <a:srgbClr val="000000"/>
                  </a:solidFill>
                  <a:effectLst/>
                  <a:latin typeface="Times New Roman" panose="02020603050405020304" pitchFamily="18" charset="0"/>
                  <a:ea typeface="黑体" panose="02010609060101010101" charset="-122"/>
                  <a:cs typeface="Arial" panose="020B0604020202020204"/>
                </a:rPr>
                <a:t>价格</a:t>
              </a:r>
              <a:r>
                <a:rPr kumimoji="0" lang="zh-CN" altLang="en-US" sz="3600" i="0" u="none" strike="noStrike" kern="1200" cap="none" spc="0" normalizeH="0" baseline="0" noProof="1" smtClean="0">
                  <a:ln>
                    <a:noFill/>
                  </a:ln>
                  <a:solidFill>
                    <a:srgbClr val="000000"/>
                  </a:solidFill>
                  <a:effectLst/>
                  <a:uLnTx/>
                  <a:uFillTx/>
                  <a:latin typeface="Times New Roman" panose="02020603050405020304" pitchFamily="18" charset="0"/>
                  <a:ea typeface="黑体" panose="02010609060101010101" charset="-122"/>
                  <a:cs typeface="Arial" panose="020B0604020202020204"/>
                </a:rPr>
                <a:t>：</a:t>
              </a:r>
              <a:endParaRPr kumimoji="0" lang="zh-CN" altLang="en-US" sz="3600" i="0"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charset="-122"/>
                <a:cs typeface="Arial" panose="020B0604020202020204"/>
              </a:endParaRPr>
            </a:p>
          </p:txBody>
        </p:sp>
        <p:sp>
          <p:nvSpPr>
            <p:cNvPr id="33" name="文本框 32"/>
            <p:cNvSpPr txBox="1"/>
            <p:nvPr>
              <p:custDataLst>
                <p:tags r:id="rId7"/>
              </p:custDataLst>
            </p:nvPr>
          </p:nvSpPr>
          <p:spPr>
            <a:xfrm>
              <a:off x="4493736" y="5816599"/>
              <a:ext cx="4394200" cy="583565"/>
            </a:xfrm>
            <a:prstGeom prst="rect">
              <a:avLst/>
            </a:prstGeom>
            <a:noFill/>
            <a:ln w="9525">
              <a:noFill/>
            </a:ln>
          </p:spPr>
          <p:txBody>
            <a:bodyPr wrap="square">
              <a:spAutoFit/>
            </a:bodyPr>
            <a:lstStyle/>
            <a:p>
              <a:pPr marL="0" marR="0" lvl="0" indent="0" algn="ctr" defTabSz="914400" rtl="0" eaLnBrk="1" fontAlgn="auto" latinLnBrk="0" hangingPunct="1">
                <a:lnSpc>
                  <a:spcPct val="100000"/>
                </a:lnSpc>
                <a:spcBef>
                  <a:spcPct val="50000"/>
                </a:spcBef>
                <a:spcAft>
                  <a:spcPct val="0"/>
                </a:spcAft>
                <a:buClrTx/>
                <a:buSzTx/>
                <a:buFontTx/>
                <a:buNone/>
                <a:defRPr/>
              </a:pPr>
              <a:r>
                <a:rPr lang="en-US" altLang="zh-CN" sz="3200" noProof="1" smtClean="0">
                  <a:solidFill>
                    <a:srgbClr val="000000"/>
                  </a:solidFill>
                  <a:effectLst/>
                  <a:latin typeface="Times New Roman" panose="02020603050405020304" pitchFamily="18" charset="0"/>
                  <a:ea typeface="黑体" panose="02010609060101010101" charset="-122"/>
                  <a:cs typeface="Times New Roman" panose="02020603050405020304" pitchFamily="18" charset="0"/>
                </a:rPr>
                <a:t>1500</a:t>
              </a:r>
              <a:r>
                <a:rPr lang="zh-CN" altLang="en-US" sz="3200" noProof="1" smtClean="0">
                  <a:solidFill>
                    <a:srgbClr val="000000"/>
                  </a:solidFill>
                  <a:effectLst/>
                  <a:latin typeface="Times New Roman" panose="02020603050405020304" pitchFamily="18" charset="0"/>
                  <a:ea typeface="黑体" panose="02010609060101010101" charset="-122"/>
                  <a:cs typeface="Times New Roman" panose="02020603050405020304" pitchFamily="18" charset="0"/>
                </a:rPr>
                <a:t>万每株</a:t>
              </a:r>
              <a:r>
                <a:rPr kumimoji="0" lang="zh-CN" altLang="en-US" sz="3200" i="0" u="none" strike="noStrike" kern="1200" cap="none" spc="0" normalizeH="0" baseline="0" noProof="1" smtClean="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a:t>
              </a:r>
              <a:endParaRPr kumimoji="0" lang="zh-CN" altLang="en-US" sz="3200" i="0"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grpSp>
      <p:sp>
        <p:nvSpPr>
          <p:cNvPr id="4" name="文本框 3"/>
          <p:cNvSpPr txBox="1"/>
          <p:nvPr>
            <p:custDataLst>
              <p:tags r:id="rId8"/>
            </p:custDataLst>
          </p:nvPr>
        </p:nvSpPr>
        <p:spPr>
          <a:xfrm>
            <a:off x="350465" y="295079"/>
            <a:ext cx="3929743" cy="645160"/>
          </a:xfrm>
          <a:prstGeom prst="rect">
            <a:avLst/>
          </a:prstGeom>
          <a:noFill/>
        </p:spPr>
        <p:txBody>
          <a:bodyPr wrap="square" rtlCol="0">
            <a:spAutoFit/>
          </a:bodyPr>
          <a:p>
            <a:r>
              <a:rPr lang="zh-CN" altLang="en-US" sz="3600" kern="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鬼</a:t>
            </a:r>
            <a:r>
              <a:rPr lang="zh-CN" altLang="en-US" sz="3600" kern="0" smtClean="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兰（幽灵兰）</a:t>
            </a:r>
            <a:endParaRPr lang="zh-CN" altLang="en-US" sz="3600" dirty="0">
              <a:effectLst/>
              <a:latin typeface="Times New Roman" panose="02020603050405020304" pitchFamily="18" charset="0"/>
              <a:ea typeface="黑体" panose="02010609060101010101" charset="-122"/>
            </a:endParaRPr>
          </a:p>
        </p:txBody>
      </p:sp>
    </p:spTree>
    <p:custDataLst>
      <p:tags r:id="rId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514350" y="989330"/>
            <a:ext cx="11476355" cy="4844415"/>
          </a:xfrm>
          <a:prstGeom prst="rect">
            <a:avLst/>
          </a:prstGeom>
          <a:noFill/>
        </p:spPr>
        <p:txBody>
          <a:bodyPr wrap="square" rtlCol="0" anchor="t">
            <a:spAutoFit/>
          </a:bodyPr>
          <a:lstStyle/>
          <a:p>
            <a:pPr marL="0" marR="0" lvl="0" indent="0" algn="l" defTabSz="914400" rtl="0" eaLnBrk="1" fontAlgn="auto" latinLnBrk="0" hangingPunct="1">
              <a:lnSpc>
                <a:spcPct val="110000"/>
              </a:lnSpc>
              <a:spcBef>
                <a:spcPct val="0"/>
              </a:spcBef>
              <a:spcAft>
                <a:spcPct val="0"/>
              </a:spcAft>
              <a:buClrTx/>
              <a:buSzTx/>
              <a:buFontTx/>
              <a:buNone/>
              <a:defRPr/>
            </a:pPr>
            <a:r>
              <a:rPr kumimoji="0" lang="zh-CN" altLang="en-US" sz="28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一、概念检测</a:t>
            </a:r>
            <a:endParaRPr kumimoji="0" lang="zh-CN" altLang="en-US" sz="28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a:p>
            <a:pPr marL="0" marR="0" lvl="0" indent="0" algn="l" defTabSz="914400" rtl="0" eaLnBrk="1" fontAlgn="auto" latinLnBrk="0" hangingPunct="1">
              <a:lnSpc>
                <a:spcPct val="110000"/>
              </a:lnSpc>
              <a:spcBef>
                <a:spcPct val="0"/>
              </a:spcBef>
              <a:spcAft>
                <a:spcPct val="0"/>
              </a:spcAft>
              <a:buClrTx/>
              <a:buSzTx/>
              <a:buFontTx/>
              <a:buNone/>
              <a:defRPr/>
            </a:pPr>
            <a:r>
              <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1. 下图是利用甲、乙两种植物的各自优势，通过植物细胞工程技术培育高产、耐盐的杂种植株的实验流程图。下列相关叙述错误的是(      )</a:t>
            </a:r>
            <a:endPar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A.进行a处理时能用胰蛋白酶           B.b是诱导融合后得到的杂种细胞</a:t>
            </a:r>
            <a:endPar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C.c是培养后得到的具有耐盐性状的幼芽</a:t>
            </a:r>
            <a:endPar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D.进行d选择时要将植株种在高盐环境中</a:t>
            </a:r>
            <a:endPar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pic>
        <p:nvPicPr>
          <p:cNvPr id="5" name="图片 4"/>
          <p:cNvPicPr>
            <a:picLocks noChangeAspect="1"/>
          </p:cNvPicPr>
          <p:nvPr>
            <p:custDataLst>
              <p:tags r:id="rId2"/>
            </p:custDataLst>
          </p:nvPr>
        </p:nvPicPr>
        <p:blipFill>
          <a:blip r:embed="rId3"/>
          <a:stretch>
            <a:fillRect/>
          </a:stretch>
        </p:blipFill>
        <p:spPr>
          <a:xfrm>
            <a:off x="3959225" y="2370455"/>
            <a:ext cx="4586605" cy="2117090"/>
          </a:xfrm>
          <a:prstGeom prst="rect">
            <a:avLst/>
          </a:prstGeom>
        </p:spPr>
      </p:pic>
      <p:sp>
        <p:nvSpPr>
          <p:cNvPr id="6" name="文本框 5"/>
          <p:cNvSpPr txBox="1"/>
          <p:nvPr>
            <p:custDataLst>
              <p:tags r:id="rId4"/>
            </p:custDataLst>
          </p:nvPr>
        </p:nvSpPr>
        <p:spPr>
          <a:xfrm>
            <a:off x="8621236" y="1840548"/>
            <a:ext cx="513080" cy="645160"/>
          </a:xfrm>
          <a:prstGeom prst="rect">
            <a:avLst/>
          </a:prstGeom>
          <a:noFill/>
        </p:spPr>
        <p:txBody>
          <a:bodyPr wrap="none" rtlCol="0" anchor="t">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36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sym typeface="+mn-ea"/>
              </a:rPr>
              <a:t>A</a:t>
            </a:r>
            <a:endParaRPr kumimoji="0" lang="zh-CN" altLang="en-US" sz="36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sym typeface="+mn-ea"/>
            </a:endParaRPr>
          </a:p>
        </p:txBody>
      </p:sp>
      <p:sp>
        <p:nvSpPr>
          <p:cNvPr id="11" name="文本框 10"/>
          <p:cNvSpPr txBox="1"/>
          <p:nvPr>
            <p:custDataLst>
              <p:tags r:id="rId5"/>
            </p:custDataLst>
          </p:nvPr>
        </p:nvSpPr>
        <p:spPr>
          <a:xfrm>
            <a:off x="480060" y="5768975"/>
            <a:ext cx="11259185" cy="970915"/>
          </a:xfrm>
          <a:prstGeom prst="rect">
            <a:avLst/>
          </a:prstGeom>
          <a:noFill/>
        </p:spPr>
        <p:txBody>
          <a:bodyPr wrap="square" rtlCol="0" anchor="t">
            <a:spAutoFit/>
          </a:bodyPr>
          <a:lstStyle/>
          <a:p>
            <a:pPr marL="0" marR="0" lvl="0" indent="0" algn="l" defTabSz="914400" rtl="0" eaLnBrk="1" fontAlgn="auto" latinLnBrk="0" hangingPunct="1">
              <a:lnSpc>
                <a:spcPct val="110000"/>
              </a:lnSpc>
              <a:spcBef>
                <a:spcPct val="0"/>
              </a:spcBef>
              <a:spcAft>
                <a:spcPct val="0"/>
              </a:spcAft>
              <a:buClrTx/>
              <a:buSzTx/>
              <a:buFontTx/>
              <a:buNone/>
              <a:defRPr/>
            </a:pPr>
            <a:r>
              <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2. 科学家在制备原生质体时，有时使用蜗牛消化道提取液来降解植物细胞的细胞壁。据此分析，蜗牛消化道提取液中可能含有什么成分？</a:t>
            </a:r>
            <a:endParaRPr kumimoji="0" lang="zh-CN" altLang="en-US" sz="2600" i="0" u="none" strike="noStrike" kern="1200" cap="none" spc="0" normalizeH="0" baseline="0" noProof="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sp>
        <p:nvSpPr>
          <p:cNvPr id="12" name="文本框 11"/>
          <p:cNvSpPr txBox="1"/>
          <p:nvPr>
            <p:custDataLst>
              <p:tags r:id="rId6"/>
            </p:custDataLst>
          </p:nvPr>
        </p:nvSpPr>
        <p:spPr>
          <a:xfrm>
            <a:off x="7552055" y="6217920"/>
            <a:ext cx="3173730" cy="52197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微软雅黑" panose="020B0503020204020204" charset="-122"/>
                <a:sym typeface="+mn-ea"/>
              </a:rPr>
              <a:t>纤维素酶和果胶酶</a:t>
            </a:r>
            <a:endParaRPr kumimoji="0" lang="zh-CN" altLang="en-US" sz="2800" i="0" u="none" strike="noStrike" kern="1200" cap="none" spc="0" normalizeH="0" baseline="0" noProof="0">
              <a:ln>
                <a:noFill/>
              </a:ln>
              <a:solidFill>
                <a:srgbClr val="FF0000"/>
              </a:solidFill>
              <a:effectLst/>
              <a:uLnTx/>
              <a:uFillTx/>
              <a:latin typeface="Times New Roman" panose="02020603050405020304" pitchFamily="18" charset="0"/>
              <a:ea typeface="黑体" panose="02010609060101010101" charset="-122"/>
              <a:cs typeface="微软雅黑" panose="020B0503020204020204" charset="-122"/>
              <a:sym typeface="+mn-ea"/>
            </a:endParaRPr>
          </a:p>
        </p:txBody>
      </p:sp>
      <p:sp>
        <p:nvSpPr>
          <p:cNvPr id="2" name="文本框 1"/>
          <p:cNvSpPr txBox="1"/>
          <p:nvPr>
            <p:custDataLst>
              <p:tags r:id="rId7"/>
            </p:custDataLst>
          </p:nvPr>
        </p:nvSpPr>
        <p:spPr>
          <a:xfrm>
            <a:off x="350520" y="295275"/>
            <a:ext cx="1436370" cy="645160"/>
          </a:xfrm>
          <a:prstGeom prst="rect">
            <a:avLst/>
          </a:prstGeom>
          <a:noFill/>
        </p:spPr>
        <p:txBody>
          <a:bodyPr wrap="square" rtlCol="0">
            <a:spAutoFit/>
          </a:bodyPr>
          <a:p>
            <a:r>
              <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小练</a:t>
            </a:r>
            <a:endParaRPr lang="zh-CN" altLang="en-US" sz="3600" kern="0" dirty="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表格占位符 2"/>
          <p:cNvSpPr>
            <a:spLocks noGrp="1"/>
          </p:cNvSpPr>
          <p:nvPr>
            <p:ph type="tbl" idx="1"/>
            <p:custDataLst>
              <p:tags r:id="rId1"/>
            </p:custDataLst>
          </p:nvPr>
        </p:nvSpPr>
        <p:spPr>
          <a:xfrm>
            <a:off x="609600" y="1600201"/>
            <a:ext cx="10972800" cy="4525963"/>
          </a:xfrm>
        </p:spPr>
      </p:sp>
      <p:sp>
        <p:nvSpPr>
          <p:cNvPr id="4" name="灯片编号占位符 3"/>
          <p:cNvSpPr>
            <a:spLocks noGrp="1"/>
          </p:cNvSpPr>
          <p:nvPr>
            <p:ph type="sldNum" sz="quarter" idx="12"/>
            <p:custDataLst>
              <p:tags r:id="rId2"/>
            </p:custDataLst>
          </p:nvPr>
        </p:nvSpPr>
        <p:spPr>
          <a:xfrm>
            <a:off x="8737600" y="6245225"/>
            <a:ext cx="2844800" cy="476250"/>
          </a:xfrm>
        </p:spPr>
        <p:txBody>
          <a:bodyPr/>
          <a:lstStyle/>
          <a:p>
            <a:fld id="{8DDBD221-2FED-4D9B-8FB0-2FFD8C363D59}" type="slidenum">
              <a:rPr lang="en-US" altLang="zh-CN" smtClean="0"/>
            </a:fld>
            <a:endParaRPr lang="en-US" altLang="zh-CN"/>
          </a:p>
        </p:txBody>
      </p:sp>
      <p:pic>
        <p:nvPicPr>
          <p:cNvPr id="5" name="4d3ef238ca688781ddb9bb74539e4c8b">
            <a:hlinkClick r:id="" action="ppaction://media"/>
          </p:cNvPr>
          <p:cNvPicPr>
            <a:picLocks noChangeAspect="1"/>
          </p:cNvPicPr>
          <p:nvPr>
            <a:videoFile r:link="rId3"/>
            <p:extLst>
              <p:ext uri="{DAA4B4D4-6D71-4841-9C94-3DE7FCFB9230}">
                <p14:media xmlns:p14="http://schemas.microsoft.com/office/powerpoint/2010/main" r:embed="rId4"/>
              </p:ext>
            </p:extLst>
            <p:custDataLst>
              <p:tags r:id="rId5"/>
            </p:custDataLst>
          </p:nvPr>
        </p:nvPicPr>
        <p:blipFill>
          <a:blip r:embed="rId6"/>
          <a:stretch>
            <a:fillRect/>
          </a:stretch>
        </p:blipFill>
        <p:spPr>
          <a:xfrm>
            <a:off x="102235" y="147320"/>
            <a:ext cx="11987530" cy="6517005"/>
          </a:xfrm>
          <a:prstGeom prst="rect">
            <a:avLst/>
          </a:prstGeom>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2211705" y="1116330"/>
            <a:ext cx="8018145" cy="5069840"/>
          </a:xfrm>
          <a:prstGeom prst="rect">
            <a:avLst/>
          </a:prstGeom>
        </p:spPr>
      </p:pic>
      <p:sp>
        <p:nvSpPr>
          <p:cNvPr id="34" name="Text Box 22"/>
          <p:cNvSpPr txBox="1">
            <a:spLocks noChangeArrowheads="1"/>
          </p:cNvSpPr>
          <p:nvPr>
            <p:custDataLst>
              <p:tags r:id="rId3"/>
            </p:custDataLst>
          </p:nvPr>
        </p:nvSpPr>
        <p:spPr bwMode="auto">
          <a:xfrm>
            <a:off x="13745550" y="2821580"/>
            <a:ext cx="576735" cy="1383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solidFill>
                  <a:srgbClr val="70AD47">
                    <a:lumMod val="50000"/>
                  </a:srgbClr>
                </a:solidFill>
                <a:effectLst/>
                <a:uLnTx/>
                <a:uFillTx/>
                <a:latin typeface="Times New Roman" panose="02020603050405020304" pitchFamily="18" charset="0"/>
                <a:ea typeface="黑体" panose="02010609060101010101" charset="-122"/>
                <a:cs typeface="Arial" panose="020B0604020202020204"/>
              </a:rPr>
              <a:t>灰绿色</a:t>
            </a:r>
            <a:endParaRPr kumimoji="0" lang="zh-CN" altLang="en-US" sz="2800" i="0" u="none" strike="noStrike" kern="1200" cap="none" spc="0" normalizeH="0" baseline="0" noProof="0">
              <a:ln>
                <a:noFill/>
              </a:ln>
              <a:solidFill>
                <a:srgbClr val="70AD47">
                  <a:lumMod val="50000"/>
                </a:srgbClr>
              </a:solidFill>
              <a:effectLst/>
              <a:uLnTx/>
              <a:uFillTx/>
              <a:latin typeface="Times New Roman" panose="02020603050405020304" pitchFamily="18" charset="0"/>
              <a:ea typeface="黑体" panose="02010609060101010101" charset="-122"/>
              <a:cs typeface="Arial" panose="020B0604020202020204"/>
            </a:endParaRPr>
          </a:p>
        </p:txBody>
      </p:sp>
      <p:sp>
        <p:nvSpPr>
          <p:cNvPr id="31" name="文本框 30"/>
          <p:cNvSpPr txBox="1"/>
          <p:nvPr>
            <p:custDataLst>
              <p:tags r:id="rId4"/>
            </p:custDataLst>
          </p:nvPr>
        </p:nvSpPr>
        <p:spPr>
          <a:xfrm>
            <a:off x="873205" y="1194605"/>
            <a:ext cx="652145" cy="558482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ct val="50000"/>
              </a:spcBef>
              <a:spcAft>
                <a:spcPct val="0"/>
              </a:spcAft>
              <a:buClrTx/>
              <a:buSzTx/>
              <a:buFontTx/>
              <a:buNone/>
              <a:defRPr/>
            </a:pPr>
            <a:r>
              <a:rPr lang="zh-CN" altLang="en-US" sz="3000" noProof="1">
                <a:solidFill>
                  <a:srgbClr val="FF0000"/>
                </a:solidFill>
                <a:effectLst/>
                <a:latin typeface="Times New Roman" panose="02020603050405020304" pitchFamily="18" charset="0"/>
                <a:ea typeface="黑体" panose="02010609060101010101" charset="-122"/>
                <a:cs typeface="Times New Roman" panose="02020603050405020304" pitchFamily="18" charset="0"/>
              </a:rPr>
              <a:t>世</a:t>
            </a:r>
            <a:r>
              <a:rPr kumimoji="0" lang="zh-CN" altLang="en-US" sz="3000" i="0" u="none" strike="noStrike" kern="1200" cap="none" spc="0" normalizeH="0" baseline="0" noProof="1" smtClean="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上</a:t>
            </a:r>
            <a:r>
              <a:rPr kumimoji="0" lang="zh-CN" altLang="en-US" sz="3000" i="0" u="none" strike="noStrike" kern="1200" cap="none" spc="0" normalizeH="0" baseline="0" noProof="1">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最贵</a:t>
            </a:r>
            <a:r>
              <a:rPr kumimoji="0" lang="zh-CN" altLang="en-US" sz="3000" i="0" u="none" strike="noStrike" kern="1200" cap="none" spc="0" normalizeH="0" baseline="0" noProof="1" smtClean="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的兰花</a:t>
            </a:r>
            <a:r>
              <a:rPr kumimoji="0" lang="en-US" altLang="zh-CN" sz="3000" i="0" u="none" strike="noStrike" kern="1200" cap="none" spc="0" normalizeH="0" baseline="0" noProof="1" smtClean="0">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a:t>
            </a:r>
            <a:r>
              <a:rPr kumimoji="0" lang="zh-CN" altLang="en-US" sz="3000" i="0" u="none" strike="noStrike" kern="1200" cap="none" spc="0" normalizeH="0" baseline="0" noProof="1">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没有之一</a:t>
            </a:r>
            <a:endParaRPr kumimoji="0" lang="zh-CN" altLang="en-US" sz="3000" i="0" u="none" strike="noStrike" kern="1200" cap="none" spc="0" normalizeH="0" baseline="0" noProof="1">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endParaRPr>
          </a:p>
          <a:p>
            <a:pPr marL="0" marR="0" lvl="0" indent="0" algn="l" defTabSz="914400" rtl="0" eaLnBrk="1" fontAlgn="auto" latinLnBrk="0" hangingPunct="1">
              <a:lnSpc>
                <a:spcPct val="40000"/>
              </a:lnSpc>
              <a:spcBef>
                <a:spcPct val="50000"/>
              </a:spcBef>
              <a:spcAft>
                <a:spcPct val="0"/>
              </a:spcAft>
              <a:buClrTx/>
              <a:buSzTx/>
              <a:buFontTx/>
              <a:buNone/>
              <a:defRPr/>
            </a:pPr>
            <a:r>
              <a:rPr kumimoji="0" lang="zh-CN" altLang="en-US" sz="3000" i="0" u="none" strike="noStrike" kern="1200" cap="none" spc="0" normalizeH="0" baseline="0" noProof="1">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rPr>
              <a:t>！</a:t>
            </a:r>
            <a:endParaRPr kumimoji="0" lang="zh-CN" altLang="en-US" sz="3000" i="0" u="none" strike="noStrike" kern="1200" cap="none" spc="0" normalizeH="0" baseline="0" noProof="1">
              <a:ln>
                <a:noFill/>
              </a:ln>
              <a:solidFill>
                <a:srgbClr val="FF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grpSp>
        <p:nvGrpSpPr>
          <p:cNvPr id="2" name="组合 1"/>
          <p:cNvGrpSpPr/>
          <p:nvPr>
            <p:custDataLst>
              <p:tags r:id="rId5"/>
            </p:custDataLst>
          </p:nvPr>
        </p:nvGrpSpPr>
        <p:grpSpPr>
          <a:xfrm>
            <a:off x="3148409" y="6186117"/>
            <a:ext cx="6590506" cy="645160"/>
            <a:chOff x="2297430" y="5775792"/>
            <a:chExt cx="6590506" cy="645160"/>
          </a:xfrm>
        </p:grpSpPr>
        <p:sp>
          <p:nvSpPr>
            <p:cNvPr id="7171" name="文本框 7170"/>
            <p:cNvSpPr txBox="1"/>
            <p:nvPr>
              <p:custDataLst>
                <p:tags r:id="rId6"/>
              </p:custDataLst>
            </p:nvPr>
          </p:nvSpPr>
          <p:spPr>
            <a:xfrm>
              <a:off x="2297430" y="5775792"/>
              <a:ext cx="4392613" cy="645160"/>
            </a:xfrm>
            <a:prstGeom prst="rect">
              <a:avLst/>
            </a:prstGeom>
            <a:noFill/>
            <a:ln w="9525">
              <a:noFill/>
            </a:ln>
          </p:spPr>
          <p:txBody>
            <a:bodyPr wrap="square">
              <a:spAutoFit/>
            </a:bodyPr>
            <a:lstStyle/>
            <a:p>
              <a:pPr marL="0" marR="0" lvl="0" indent="0" algn="ctr" defTabSz="914400" rtl="0" eaLnBrk="1" fontAlgn="auto" latinLnBrk="0" hangingPunct="1">
                <a:lnSpc>
                  <a:spcPct val="100000"/>
                </a:lnSpc>
                <a:spcBef>
                  <a:spcPct val="50000"/>
                </a:spcBef>
                <a:spcAft>
                  <a:spcPct val="0"/>
                </a:spcAft>
                <a:buClrTx/>
                <a:buSzTx/>
                <a:buFontTx/>
                <a:buNone/>
                <a:defRPr/>
              </a:pPr>
              <a:r>
                <a:rPr kumimoji="0" lang="zh-CN" altLang="en-US" sz="3600" i="0" u="none" strike="noStrike" kern="1200" cap="none" spc="0" normalizeH="0" baseline="0" noProof="1" smtClean="0">
                  <a:ln>
                    <a:noFill/>
                  </a:ln>
                  <a:solidFill>
                    <a:srgbClr val="000000"/>
                  </a:solidFill>
                  <a:effectLst/>
                  <a:uLnTx/>
                  <a:uFillTx/>
                  <a:latin typeface="Times New Roman" panose="02020603050405020304" pitchFamily="18" charset="0"/>
                  <a:ea typeface="黑体" panose="02010609060101010101" charset="-122"/>
                  <a:cs typeface="Arial" panose="020B0604020202020204"/>
                </a:rPr>
                <a:t>市场</a:t>
              </a:r>
              <a:r>
                <a:rPr lang="zh-CN" altLang="en-US" sz="3600" noProof="1">
                  <a:solidFill>
                    <a:srgbClr val="000000"/>
                  </a:solidFill>
                  <a:effectLst/>
                  <a:latin typeface="Times New Roman" panose="02020603050405020304" pitchFamily="18" charset="0"/>
                  <a:ea typeface="黑体" panose="02010609060101010101" charset="-122"/>
                  <a:cs typeface="Arial" panose="020B0604020202020204"/>
                </a:rPr>
                <a:t>价格</a:t>
              </a:r>
              <a:r>
                <a:rPr kumimoji="0" lang="zh-CN" altLang="en-US" sz="3600" i="0" u="none" strike="noStrike" kern="1200" cap="none" spc="0" normalizeH="0" baseline="0" noProof="1" smtClean="0">
                  <a:ln>
                    <a:noFill/>
                  </a:ln>
                  <a:solidFill>
                    <a:srgbClr val="000000"/>
                  </a:solidFill>
                  <a:effectLst/>
                  <a:uLnTx/>
                  <a:uFillTx/>
                  <a:latin typeface="Times New Roman" panose="02020603050405020304" pitchFamily="18" charset="0"/>
                  <a:ea typeface="黑体" panose="02010609060101010101" charset="-122"/>
                  <a:cs typeface="Arial" panose="020B0604020202020204"/>
                </a:rPr>
                <a:t>：</a:t>
              </a:r>
              <a:endParaRPr kumimoji="0" lang="zh-CN" altLang="en-US" sz="3600" i="0"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charset="-122"/>
                <a:cs typeface="Arial" panose="020B0604020202020204"/>
              </a:endParaRPr>
            </a:p>
          </p:txBody>
        </p:sp>
        <p:sp>
          <p:nvSpPr>
            <p:cNvPr id="33" name="文本框 32"/>
            <p:cNvSpPr txBox="1"/>
            <p:nvPr>
              <p:custDataLst>
                <p:tags r:id="rId7"/>
              </p:custDataLst>
            </p:nvPr>
          </p:nvSpPr>
          <p:spPr>
            <a:xfrm>
              <a:off x="4493736" y="5816599"/>
              <a:ext cx="4394200" cy="583565"/>
            </a:xfrm>
            <a:prstGeom prst="rect">
              <a:avLst/>
            </a:prstGeom>
            <a:noFill/>
            <a:ln w="9525">
              <a:noFill/>
            </a:ln>
          </p:spPr>
          <p:txBody>
            <a:bodyPr wrap="square">
              <a:spAutoFit/>
            </a:bodyPr>
            <a:lstStyle/>
            <a:p>
              <a:pPr marL="0" marR="0" lvl="0" indent="0" algn="ctr" defTabSz="914400" rtl="0" eaLnBrk="1" fontAlgn="auto" latinLnBrk="0" hangingPunct="1">
                <a:lnSpc>
                  <a:spcPct val="100000"/>
                </a:lnSpc>
                <a:spcBef>
                  <a:spcPct val="50000"/>
                </a:spcBef>
                <a:spcAft>
                  <a:spcPct val="0"/>
                </a:spcAft>
                <a:buClrTx/>
                <a:buSzTx/>
                <a:buFontTx/>
                <a:buNone/>
                <a:defRPr/>
              </a:pPr>
              <a:r>
                <a:rPr lang="en-US" altLang="zh-CN" sz="3200" noProof="1" smtClean="0">
                  <a:solidFill>
                    <a:srgbClr val="000000"/>
                  </a:solidFill>
                  <a:effectLst/>
                  <a:latin typeface="Times New Roman" panose="02020603050405020304" pitchFamily="18" charset="0"/>
                  <a:ea typeface="黑体" panose="02010609060101010101" charset="-122"/>
                  <a:cs typeface="Times New Roman" panose="02020603050405020304" pitchFamily="18" charset="0"/>
                </a:rPr>
                <a:t>1500</a:t>
              </a:r>
              <a:r>
                <a:rPr lang="zh-CN" altLang="en-US" sz="3200" noProof="1" smtClean="0">
                  <a:solidFill>
                    <a:srgbClr val="000000"/>
                  </a:solidFill>
                  <a:effectLst/>
                  <a:latin typeface="Times New Roman" panose="02020603050405020304" pitchFamily="18" charset="0"/>
                  <a:ea typeface="黑体" panose="02010609060101010101" charset="-122"/>
                  <a:cs typeface="Times New Roman" panose="02020603050405020304" pitchFamily="18" charset="0"/>
                </a:rPr>
                <a:t>万每株</a:t>
              </a:r>
              <a:r>
                <a:rPr kumimoji="0" lang="zh-CN" altLang="en-US" sz="3200" i="0" u="none" strike="noStrike" kern="1200" cap="none" spc="0" normalizeH="0" baseline="0" noProof="1" smtClean="0">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rPr>
                <a:t>！</a:t>
              </a:r>
              <a:endParaRPr kumimoji="0" lang="zh-CN" altLang="en-US" sz="3200" i="0" u="none" strike="noStrike" kern="1200" cap="none" spc="0" normalizeH="0" baseline="0" noProof="1">
                <a:ln>
                  <a:noFill/>
                </a:ln>
                <a:solidFill>
                  <a:srgbClr val="000000"/>
                </a:solidFill>
                <a:effectLst/>
                <a:uLnTx/>
                <a:uFillTx/>
                <a:latin typeface="Times New Roman" panose="02020603050405020304" pitchFamily="18" charset="0"/>
                <a:ea typeface="黑体" panose="02010609060101010101" charset="-122"/>
                <a:cs typeface="Times New Roman" panose="02020603050405020304" pitchFamily="18" charset="0"/>
              </a:endParaRPr>
            </a:p>
          </p:txBody>
        </p:sp>
      </p:grpSp>
      <p:sp>
        <p:nvSpPr>
          <p:cNvPr id="4" name="文本框 3"/>
          <p:cNvSpPr txBox="1"/>
          <p:nvPr>
            <p:custDataLst>
              <p:tags r:id="rId8"/>
            </p:custDataLst>
          </p:nvPr>
        </p:nvSpPr>
        <p:spPr>
          <a:xfrm>
            <a:off x="350465" y="295079"/>
            <a:ext cx="3929743" cy="645160"/>
          </a:xfrm>
          <a:prstGeom prst="rect">
            <a:avLst/>
          </a:prstGeom>
          <a:noFill/>
        </p:spPr>
        <p:txBody>
          <a:bodyPr wrap="square" rtlCol="0">
            <a:spAutoFit/>
          </a:bodyPr>
          <a:p>
            <a:r>
              <a:rPr lang="zh-CN" altLang="en-US" sz="3600" kern="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鬼</a:t>
            </a:r>
            <a:r>
              <a:rPr lang="zh-CN" altLang="en-US" sz="3600" kern="0" smtClean="0">
                <a:solidFill>
                  <a:prstClr val="black"/>
                </a:solidFill>
                <a:effectLst/>
                <a:latin typeface="Times New Roman" panose="02020603050405020304" pitchFamily="18" charset="0"/>
                <a:ea typeface="黑体" panose="02010609060101010101" charset="-122"/>
                <a:cs typeface="宋体" panose="02010600030101010101" pitchFamily="2" charset="-122"/>
                <a:sym typeface="+mn-ea"/>
              </a:rPr>
              <a:t>兰（幽灵兰）</a:t>
            </a:r>
            <a:endParaRPr lang="zh-CN" altLang="en-US" sz="3600" dirty="0">
              <a:effectLst/>
              <a:latin typeface="Times New Roman" panose="02020603050405020304" pitchFamily="18" charset="0"/>
              <a:ea typeface="黑体" panose="02010609060101010101" charset="-122"/>
            </a:endParaRPr>
          </a:p>
        </p:txBody>
      </p:sp>
    </p:spTree>
    <p:custDataLst>
      <p:tags r:id="rId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箭头连接符 5"/>
          <p:cNvCxnSpPr/>
          <p:nvPr>
            <p:custDataLst>
              <p:tags r:id="rId1"/>
            </p:custDataLst>
          </p:nvPr>
        </p:nvCxnSpPr>
        <p:spPr>
          <a:xfrm>
            <a:off x="1971993" y="3602355"/>
            <a:ext cx="315913" cy="542925"/>
          </a:xfrm>
          <a:prstGeom prst="straightConnector1">
            <a:avLst/>
          </a:prstGeom>
          <a:ln w="76200">
            <a:solidFill>
              <a:srgbClr val="FF3300"/>
            </a:solidFill>
            <a:tailEnd type="arrow"/>
          </a:ln>
        </p:spPr>
        <p:style>
          <a:lnRef idx="1">
            <a:schemeClr val="accent1"/>
          </a:lnRef>
          <a:fillRef idx="0">
            <a:schemeClr val="accent1"/>
          </a:fillRef>
          <a:effectRef idx="0">
            <a:schemeClr val="accent1"/>
          </a:effectRef>
          <a:fontRef idx="minor">
            <a:schemeClr val="tx1"/>
          </a:fontRef>
        </p:style>
      </p:cxnSp>
      <p:cxnSp>
        <p:nvCxnSpPr>
          <p:cNvPr id="9" name="直接箭头连接符 8"/>
          <p:cNvCxnSpPr/>
          <p:nvPr>
            <p:custDataLst>
              <p:tags r:id="rId2"/>
            </p:custDataLst>
          </p:nvPr>
        </p:nvCxnSpPr>
        <p:spPr>
          <a:xfrm>
            <a:off x="4692019" y="5496560"/>
            <a:ext cx="681038" cy="6350"/>
          </a:xfrm>
          <a:prstGeom prst="straightConnector1">
            <a:avLst/>
          </a:prstGeom>
          <a:ln w="76200">
            <a:solidFill>
              <a:srgbClr val="FF3300"/>
            </a:solidFill>
            <a:tailEnd type="arrow"/>
          </a:ln>
        </p:spPr>
        <p:style>
          <a:lnRef idx="1">
            <a:schemeClr val="accent1"/>
          </a:lnRef>
          <a:fillRef idx="0">
            <a:schemeClr val="accent1"/>
          </a:fillRef>
          <a:effectRef idx="0">
            <a:schemeClr val="accent1"/>
          </a:effectRef>
          <a:fontRef idx="minor">
            <a:schemeClr val="tx1"/>
          </a:fontRef>
        </p:style>
      </p:cxnSp>
      <p:cxnSp>
        <p:nvCxnSpPr>
          <p:cNvPr id="10" name="直接箭头连接符 9"/>
          <p:cNvCxnSpPr/>
          <p:nvPr>
            <p:custDataLst>
              <p:tags r:id="rId3"/>
            </p:custDataLst>
          </p:nvPr>
        </p:nvCxnSpPr>
        <p:spPr>
          <a:xfrm flipH="1">
            <a:off x="8134190" y="3605421"/>
            <a:ext cx="311150" cy="617220"/>
          </a:xfrm>
          <a:prstGeom prst="straightConnector1">
            <a:avLst/>
          </a:prstGeom>
          <a:ln w="76200">
            <a:solidFill>
              <a:srgbClr val="FF3300"/>
            </a:solidFill>
            <a:prstDash val="sysDot"/>
            <a:headEnd type="arrow" w="med" len="med"/>
            <a:tailEnd type="none"/>
          </a:ln>
        </p:spPr>
        <p:style>
          <a:lnRef idx="1">
            <a:schemeClr val="accent1"/>
          </a:lnRef>
          <a:fillRef idx="0">
            <a:schemeClr val="accent1"/>
          </a:fillRef>
          <a:effectRef idx="0">
            <a:schemeClr val="accent1"/>
          </a:effectRef>
          <a:fontRef idx="minor">
            <a:schemeClr val="tx1"/>
          </a:fontRef>
        </p:style>
      </p:cxnSp>
      <p:pic>
        <p:nvPicPr>
          <p:cNvPr id="7170" name="图片 4"/>
          <p:cNvPicPr>
            <a:picLocks noChangeAspect="1"/>
          </p:cNvPicPr>
          <p:nvPr>
            <p:custDataLst>
              <p:tags r:id="rId4"/>
            </p:custDataLst>
          </p:nvPr>
        </p:nvPicPr>
        <p:blipFill>
          <a:blip r:embed="rId5"/>
          <a:stretch>
            <a:fillRect/>
          </a:stretch>
        </p:blipFill>
        <p:spPr>
          <a:xfrm>
            <a:off x="5685006" y="878638"/>
            <a:ext cx="4455478" cy="2723717"/>
          </a:xfrm>
          <a:prstGeom prst="rect">
            <a:avLst/>
          </a:prstGeom>
          <a:noFill/>
          <a:ln w="9525">
            <a:noFill/>
          </a:ln>
          <a:effectLst>
            <a:glow rad="63500">
              <a:srgbClr val="FFFFFF">
                <a:alpha val="40000"/>
              </a:srgbClr>
            </a:glow>
            <a:softEdge rad="101600"/>
          </a:effectLst>
        </p:spPr>
      </p:pic>
      <p:sp>
        <p:nvSpPr>
          <p:cNvPr id="15" name="文本框 14"/>
          <p:cNvSpPr txBox="1"/>
          <p:nvPr>
            <p:custDataLst>
              <p:tags r:id="rId6"/>
            </p:custDataLst>
          </p:nvPr>
        </p:nvSpPr>
        <p:spPr>
          <a:xfrm>
            <a:off x="327011" y="140969"/>
            <a:ext cx="4226560" cy="768350"/>
          </a:xfrm>
          <a:prstGeom prst="rect">
            <a:avLst/>
          </a:prstGeom>
          <a:noFill/>
          <a:ln w="9525">
            <a:noFill/>
          </a:ln>
        </p:spPr>
        <p:txBody>
          <a:bodyPr wrap="square">
            <a:spAutoFit/>
            <a:scene3d>
              <a:camera prst="perspectiveFront"/>
              <a:lightRig rig="threePt" dir="t"/>
            </a:scene3d>
          </a:body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en-US" altLang="zh-CN" sz="4400" b="1" i="0" u="none" strike="noStrike" kern="1200" cap="none" spc="0" normalizeH="0" baseline="0" noProof="1">
                <a:ln>
                  <a:noFill/>
                </a:ln>
                <a:solidFill>
                  <a:srgbClr val="000000"/>
                </a:solidFill>
                <a:effectLst>
                  <a:glow rad="228600">
                    <a:srgbClr val="70AD47">
                      <a:satMod val="175000"/>
                      <a:alpha val="40000"/>
                    </a:srgbClr>
                  </a:glow>
                  <a:reflection blurRad="6350" stA="50000" endA="300" endPos="50000" dist="29997" dir="5400000" sy="-100000" algn="bl" rotWithShape="0"/>
                </a:effectLst>
                <a:uLnTx/>
                <a:uFillTx/>
                <a:latin typeface="Times New Roman" panose="02020603050405020304" pitchFamily="18" charset="0"/>
                <a:ea typeface="宋体" panose="02010600030101010101" pitchFamily="2" charset="-122"/>
                <a:cs typeface="Times New Roman" panose="02020603050405020304" pitchFamily="18" charset="0"/>
              </a:rPr>
              <a:t>I have a dream!</a:t>
            </a:r>
            <a:endParaRPr kumimoji="0" lang="en-US" altLang="zh-CN" sz="4400" b="1" i="0" u="none" strike="noStrike" kern="1200" cap="none" spc="0" normalizeH="0" baseline="0" noProof="1">
              <a:ln>
                <a:noFill/>
              </a:ln>
              <a:solidFill>
                <a:srgbClr val="000000"/>
              </a:solidFill>
              <a:effectLst>
                <a:glow rad="228600">
                  <a:srgbClr val="70AD47">
                    <a:satMod val="175000"/>
                    <a:alpha val="40000"/>
                  </a:srgbClr>
                </a:glow>
                <a:reflection blurRad="6350" stA="50000" endA="300" endPos="50000" dist="29997" dir="5400000" sy="-100000" algn="bl" rotWithShape="0"/>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101" name="图片 100"/>
          <p:cNvPicPr/>
          <p:nvPr>
            <p:custDataLst>
              <p:tags r:id="rId7"/>
            </p:custDataLst>
          </p:nvPr>
        </p:nvPicPr>
        <p:blipFill>
          <a:blip r:embed="rId8"/>
          <a:stretch>
            <a:fillRect/>
          </a:stretch>
        </p:blipFill>
        <p:spPr>
          <a:xfrm>
            <a:off x="10140315" y="71120"/>
            <a:ext cx="1844675" cy="1870710"/>
          </a:xfrm>
          <a:prstGeom prst="rect">
            <a:avLst/>
          </a:prstGeom>
          <a:noFill/>
          <a:ln w="9525">
            <a:noFill/>
          </a:ln>
        </p:spPr>
      </p:pic>
      <p:pic>
        <p:nvPicPr>
          <p:cNvPr id="17" name="图片 13"/>
          <p:cNvPicPr>
            <a:picLocks noChangeAspect="1"/>
          </p:cNvPicPr>
          <p:nvPr>
            <p:custDataLst>
              <p:tags r:id="rId9"/>
            </p:custDataLst>
          </p:nvPr>
        </p:nvPicPr>
        <p:blipFill>
          <a:blip r:embed="rId10"/>
          <a:stretch>
            <a:fillRect/>
          </a:stretch>
        </p:blipFill>
        <p:spPr>
          <a:xfrm>
            <a:off x="769625" y="1330199"/>
            <a:ext cx="2994335" cy="2013201"/>
          </a:xfrm>
          <a:prstGeom prst="rect">
            <a:avLst/>
          </a:prstGeom>
          <a:noFill/>
          <a:ln w="9525">
            <a:noFill/>
          </a:ln>
          <a:effectLst>
            <a:glow rad="63500">
              <a:srgbClr val="FFFFFF">
                <a:alpha val="40000"/>
              </a:srgbClr>
            </a:glow>
            <a:softEdge rad="101600"/>
          </a:effectLst>
        </p:spPr>
      </p:pic>
      <p:pic>
        <p:nvPicPr>
          <p:cNvPr id="18" name="图片 22"/>
          <p:cNvPicPr>
            <a:picLocks noChangeAspect="1"/>
          </p:cNvPicPr>
          <p:nvPr>
            <p:custDataLst>
              <p:tags r:id="rId11"/>
            </p:custDataLst>
          </p:nvPr>
        </p:nvPicPr>
        <p:blipFill>
          <a:blip r:embed="rId12"/>
          <a:stretch>
            <a:fillRect/>
          </a:stretch>
        </p:blipFill>
        <p:spPr>
          <a:xfrm>
            <a:off x="10604500" y="5502910"/>
            <a:ext cx="1240790" cy="1210945"/>
          </a:xfrm>
          <a:prstGeom prst="rect">
            <a:avLst/>
          </a:prstGeom>
          <a:noFill/>
          <a:ln w="9525">
            <a:noFill/>
          </a:ln>
        </p:spPr>
      </p:pic>
      <p:pic>
        <p:nvPicPr>
          <p:cNvPr id="2" name="图片 1"/>
          <p:cNvPicPr>
            <a:picLocks noChangeAspect="1"/>
          </p:cNvPicPr>
          <p:nvPr>
            <p:custDataLst>
              <p:tags r:id="rId13"/>
            </p:custDataLst>
          </p:nvPr>
        </p:nvPicPr>
        <p:blipFill>
          <a:blip r:embed="rId14"/>
          <a:srcRect l="39487" r="3621" b="14837"/>
          <a:stretch>
            <a:fillRect/>
          </a:stretch>
        </p:blipFill>
        <p:spPr>
          <a:xfrm>
            <a:off x="808151" y="1349202"/>
            <a:ext cx="3115026" cy="2017058"/>
          </a:xfrm>
          <a:prstGeom prst="rect">
            <a:avLst/>
          </a:prstGeom>
        </p:spPr>
      </p:pic>
      <p:pic>
        <p:nvPicPr>
          <p:cNvPr id="13" name="图片 12"/>
          <p:cNvPicPr>
            <a:picLocks noChangeAspect="1"/>
          </p:cNvPicPr>
          <p:nvPr>
            <p:custDataLst>
              <p:tags r:id="rId15"/>
            </p:custDataLst>
          </p:nvPr>
        </p:nvPicPr>
        <p:blipFill>
          <a:blip r:embed="rId16"/>
          <a:stretch>
            <a:fillRect/>
          </a:stretch>
        </p:blipFill>
        <p:spPr>
          <a:xfrm>
            <a:off x="1338292" y="4222641"/>
            <a:ext cx="3144520" cy="2358390"/>
          </a:xfrm>
          <a:prstGeom prst="rect">
            <a:avLst/>
          </a:prstGeom>
        </p:spPr>
      </p:pic>
      <p:pic>
        <p:nvPicPr>
          <p:cNvPr id="22" name="图片 21"/>
          <p:cNvPicPr>
            <a:picLocks noChangeAspect="1"/>
          </p:cNvPicPr>
          <p:nvPr>
            <p:custDataLst>
              <p:tags r:id="rId17"/>
            </p:custDataLst>
          </p:nvPr>
        </p:nvPicPr>
        <p:blipFill>
          <a:blip r:embed="rId18"/>
          <a:stretch>
            <a:fillRect/>
          </a:stretch>
        </p:blipFill>
        <p:spPr>
          <a:xfrm>
            <a:off x="5685006" y="4363185"/>
            <a:ext cx="3413165" cy="2266749"/>
          </a:xfrm>
          <a:prstGeom prst="rect">
            <a:avLst/>
          </a:prstGeom>
        </p:spPr>
      </p:pic>
    </p:spTree>
  </p:cSld>
  <p:clrMapOvr>
    <a:masterClrMapping/>
  </p:clrMapOvr>
  <p:transition/>
</p:sld>
</file>

<file path=ppt/tags/tag1.xml><?xml version="1.0" encoding="utf-8"?>
<p:tagLst xmlns:p="http://schemas.openxmlformats.org/presentationml/2006/main">
  <p:tag name="AS_UNIQUEID" val="546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0.xml><?xml version="1.0" encoding="utf-8"?>
<p:tagLst xmlns:p="http://schemas.openxmlformats.org/presentationml/2006/main">
  <p:tag name="AS_UNIQUEID" val="5475"/>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00.xml><?xml version="1.0" encoding="utf-8"?>
<p:tagLst xmlns:p="http://schemas.openxmlformats.org/presentationml/2006/main">
  <p:tag name="AS_UNIQUEID" val="2750"/>
  <p:tag name="KSO_WM_BEAUTIFY_FLAG" val=""/>
</p:tagLst>
</file>

<file path=ppt/tags/tag1000.xml><?xml version="1.0" encoding="utf-8"?>
<p:tagLst xmlns:p="http://schemas.openxmlformats.org/presentationml/2006/main">
  <p:tag name="AS_UNIQUEID" val="1951"/>
</p:tagLst>
</file>

<file path=ppt/tags/tag1001.xml><?xml version="1.0" encoding="utf-8"?>
<p:tagLst xmlns:p="http://schemas.openxmlformats.org/presentationml/2006/main">
  <p:tag name="AS_UNIQUEID" val="1952"/>
</p:tagLst>
</file>

<file path=ppt/tags/tag1002.xml><?xml version="1.0" encoding="utf-8"?>
<p:tagLst xmlns:p="http://schemas.openxmlformats.org/presentationml/2006/main">
  <p:tag name="AS_UNIQUEID" val="1954"/>
</p:tagLst>
</file>

<file path=ppt/tags/tag1003.xml><?xml version="1.0" encoding="utf-8"?>
<p:tagLst xmlns:p="http://schemas.openxmlformats.org/presentationml/2006/main">
  <p:tag name="AS_UNIQUEID" val="5379"/>
</p:tagLst>
</file>

<file path=ppt/tags/tag1004.xml><?xml version="1.0" encoding="utf-8"?>
<p:tagLst xmlns:p="http://schemas.openxmlformats.org/presentationml/2006/main">
  <p:tag name="KSO_WM_BEAUTIFY_FLAG" val=""/>
</p:tagLst>
</file>

<file path=ppt/tags/tag1005.xml><?xml version="1.0" encoding="utf-8"?>
<p:tagLst xmlns:p="http://schemas.openxmlformats.org/presentationml/2006/main">
  <p:tag name="AS_UNIQUEID" val="5374"/>
</p:tagLst>
</file>

<file path=ppt/tags/tag1006.xml><?xml version="1.0" encoding="utf-8"?>
<p:tagLst xmlns:p="http://schemas.openxmlformats.org/presentationml/2006/main">
  <p:tag name="AS_UNIQUEID" val="5375"/>
</p:tagLst>
</file>

<file path=ppt/tags/tag1007.xml><?xml version="1.0" encoding="utf-8"?>
<p:tagLst xmlns:p="http://schemas.openxmlformats.org/presentationml/2006/main">
  <p:tag name="COMMONDATA" val="eyJoZGlkIjoiNDVhZmE5MjU3NGNjMTg2NzNlNDI3OTIxYmViNDY5NzIifQ=="/>
  <p:tag name="KSO_WPP_MARK_KEY" val="eeda2d68-0f41-4b57-9482-63fe00b05829"/>
</p:tagLst>
</file>

<file path=ppt/tags/tag101.xml><?xml version="1.0" encoding="utf-8"?>
<p:tagLst xmlns:p="http://schemas.openxmlformats.org/presentationml/2006/main">
  <p:tag name="AS_UNIQUEID" val="2751"/>
  <p:tag name="KSO_WM_BEAUTIFY_FLAG" val=""/>
</p:tagLst>
</file>

<file path=ppt/tags/tag102.xml><?xml version="1.0" encoding="utf-8"?>
<p:tagLst xmlns:p="http://schemas.openxmlformats.org/presentationml/2006/main">
  <p:tag name="AS_UNIQUEID" val="2752"/>
  <p:tag name="KSO_WM_BEAUTIFY_FLAG" val=""/>
</p:tagLst>
</file>

<file path=ppt/tags/tag103.xml><?xml version="1.0" encoding="utf-8"?>
<p:tagLst xmlns:p="http://schemas.openxmlformats.org/presentationml/2006/main">
  <p:tag name="AS_UNIQUEID" val="2753"/>
  <p:tag name="KSO_WM_BEAUTIFY_FLAG" val=""/>
</p:tagLst>
</file>

<file path=ppt/tags/tag104.xml><?xml version="1.0" encoding="utf-8"?>
<p:tagLst xmlns:p="http://schemas.openxmlformats.org/presentationml/2006/main">
  <p:tag name="AS_UNIQUEID" val="2754"/>
  <p:tag name="KSO_WM_BEAUTIFY_FLAG" val=""/>
</p:tagLst>
</file>

<file path=ppt/tags/tag105.xml><?xml version="1.0" encoding="utf-8"?>
<p:tagLst xmlns:p="http://schemas.openxmlformats.org/presentationml/2006/main">
  <p:tag name="AS_UNIQUEID" val="2755"/>
  <p:tag name="KSO_WM_BEAUTIFY_FLAG" val=""/>
</p:tagLst>
</file>

<file path=ppt/tags/tag106.xml><?xml version="1.0" encoding="utf-8"?>
<p:tagLst xmlns:p="http://schemas.openxmlformats.org/presentationml/2006/main">
  <p:tag name="AS_UNIQUEID" val="2112"/>
</p:tagLst>
</file>

<file path=ppt/tags/tag107.xml><?xml version="1.0" encoding="utf-8"?>
<p:tagLst xmlns:p="http://schemas.openxmlformats.org/presentationml/2006/main">
  <p:tag name="AS_UNIQUEID" val="2113"/>
</p:tagLst>
</file>

<file path=ppt/tags/tag108.xml><?xml version="1.0" encoding="utf-8"?>
<p:tagLst xmlns:p="http://schemas.openxmlformats.org/presentationml/2006/main">
  <p:tag name="AS_UNIQUEID" val="2119"/>
</p:tagLst>
</file>

<file path=ppt/tags/tag109.xml><?xml version="1.0" encoding="utf-8"?>
<p:tagLst xmlns:p="http://schemas.openxmlformats.org/presentationml/2006/main">
  <p:tag name="AS_UNIQUEID" val="5615"/>
</p:tagLst>
</file>

<file path=ppt/tags/tag11.xml><?xml version="1.0" encoding="utf-8"?>
<p:tagLst xmlns:p="http://schemas.openxmlformats.org/presentationml/2006/main">
  <p:tag name="AS_UNIQUEID" val="547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10.xml><?xml version="1.0" encoding="utf-8"?>
<p:tagLst xmlns:p="http://schemas.openxmlformats.org/presentationml/2006/main">
  <p:tag name="AS_UNIQUEID" val="2121"/>
</p:tagLst>
</file>

<file path=ppt/tags/tag111.xml><?xml version="1.0" encoding="utf-8"?>
<p:tagLst xmlns:p="http://schemas.openxmlformats.org/presentationml/2006/main">
  <p:tag name="AS_UNIQUEID" val="2122"/>
</p:tagLst>
</file>

<file path=ppt/tags/tag112.xml><?xml version="1.0" encoding="utf-8"?>
<p:tagLst xmlns:p="http://schemas.openxmlformats.org/presentationml/2006/main">
  <p:tag name="AS_UNIQUEID" val="2123"/>
</p:tagLst>
</file>

<file path=ppt/tags/tag113.xml><?xml version="1.0" encoding="utf-8"?>
<p:tagLst xmlns:p="http://schemas.openxmlformats.org/presentationml/2006/main">
  <p:tag name="AS_UNIQUEID" val="2124"/>
</p:tagLst>
</file>

<file path=ppt/tags/tag114.xml><?xml version="1.0" encoding="utf-8"?>
<p:tagLst xmlns:p="http://schemas.openxmlformats.org/presentationml/2006/main">
  <p:tag name="AS_UNIQUEID" val="2125"/>
</p:tagLst>
</file>

<file path=ppt/tags/tag115.xml><?xml version="1.0" encoding="utf-8"?>
<p:tagLst xmlns:p="http://schemas.openxmlformats.org/presentationml/2006/main">
  <p:tag name="AS_UNIQUEID" val="2126"/>
</p:tagLst>
</file>

<file path=ppt/tags/tag116.xml><?xml version="1.0" encoding="utf-8"?>
<p:tagLst xmlns:p="http://schemas.openxmlformats.org/presentationml/2006/main">
  <p:tag name="AS_UNIQUEID" val="2127"/>
</p:tagLst>
</file>

<file path=ppt/tags/tag117.xml><?xml version="1.0" encoding="utf-8"?>
<p:tagLst xmlns:p="http://schemas.openxmlformats.org/presentationml/2006/main">
  <p:tag name="AS_UNIQUEID" val="2128"/>
</p:tagLst>
</file>

<file path=ppt/tags/tag118.xml><?xml version="1.0" encoding="utf-8"?>
<p:tagLst xmlns:p="http://schemas.openxmlformats.org/presentationml/2006/main">
  <p:tag name="AS_UNIQUEID" val="2129"/>
</p:tagLst>
</file>

<file path=ppt/tags/tag119.xml><?xml version="1.0" encoding="utf-8"?>
<p:tagLst xmlns:p="http://schemas.openxmlformats.org/presentationml/2006/main">
  <p:tag name="AS_UNIQUEID" val="2130"/>
</p:tagLst>
</file>

<file path=ppt/tags/tag12.xml><?xml version="1.0" encoding="utf-8"?>
<p:tagLst xmlns:p="http://schemas.openxmlformats.org/presentationml/2006/main">
  <p:tag name="AS_UNIQUEID" val="5477"/>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120.xml><?xml version="1.0" encoding="utf-8"?>
<p:tagLst xmlns:p="http://schemas.openxmlformats.org/presentationml/2006/main">
  <p:tag name="AS_UNIQUEID" val="5616"/>
</p:tagLst>
</file>

<file path=ppt/tags/tag121.xml><?xml version="1.0" encoding="utf-8"?>
<p:tagLst xmlns:p="http://schemas.openxmlformats.org/presentationml/2006/main">
  <p:tag name="AS_UNIQUEID" val="2131"/>
</p:tagLst>
</file>

<file path=ppt/tags/tag122.xml><?xml version="1.0" encoding="utf-8"?>
<p:tagLst xmlns:p="http://schemas.openxmlformats.org/presentationml/2006/main">
  <p:tag name="AS_UNIQUEID" val="2132"/>
</p:tagLst>
</file>

<file path=ppt/tags/tag123.xml><?xml version="1.0" encoding="utf-8"?>
<p:tagLst xmlns:p="http://schemas.openxmlformats.org/presentationml/2006/main">
  <p:tag name="AS_UNIQUEID" val="2133"/>
</p:tagLst>
</file>

<file path=ppt/tags/tag124.xml><?xml version="1.0" encoding="utf-8"?>
<p:tagLst xmlns:p="http://schemas.openxmlformats.org/presentationml/2006/main">
  <p:tag name="AS_UNIQUEID" val="2134"/>
</p:tagLst>
</file>

<file path=ppt/tags/tag125.xml><?xml version="1.0" encoding="utf-8"?>
<p:tagLst xmlns:p="http://schemas.openxmlformats.org/presentationml/2006/main">
  <p:tag name="AS_UNIQUEID" val="2135"/>
</p:tagLst>
</file>

<file path=ppt/tags/tag126.xml><?xml version="1.0" encoding="utf-8"?>
<p:tagLst xmlns:p="http://schemas.openxmlformats.org/presentationml/2006/main">
  <p:tag name="AS_UNIQUEID" val="2136"/>
</p:tagLst>
</file>

<file path=ppt/tags/tag127.xml><?xml version="1.0" encoding="utf-8"?>
<p:tagLst xmlns:p="http://schemas.openxmlformats.org/presentationml/2006/main">
  <p:tag name="AS_UNIQUEID" val="2137"/>
</p:tagLst>
</file>

<file path=ppt/tags/tag128.xml><?xml version="1.0" encoding="utf-8"?>
<p:tagLst xmlns:p="http://schemas.openxmlformats.org/presentationml/2006/main">
  <p:tag name="AS_UNIQUEID" val="2138"/>
</p:tagLst>
</file>

<file path=ppt/tags/tag129.xml><?xml version="1.0" encoding="utf-8"?>
<p:tagLst xmlns:p="http://schemas.openxmlformats.org/presentationml/2006/main">
  <p:tag name="AS_UNIQUEID" val="2139"/>
</p:tagLst>
</file>

<file path=ppt/tags/tag13.xml><?xml version="1.0" encoding="utf-8"?>
<p:tagLst xmlns:p="http://schemas.openxmlformats.org/presentationml/2006/main">
  <p:tag name="AS_UNIQUEID" val="2577"/>
</p:tagLst>
</file>

<file path=ppt/tags/tag130.xml><?xml version="1.0" encoding="utf-8"?>
<p:tagLst xmlns:p="http://schemas.openxmlformats.org/presentationml/2006/main">
  <p:tag name="AS_UNIQUEID" val="2140"/>
</p:tagLst>
</file>

<file path=ppt/tags/tag131.xml><?xml version="1.0" encoding="utf-8"?>
<p:tagLst xmlns:p="http://schemas.openxmlformats.org/presentationml/2006/main">
  <p:tag name="AS_UNIQUEID" val="2141"/>
</p:tagLst>
</file>

<file path=ppt/tags/tag132.xml><?xml version="1.0" encoding="utf-8"?>
<p:tagLst xmlns:p="http://schemas.openxmlformats.org/presentationml/2006/main">
  <p:tag name="AS_UNIQUEID" val="2142"/>
</p:tagLst>
</file>

<file path=ppt/tags/tag133.xml><?xml version="1.0" encoding="utf-8"?>
<p:tagLst xmlns:p="http://schemas.openxmlformats.org/presentationml/2006/main">
  <p:tag name="AS_UNIQUEID" val="2143"/>
</p:tagLst>
</file>

<file path=ppt/tags/tag134.xml><?xml version="1.0" encoding="utf-8"?>
<p:tagLst xmlns:p="http://schemas.openxmlformats.org/presentationml/2006/main">
  <p:tag name="AS_UNIQUEID" val="2144"/>
</p:tagLst>
</file>

<file path=ppt/tags/tag135.xml><?xml version="1.0" encoding="utf-8"?>
<p:tagLst xmlns:p="http://schemas.openxmlformats.org/presentationml/2006/main">
  <p:tag name="AS_UNIQUEID" val="2145"/>
</p:tagLst>
</file>

<file path=ppt/tags/tag136.xml><?xml version="1.0" encoding="utf-8"?>
<p:tagLst xmlns:p="http://schemas.openxmlformats.org/presentationml/2006/main">
  <p:tag name="AS_UNIQUEID" val="2146"/>
</p:tagLst>
</file>

<file path=ppt/tags/tag137.xml><?xml version="1.0" encoding="utf-8"?>
<p:tagLst xmlns:p="http://schemas.openxmlformats.org/presentationml/2006/main">
  <p:tag name="AS_UNIQUEID" val="2147"/>
</p:tagLst>
</file>

<file path=ppt/tags/tag138.xml><?xml version="1.0" encoding="utf-8"?>
<p:tagLst xmlns:p="http://schemas.openxmlformats.org/presentationml/2006/main">
  <p:tag name="AS_UNIQUEID" val="2148"/>
</p:tagLst>
</file>

<file path=ppt/tags/tag139.xml><?xml version="1.0" encoding="utf-8"?>
<p:tagLst xmlns:p="http://schemas.openxmlformats.org/presentationml/2006/main">
  <p:tag name="AS_UNIQUEID" val="2149"/>
</p:tagLst>
</file>

<file path=ppt/tags/tag14.xml><?xml version="1.0" encoding="utf-8"?>
<p:tagLst xmlns:p="http://schemas.openxmlformats.org/presentationml/2006/main">
  <p:tag name="AS_UNIQUEID" val="2578"/>
  <p:tag name="PA" val="v5.2.3"/>
</p:tagLst>
</file>

<file path=ppt/tags/tag140.xml><?xml version="1.0" encoding="utf-8"?>
<p:tagLst xmlns:p="http://schemas.openxmlformats.org/presentationml/2006/main">
  <p:tag name="AS_UNIQUEID" val="2150"/>
</p:tagLst>
</file>

<file path=ppt/tags/tag141.xml><?xml version="1.0" encoding="utf-8"?>
<p:tagLst xmlns:p="http://schemas.openxmlformats.org/presentationml/2006/main">
  <p:tag name="AS_UNIQUEID" val="2151"/>
</p:tagLst>
</file>

<file path=ppt/tags/tag142.xml><?xml version="1.0" encoding="utf-8"?>
<p:tagLst xmlns:p="http://schemas.openxmlformats.org/presentationml/2006/main">
  <p:tag name="AS_UNIQUEID" val="1762"/>
  <p:tag name="KSO_WM_BEAUTIFY_FLAG" val=""/>
</p:tagLst>
</file>

<file path=ppt/tags/tag143.xml><?xml version="1.0" encoding="utf-8"?>
<p:tagLst xmlns:p="http://schemas.openxmlformats.org/presentationml/2006/main">
  <p:tag name="AS_UNIQUEID" val="389"/>
  <p:tag name="KSO_WM_BEAUTIFY_FLAG" val=""/>
</p:tagLst>
</file>

<file path=ppt/tags/tag144.xml><?xml version="1.0" encoding="utf-8"?>
<p:tagLst xmlns:p="http://schemas.openxmlformats.org/presentationml/2006/main">
  <p:tag name="AS_UNIQUEID" val="1735"/>
  <p:tag name="KSO_WM_BEAUTIFY_FLAG" val=""/>
</p:tagLst>
</file>

<file path=ppt/tags/tag145.xml><?xml version="1.0" encoding="utf-8"?>
<p:tagLst xmlns:p="http://schemas.openxmlformats.org/presentationml/2006/main">
  <p:tag name="AS_UNIQUEID" val="5431"/>
  <p:tag name="KSO_WM_BEAUTIFY_FLAG" val=""/>
</p:tagLst>
</file>

<file path=ppt/tags/tag146.xml><?xml version="1.0" encoding="utf-8"?>
<p:tagLst xmlns:p="http://schemas.openxmlformats.org/presentationml/2006/main">
  <p:tag name="AS_UNIQUEID" val="6835"/>
</p:tagLst>
</file>

<file path=ppt/tags/tag147.xml><?xml version="1.0" encoding="utf-8"?>
<p:tagLst xmlns:p="http://schemas.openxmlformats.org/presentationml/2006/main">
  <p:tag name="AS_UNIQUEID" val="4098"/>
</p:tagLst>
</file>

<file path=ppt/tags/tag148.xml><?xml version="1.0" encoding="utf-8"?>
<p:tagLst xmlns:p="http://schemas.openxmlformats.org/presentationml/2006/main">
  <p:tag name="AS_UNIQUEID" val="5403"/>
</p:tagLst>
</file>

<file path=ppt/tags/tag149.xml><?xml version="1.0" encoding="utf-8"?>
<p:tagLst xmlns:p="http://schemas.openxmlformats.org/presentationml/2006/main">
  <p:tag name="AS_UNIQUEID" val="6836"/>
</p:tagLst>
</file>

<file path=ppt/tags/tag15.xml><?xml version="1.0" encoding="utf-8"?>
<p:tagLst xmlns:p="http://schemas.openxmlformats.org/presentationml/2006/main">
  <p:tag name="AS_UNIQUEID" val="2579"/>
  <p:tag name="PA" val="v5.2.3"/>
</p:tagLst>
</file>

<file path=ppt/tags/tag150.xml><?xml version="1.0" encoding="utf-8"?>
<p:tagLst xmlns:p="http://schemas.openxmlformats.org/presentationml/2006/main">
  <p:tag name="AS_UNIQUEID" val="5404"/>
</p:tagLst>
</file>

<file path=ppt/tags/tag151.xml><?xml version="1.0" encoding="utf-8"?>
<p:tagLst xmlns:p="http://schemas.openxmlformats.org/presentationml/2006/main">
  <p:tag name="AS_UNIQUEID" val="5405"/>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SPECIAL_SOURCE" val="bdnull"/>
</p:tagLst>
</file>

<file path=ppt/tags/tag154.xml><?xml version="1.0" encoding="utf-8"?>
<p:tagLst xmlns:p="http://schemas.openxmlformats.org/presentationml/2006/main">
  <p:tag name="AS_UNIQUEID" val="6839"/>
</p:tagLst>
</file>

<file path=ppt/tags/tag155.xml><?xml version="1.0" encoding="utf-8"?>
<p:tagLst xmlns:p="http://schemas.openxmlformats.org/presentationml/2006/main">
  <p:tag name="AS_UNIQUEID" val="6840"/>
</p:tagLst>
</file>

<file path=ppt/tags/tag156.xml><?xml version="1.0" encoding="utf-8"?>
<p:tagLst xmlns:p="http://schemas.openxmlformats.org/presentationml/2006/main">
  <p:tag name="AS_UNIQUEID" val="6841"/>
</p:tagLst>
</file>

<file path=ppt/tags/tag157.xml><?xml version="1.0" encoding="utf-8"?>
<p:tagLst xmlns:p="http://schemas.openxmlformats.org/presentationml/2006/main">
  <p:tag name="AS_UNIQUEID" val="6835"/>
</p:tagLst>
</file>

<file path=ppt/tags/tag158.xml><?xml version="1.0" encoding="utf-8"?>
<p:tagLst xmlns:p="http://schemas.openxmlformats.org/presentationml/2006/main">
  <p:tag name="AS_UNIQUEID" val="4098"/>
</p:tagLst>
</file>

<file path=ppt/tags/tag159.xml><?xml version="1.0" encoding="utf-8"?>
<p:tagLst xmlns:p="http://schemas.openxmlformats.org/presentationml/2006/main">
  <p:tag name="AS_UNIQUEID" val="5403"/>
</p:tagLst>
</file>

<file path=ppt/tags/tag16.xml><?xml version="1.0" encoding="utf-8"?>
<p:tagLst xmlns:p="http://schemas.openxmlformats.org/presentationml/2006/main">
  <p:tag name="AS_UNIQUEID" val="2580"/>
  <p:tag name="PA" val="v5.2.3"/>
</p:tagLst>
</file>

<file path=ppt/tags/tag160.xml><?xml version="1.0" encoding="utf-8"?>
<p:tagLst xmlns:p="http://schemas.openxmlformats.org/presentationml/2006/main">
  <p:tag name="AS_UNIQUEID" val="6836"/>
</p:tagLst>
</file>

<file path=ppt/tags/tag161.xml><?xml version="1.0" encoding="utf-8"?>
<p:tagLst xmlns:p="http://schemas.openxmlformats.org/presentationml/2006/main">
  <p:tag name="AS_UNIQUEID" val="5404"/>
</p:tagLst>
</file>

<file path=ppt/tags/tag162.xml><?xml version="1.0" encoding="utf-8"?>
<p:tagLst xmlns:p="http://schemas.openxmlformats.org/presentationml/2006/main">
  <p:tag name="AS_UNIQUEID" val="5405"/>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SPECIAL_SOURCE" val="bdnull"/>
</p:tagLst>
</file>

<file path=ppt/tags/tag165.xml><?xml version="1.0" encoding="utf-8"?>
<p:tagLst xmlns:p="http://schemas.openxmlformats.org/presentationml/2006/main">
  <p:tag name="AS_UNIQUEID" val="5408"/>
</p:tagLst>
</file>

<file path=ppt/tags/tag166.xml><?xml version="1.0" encoding="utf-8"?>
<p:tagLst xmlns:p="http://schemas.openxmlformats.org/presentationml/2006/main">
  <p:tag name="AS_UNIQUEID" val="5409"/>
</p:tagLst>
</file>

<file path=ppt/tags/tag167.xml><?xml version="1.0" encoding="utf-8"?>
<p:tagLst xmlns:p="http://schemas.openxmlformats.org/presentationml/2006/main">
  <p:tag name="AS_UNIQUEID" val="5410"/>
</p:tagLst>
</file>

<file path=ppt/tags/tag168.xml><?xml version="1.0" encoding="utf-8"?>
<p:tagLst xmlns:p="http://schemas.openxmlformats.org/presentationml/2006/main">
  <p:tag name="AS_UNIQUEID" val="5414"/>
</p:tagLst>
</file>

<file path=ppt/tags/tag169.xml><?xml version="1.0" encoding="utf-8"?>
<p:tagLst xmlns:p="http://schemas.openxmlformats.org/presentationml/2006/main">
  <p:tag name="AS_UNIQUEID" val="5416"/>
</p:tagLst>
</file>

<file path=ppt/tags/tag17.xml><?xml version="1.0" encoding="utf-8"?>
<p:tagLst xmlns:p="http://schemas.openxmlformats.org/presentationml/2006/main">
  <p:tag name="AS_UNIQUEID" val="2581"/>
  <p:tag name="PA" val="v5.2.3"/>
</p:tagLst>
</file>

<file path=ppt/tags/tag170.xml><?xml version="1.0" encoding="utf-8"?>
<p:tagLst xmlns:p="http://schemas.openxmlformats.org/presentationml/2006/main">
  <p:tag name="AS_UNIQUEID" val="5418"/>
</p:tagLst>
</file>

<file path=ppt/tags/tag171.xml><?xml version="1.0" encoding="utf-8"?>
<p:tagLst xmlns:p="http://schemas.openxmlformats.org/presentationml/2006/main">
  <p:tag name="AS_UNIQUEID" val="5415"/>
</p:tagLst>
</file>

<file path=ppt/tags/tag172.xml><?xml version="1.0" encoding="utf-8"?>
<p:tagLst xmlns:p="http://schemas.openxmlformats.org/presentationml/2006/main">
  <p:tag name="AS_UNIQUEID" val="5406"/>
</p:tagLst>
</file>

<file path=ppt/tags/tag173.xml><?xml version="1.0" encoding="utf-8"?>
<p:tagLst xmlns:p="http://schemas.openxmlformats.org/presentationml/2006/main">
  <p:tag name="AS_UNIQUEID" val="6846"/>
</p:tagLst>
</file>

<file path=ppt/tags/tag174.xml><?xml version="1.0" encoding="utf-8"?>
<p:tagLst xmlns:p="http://schemas.openxmlformats.org/presentationml/2006/main">
  <p:tag name="AS_UNIQUEID" val="1331"/>
</p:tagLst>
</file>

<file path=ppt/tags/tag175.xml><?xml version="1.0" encoding="utf-8"?>
<p:tagLst xmlns:p="http://schemas.openxmlformats.org/presentationml/2006/main">
  <p:tag name="AS_UNIQUEID" val="5086"/>
</p:tagLst>
</file>

<file path=ppt/tags/tag176.xml><?xml version="1.0" encoding="utf-8"?>
<p:tagLst xmlns:p="http://schemas.openxmlformats.org/presentationml/2006/main">
  <p:tag name="AS_UNIQUEID" val="843"/>
</p:tagLst>
</file>

<file path=ppt/tags/tag177.xml><?xml version="1.0" encoding="utf-8"?>
<p:tagLst xmlns:p="http://schemas.openxmlformats.org/presentationml/2006/main">
  <p:tag name="AS_UNIQUEID" val="849"/>
</p:tagLst>
</file>

<file path=ppt/tags/tag178.xml><?xml version="1.0" encoding="utf-8"?>
<p:tagLst xmlns:p="http://schemas.openxmlformats.org/presentationml/2006/main">
  <p:tag name="AS_UNIQUEID" val="6852"/>
</p:tagLst>
</file>

<file path=ppt/tags/tag179.xml><?xml version="1.0" encoding="utf-8"?>
<p:tagLst xmlns:p="http://schemas.openxmlformats.org/presentationml/2006/main">
  <p:tag name="AS_UNIQUEID" val="6853"/>
</p:tagLst>
</file>

<file path=ppt/tags/tag18.xml><?xml version="1.0" encoding="utf-8"?>
<p:tagLst xmlns:p="http://schemas.openxmlformats.org/presentationml/2006/main">
  <p:tag name="AS_UNIQUEID" val="2582"/>
  <p:tag name="PA" val="v5.2.3"/>
</p:tagLst>
</file>

<file path=ppt/tags/tag180.xml><?xml version="1.0" encoding="utf-8"?>
<p:tagLst xmlns:p="http://schemas.openxmlformats.org/presentationml/2006/main">
  <p:tag name="AS_UNIQUEID" val="6854"/>
</p:tagLst>
</file>

<file path=ppt/tags/tag181.xml><?xml version="1.0" encoding="utf-8"?>
<p:tagLst xmlns:p="http://schemas.openxmlformats.org/presentationml/2006/main">
  <p:tag name="AS_UNIQUEID" val="6855"/>
</p:tagLst>
</file>

<file path=ppt/tags/tag182.xml><?xml version="1.0" encoding="utf-8"?>
<p:tagLst xmlns:p="http://schemas.openxmlformats.org/presentationml/2006/main">
  <p:tag name="AS_UNIQUEID" val="6856"/>
</p:tagLst>
</file>

<file path=ppt/tags/tag183.xml><?xml version="1.0" encoding="utf-8"?>
<p:tagLst xmlns:p="http://schemas.openxmlformats.org/presentationml/2006/main">
  <p:tag name="AS_UNIQUEID" val="6857"/>
</p:tagLst>
</file>

<file path=ppt/tags/tag184.xml><?xml version="1.0" encoding="utf-8"?>
<p:tagLst xmlns:p="http://schemas.openxmlformats.org/presentationml/2006/main">
  <p:tag name="AS_UNIQUEID" val="852"/>
</p:tagLst>
</file>

<file path=ppt/tags/tag185.xml><?xml version="1.0" encoding="utf-8"?>
<p:tagLst xmlns:p="http://schemas.openxmlformats.org/presentationml/2006/main">
  <p:tag name="AS_UNIQUEID" val="853"/>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AS_UNIQUEID" val="296"/>
</p:tagLst>
</file>

<file path=ppt/tags/tag188.xml><?xml version="1.0" encoding="utf-8"?>
<p:tagLst xmlns:p="http://schemas.openxmlformats.org/presentationml/2006/main">
  <p:tag name="AS_UNIQUEID" val="297"/>
</p:tagLst>
</file>

<file path=ppt/tags/tag189.xml><?xml version="1.0" encoding="utf-8"?>
<p:tagLst xmlns:p="http://schemas.openxmlformats.org/presentationml/2006/main">
  <p:tag name="AS_UNIQUEID" val="298"/>
</p:tagLst>
</file>

<file path=ppt/tags/tag19.xml><?xml version="1.0" encoding="utf-8"?>
<p:tagLst xmlns:p="http://schemas.openxmlformats.org/presentationml/2006/main">
  <p:tag name="AS_UNIQUEID" val="2583"/>
  <p:tag name="PA" val="v5.2.3"/>
</p:tagLst>
</file>

<file path=ppt/tags/tag190.xml><?xml version="1.0" encoding="utf-8"?>
<p:tagLst xmlns:p="http://schemas.openxmlformats.org/presentationml/2006/main">
  <p:tag name="AS_UNIQUEID" val="299"/>
</p:tagLst>
</file>

<file path=ppt/tags/tag191.xml><?xml version="1.0" encoding="utf-8"?>
<p:tagLst xmlns:p="http://schemas.openxmlformats.org/presentationml/2006/main">
  <p:tag name="AS_UNIQUEID" val="300"/>
</p:tagLst>
</file>

<file path=ppt/tags/tag192.xml><?xml version="1.0" encoding="utf-8"?>
<p:tagLst xmlns:p="http://schemas.openxmlformats.org/presentationml/2006/main">
  <p:tag name="AS_UNIQUEID" val="301"/>
</p:tagLst>
</file>

<file path=ppt/tags/tag193.xml><?xml version="1.0" encoding="utf-8"?>
<p:tagLst xmlns:p="http://schemas.openxmlformats.org/presentationml/2006/main">
  <p:tag name="AS_UNIQUEID" val="302"/>
</p:tagLst>
</file>

<file path=ppt/tags/tag194.xml><?xml version="1.0" encoding="utf-8"?>
<p:tagLst xmlns:p="http://schemas.openxmlformats.org/presentationml/2006/main">
  <p:tag name="AS_UNIQUEID" val="303"/>
</p:tagLst>
</file>

<file path=ppt/tags/tag195.xml><?xml version="1.0" encoding="utf-8"?>
<p:tagLst xmlns:p="http://schemas.openxmlformats.org/presentationml/2006/main">
  <p:tag name="AS_UNIQUEID" val="304"/>
</p:tagLst>
</file>

<file path=ppt/tags/tag196.xml><?xml version="1.0" encoding="utf-8"?>
<p:tagLst xmlns:p="http://schemas.openxmlformats.org/presentationml/2006/main">
  <p:tag name="AS_UNIQUEID" val="306"/>
</p:tagLst>
</file>

<file path=ppt/tags/tag197.xml><?xml version="1.0" encoding="utf-8"?>
<p:tagLst xmlns:p="http://schemas.openxmlformats.org/presentationml/2006/main">
  <p:tag name="AS_UNIQUEID" val="307"/>
</p:tagLst>
</file>

<file path=ppt/tags/tag198.xml><?xml version="1.0" encoding="utf-8"?>
<p:tagLst xmlns:p="http://schemas.openxmlformats.org/presentationml/2006/main">
  <p:tag name="AS_UNIQUEID" val="308"/>
</p:tagLst>
</file>

<file path=ppt/tags/tag199.xml><?xml version="1.0" encoding="utf-8"?>
<p:tagLst xmlns:p="http://schemas.openxmlformats.org/presentationml/2006/main">
  <p:tag name="AS_UNIQUEID" val="309"/>
</p:tagLst>
</file>

<file path=ppt/tags/tag2.xml><?xml version="1.0" encoding="utf-8"?>
<p:tagLst xmlns:p="http://schemas.openxmlformats.org/presentationml/2006/main">
  <p:tag name="AS_UNIQUEID" val="5467"/>
  <p:tag name="KSO_WM_BEAUTIFY_FLAG" val="#wm#"/>
  <p:tag name="KSO_WM_TAG_VERSION" val="1.0"/>
  <p:tag name="KSO_WM_UNIT_COMPATIBLE" val="0"/>
  <p:tag name="KSO_WM_UNIT_DIAGRAM_ISNUMVISUAL" val="0"/>
  <p:tag name="KSO_WM_UNIT_DIAGRAM_ISREFERUNIT" val="0"/>
  <p:tag name="KSO_WM_UNIT_HIGHLIGHT" val="0"/>
  <p:tag name="KSO_WM_UNIT_ID" val="_8*i*4"/>
  <p:tag name="KSO_WM_UNIT_INDEX" val="4"/>
  <p:tag name="KSO_WM_UNIT_LAYERLEVEL" val="1"/>
  <p:tag name="KSO_WM_UNIT_TYPE" val="i"/>
</p:tagLst>
</file>

<file path=ppt/tags/tag20.xml><?xml version="1.0" encoding="utf-8"?>
<p:tagLst xmlns:p="http://schemas.openxmlformats.org/presentationml/2006/main">
  <p:tag name="AS_UNIQUEID" val="2584"/>
  <p:tag name="PA" val="v5.2.3"/>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wm#"/>
  <p:tag name="KSO_WM_TEMPLATE_CATEGORY" val="custom"/>
  <p:tag name="KSO_WM_TEMPLATE_INDEX" val="20218944"/>
</p:tagLst>
</file>

<file path=ppt/tags/tag202.xml><?xml version="1.0" encoding="utf-8"?>
<p:tagLst xmlns:p="http://schemas.openxmlformats.org/presentationml/2006/main">
  <p:tag name="AS_UNIQUEID" val="313"/>
</p:tagLst>
</file>

<file path=ppt/tags/tag203.xml><?xml version="1.0" encoding="utf-8"?>
<p:tagLst xmlns:p="http://schemas.openxmlformats.org/presentationml/2006/main">
  <p:tag name="AS_UNIQUEID" val="314"/>
  <p:tag name="KSO_WM_BEAUTIFY_FLAG" val="#wm#"/>
  <p:tag name="KSO_WM_DIAGRAM_GROUP_CODE" val="n1-1"/>
  <p:tag name="KSO_WM_TAG_VERSION" val="1.0"/>
  <p:tag name="KSO_WM_TEMPLATE_CATEGORY" val="diagram"/>
  <p:tag name="KSO_WM_TEMPLATE_INDEX" val="20171553"/>
  <p:tag name="KSO_WM_UNIT_CLEAR" val="1"/>
  <p:tag name="KSO_WM_UNIT_COMPATIBLE" val="0"/>
  <p:tag name="KSO_WM_UNIT_HIGHLIGHT" val="0"/>
  <p:tag name="KSO_WM_UNIT_ID" val="diagram20171553_1*n_h_f*1_2_1"/>
  <p:tag name="KSO_WM_UNIT_INDEX" val="1_2_1"/>
  <p:tag name="KSO_WM_UNIT_LAYERLEVEL" val="1_1_1"/>
  <p:tag name="KSO_WM_UNIT_PRESET_TEXT_INDEX" val="3"/>
  <p:tag name="KSO_WM_UNIT_PRESET_TEXT_LEN" val="24"/>
  <p:tag name="KSO_WM_UNIT_TEXT_FILL_FORE_SCHEMECOLOR_INDEX" val="13"/>
  <p:tag name="KSO_WM_UNIT_TEXT_FILL_TYPE" val="1"/>
  <p:tag name="KSO_WM_UNIT_TYPE" val="n_h_f"/>
  <p:tag name="KSO_WM_UNIT_VALUE" val="36"/>
</p:tagLst>
</file>

<file path=ppt/tags/tag204.xml><?xml version="1.0" encoding="utf-8"?>
<p:tagLst xmlns:p="http://schemas.openxmlformats.org/presentationml/2006/main">
  <p:tag name="AS_UNIQUEID" val="315"/>
</p:tagLst>
</file>

<file path=ppt/tags/tag205.xml><?xml version="1.0" encoding="utf-8"?>
<p:tagLst xmlns:p="http://schemas.openxmlformats.org/presentationml/2006/main">
  <p:tag name="AS_UNIQUEID" val="316"/>
</p:tagLst>
</file>

<file path=ppt/tags/tag206.xml><?xml version="1.0" encoding="utf-8"?>
<p:tagLst xmlns:p="http://schemas.openxmlformats.org/presentationml/2006/main">
  <p:tag name="KSO_WM_BEAUTIFY_FLAG" val=""/>
</p:tagLst>
</file>

<file path=ppt/tags/tag207.xml><?xml version="1.0" encoding="utf-8"?>
<p:tagLst xmlns:p="http://schemas.openxmlformats.org/presentationml/2006/main">
  <p:tag name="KSO_WM_BEAUTIFY_FLAG" val="#wm#"/>
  <p:tag name="KSO_WM_TEMPLATE_CATEGORY" val="custom"/>
  <p:tag name="KSO_WM_TEMPLATE_INDEX" val="20218944"/>
</p:tagLst>
</file>

<file path=ppt/tags/tag208.xml><?xml version="1.0" encoding="utf-8"?>
<p:tagLst xmlns:p="http://schemas.openxmlformats.org/presentationml/2006/main">
  <p:tag name="AS_UNIQUEID" val="320"/>
</p:tagLst>
</file>

<file path=ppt/tags/tag209.xml><?xml version="1.0" encoding="utf-8"?>
<p:tagLst xmlns:p="http://schemas.openxmlformats.org/presentationml/2006/main">
  <p:tag name="AS_UNIQUEID" val="321"/>
</p:tagLst>
</file>

<file path=ppt/tags/tag21.xml><?xml version="1.0" encoding="utf-8"?>
<p:tagLst xmlns:p="http://schemas.openxmlformats.org/presentationml/2006/main">
  <p:tag name="AS_UNIQUEID" val="2585"/>
  <p:tag name="PA" val="v5.2.3"/>
</p:tagLst>
</file>

<file path=ppt/tags/tag210.xml><?xml version="1.0" encoding="utf-8"?>
<p:tagLst xmlns:p="http://schemas.openxmlformats.org/presentationml/2006/main">
  <p:tag name="AS_UNIQUEID" val="322"/>
</p:tagLst>
</file>

<file path=ppt/tags/tag211.xml><?xml version="1.0" encoding="utf-8"?>
<p:tagLst xmlns:p="http://schemas.openxmlformats.org/presentationml/2006/main">
  <p:tag name="AS_UNIQUEID" val="323"/>
</p:tagLst>
</file>

<file path=ppt/tags/tag212.xml><?xml version="1.0" encoding="utf-8"?>
<p:tagLst xmlns:p="http://schemas.openxmlformats.org/presentationml/2006/main">
  <p:tag name="AS_UNIQUEID" val="324"/>
</p:tagLst>
</file>

<file path=ppt/tags/tag213.xml><?xml version="1.0" encoding="utf-8"?>
<p:tagLst xmlns:p="http://schemas.openxmlformats.org/presentationml/2006/main">
  <p:tag name="AS_UNIQUEID" val="325"/>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wm#"/>
  <p:tag name="KSO_WM_TEMPLATE_CATEGORY" val="custom"/>
  <p:tag name="KSO_WM_TEMPLATE_INDEX" val="20218944"/>
</p:tagLst>
</file>

<file path=ppt/tags/tag216.xml><?xml version="1.0" encoding="utf-8"?>
<p:tagLst xmlns:p="http://schemas.openxmlformats.org/presentationml/2006/main">
  <p:tag name="AS_UNIQUEID" val="329"/>
  <p:tag name="KSO_WM_BEAUTIFY_FLAG" val="#wm#"/>
  <p:tag name="KSO_WM_DIAGRAM_GROUP_CODE" val="n1-1"/>
  <p:tag name="KSO_WM_TAG_VERSION" val="1.0"/>
  <p:tag name="KSO_WM_TEMPLATE_CATEGORY" val="diagram"/>
  <p:tag name="KSO_WM_TEMPLATE_INDEX" val="20171553"/>
  <p:tag name="KSO_WM_UNIT_CLEAR" val="1"/>
  <p:tag name="KSO_WM_UNIT_COMPATIBLE" val="0"/>
  <p:tag name="KSO_WM_UNIT_HIGHLIGHT" val="0"/>
  <p:tag name="KSO_WM_UNIT_ID" val="diagram20171553_1*n_h_f*1_2_2"/>
  <p:tag name="KSO_WM_UNIT_INDEX" val="1_2_2"/>
  <p:tag name="KSO_WM_UNIT_LAYERLEVEL" val="1_1_1"/>
  <p:tag name="KSO_WM_UNIT_PRESET_TEXT_INDEX" val="3"/>
  <p:tag name="KSO_WM_UNIT_PRESET_TEXT_LEN" val="24"/>
  <p:tag name="KSO_WM_UNIT_TEXT_FILL_FORE_SCHEMECOLOR_INDEX" val="13"/>
  <p:tag name="KSO_WM_UNIT_TEXT_FILL_TYPE" val="1"/>
  <p:tag name="KSO_WM_UNIT_TYPE" val="n_h_f"/>
  <p:tag name="KSO_WM_UNIT_VALUE" val="36"/>
</p:tagLst>
</file>

<file path=ppt/tags/tag217.xml><?xml version="1.0" encoding="utf-8"?>
<p:tagLst xmlns:p="http://schemas.openxmlformats.org/presentationml/2006/main">
  <p:tag name="AS_UNIQUEID" val="330"/>
</p:tagLst>
</file>

<file path=ppt/tags/tag218.xml><?xml version="1.0" encoding="utf-8"?>
<p:tagLst xmlns:p="http://schemas.openxmlformats.org/presentationml/2006/main">
  <p:tag name="AS_UNIQUEID" val="331"/>
</p:tagLst>
</file>

<file path=ppt/tags/tag219.xml><?xml version="1.0" encoding="utf-8"?>
<p:tagLst xmlns:p="http://schemas.openxmlformats.org/presentationml/2006/main">
  <p:tag name="AS_UNIQUEID" val="332"/>
</p:tagLst>
</file>

<file path=ppt/tags/tag22.xml><?xml version="1.0" encoding="utf-8"?>
<p:tagLst xmlns:p="http://schemas.openxmlformats.org/presentationml/2006/main">
  <p:tag name="AS_UNIQUEID" val="2586"/>
  <p:tag name="PA" val="v5.2.3"/>
</p:tagLst>
</file>

<file path=ppt/tags/tag220.xml><?xml version="1.0" encoding="utf-8"?>
<p:tagLst xmlns:p="http://schemas.openxmlformats.org/presentationml/2006/main">
  <p:tag name="AS_UNIQUEID" val="333"/>
</p:tagLst>
</file>

<file path=ppt/tags/tag221.xml><?xml version="1.0" encoding="utf-8"?>
<p:tagLst xmlns:p="http://schemas.openxmlformats.org/presentationml/2006/main">
  <p:tag name="AS_UNIQUEID" val="334"/>
</p:tagLst>
</file>

<file path=ppt/tags/tag222.xml><?xml version="1.0" encoding="utf-8"?>
<p:tagLst xmlns:p="http://schemas.openxmlformats.org/presentationml/2006/main">
  <p:tag name="AS_UNIQUEID" val="335"/>
</p:tagLst>
</file>

<file path=ppt/tags/tag223.xml><?xml version="1.0" encoding="utf-8"?>
<p:tagLst xmlns:p="http://schemas.openxmlformats.org/presentationml/2006/main">
  <p:tag name="AS_UNIQUEID" val="336"/>
</p:tagLst>
</file>

<file path=ppt/tags/tag224.xml><?xml version="1.0" encoding="utf-8"?>
<p:tagLst xmlns:p="http://schemas.openxmlformats.org/presentationml/2006/main">
  <p:tag name="AS_UNIQUEID" val="337"/>
</p:tagLst>
</file>

<file path=ppt/tags/tag225.xml><?xml version="1.0" encoding="utf-8"?>
<p:tagLst xmlns:p="http://schemas.openxmlformats.org/presentationml/2006/main">
  <p:tag name="AS_UNIQUEID" val="338"/>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wm#"/>
  <p:tag name="KSO_WM_TEMPLATE_CATEGORY" val="custom"/>
  <p:tag name="KSO_WM_TEMPLATE_INDEX" val="20218944"/>
</p:tagLst>
</file>

<file path=ppt/tags/tag228.xml><?xml version="1.0" encoding="utf-8"?>
<p:tagLst xmlns:p="http://schemas.openxmlformats.org/presentationml/2006/main">
  <p:tag name="AS_UNIQUEID" val="6859"/>
</p:tagLst>
</file>

<file path=ppt/tags/tag229.xml><?xml version="1.0" encoding="utf-8"?>
<p:tagLst xmlns:p="http://schemas.openxmlformats.org/presentationml/2006/main">
  <p:tag name="AS_UNIQUEID" val="4928"/>
</p:tagLst>
</file>

<file path=ppt/tags/tag23.xml><?xml version="1.0" encoding="utf-8"?>
<p:tagLst xmlns:p="http://schemas.openxmlformats.org/presentationml/2006/main">
  <p:tag name="AS_UNIQUEID" val="2587"/>
  <p:tag name="PA" val="v5.2.3"/>
</p:tagLst>
</file>

<file path=ppt/tags/tag230.xml><?xml version="1.0" encoding="utf-8"?>
<p:tagLst xmlns:p="http://schemas.openxmlformats.org/presentationml/2006/main">
  <p:tag name="AS_UNIQUEID" val="6863"/>
</p:tagLst>
</file>

<file path=ppt/tags/tag231.xml><?xml version="1.0" encoding="utf-8"?>
<p:tagLst xmlns:p="http://schemas.openxmlformats.org/presentationml/2006/main">
  <p:tag name="AS_UNIQUEID" val="5948"/>
</p:tagLst>
</file>

<file path=ppt/tags/tag232.xml><?xml version="1.0" encoding="utf-8"?>
<p:tagLst xmlns:p="http://schemas.openxmlformats.org/presentationml/2006/main">
  <p:tag name="AS_UNIQUEID" val="6865"/>
</p:tagLst>
</file>

<file path=ppt/tags/tag233.xml><?xml version="1.0" encoding="utf-8"?>
<p:tagLst xmlns:p="http://schemas.openxmlformats.org/presentationml/2006/main">
  <p:tag name="AS_UNIQUEID" val="6866"/>
</p:tagLst>
</file>

<file path=ppt/tags/tag234.xml><?xml version="1.0" encoding="utf-8"?>
<p:tagLst xmlns:p="http://schemas.openxmlformats.org/presentationml/2006/main">
  <p:tag name="AS_UNIQUEID" val="880"/>
</p:tagLst>
</file>

<file path=ppt/tags/tag235.xml><?xml version="1.0" encoding="utf-8"?>
<p:tagLst xmlns:p="http://schemas.openxmlformats.org/presentationml/2006/main">
  <p:tag name="AS_UNIQUEID" val="881"/>
</p:tagLst>
</file>

<file path=ppt/tags/tag236.xml><?xml version="1.0" encoding="utf-8"?>
<p:tagLst xmlns:p="http://schemas.openxmlformats.org/presentationml/2006/main">
  <p:tag name="AS_UNIQUEID" val="882"/>
</p:tagLst>
</file>

<file path=ppt/tags/tag237.xml><?xml version="1.0" encoding="utf-8"?>
<p:tagLst xmlns:p="http://schemas.openxmlformats.org/presentationml/2006/main">
  <p:tag name="AS_UNIQUEID" val="883"/>
</p:tagLst>
</file>

<file path=ppt/tags/tag238.xml><?xml version="1.0" encoding="utf-8"?>
<p:tagLst xmlns:p="http://schemas.openxmlformats.org/presentationml/2006/main">
  <p:tag name="AS_UNIQUEID" val="884"/>
</p:tagLst>
</file>

<file path=ppt/tags/tag239.xml><?xml version="1.0" encoding="utf-8"?>
<p:tagLst xmlns:p="http://schemas.openxmlformats.org/presentationml/2006/main">
  <p:tag name="AS_UNIQUEID" val="885"/>
</p:tagLst>
</file>

<file path=ppt/tags/tag24.xml><?xml version="1.0" encoding="utf-8"?>
<p:tagLst xmlns:p="http://schemas.openxmlformats.org/presentationml/2006/main">
  <p:tag name="AS_UNIQUEID" val="2588"/>
  <p:tag name="PA" val="v5.2.3"/>
</p:tagLst>
</file>

<file path=ppt/tags/tag240.xml><?xml version="1.0" encoding="utf-8"?>
<p:tagLst xmlns:p="http://schemas.openxmlformats.org/presentationml/2006/main">
  <p:tag name="AS_UNIQUEID" val="888"/>
</p:tagLst>
</file>

<file path=ppt/tags/tag241.xml><?xml version="1.0" encoding="utf-8"?>
<p:tagLst xmlns:p="http://schemas.openxmlformats.org/presentationml/2006/main">
  <p:tag name="AS_UNIQUEID" val="889"/>
</p:tagLst>
</file>

<file path=ppt/tags/tag242.xml><?xml version="1.0" encoding="utf-8"?>
<p:tagLst xmlns:p="http://schemas.openxmlformats.org/presentationml/2006/main">
  <p:tag name="AS_UNIQUEID" val="890"/>
</p:tagLst>
</file>

<file path=ppt/tags/tag243.xml><?xml version="1.0" encoding="utf-8"?>
<p:tagLst xmlns:p="http://schemas.openxmlformats.org/presentationml/2006/main">
  <p:tag name="AS_UNIQUEID" val="892"/>
</p:tagLst>
</file>

<file path=ppt/tags/tag244.xml><?xml version="1.0" encoding="utf-8"?>
<p:tagLst xmlns:p="http://schemas.openxmlformats.org/presentationml/2006/main">
  <p:tag name="AS_UNIQUEID" val="6867"/>
</p:tagLst>
</file>

<file path=ppt/tags/tag245.xml><?xml version="1.0" encoding="utf-8"?>
<p:tagLst xmlns:p="http://schemas.openxmlformats.org/presentationml/2006/main">
  <p:tag name="AS_UNIQUEID" val="6868"/>
</p:tagLst>
</file>

<file path=ppt/tags/tag246.xml><?xml version="1.0" encoding="utf-8"?>
<p:tagLst xmlns:p="http://schemas.openxmlformats.org/presentationml/2006/main">
  <p:tag name="AS_UNIQUEID" val="2938"/>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AS_UNIQUEID" val="5031"/>
  <p:tag name="KSO_WM_BEAUTIFY_FLAG" val=""/>
</p:tagLst>
</file>

<file path=ppt/tags/tag249.xml><?xml version="1.0" encoding="utf-8"?>
<p:tagLst xmlns:p="http://schemas.openxmlformats.org/presentationml/2006/main">
  <p:tag name="AS_UNIQUEID" val="5032"/>
  <p:tag name="KSO_WM_BEAUTIFY_FLAG" val=""/>
</p:tagLst>
</file>

<file path=ppt/tags/tag25.xml><?xml version="1.0" encoding="utf-8"?>
<p:tagLst xmlns:p="http://schemas.openxmlformats.org/presentationml/2006/main">
  <p:tag name="AS_UNIQUEID" val="2589"/>
  <p:tag name="PA" val="v5.2.3"/>
</p:tagLst>
</file>

<file path=ppt/tags/tag250.xml><?xml version="1.0" encoding="utf-8"?>
<p:tagLst xmlns:p="http://schemas.openxmlformats.org/presentationml/2006/main">
  <p:tag name="AS_UNIQUEID" val="5033"/>
  <p:tag name="KSO_WM_BEAUTIFY_FLAG" val=""/>
</p:tagLst>
</file>

<file path=ppt/tags/tag251.xml><?xml version="1.0" encoding="utf-8"?>
<p:tagLst xmlns:p="http://schemas.openxmlformats.org/presentationml/2006/main">
  <p:tag name="AS_UNIQUEID" val="5034"/>
  <p:tag name="KSO_WM_BEAUTIFY_FLAG" val=""/>
</p:tagLst>
</file>

<file path=ppt/tags/tag252.xml><?xml version="1.0" encoding="utf-8"?>
<p:tagLst xmlns:p="http://schemas.openxmlformats.org/presentationml/2006/main">
  <p:tag name="AS_UNIQUEID" val="5040"/>
  <p:tag name="KSO_WM_BEAUTIFY_FLAG" val=""/>
</p:tagLst>
</file>

<file path=ppt/tags/tag253.xml><?xml version="1.0" encoding="utf-8"?>
<p:tagLst xmlns:p="http://schemas.openxmlformats.org/presentationml/2006/main">
  <p:tag name="AS_UNIQUEID" val="5041"/>
  <p:tag name="KSO_WM_BEAUTIFY_FLAG" val=""/>
</p:tagLst>
</file>

<file path=ppt/tags/tag254.xml><?xml version="1.0" encoding="utf-8"?>
<p:tagLst xmlns:p="http://schemas.openxmlformats.org/presentationml/2006/main">
  <p:tag name="AS_UNIQUEID" val="5042"/>
  <p:tag name="KSO_WM_BEAUTIFY_FLAG" val=""/>
</p:tagLst>
</file>

<file path=ppt/tags/tag255.xml><?xml version="1.0" encoding="utf-8"?>
<p:tagLst xmlns:p="http://schemas.openxmlformats.org/presentationml/2006/main">
  <p:tag name="AS_UNIQUEID" val="5044"/>
  <p:tag name="KSO_WM_BEAUTIFY_FLAG" val=""/>
</p:tagLst>
</file>

<file path=ppt/tags/tag256.xml><?xml version="1.0" encoding="utf-8"?>
<p:tagLst xmlns:p="http://schemas.openxmlformats.org/presentationml/2006/main">
  <p:tag name="AS_UNIQUEID" val="5045"/>
  <p:tag name="KSO_WM_BEAUTIFY_FLAG" val=""/>
</p:tagLst>
</file>

<file path=ppt/tags/tag257.xml><?xml version="1.0" encoding="utf-8"?>
<p:tagLst xmlns:p="http://schemas.openxmlformats.org/presentationml/2006/main">
  <p:tag name="AS_UNIQUEID" val="5046"/>
  <p:tag name="KSO_WM_BEAUTIFY_FLAG" val=""/>
</p:tagLst>
</file>

<file path=ppt/tags/tag258.xml><?xml version="1.0" encoding="utf-8"?>
<p:tagLst xmlns:p="http://schemas.openxmlformats.org/presentationml/2006/main">
  <p:tag name="AS_UNIQUEID" val="5047"/>
  <p:tag name="KSO_WM_BEAUTIFY_FLAG" val=""/>
</p:tagLst>
</file>

<file path=ppt/tags/tag259.xml><?xml version="1.0" encoding="utf-8"?>
<p:tagLst xmlns:p="http://schemas.openxmlformats.org/presentationml/2006/main">
  <p:tag name="AS_UNIQUEID" val="4202"/>
</p:tagLst>
</file>

<file path=ppt/tags/tag26.xml><?xml version="1.0" encoding="utf-8"?>
<p:tagLst xmlns:p="http://schemas.openxmlformats.org/presentationml/2006/main">
  <p:tag name="AS_UNIQUEID" val="2590"/>
  <p:tag name="PA" val="v5.2.3"/>
</p:tagLst>
</file>

<file path=ppt/tags/tag260.xml><?xml version="1.0" encoding="utf-8"?>
<p:tagLst xmlns:p="http://schemas.openxmlformats.org/presentationml/2006/main">
  <p:tag name="AS_UNIQUEID" val="354"/>
  <p:tag name="KSO_WM_BEAUTIFY_FLAG" val=""/>
</p:tagLst>
</file>

<file path=ppt/tags/tag261.xml><?xml version="1.0" encoding="utf-8"?>
<p:tagLst xmlns:p="http://schemas.openxmlformats.org/presentationml/2006/main">
  <p:tag name="AS_UNIQUEID" val="548"/>
  <p:tag name="KSO_WM_BEAUTIFY_FLAG" val=""/>
</p:tagLst>
</file>

<file path=ppt/tags/tag262.xml><?xml version="1.0" encoding="utf-8"?>
<p:tagLst xmlns:p="http://schemas.openxmlformats.org/presentationml/2006/main">
  <p:tag name="AS_UNIQUEID" val="550"/>
  <p:tag name="KSO_WM_BEAUTIFY_FLAG" val=""/>
</p:tagLst>
</file>

<file path=ppt/tags/tag263.xml><?xml version="1.0" encoding="utf-8"?>
<p:tagLst xmlns:p="http://schemas.openxmlformats.org/presentationml/2006/main">
  <p:tag name="AS_UNIQUEID" val="552"/>
  <p:tag name="KSO_WM_BEAUTIFY_FLAG" val=""/>
</p:tagLst>
</file>

<file path=ppt/tags/tag264.xml><?xml version="1.0" encoding="utf-8"?>
<p:tagLst xmlns:p="http://schemas.openxmlformats.org/presentationml/2006/main">
  <p:tag name="AS_UNIQUEID" val="552"/>
  <p:tag name="KSO_WM_BEAUTIFY_FLAG" val=""/>
</p:tagLst>
</file>

<file path=ppt/tags/tag265.xml><?xml version="1.0" encoding="utf-8"?>
<p:tagLst xmlns:p="http://schemas.openxmlformats.org/presentationml/2006/main">
  <p:tag name="AS_UNIQUEID" val="5043"/>
  <p:tag name="KSO_WM_BEAUTIFY_FLAG" val=""/>
</p:tagLst>
</file>

<file path=ppt/tags/tag266.xml><?xml version="1.0" encoding="utf-8"?>
<p:tagLst xmlns:p="http://schemas.openxmlformats.org/presentationml/2006/main">
  <p:tag name="AS_UNIQUEID" val="6869"/>
  <p:tag name="KSO_WM_UNIT_PLACING_PICTURE_USER_VIEWPORT" val="{&quot;height&quot;:2854.576377952756,&quot;width&quot;:3357.7307086614173}"/>
</p:tagLst>
</file>

<file path=ppt/tags/tag267.xml><?xml version="1.0" encoding="utf-8"?>
<p:tagLst xmlns:p="http://schemas.openxmlformats.org/presentationml/2006/main">
  <p:tag name="AS_UNIQUEID" val="462"/>
</p:tagLst>
</file>

<file path=ppt/tags/tag268.xml><?xml version="1.0" encoding="utf-8"?>
<p:tagLst xmlns:p="http://schemas.openxmlformats.org/presentationml/2006/main">
  <p:tag name="AS_UNIQUEID" val="354"/>
</p:tagLst>
</file>

<file path=ppt/tags/tag269.xml><?xml version="1.0" encoding="utf-8"?>
<p:tagLst xmlns:p="http://schemas.openxmlformats.org/presentationml/2006/main">
  <p:tag name="AS_UNIQUEID" val="1459"/>
</p:tagLst>
</file>

<file path=ppt/tags/tag27.xml><?xml version="1.0" encoding="utf-8"?>
<p:tagLst xmlns:p="http://schemas.openxmlformats.org/presentationml/2006/main">
  <p:tag name="AS_UNIQUEID" val="2591"/>
  <p:tag name="PA" val="v5.2.3"/>
</p:tagLst>
</file>

<file path=ppt/tags/tag270.xml><?xml version="1.0" encoding="utf-8"?>
<p:tagLst xmlns:p="http://schemas.openxmlformats.org/presentationml/2006/main">
  <p:tag name="AS_UNIQUEID" val="1460"/>
</p:tagLst>
</file>

<file path=ppt/tags/tag271.xml><?xml version="1.0" encoding="utf-8"?>
<p:tagLst xmlns:p="http://schemas.openxmlformats.org/presentationml/2006/main">
  <p:tag name="AS_UNIQUEID" val="1462"/>
</p:tagLst>
</file>

<file path=ppt/tags/tag272.xml><?xml version="1.0" encoding="utf-8"?>
<p:tagLst xmlns:p="http://schemas.openxmlformats.org/presentationml/2006/main">
  <p:tag name="AS_UNIQUEID" val="1463"/>
</p:tagLst>
</file>

<file path=ppt/tags/tag273.xml><?xml version="1.0" encoding="utf-8"?>
<p:tagLst xmlns:p="http://schemas.openxmlformats.org/presentationml/2006/main">
  <p:tag name="AS_UNIQUEID" val="1465"/>
</p:tagLst>
</file>

<file path=ppt/tags/tag274.xml><?xml version="1.0" encoding="utf-8"?>
<p:tagLst xmlns:p="http://schemas.openxmlformats.org/presentationml/2006/main">
  <p:tag name="AS_UNIQUEID" val="4205"/>
</p:tagLst>
</file>

<file path=ppt/tags/tag275.xml><?xml version="1.0" encoding="utf-8"?>
<p:tagLst xmlns:p="http://schemas.openxmlformats.org/presentationml/2006/main">
  <p:tag name="AS_UNIQUEID" val="534"/>
</p:tagLst>
</file>

<file path=ppt/tags/tag276.xml><?xml version="1.0" encoding="utf-8"?>
<p:tagLst xmlns:p="http://schemas.openxmlformats.org/presentationml/2006/main">
  <p:tag name="AS_UNIQUEID" val="534"/>
</p:tagLst>
</file>

<file path=ppt/tags/tag277.xml><?xml version="1.0" encoding="utf-8"?>
<p:tagLst xmlns:p="http://schemas.openxmlformats.org/presentationml/2006/main">
  <p:tag name="AS_UNIQUEID" val="2938"/>
</p:tagLst>
</file>

<file path=ppt/tags/tag278.xml><?xml version="1.0" encoding="utf-8"?>
<p:tagLst xmlns:p="http://schemas.openxmlformats.org/presentationml/2006/main">
  <p:tag name="AS_UNIQUEID" val="2938"/>
</p:tagLst>
</file>

<file path=ppt/tags/tag279.xml><?xml version="1.0" encoding="utf-8"?>
<p:tagLst xmlns:p="http://schemas.openxmlformats.org/presentationml/2006/main">
  <p:tag name="AS_UNIQUEID" val="6874"/>
</p:tagLst>
</file>

<file path=ppt/tags/tag28.xml><?xml version="1.0" encoding="utf-8"?>
<p:tagLst xmlns:p="http://schemas.openxmlformats.org/presentationml/2006/main">
  <p:tag name="AS_UNIQUEID" val="2592"/>
  <p:tag name="PA" val="v5.2.3"/>
</p:tagLst>
</file>

<file path=ppt/tags/tag280.xml><?xml version="1.0" encoding="utf-8"?>
<p:tagLst xmlns:p="http://schemas.openxmlformats.org/presentationml/2006/main">
  <p:tag name="AS_UNIQUEID" val="1467"/>
</p:tagLst>
</file>

<file path=ppt/tags/tag281.xml><?xml version="1.0" encoding="utf-8"?>
<p:tagLst xmlns:p="http://schemas.openxmlformats.org/presentationml/2006/main">
  <p:tag name="AS_UNIQUEID" val="2938"/>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AS_UNIQUEID" val="4527"/>
  <p:tag name="KSO_WM_BEAUTIFY_FLAG" val=""/>
</p:tagLst>
</file>

<file path=ppt/tags/tag284.xml><?xml version="1.0" encoding="utf-8"?>
<p:tagLst xmlns:p="http://schemas.openxmlformats.org/presentationml/2006/main">
  <p:tag name="AS_UNIQUEID" val="4528"/>
  <p:tag name="KSO_WM_BEAUTIFY_FLAG" val=""/>
</p:tagLst>
</file>

<file path=ppt/tags/tag285.xml><?xml version="1.0" encoding="utf-8"?>
<p:tagLst xmlns:p="http://schemas.openxmlformats.org/presentationml/2006/main">
  <p:tag name="AS_UNIQUEID" val="4529"/>
  <p:tag name="KSO_WM_BEAUTIFY_FLAG" val=""/>
</p:tagLst>
</file>

<file path=ppt/tags/tag286.xml><?xml version="1.0" encoding="utf-8"?>
<p:tagLst xmlns:p="http://schemas.openxmlformats.org/presentationml/2006/main">
  <p:tag name="AS_UNIQUEID" val="4530"/>
  <p:tag name="KSO_WM_BEAUTIFY_FLAG" val=""/>
</p:tagLst>
</file>

<file path=ppt/tags/tag287.xml><?xml version="1.0" encoding="utf-8"?>
<p:tagLst xmlns:p="http://schemas.openxmlformats.org/presentationml/2006/main">
  <p:tag name="AS_UNIQUEID" val="4531"/>
  <p:tag name="KSO_WM_BEAUTIFY_FLAG" val=""/>
</p:tagLst>
</file>

<file path=ppt/tags/tag288.xml><?xml version="1.0" encoding="utf-8"?>
<p:tagLst xmlns:p="http://schemas.openxmlformats.org/presentationml/2006/main">
  <p:tag name="AS_UNIQUEID" val="4532"/>
  <p:tag name="KSO_WM_BEAUTIFY_FLAG" val=""/>
</p:tagLst>
</file>

<file path=ppt/tags/tag289.xml><?xml version="1.0" encoding="utf-8"?>
<p:tagLst xmlns:p="http://schemas.openxmlformats.org/presentationml/2006/main">
  <p:tag name="AS_UNIQUEID" val="4533"/>
  <p:tag name="KSO_WM_BEAUTIFY_FLAG" val=""/>
</p:tagLst>
</file>

<file path=ppt/tags/tag29.xml><?xml version="1.0" encoding="utf-8"?>
<p:tagLst xmlns:p="http://schemas.openxmlformats.org/presentationml/2006/main">
  <p:tag name="AS_UNIQUEID" val="2593"/>
  <p:tag name="PA" val="v5.2.3"/>
</p:tagLst>
</file>

<file path=ppt/tags/tag290.xml><?xml version="1.0" encoding="utf-8"?>
<p:tagLst xmlns:p="http://schemas.openxmlformats.org/presentationml/2006/main">
  <p:tag name="AS_UNIQUEID" val="4534"/>
  <p:tag name="KSO_WM_BEAUTIFY_FLAG" val=""/>
</p:tagLst>
</file>

<file path=ppt/tags/tag291.xml><?xml version="1.0" encoding="utf-8"?>
<p:tagLst xmlns:p="http://schemas.openxmlformats.org/presentationml/2006/main">
  <p:tag name="AS_UNIQUEID" val="4535"/>
  <p:tag name="KSO_WM_BEAUTIFY_FLAG" val=""/>
</p:tagLst>
</file>

<file path=ppt/tags/tag292.xml><?xml version="1.0" encoding="utf-8"?>
<p:tagLst xmlns:p="http://schemas.openxmlformats.org/presentationml/2006/main">
  <p:tag name="AS_UNIQUEID" val="4536"/>
  <p:tag name="KSO_WM_BEAUTIFY_FLAG" val=""/>
</p:tagLst>
</file>

<file path=ppt/tags/tag293.xml><?xml version="1.0" encoding="utf-8"?>
<p:tagLst xmlns:p="http://schemas.openxmlformats.org/presentationml/2006/main">
  <p:tag name="AS_UNIQUEID" val="4551"/>
  <p:tag name="KSO_WM_BEAUTIFY_FLAG" val=""/>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AS_UNIQUEID" val="371"/>
  <p:tag name="KSO_WM_BEAUTIFY_FLAG" val=""/>
</p:tagLst>
</file>

<file path=ppt/tags/tag296.xml><?xml version="1.0" encoding="utf-8"?>
<p:tagLst xmlns:p="http://schemas.openxmlformats.org/presentationml/2006/main">
  <p:tag name="AS_UNIQUEID" val="1476"/>
  <p:tag name="KSO_WM_UNIT_TABLE_BEAUTIFY" val="smartTable{3b47ba2b-f82f-4b45-ad22-727fe0cd3730}"/>
  <p:tag name="KSO_WM_BEAUTIFY_FLAG" val=""/>
</p:tagLst>
</file>

<file path=ppt/tags/tag297.xml><?xml version="1.0" encoding="utf-8"?>
<p:tagLst xmlns:p="http://schemas.openxmlformats.org/presentationml/2006/main">
  <p:tag name="AS_UNIQUEID" val="603"/>
  <p:tag name="KSO_WM_BEAUTIFY_FLAG" val=""/>
</p:tagLst>
</file>

<file path=ppt/tags/tag298.xml><?xml version="1.0" encoding="utf-8"?>
<p:tagLst xmlns:p="http://schemas.openxmlformats.org/presentationml/2006/main">
  <p:tag name="AS_UNIQUEID" val="604"/>
  <p:tag name="KSO_WM_BEAUTIFY_FLAG" val=""/>
</p:tagLst>
</file>

<file path=ppt/tags/tag299.xml><?xml version="1.0" encoding="utf-8"?>
<p:tagLst xmlns:p="http://schemas.openxmlformats.org/presentationml/2006/main">
  <p:tag name="AS_UNIQUEID" val="605"/>
  <p:tag name="KSO_WM_BEAUTIFY_FLAG" val=""/>
</p:tagLst>
</file>

<file path=ppt/tags/tag3.xml><?xml version="1.0" encoding="utf-8"?>
<p:tagLst xmlns:p="http://schemas.openxmlformats.org/presentationml/2006/main">
  <p:tag name="AS_UNIQUEID" val="5468"/>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0.xml><?xml version="1.0" encoding="utf-8"?>
<p:tagLst xmlns:p="http://schemas.openxmlformats.org/presentationml/2006/main">
  <p:tag name="AS_UNIQUEID" val="2594"/>
  <p:tag name="PA" val="v5.2.3"/>
</p:tagLst>
</file>

<file path=ppt/tags/tag300.xml><?xml version="1.0" encoding="utf-8"?>
<p:tagLst xmlns:p="http://schemas.openxmlformats.org/presentationml/2006/main">
  <p:tag name="KSO_WM_BEAUTIFY_FLAG" val="#wm#"/>
  <p:tag name="KSO_WM_TEMPLATE_CATEGORY" val="custom"/>
  <p:tag name="KSO_WM_TEMPLATE_INDEX" val="20205176"/>
</p:tagLst>
</file>

<file path=ppt/tags/tag301.xml><?xml version="1.0" encoding="utf-8"?>
<p:tagLst xmlns:p="http://schemas.openxmlformats.org/presentationml/2006/main">
  <p:tag name="AS_UNIQUEID" val="6836"/>
</p:tagLst>
</file>

<file path=ppt/tags/tag302.xml><?xml version="1.0" encoding="utf-8"?>
<p:tagLst xmlns:p="http://schemas.openxmlformats.org/presentationml/2006/main">
  <p:tag name="AS_UNIQUEID" val="6837"/>
  <p:tag name="KSO_WM_BEAUTIFY_FLAG" val=""/>
</p:tagLst>
</file>

<file path=ppt/tags/tag303.xml><?xml version="1.0" encoding="utf-8"?>
<p:tagLst xmlns:p="http://schemas.openxmlformats.org/presentationml/2006/main">
  <p:tag name="AS_UNIQUEID" val="6838"/>
</p:tagLst>
</file>

<file path=ppt/tags/tag304.xml><?xml version="1.0" encoding="utf-8"?>
<p:tagLst xmlns:p="http://schemas.openxmlformats.org/presentationml/2006/main">
  <p:tag name="AS_UNIQUEID" val="6839"/>
</p:tagLst>
</file>

<file path=ppt/tags/tag305.xml><?xml version="1.0" encoding="utf-8"?>
<p:tagLst xmlns:p="http://schemas.openxmlformats.org/presentationml/2006/main">
  <p:tag name="AS_UNIQUEID" val="6840"/>
  <p:tag name="KSO_WM_BEAUTIFY_FLAG" val=""/>
</p:tagLst>
</file>

<file path=ppt/tags/tag306.xml><?xml version="1.0" encoding="utf-8"?>
<p:tagLst xmlns:p="http://schemas.openxmlformats.org/presentationml/2006/main">
  <p:tag name="AS_UNIQUEID" val="6841"/>
  <p:tag name="KSO_WM_BEAUTIFY_FLAG" val=""/>
</p:tagLst>
</file>

<file path=ppt/tags/tag307.xml><?xml version="1.0" encoding="utf-8"?>
<p:tagLst xmlns:p="http://schemas.openxmlformats.org/presentationml/2006/main">
  <p:tag name="AS_UNIQUEID" val="6842"/>
  <p:tag name="KSO_WM_BEAUTIFY_FLAG" val=""/>
</p:tagLst>
</file>

<file path=ppt/tags/tag308.xml><?xml version="1.0" encoding="utf-8"?>
<p:tagLst xmlns:p="http://schemas.openxmlformats.org/presentationml/2006/main">
  <p:tag name="AS_UNIQUEID" val="6852"/>
</p:tagLst>
</file>

<file path=ppt/tags/tag309.xml><?xml version="1.0" encoding="utf-8"?>
<p:tagLst xmlns:p="http://schemas.openxmlformats.org/presentationml/2006/main">
  <p:tag name="AS_UNIQUEID" val="6853"/>
</p:tagLst>
</file>

<file path=ppt/tags/tag31.xml><?xml version="1.0" encoding="utf-8"?>
<p:tagLst xmlns:p="http://schemas.openxmlformats.org/presentationml/2006/main">
  <p:tag name="AS_UNIQUEID" val="2595"/>
  <p:tag name="PA" val="v5.2.3"/>
</p:tagLst>
</file>

<file path=ppt/tags/tag310.xml><?xml version="1.0" encoding="utf-8"?>
<p:tagLst xmlns:p="http://schemas.openxmlformats.org/presentationml/2006/main">
  <p:tag name="AS_UNIQUEID" val="6854"/>
</p:tagLst>
</file>

<file path=ppt/tags/tag311.xml><?xml version="1.0" encoding="utf-8"?>
<p:tagLst xmlns:p="http://schemas.openxmlformats.org/presentationml/2006/main">
  <p:tag name="AS_UNIQUEID" val="6855"/>
  <p:tag name="KSO_WM_BEAUTIFY_FLAG" val=""/>
</p:tagLst>
</file>

<file path=ppt/tags/tag312.xml><?xml version="1.0" encoding="utf-8"?>
<p:tagLst xmlns:p="http://schemas.openxmlformats.org/presentationml/2006/main">
  <p:tag name="AS_UNIQUEID" val="6856"/>
  <p:tag name="KSO_WM_BEAUTIFY_FLAG" val=""/>
</p:tagLst>
</file>

<file path=ppt/tags/tag313.xml><?xml version="1.0" encoding="utf-8"?>
<p:tagLst xmlns:p="http://schemas.openxmlformats.org/presentationml/2006/main">
  <p:tag name="AS_UNIQUEID" val="6857"/>
  <p:tag name="KSO_WM_BEAUTIFY_FLAG" val=""/>
</p:tagLst>
</file>

<file path=ppt/tags/tag314.xml><?xml version="1.0" encoding="utf-8"?>
<p:tagLst xmlns:p="http://schemas.openxmlformats.org/presentationml/2006/main">
  <p:tag name="AS_UNIQUEID" val="6858"/>
  <p:tag name="KSO_WM_BEAUTIFY_FLAG" val=""/>
</p:tagLst>
</file>

<file path=ppt/tags/tag315.xml><?xml version="1.0" encoding="utf-8"?>
<p:tagLst xmlns:p="http://schemas.openxmlformats.org/presentationml/2006/main">
  <p:tag name="AS_UNIQUEID" val="6859"/>
  <p:tag name="KSO_WM_BEAUTIFY_FLAG" val=""/>
</p:tagLst>
</file>

<file path=ppt/tags/tag316.xml><?xml version="1.0" encoding="utf-8"?>
<p:tagLst xmlns:p="http://schemas.openxmlformats.org/presentationml/2006/main">
  <p:tag name="AS_UNIQUEID" val="6860"/>
  <p:tag name="KSO_WM_BEAUTIFY_FLAG" val=""/>
</p:tagLst>
</file>

<file path=ppt/tags/tag317.xml><?xml version="1.0" encoding="utf-8"?>
<p:tagLst xmlns:p="http://schemas.openxmlformats.org/presentationml/2006/main">
  <p:tag name="AS_UNIQUEID" val="6861"/>
</p:tagLst>
</file>

<file path=ppt/tags/tag318.xml><?xml version="1.0" encoding="utf-8"?>
<p:tagLst xmlns:p="http://schemas.openxmlformats.org/presentationml/2006/main">
  <p:tag name="AS_UNIQUEID" val="6862"/>
  <p:tag name="KSO_WM_BEAUTIFY_FLAG" val=""/>
</p:tagLst>
</file>

<file path=ppt/tags/tag319.xml><?xml version="1.0" encoding="utf-8"?>
<p:tagLst xmlns:p="http://schemas.openxmlformats.org/presentationml/2006/main">
  <p:tag name="AS_UNIQUEID" val="6863"/>
  <p:tag name="KSO_WM_BEAUTIFY_FLAG" val=""/>
</p:tagLst>
</file>

<file path=ppt/tags/tag32.xml><?xml version="1.0" encoding="utf-8"?>
<p:tagLst xmlns:p="http://schemas.openxmlformats.org/presentationml/2006/main">
  <p:tag name="AS_UNIQUEID" val="2596"/>
  <p:tag name="PA" val="v5.2.3"/>
</p:tagLst>
</file>

<file path=ppt/tags/tag320.xml><?xml version="1.0" encoding="utf-8"?>
<p:tagLst xmlns:p="http://schemas.openxmlformats.org/presentationml/2006/main">
  <p:tag name="AS_UNIQUEID" val="6864"/>
  <p:tag name="KSO_WM_BEAUTIFY_FLAG" val=""/>
</p:tagLst>
</file>

<file path=ppt/tags/tag321.xml><?xml version="1.0" encoding="utf-8"?>
<p:tagLst xmlns:p="http://schemas.openxmlformats.org/presentationml/2006/main">
  <p:tag name="AS_UNIQUEID" val="6865"/>
  <p:tag name="KSO_WM_BEAUTIFY_FLAG" val=""/>
</p:tagLst>
</file>

<file path=ppt/tags/tag322.xml><?xml version="1.0" encoding="utf-8"?>
<p:tagLst xmlns:p="http://schemas.openxmlformats.org/presentationml/2006/main">
  <p:tag name="AS_UNIQUEID" val="6866"/>
  <p:tag name="KSO_WM_BEAUTIFY_FLAG" val=""/>
</p:tagLst>
</file>

<file path=ppt/tags/tag323.xml><?xml version="1.0" encoding="utf-8"?>
<p:tagLst xmlns:p="http://schemas.openxmlformats.org/presentationml/2006/main">
  <p:tag name="AS_UNIQUEID" val="6867"/>
  <p:tag name="KSO_WM_BEAUTIFY_FLAG" val=""/>
</p:tagLst>
</file>

<file path=ppt/tags/tag324.xml><?xml version="1.0" encoding="utf-8"?>
<p:tagLst xmlns:p="http://schemas.openxmlformats.org/presentationml/2006/main">
  <p:tag name="AS_UNIQUEID" val="6868"/>
  <p:tag name="KSO_WM_BEAUTIFY_FLAG" val=""/>
</p:tagLst>
</file>

<file path=ppt/tags/tag325.xml><?xml version="1.0" encoding="utf-8"?>
<p:tagLst xmlns:p="http://schemas.openxmlformats.org/presentationml/2006/main">
  <p:tag name="AS_UNIQUEID" val="6869"/>
  <p:tag name="KSO_WM_BEAUTIFY_FLAG" val=""/>
</p:tagLst>
</file>

<file path=ppt/tags/tag326.xml><?xml version="1.0" encoding="utf-8"?>
<p:tagLst xmlns:p="http://schemas.openxmlformats.org/presentationml/2006/main">
  <p:tag name="AS_UNIQUEID" val="6870"/>
  <p:tag name="KSO_WM_BEAUTIFY_FLAG" val=""/>
</p:tagLst>
</file>

<file path=ppt/tags/tag327.xml><?xml version="1.0" encoding="utf-8"?>
<p:tagLst xmlns:p="http://schemas.openxmlformats.org/presentationml/2006/main">
  <p:tag name="AS_UNIQUEID" val="6871"/>
  <p:tag name="KSO_WM_BEAUTIFY_FLAG" val=""/>
</p:tagLst>
</file>

<file path=ppt/tags/tag328.xml><?xml version="1.0" encoding="utf-8"?>
<p:tagLst xmlns:p="http://schemas.openxmlformats.org/presentationml/2006/main">
  <p:tag name="AS_UNIQUEID" val="6872"/>
  <p:tag name="KSO_WM_BEAUTIFY_FLAG" val=""/>
</p:tagLst>
</file>

<file path=ppt/tags/tag329.xml><?xml version="1.0" encoding="utf-8"?>
<p:tagLst xmlns:p="http://schemas.openxmlformats.org/presentationml/2006/main">
  <p:tag name="AS_UNIQUEID" val="6873"/>
</p:tagLst>
</file>

<file path=ppt/tags/tag33.xml><?xml version="1.0" encoding="utf-8"?>
<p:tagLst xmlns:p="http://schemas.openxmlformats.org/presentationml/2006/main">
  <p:tag name="AS_UNIQUEID" val="2597"/>
  <p:tag name="PA" val="v5.2.3"/>
</p:tagLst>
</file>

<file path=ppt/tags/tag330.xml><?xml version="1.0" encoding="utf-8"?>
<p:tagLst xmlns:p="http://schemas.openxmlformats.org/presentationml/2006/main">
  <p:tag name="AS_UNIQUEID" val="6874"/>
</p:tagLst>
</file>

<file path=ppt/tags/tag331.xml><?xml version="1.0" encoding="utf-8"?>
<p:tagLst xmlns:p="http://schemas.openxmlformats.org/presentationml/2006/main">
  <p:tag name="AS_UNIQUEID" val="6875"/>
  <p:tag name="KSO_WM_BEAUTIFY_FLAG" val=""/>
</p:tagLst>
</file>

<file path=ppt/tags/tag332.xml><?xml version="1.0" encoding="utf-8"?>
<p:tagLst xmlns:p="http://schemas.openxmlformats.org/presentationml/2006/main">
  <p:tag name="AS_UNIQUEID" val="6876"/>
  <p:tag name="KSO_WM_BEAUTIFY_FLAG" val=""/>
</p:tagLst>
</file>

<file path=ppt/tags/tag333.xml><?xml version="1.0" encoding="utf-8"?>
<p:tagLst xmlns:p="http://schemas.openxmlformats.org/presentationml/2006/main">
  <p:tag name="AS_UNIQUEID" val="6877"/>
  <p:tag name="KSO_WM_BEAUTIFY_FLAG" val=""/>
</p:tagLst>
</file>

<file path=ppt/tags/tag334.xml><?xml version="1.0" encoding="utf-8"?>
<p:tagLst xmlns:p="http://schemas.openxmlformats.org/presentationml/2006/main">
  <p:tag name="AS_UNIQUEID" val="6878"/>
  <p:tag name="KSO_WM_BEAUTIFY_FLAG" val=""/>
</p:tagLst>
</file>

<file path=ppt/tags/tag335.xml><?xml version="1.0" encoding="utf-8"?>
<p:tagLst xmlns:p="http://schemas.openxmlformats.org/presentationml/2006/main">
  <p:tag name="AS_UNIQUEID" val="6879"/>
  <p:tag name="KSO_WM_BEAUTIFY_FLAG" val=""/>
</p:tagLst>
</file>

<file path=ppt/tags/tag336.xml><?xml version="1.0" encoding="utf-8"?>
<p:tagLst xmlns:p="http://schemas.openxmlformats.org/presentationml/2006/main">
  <p:tag name="AS_UNIQUEID" val="6880"/>
  <p:tag name="KSO_WM_BEAUTIFY_FLAG" val=""/>
</p:tagLst>
</file>

<file path=ppt/tags/tag337.xml><?xml version="1.0" encoding="utf-8"?>
<p:tagLst xmlns:p="http://schemas.openxmlformats.org/presentationml/2006/main">
  <p:tag name="AS_UNIQUEID" val="6881"/>
</p:tagLst>
</file>

<file path=ppt/tags/tag338.xml><?xml version="1.0" encoding="utf-8"?>
<p:tagLst xmlns:p="http://schemas.openxmlformats.org/presentationml/2006/main">
  <p:tag name="AS_UNIQUEID" val="6882"/>
  <p:tag name="KSO_WM_BEAUTIFY_FLAG" val=""/>
</p:tagLst>
</file>

<file path=ppt/tags/tag339.xml><?xml version="1.0" encoding="utf-8"?>
<p:tagLst xmlns:p="http://schemas.openxmlformats.org/presentationml/2006/main">
  <p:tag name="AS_UNIQUEID" val="6883"/>
  <p:tag name="KSO_WM_BEAUTIFY_FLAG" val=""/>
</p:tagLst>
</file>

<file path=ppt/tags/tag34.xml><?xml version="1.0" encoding="utf-8"?>
<p:tagLst xmlns:p="http://schemas.openxmlformats.org/presentationml/2006/main">
  <p:tag name="AS_UNIQUEID" val="2598"/>
  <p:tag name="PA" val="v5.2.3"/>
</p:tagLst>
</file>

<file path=ppt/tags/tag340.xml><?xml version="1.0" encoding="utf-8"?>
<p:tagLst xmlns:p="http://schemas.openxmlformats.org/presentationml/2006/main">
  <p:tag name="AS_UNIQUEID" val="6884"/>
  <p:tag name="KSO_WM_BEAUTIFY_FLAG" val=""/>
</p:tagLst>
</file>

<file path=ppt/tags/tag341.xml><?xml version="1.0" encoding="utf-8"?>
<p:tagLst xmlns:p="http://schemas.openxmlformats.org/presentationml/2006/main">
  <p:tag name="AS_UNIQUEID" val="6885"/>
  <p:tag name="KSO_WM_BEAUTIFY_FLAG" val=""/>
</p:tagLst>
</file>

<file path=ppt/tags/tag342.xml><?xml version="1.0" encoding="utf-8"?>
<p:tagLst xmlns:p="http://schemas.openxmlformats.org/presentationml/2006/main">
  <p:tag name="AS_UNIQUEID" val="6886"/>
  <p:tag name="KSO_WM_BEAUTIFY_FLAG" val=""/>
</p:tagLst>
</file>

<file path=ppt/tags/tag343.xml><?xml version="1.0" encoding="utf-8"?>
<p:tagLst xmlns:p="http://schemas.openxmlformats.org/presentationml/2006/main">
  <p:tag name="AS_UNIQUEID" val="6887"/>
  <p:tag name="KSO_WM_BEAUTIFY_FLAG" val=""/>
</p:tagLst>
</file>

<file path=ppt/tags/tag344.xml><?xml version="1.0" encoding="utf-8"?>
<p:tagLst xmlns:p="http://schemas.openxmlformats.org/presentationml/2006/main">
  <p:tag name="AS_UNIQUEID" val="6888"/>
  <p:tag name="KSO_WM_BEAUTIFY_FLAG" val=""/>
</p:tagLst>
</file>

<file path=ppt/tags/tag345.xml><?xml version="1.0" encoding="utf-8"?>
<p:tagLst xmlns:p="http://schemas.openxmlformats.org/presentationml/2006/main">
  <p:tag name="AS_UNIQUEID" val="6889"/>
  <p:tag name="KSO_WM_BEAUTIFY_FLAG" val=""/>
</p:tagLst>
</file>

<file path=ppt/tags/tag346.xml><?xml version="1.0" encoding="utf-8"?>
<p:tagLst xmlns:p="http://schemas.openxmlformats.org/presentationml/2006/main">
  <p:tag name="AS_UNIQUEID" val="6890"/>
  <p:tag name="KSO_WM_BEAUTIFY_FLAG" val=""/>
</p:tagLst>
</file>

<file path=ppt/tags/tag347.xml><?xml version="1.0" encoding="utf-8"?>
<p:tagLst xmlns:p="http://schemas.openxmlformats.org/presentationml/2006/main">
  <p:tag name="AS_UNIQUEID" val="6891"/>
  <p:tag name="KSO_WM_BEAUTIFY_FLAG" val=""/>
</p:tagLst>
</file>

<file path=ppt/tags/tag348.xml><?xml version="1.0" encoding="utf-8"?>
<p:tagLst xmlns:p="http://schemas.openxmlformats.org/presentationml/2006/main">
  <p:tag name="AS_UNIQUEID" val="6892"/>
  <p:tag name="KSO_WM_BEAUTIFY_FLAG" val=""/>
</p:tagLst>
</file>

<file path=ppt/tags/tag349.xml><?xml version="1.0" encoding="utf-8"?>
<p:tagLst xmlns:p="http://schemas.openxmlformats.org/presentationml/2006/main">
  <p:tag name="AS_UNIQUEID" val="6893"/>
  <p:tag name="KSO_WM_BEAUTIFY_FLAG" val=""/>
</p:tagLst>
</file>

<file path=ppt/tags/tag35.xml><?xml version="1.0" encoding="utf-8"?>
<p:tagLst xmlns:p="http://schemas.openxmlformats.org/presentationml/2006/main">
  <p:tag name="AS_UNIQUEID" val="2599"/>
  <p:tag name="PA" val="v5.2.3"/>
</p:tagLst>
</file>

<file path=ppt/tags/tag350.xml><?xml version="1.0" encoding="utf-8"?>
<p:tagLst xmlns:p="http://schemas.openxmlformats.org/presentationml/2006/main">
  <p:tag name="AS_UNIQUEID" val="6894"/>
  <p:tag name="KSO_WM_BEAUTIFY_FLAG" val=""/>
</p:tagLst>
</file>

<file path=ppt/tags/tag351.xml><?xml version="1.0" encoding="utf-8"?>
<p:tagLst xmlns:p="http://schemas.openxmlformats.org/presentationml/2006/main">
  <p:tag name="AS_UNIQUEID" val="6895"/>
  <p:tag name="KSO_WM_BEAUTIFY_FLAG" val=""/>
</p:tagLst>
</file>

<file path=ppt/tags/tag352.xml><?xml version="1.0" encoding="utf-8"?>
<p:tagLst xmlns:p="http://schemas.openxmlformats.org/presentationml/2006/main">
  <p:tag name="AS_UNIQUEID" val="6896"/>
  <p:tag name="KSO_WM_BEAUTIFY_FLAG" val=""/>
</p:tagLst>
</file>

<file path=ppt/tags/tag353.xml><?xml version="1.0" encoding="utf-8"?>
<p:tagLst xmlns:p="http://schemas.openxmlformats.org/presentationml/2006/main">
  <p:tag name="AS_UNIQUEID" val="6897"/>
  <p:tag name="KSO_WM_BEAUTIFY_FLAG" val=""/>
</p:tagLst>
</file>

<file path=ppt/tags/tag354.xml><?xml version="1.0" encoding="utf-8"?>
<p:tagLst xmlns:p="http://schemas.openxmlformats.org/presentationml/2006/main">
  <p:tag name="AS_UNIQUEID" val="6898"/>
</p:tagLst>
</file>

<file path=ppt/tags/tag355.xml><?xml version="1.0" encoding="utf-8"?>
<p:tagLst xmlns:p="http://schemas.openxmlformats.org/presentationml/2006/main">
  <p:tag name="AS_UNIQUEID" val="6899"/>
</p:tagLst>
</file>

<file path=ppt/tags/tag356.xml><?xml version="1.0" encoding="utf-8"?>
<p:tagLst xmlns:p="http://schemas.openxmlformats.org/presentationml/2006/main">
  <p:tag name="AS_UNIQUEID" val="6900"/>
  <p:tag name="KSO_WM_BEAUTIFY_FLAG" val=""/>
</p:tagLst>
</file>

<file path=ppt/tags/tag357.xml><?xml version="1.0" encoding="utf-8"?>
<p:tagLst xmlns:p="http://schemas.openxmlformats.org/presentationml/2006/main">
  <p:tag name="AS_UNIQUEID" val="6901"/>
  <p:tag name="KSO_WM_BEAUTIFY_FLAG" val=""/>
</p:tagLst>
</file>

<file path=ppt/tags/tag358.xml><?xml version="1.0" encoding="utf-8"?>
<p:tagLst xmlns:p="http://schemas.openxmlformats.org/presentationml/2006/main">
  <p:tag name="AS_UNIQUEID" val="6902"/>
  <p:tag name="KSO_WM_BEAUTIFY_FLAG" val=""/>
</p:tagLst>
</file>

<file path=ppt/tags/tag359.xml><?xml version="1.0" encoding="utf-8"?>
<p:tagLst xmlns:p="http://schemas.openxmlformats.org/presentationml/2006/main">
  <p:tag name="AS_UNIQUEID" val="6903"/>
  <p:tag name="KSO_WM_BEAUTIFY_FLAG" val=""/>
</p:tagLst>
</file>

<file path=ppt/tags/tag36.xml><?xml version="1.0" encoding="utf-8"?>
<p:tagLst xmlns:p="http://schemas.openxmlformats.org/presentationml/2006/main">
  <p:tag name="AS_UNIQUEID" val="2600"/>
  <p:tag name="PA" val="v5.2.3"/>
</p:tagLst>
</file>

<file path=ppt/tags/tag360.xml><?xml version="1.0" encoding="utf-8"?>
<p:tagLst xmlns:p="http://schemas.openxmlformats.org/presentationml/2006/main">
  <p:tag name="AS_UNIQUEID" val="6904"/>
  <p:tag name="KSO_WM_BEAUTIFY_FLAG" val=""/>
</p:tagLst>
</file>

<file path=ppt/tags/tag361.xml><?xml version="1.0" encoding="utf-8"?>
<p:tagLst xmlns:p="http://schemas.openxmlformats.org/presentationml/2006/main">
  <p:tag name="AS_UNIQUEID" val="6905"/>
  <p:tag name="KSO_WM_BEAUTIFY_FLAG" val=""/>
</p:tagLst>
</file>

<file path=ppt/tags/tag362.xml><?xml version="1.0" encoding="utf-8"?>
<p:tagLst xmlns:p="http://schemas.openxmlformats.org/presentationml/2006/main">
  <p:tag name="AS_UNIQUEID" val="6906"/>
</p:tagLst>
</file>

<file path=ppt/tags/tag363.xml><?xml version="1.0" encoding="utf-8"?>
<p:tagLst xmlns:p="http://schemas.openxmlformats.org/presentationml/2006/main">
  <p:tag name="AS_UNIQUEID" val="6907"/>
</p:tagLst>
</file>

<file path=ppt/tags/tag364.xml><?xml version="1.0" encoding="utf-8"?>
<p:tagLst xmlns:p="http://schemas.openxmlformats.org/presentationml/2006/main">
  <p:tag name="AS_UNIQUEID" val="6908"/>
</p:tagLst>
</file>

<file path=ppt/tags/tag365.xml><?xml version="1.0" encoding="utf-8"?>
<p:tagLst xmlns:p="http://schemas.openxmlformats.org/presentationml/2006/main">
  <p:tag name="AS_UNIQUEID" val="6909"/>
</p:tagLst>
</file>

<file path=ppt/tags/tag366.xml><?xml version="1.0" encoding="utf-8"?>
<p:tagLst xmlns:p="http://schemas.openxmlformats.org/presentationml/2006/main">
  <p:tag name="AS_UNIQUEID" val="6910"/>
  <p:tag name="KSO_WM_BEAUTIFY_FLAG" val=""/>
</p:tagLst>
</file>

<file path=ppt/tags/tag367.xml><?xml version="1.0" encoding="utf-8"?>
<p:tagLst xmlns:p="http://schemas.openxmlformats.org/presentationml/2006/main">
  <p:tag name="AS_UNIQUEID" val="6911"/>
  <p:tag name="KSO_WM_BEAUTIFY_FLAG" val=""/>
</p:tagLst>
</file>

<file path=ppt/tags/tag368.xml><?xml version="1.0" encoding="utf-8"?>
<p:tagLst xmlns:p="http://schemas.openxmlformats.org/presentationml/2006/main">
  <p:tag name="AS_UNIQUEID" val="6912"/>
  <p:tag name="KSO_WM_BEAUTIFY_FLAG" val=""/>
</p:tagLst>
</file>

<file path=ppt/tags/tag369.xml><?xml version="1.0" encoding="utf-8"?>
<p:tagLst xmlns:p="http://schemas.openxmlformats.org/presentationml/2006/main">
  <p:tag name="AS_UNIQUEID" val="6913"/>
  <p:tag name="KSO_WM_BEAUTIFY_FLAG" val=""/>
</p:tagLst>
</file>

<file path=ppt/tags/tag37.xml><?xml version="1.0" encoding="utf-8"?>
<p:tagLst xmlns:p="http://schemas.openxmlformats.org/presentationml/2006/main">
  <p:tag name="AS_UNIQUEID" val="2601"/>
  <p:tag name="PA" val="v5.2.3"/>
</p:tagLst>
</file>

<file path=ppt/tags/tag370.xml><?xml version="1.0" encoding="utf-8"?>
<p:tagLst xmlns:p="http://schemas.openxmlformats.org/presentationml/2006/main">
  <p:tag name="AS_UNIQUEID" val="6914"/>
  <p:tag name="KSO_WM_BEAUTIFY_FLAG" val=""/>
</p:tagLst>
</file>

<file path=ppt/tags/tag371.xml><?xml version="1.0" encoding="utf-8"?>
<p:tagLst xmlns:p="http://schemas.openxmlformats.org/presentationml/2006/main">
  <p:tag name="AS_UNIQUEID" val="6915"/>
  <p:tag name="KSO_WM_BEAUTIFY_FLAG" val=""/>
</p:tagLst>
</file>

<file path=ppt/tags/tag372.xml><?xml version="1.0" encoding="utf-8"?>
<p:tagLst xmlns:p="http://schemas.openxmlformats.org/presentationml/2006/main">
  <p:tag name="AS_UNIQUEID" val="6916"/>
</p:tagLst>
</file>

<file path=ppt/tags/tag373.xml><?xml version="1.0" encoding="utf-8"?>
<p:tagLst xmlns:p="http://schemas.openxmlformats.org/presentationml/2006/main">
  <p:tag name="AS_UNIQUEID" val="6917"/>
  <p:tag name="KSO_WM_BEAUTIFY_FLAG" val=""/>
</p:tagLst>
</file>

<file path=ppt/tags/tag374.xml><?xml version="1.0" encoding="utf-8"?>
<p:tagLst xmlns:p="http://schemas.openxmlformats.org/presentationml/2006/main">
  <p:tag name="AS_UNIQUEID" val="6918"/>
  <p:tag name="KSO_WM_BEAUTIFY_FLAG" val=""/>
</p:tagLst>
</file>

<file path=ppt/tags/tag375.xml><?xml version="1.0" encoding="utf-8"?>
<p:tagLst xmlns:p="http://schemas.openxmlformats.org/presentationml/2006/main">
  <p:tag name="AS_UNIQUEID" val="6919"/>
  <p:tag name="KSO_WM_BEAUTIFY_FLAG" val=""/>
</p:tagLst>
</file>

<file path=ppt/tags/tag376.xml><?xml version="1.0" encoding="utf-8"?>
<p:tagLst xmlns:p="http://schemas.openxmlformats.org/presentationml/2006/main">
  <p:tag name="AS_UNIQUEID" val="6920"/>
  <p:tag name="KSO_WM_BEAUTIFY_FLAG" val=""/>
</p:tagLst>
</file>

<file path=ppt/tags/tag377.xml><?xml version="1.0" encoding="utf-8"?>
<p:tagLst xmlns:p="http://schemas.openxmlformats.org/presentationml/2006/main">
  <p:tag name="AS_UNIQUEID" val="6921"/>
  <p:tag name="KSO_WM_BEAUTIFY_FLAG" val=""/>
</p:tagLst>
</file>

<file path=ppt/tags/tag378.xml><?xml version="1.0" encoding="utf-8"?>
<p:tagLst xmlns:p="http://schemas.openxmlformats.org/presentationml/2006/main">
  <p:tag name="AS_UNIQUEID" val="6922"/>
  <p:tag name="KSO_WM_BEAUTIFY_FLAG" val=""/>
</p:tagLst>
</file>

<file path=ppt/tags/tag379.xml><?xml version="1.0" encoding="utf-8"?>
<p:tagLst xmlns:p="http://schemas.openxmlformats.org/presentationml/2006/main">
  <p:tag name="AS_UNIQUEID" val="6923"/>
</p:tagLst>
</file>

<file path=ppt/tags/tag38.xml><?xml version="1.0" encoding="utf-8"?>
<p:tagLst xmlns:p="http://schemas.openxmlformats.org/presentationml/2006/main">
  <p:tag name="AS_UNIQUEID" val="2602"/>
</p:tagLst>
</file>

<file path=ppt/tags/tag380.xml><?xml version="1.0" encoding="utf-8"?>
<p:tagLst xmlns:p="http://schemas.openxmlformats.org/presentationml/2006/main">
  <p:tag name="AS_UNIQUEID" val="6924"/>
  <p:tag name="KSO_WM_BEAUTIFY_FLAG" val=""/>
</p:tagLst>
</file>

<file path=ppt/tags/tag381.xml><?xml version="1.0" encoding="utf-8"?>
<p:tagLst xmlns:p="http://schemas.openxmlformats.org/presentationml/2006/main">
  <p:tag name="AS_UNIQUEID" val="6925"/>
  <p:tag name="KSO_WM_BEAUTIFY_FLAG" val=""/>
</p:tagLst>
</file>

<file path=ppt/tags/tag382.xml><?xml version="1.0" encoding="utf-8"?>
<p:tagLst xmlns:p="http://schemas.openxmlformats.org/presentationml/2006/main">
  <p:tag name="AS_UNIQUEID" val="6926"/>
  <p:tag name="KSO_WM_BEAUTIFY_FLAG" val=""/>
</p:tagLst>
</file>

<file path=ppt/tags/tag383.xml><?xml version="1.0" encoding="utf-8"?>
<p:tagLst xmlns:p="http://schemas.openxmlformats.org/presentationml/2006/main">
  <p:tag name="AS_UNIQUEID" val="6927"/>
  <p:tag name="KSO_WM_BEAUTIFY_FLAG" val=""/>
</p:tagLst>
</file>

<file path=ppt/tags/tag384.xml><?xml version="1.0" encoding="utf-8"?>
<p:tagLst xmlns:p="http://schemas.openxmlformats.org/presentationml/2006/main">
  <p:tag name="AS_UNIQUEID" val="6928"/>
  <p:tag name="KSO_WM_BEAUTIFY_FLAG" val=""/>
</p:tagLst>
</file>

<file path=ppt/tags/tag385.xml><?xml version="1.0" encoding="utf-8"?>
<p:tagLst xmlns:p="http://schemas.openxmlformats.org/presentationml/2006/main">
  <p:tag name="AS_UNIQUEID" val="6929"/>
  <p:tag name="KSO_WM_BEAUTIFY_FLAG" val=""/>
</p:tagLst>
</file>

<file path=ppt/tags/tag386.xml><?xml version="1.0" encoding="utf-8"?>
<p:tagLst xmlns:p="http://schemas.openxmlformats.org/presentationml/2006/main">
  <p:tag name="AS_UNIQUEID" val="6930"/>
</p:tagLst>
</file>

<file path=ppt/tags/tag387.xml><?xml version="1.0" encoding="utf-8"?>
<p:tagLst xmlns:p="http://schemas.openxmlformats.org/presentationml/2006/main">
  <p:tag name="AS_UNIQUEID" val="6931"/>
  <p:tag name="KSO_WM_BEAUTIFY_FLAG" val=""/>
</p:tagLst>
</file>

<file path=ppt/tags/tag388.xml><?xml version="1.0" encoding="utf-8"?>
<p:tagLst xmlns:p="http://schemas.openxmlformats.org/presentationml/2006/main">
  <p:tag name="AS_UNIQUEID" val="6932"/>
  <p:tag name="KSO_WM_BEAUTIFY_FLAG" val=""/>
</p:tagLst>
</file>

<file path=ppt/tags/tag389.xml><?xml version="1.0" encoding="utf-8"?>
<p:tagLst xmlns:p="http://schemas.openxmlformats.org/presentationml/2006/main">
  <p:tag name="AS_UNIQUEID" val="6933"/>
  <p:tag name="KSO_WM_BEAUTIFY_FLAG" val=""/>
</p:tagLst>
</file>

<file path=ppt/tags/tag39.xml><?xml version="1.0" encoding="utf-8"?>
<p:tagLst xmlns:p="http://schemas.openxmlformats.org/presentationml/2006/main">
  <p:tag name="AS_UNIQUEID" val="2575"/>
</p:tagLst>
</file>

<file path=ppt/tags/tag390.xml><?xml version="1.0" encoding="utf-8"?>
<p:tagLst xmlns:p="http://schemas.openxmlformats.org/presentationml/2006/main">
  <p:tag name="AS_UNIQUEID" val="6934"/>
  <p:tag name="KSO_WM_BEAUTIFY_FLAG" val=""/>
</p:tagLst>
</file>

<file path=ppt/tags/tag391.xml><?xml version="1.0" encoding="utf-8"?>
<p:tagLst xmlns:p="http://schemas.openxmlformats.org/presentationml/2006/main">
  <p:tag name="AS_UNIQUEID" val="6935"/>
  <p:tag name="KSO_WM_BEAUTIFY_FLAG" val=""/>
</p:tagLst>
</file>

<file path=ppt/tags/tag392.xml><?xml version="1.0" encoding="utf-8"?>
<p:tagLst xmlns:p="http://schemas.openxmlformats.org/presentationml/2006/main">
  <p:tag name="AS_UNIQUEID" val="6936"/>
  <p:tag name="KSO_WM_BEAUTIFY_FLAG" val=""/>
</p:tagLst>
</file>

<file path=ppt/tags/tag393.xml><?xml version="1.0" encoding="utf-8"?>
<p:tagLst xmlns:p="http://schemas.openxmlformats.org/presentationml/2006/main">
  <p:tag name="AS_UNIQUEID" val="6937"/>
</p:tagLst>
</file>

<file path=ppt/tags/tag394.xml><?xml version="1.0" encoding="utf-8"?>
<p:tagLst xmlns:p="http://schemas.openxmlformats.org/presentationml/2006/main">
  <p:tag name="AS_UNIQUEID" val="6938"/>
  <p:tag name="KSO_WM_BEAUTIFY_FLAG" val=""/>
</p:tagLst>
</file>

<file path=ppt/tags/tag395.xml><?xml version="1.0" encoding="utf-8"?>
<p:tagLst xmlns:p="http://schemas.openxmlformats.org/presentationml/2006/main">
  <p:tag name="AS_UNIQUEID" val="6939"/>
  <p:tag name="KSO_WM_BEAUTIFY_FLAG" val=""/>
</p:tagLst>
</file>

<file path=ppt/tags/tag396.xml><?xml version="1.0" encoding="utf-8"?>
<p:tagLst xmlns:p="http://schemas.openxmlformats.org/presentationml/2006/main">
  <p:tag name="AS_UNIQUEID" val="6940"/>
  <p:tag name="KSO_WM_BEAUTIFY_FLAG" val=""/>
</p:tagLst>
</file>

<file path=ppt/tags/tag397.xml><?xml version="1.0" encoding="utf-8"?>
<p:tagLst xmlns:p="http://schemas.openxmlformats.org/presentationml/2006/main">
  <p:tag name="AS_UNIQUEID" val="6941"/>
  <p:tag name="KSO_WM_BEAUTIFY_FLAG" val=""/>
</p:tagLst>
</file>

<file path=ppt/tags/tag398.xml><?xml version="1.0" encoding="utf-8"?>
<p:tagLst xmlns:p="http://schemas.openxmlformats.org/presentationml/2006/main">
  <p:tag name="AS_UNIQUEID" val="6942"/>
  <p:tag name="KSO_WM_BEAUTIFY_FLAG" val=""/>
</p:tagLst>
</file>

<file path=ppt/tags/tag399.xml><?xml version="1.0" encoding="utf-8"?>
<p:tagLst xmlns:p="http://schemas.openxmlformats.org/presentationml/2006/main">
  <p:tag name="AS_UNIQUEID" val="6943"/>
  <p:tag name="KSO_WM_BEAUTIFY_FLAG" val=""/>
</p:tagLst>
</file>

<file path=ppt/tags/tag4.xml><?xml version="1.0" encoding="utf-8"?>
<p:tagLst xmlns:p="http://schemas.openxmlformats.org/presentationml/2006/main">
  <p:tag name="AS_UNIQUEID" val="5469"/>
  <p:tag name="KSO_WM_BEAUTIFY_FLAG" val="#wm#"/>
  <p:tag name="KSO_WM_TAG_VERSION" val="1.0"/>
  <p:tag name="KSO_WM_UNIT_COMPATIBLE" val="0"/>
  <p:tag name="KSO_WM_UNIT_DIAGRAM_ISNUMVISUAL" val="0"/>
  <p:tag name="KSO_WM_UNIT_DIAGRAM_ISREFERUNIT" val="0"/>
  <p:tag name="KSO_WM_UNIT_HIGHLIGHT" val="0"/>
  <p:tag name="KSO_WM_UNIT_ID" val="_8*i*3"/>
  <p:tag name="KSO_WM_UNIT_INDEX" val="3"/>
  <p:tag name="KSO_WM_UNIT_LAYERLEVEL" val="1"/>
  <p:tag name="KSO_WM_UNIT_TYPE" val="i"/>
</p:tagLst>
</file>

<file path=ppt/tags/tag40.xml><?xml version="1.0" encoding="utf-8"?>
<p:tagLst xmlns:p="http://schemas.openxmlformats.org/presentationml/2006/main">
  <p:tag name="KSO_WM_UNIT_PLACING_PICTURE_USER_VIEWPORT" val="{&quot;height&quot;:1457.8299212598424,&quot;width&quot;:2721.259842519685}"/>
</p:tagLst>
</file>

<file path=ppt/tags/tag400.xml><?xml version="1.0" encoding="utf-8"?>
<p:tagLst xmlns:p="http://schemas.openxmlformats.org/presentationml/2006/main">
  <p:tag name="AS_UNIQUEID" val="6944"/>
  <p:tag name="KSO_WM_BEAUTIFY_FLAG" val=""/>
</p:tagLst>
</file>

<file path=ppt/tags/tag401.xml><?xml version="1.0" encoding="utf-8"?>
<p:tagLst xmlns:p="http://schemas.openxmlformats.org/presentationml/2006/main">
  <p:tag name="AS_UNIQUEID" val="6945"/>
</p:tagLst>
</file>

<file path=ppt/tags/tag402.xml><?xml version="1.0" encoding="utf-8"?>
<p:tagLst xmlns:p="http://schemas.openxmlformats.org/presentationml/2006/main">
  <p:tag name="AS_UNIQUEID" val="6946"/>
</p:tagLst>
</file>

<file path=ppt/tags/tag403.xml><?xml version="1.0" encoding="utf-8"?>
<p:tagLst xmlns:p="http://schemas.openxmlformats.org/presentationml/2006/main">
  <p:tag name="AS_UNIQUEID" val="6947"/>
  <p:tag name="KSO_WM_BEAUTIFY_FLAG" val=""/>
</p:tagLst>
</file>

<file path=ppt/tags/tag404.xml><?xml version="1.0" encoding="utf-8"?>
<p:tagLst xmlns:p="http://schemas.openxmlformats.org/presentationml/2006/main">
  <p:tag name="AS_UNIQUEID" val="6948"/>
  <p:tag name="KSO_WM_BEAUTIFY_FLAG" val=""/>
</p:tagLst>
</file>

<file path=ppt/tags/tag405.xml><?xml version="1.0" encoding="utf-8"?>
<p:tagLst xmlns:p="http://schemas.openxmlformats.org/presentationml/2006/main">
  <p:tag name="AS_UNIQUEID" val="6949"/>
  <p:tag name="KSO_WM_BEAUTIFY_FLAG" val=""/>
</p:tagLst>
</file>

<file path=ppt/tags/tag406.xml><?xml version="1.0" encoding="utf-8"?>
<p:tagLst xmlns:p="http://schemas.openxmlformats.org/presentationml/2006/main">
  <p:tag name="AS_UNIQUEID" val="6950"/>
  <p:tag name="KSO_WM_BEAUTIFY_FLAG" val=""/>
</p:tagLst>
</file>

<file path=ppt/tags/tag407.xml><?xml version="1.0" encoding="utf-8"?>
<p:tagLst xmlns:p="http://schemas.openxmlformats.org/presentationml/2006/main">
  <p:tag name="AS_UNIQUEID" val="6951"/>
  <p:tag name="KSO_WM_BEAUTIFY_FLAG" val=""/>
</p:tagLst>
</file>

<file path=ppt/tags/tag408.xml><?xml version="1.0" encoding="utf-8"?>
<p:tagLst xmlns:p="http://schemas.openxmlformats.org/presentationml/2006/main">
  <p:tag name="AS_UNIQUEID" val="6952"/>
  <p:tag name="KSO_WM_BEAUTIFY_FLAG" val=""/>
</p:tagLst>
</file>

<file path=ppt/tags/tag409.xml><?xml version="1.0" encoding="utf-8"?>
<p:tagLst xmlns:p="http://schemas.openxmlformats.org/presentationml/2006/main">
  <p:tag name="AS_UNIQUEID" val="6953"/>
</p:tagLst>
</file>

<file path=ppt/tags/tag41.xml><?xml version="1.0" encoding="utf-8"?>
<p:tagLst xmlns:p="http://schemas.openxmlformats.org/presentationml/2006/main">
  <p:tag name="KSO_WM_UNIT_PLACING_PICTURE_USER_VIEWPORT" val="{&quot;height&quot;:0,&quot;width&quot;:15820}"/>
</p:tagLst>
</file>

<file path=ppt/tags/tag410.xml><?xml version="1.0" encoding="utf-8"?>
<p:tagLst xmlns:p="http://schemas.openxmlformats.org/presentationml/2006/main">
  <p:tag name="AS_UNIQUEID" val="6954"/>
  <p:tag name="KSO_WM_BEAUTIFY_FLAG" val=""/>
</p:tagLst>
</file>

<file path=ppt/tags/tag411.xml><?xml version="1.0" encoding="utf-8"?>
<p:tagLst xmlns:p="http://schemas.openxmlformats.org/presentationml/2006/main">
  <p:tag name="AS_UNIQUEID" val="6955"/>
  <p:tag name="KSO_WM_BEAUTIFY_FLAG" val=""/>
</p:tagLst>
</file>

<file path=ppt/tags/tag412.xml><?xml version="1.0" encoding="utf-8"?>
<p:tagLst xmlns:p="http://schemas.openxmlformats.org/presentationml/2006/main">
  <p:tag name="AS_UNIQUEID" val="6956"/>
  <p:tag name="KSO_WM_BEAUTIFY_FLAG" val=""/>
</p:tagLst>
</file>

<file path=ppt/tags/tag413.xml><?xml version="1.0" encoding="utf-8"?>
<p:tagLst xmlns:p="http://schemas.openxmlformats.org/presentationml/2006/main">
  <p:tag name="AS_UNIQUEID" val="6957"/>
  <p:tag name="KSO_WM_BEAUTIFY_FLAG" val=""/>
</p:tagLst>
</file>

<file path=ppt/tags/tag414.xml><?xml version="1.0" encoding="utf-8"?>
<p:tagLst xmlns:p="http://schemas.openxmlformats.org/presentationml/2006/main">
  <p:tag name="AS_UNIQUEID" val="6958"/>
  <p:tag name="KSO_WM_BEAUTIFY_FLAG" val=""/>
</p:tagLst>
</file>

<file path=ppt/tags/tag415.xml><?xml version="1.0" encoding="utf-8"?>
<p:tagLst xmlns:p="http://schemas.openxmlformats.org/presentationml/2006/main">
  <p:tag name="AS_UNIQUEID" val="6959"/>
  <p:tag name="KSO_WM_BEAUTIFY_FLAG" val=""/>
</p:tagLst>
</file>

<file path=ppt/tags/tag416.xml><?xml version="1.0" encoding="utf-8"?>
<p:tagLst xmlns:p="http://schemas.openxmlformats.org/presentationml/2006/main">
  <p:tag name="AS_UNIQUEID" val="6960"/>
</p:tagLst>
</file>

<file path=ppt/tags/tag417.xml><?xml version="1.0" encoding="utf-8"?>
<p:tagLst xmlns:p="http://schemas.openxmlformats.org/presentationml/2006/main">
  <p:tag name="AS_UNIQUEID" val="6961"/>
  <p:tag name="KSO_WM_BEAUTIFY_FLAG" val=""/>
</p:tagLst>
</file>

<file path=ppt/tags/tag418.xml><?xml version="1.0" encoding="utf-8"?>
<p:tagLst xmlns:p="http://schemas.openxmlformats.org/presentationml/2006/main">
  <p:tag name="AS_UNIQUEID" val="6962"/>
  <p:tag name="KSO_WM_BEAUTIFY_FLAG" val=""/>
</p:tagLst>
</file>

<file path=ppt/tags/tag419.xml><?xml version="1.0" encoding="utf-8"?>
<p:tagLst xmlns:p="http://schemas.openxmlformats.org/presentationml/2006/main">
  <p:tag name="AS_UNIQUEID" val="6963"/>
  <p:tag name="KSO_WM_BEAUTIFY_FLAG" val=""/>
</p:tagLst>
</file>

<file path=ppt/tags/tag42.xml><?xml version="1.0" encoding="utf-8"?>
<p:tagLst xmlns:p="http://schemas.openxmlformats.org/presentationml/2006/main">
  <p:tag name="AS_UNIQUEID" val="5424"/>
</p:tagLst>
</file>

<file path=ppt/tags/tag420.xml><?xml version="1.0" encoding="utf-8"?>
<p:tagLst xmlns:p="http://schemas.openxmlformats.org/presentationml/2006/main">
  <p:tag name="AS_UNIQUEID" val="6964"/>
  <p:tag name="KSO_WM_BEAUTIFY_FLAG" val=""/>
</p:tagLst>
</file>

<file path=ppt/tags/tag421.xml><?xml version="1.0" encoding="utf-8"?>
<p:tagLst xmlns:p="http://schemas.openxmlformats.org/presentationml/2006/main">
  <p:tag name="AS_UNIQUEID" val="6965"/>
  <p:tag name="KSO_WM_BEAUTIFY_FLAG" val=""/>
</p:tagLst>
</file>

<file path=ppt/tags/tag422.xml><?xml version="1.0" encoding="utf-8"?>
<p:tagLst xmlns:p="http://schemas.openxmlformats.org/presentationml/2006/main">
  <p:tag name="AS_UNIQUEID" val="6966"/>
  <p:tag name="KSO_WM_BEAUTIFY_FLAG" val=""/>
</p:tagLst>
</file>

<file path=ppt/tags/tag423.xml><?xml version="1.0" encoding="utf-8"?>
<p:tagLst xmlns:p="http://schemas.openxmlformats.org/presentationml/2006/main">
  <p:tag name="AS_UNIQUEID" val="6967"/>
</p:tagLst>
</file>

<file path=ppt/tags/tag424.xml><?xml version="1.0" encoding="utf-8"?>
<p:tagLst xmlns:p="http://schemas.openxmlformats.org/presentationml/2006/main">
  <p:tag name="AS_UNIQUEID" val="6968"/>
  <p:tag name="KSO_WM_BEAUTIFY_FLAG" val=""/>
</p:tagLst>
</file>

<file path=ppt/tags/tag425.xml><?xml version="1.0" encoding="utf-8"?>
<p:tagLst xmlns:p="http://schemas.openxmlformats.org/presentationml/2006/main">
  <p:tag name="AS_UNIQUEID" val="6969"/>
  <p:tag name="KSO_WM_BEAUTIFY_FLAG" val=""/>
</p:tagLst>
</file>

<file path=ppt/tags/tag426.xml><?xml version="1.0" encoding="utf-8"?>
<p:tagLst xmlns:p="http://schemas.openxmlformats.org/presentationml/2006/main">
  <p:tag name="AS_UNIQUEID" val="6970"/>
  <p:tag name="KSO_WM_BEAUTIFY_FLAG" val=""/>
</p:tagLst>
</file>

<file path=ppt/tags/tag427.xml><?xml version="1.0" encoding="utf-8"?>
<p:tagLst xmlns:p="http://schemas.openxmlformats.org/presentationml/2006/main">
  <p:tag name="AS_UNIQUEID" val="6971"/>
  <p:tag name="KSO_WM_BEAUTIFY_FLAG" val=""/>
</p:tagLst>
</file>

<file path=ppt/tags/tag428.xml><?xml version="1.0" encoding="utf-8"?>
<p:tagLst xmlns:p="http://schemas.openxmlformats.org/presentationml/2006/main">
  <p:tag name="AS_UNIQUEID" val="6972"/>
  <p:tag name="KSO_WM_BEAUTIFY_FLAG" val=""/>
</p:tagLst>
</file>

<file path=ppt/tags/tag429.xml><?xml version="1.0" encoding="utf-8"?>
<p:tagLst xmlns:p="http://schemas.openxmlformats.org/presentationml/2006/main">
  <p:tag name="AS_UNIQUEID" val="6973"/>
  <p:tag name="KSO_WM_BEAUTIFY_FLAG" val=""/>
</p:tagLst>
</file>

<file path=ppt/tags/tag43.xml><?xml version="1.0" encoding="utf-8"?>
<p:tagLst xmlns:p="http://schemas.openxmlformats.org/presentationml/2006/main">
  <p:tag name="AS_UNIQUEID" val="5425"/>
</p:tagLst>
</file>

<file path=ppt/tags/tag430.xml><?xml version="1.0" encoding="utf-8"?>
<p:tagLst xmlns:p="http://schemas.openxmlformats.org/presentationml/2006/main">
  <p:tag name="AS_UNIQUEID" val="6974"/>
</p:tagLst>
</file>

<file path=ppt/tags/tag431.xml><?xml version="1.0" encoding="utf-8"?>
<p:tagLst xmlns:p="http://schemas.openxmlformats.org/presentationml/2006/main">
  <p:tag name="AS_UNIQUEID" val="6975"/>
  <p:tag name="KSO_WM_BEAUTIFY_FLAG" val=""/>
</p:tagLst>
</file>

<file path=ppt/tags/tag432.xml><?xml version="1.0" encoding="utf-8"?>
<p:tagLst xmlns:p="http://schemas.openxmlformats.org/presentationml/2006/main">
  <p:tag name="AS_UNIQUEID" val="6976"/>
  <p:tag name="KSO_WM_BEAUTIFY_FLAG" val=""/>
</p:tagLst>
</file>

<file path=ppt/tags/tag433.xml><?xml version="1.0" encoding="utf-8"?>
<p:tagLst xmlns:p="http://schemas.openxmlformats.org/presentationml/2006/main">
  <p:tag name="AS_UNIQUEID" val="6977"/>
  <p:tag name="KSO_WM_BEAUTIFY_FLAG" val=""/>
</p:tagLst>
</file>

<file path=ppt/tags/tag434.xml><?xml version="1.0" encoding="utf-8"?>
<p:tagLst xmlns:p="http://schemas.openxmlformats.org/presentationml/2006/main">
  <p:tag name="AS_UNIQUEID" val="6978"/>
  <p:tag name="KSO_WM_BEAUTIFY_FLAG" val=""/>
</p:tagLst>
</file>

<file path=ppt/tags/tag435.xml><?xml version="1.0" encoding="utf-8"?>
<p:tagLst xmlns:p="http://schemas.openxmlformats.org/presentationml/2006/main">
  <p:tag name="AS_UNIQUEID" val="6979"/>
  <p:tag name="KSO_WM_BEAUTIFY_FLAG" val=""/>
</p:tagLst>
</file>

<file path=ppt/tags/tag436.xml><?xml version="1.0" encoding="utf-8"?>
<p:tagLst xmlns:p="http://schemas.openxmlformats.org/presentationml/2006/main">
  <p:tag name="AS_UNIQUEID" val="6980"/>
  <p:tag name="KSO_WM_BEAUTIFY_FLAG" val=""/>
</p:tagLst>
</file>

<file path=ppt/tags/tag437.xml><?xml version="1.0" encoding="utf-8"?>
<p:tagLst xmlns:p="http://schemas.openxmlformats.org/presentationml/2006/main">
  <p:tag name="AS_UNIQUEID" val="6981"/>
</p:tagLst>
</file>

<file path=ppt/tags/tag438.xml><?xml version="1.0" encoding="utf-8"?>
<p:tagLst xmlns:p="http://schemas.openxmlformats.org/presentationml/2006/main">
  <p:tag name="AS_UNIQUEID" val="6982"/>
</p:tagLst>
</file>

<file path=ppt/tags/tag439.xml><?xml version="1.0" encoding="utf-8"?>
<p:tagLst xmlns:p="http://schemas.openxmlformats.org/presentationml/2006/main">
  <p:tag name="AS_UNIQUEID" val="6983"/>
  <p:tag name="KSO_WM_BEAUTIFY_FLAG" val=""/>
</p:tagLst>
</file>

<file path=ppt/tags/tag44.xml><?xml version="1.0" encoding="utf-8"?>
<p:tagLst xmlns:p="http://schemas.openxmlformats.org/presentationml/2006/main">
  <p:tag name="AS_UNIQUEID" val="5426"/>
  <p:tag name="KSO_WM_UNIT_TABLE_BEAUTIFY" val="smartTable{77522db2-e769-4793-b800-f1a1eaef9acd}"/>
</p:tagLst>
</file>

<file path=ppt/tags/tag440.xml><?xml version="1.0" encoding="utf-8"?>
<p:tagLst xmlns:p="http://schemas.openxmlformats.org/presentationml/2006/main">
  <p:tag name="AS_UNIQUEID" val="6984"/>
  <p:tag name="KSO_WM_BEAUTIFY_FLAG" val=""/>
</p:tagLst>
</file>

<file path=ppt/tags/tag441.xml><?xml version="1.0" encoding="utf-8"?>
<p:tagLst xmlns:p="http://schemas.openxmlformats.org/presentationml/2006/main">
  <p:tag name="AS_UNIQUEID" val="6985"/>
  <p:tag name="KSO_WM_BEAUTIFY_FLAG" val=""/>
</p:tagLst>
</file>

<file path=ppt/tags/tag442.xml><?xml version="1.0" encoding="utf-8"?>
<p:tagLst xmlns:p="http://schemas.openxmlformats.org/presentationml/2006/main">
  <p:tag name="AS_UNIQUEID" val="6986"/>
  <p:tag name="KSO_WM_BEAUTIFY_FLAG" val=""/>
</p:tagLst>
</file>

<file path=ppt/tags/tag443.xml><?xml version="1.0" encoding="utf-8"?>
<p:tagLst xmlns:p="http://schemas.openxmlformats.org/presentationml/2006/main">
  <p:tag name="AS_UNIQUEID" val="6987"/>
  <p:tag name="KSO_WM_BEAUTIFY_FLAG" val=""/>
</p:tagLst>
</file>

<file path=ppt/tags/tag444.xml><?xml version="1.0" encoding="utf-8"?>
<p:tagLst xmlns:p="http://schemas.openxmlformats.org/presentationml/2006/main">
  <p:tag name="AS_UNIQUEID" val="6988"/>
  <p:tag name="KSO_WM_BEAUTIFY_FLAG" val=""/>
</p:tagLst>
</file>

<file path=ppt/tags/tag445.xml><?xml version="1.0" encoding="utf-8"?>
<p:tagLst xmlns:p="http://schemas.openxmlformats.org/presentationml/2006/main">
  <p:tag name="AS_UNIQUEID" val="6989"/>
</p:tagLst>
</file>

<file path=ppt/tags/tag446.xml><?xml version="1.0" encoding="utf-8"?>
<p:tagLst xmlns:p="http://schemas.openxmlformats.org/presentationml/2006/main">
  <p:tag name="AS_UNIQUEID" val="6990"/>
  <p:tag name="KSO_WM_BEAUTIFY_FLAG" val=""/>
</p:tagLst>
</file>

<file path=ppt/tags/tag447.xml><?xml version="1.0" encoding="utf-8"?>
<p:tagLst xmlns:p="http://schemas.openxmlformats.org/presentationml/2006/main">
  <p:tag name="AS_UNIQUEID" val="6991"/>
  <p:tag name="KSO_WM_BEAUTIFY_FLAG" val=""/>
</p:tagLst>
</file>

<file path=ppt/tags/tag448.xml><?xml version="1.0" encoding="utf-8"?>
<p:tagLst xmlns:p="http://schemas.openxmlformats.org/presentationml/2006/main">
  <p:tag name="AS_UNIQUEID" val="6992"/>
  <p:tag name="KSO_WM_BEAUTIFY_FLAG" val=""/>
</p:tagLst>
</file>

<file path=ppt/tags/tag449.xml><?xml version="1.0" encoding="utf-8"?>
<p:tagLst xmlns:p="http://schemas.openxmlformats.org/presentationml/2006/main">
  <p:tag name="AS_UNIQUEID" val="6993"/>
  <p:tag name="KSO_WM_BEAUTIFY_FLAG" val=""/>
</p:tagLst>
</file>

<file path=ppt/tags/tag45.xml><?xml version="1.0" encoding="utf-8"?>
<p:tagLst xmlns:p="http://schemas.openxmlformats.org/presentationml/2006/main">
  <p:tag name="AS_UNIQUEID" val="5427"/>
</p:tagLst>
</file>

<file path=ppt/tags/tag450.xml><?xml version="1.0" encoding="utf-8"?>
<p:tagLst xmlns:p="http://schemas.openxmlformats.org/presentationml/2006/main">
  <p:tag name="AS_UNIQUEID" val="6994"/>
  <p:tag name="KSO_WM_BEAUTIFY_FLAG" val=""/>
</p:tagLst>
</file>

<file path=ppt/tags/tag451.xml><?xml version="1.0" encoding="utf-8"?>
<p:tagLst xmlns:p="http://schemas.openxmlformats.org/presentationml/2006/main">
  <p:tag name="AS_UNIQUEID" val="6995"/>
  <p:tag name="KSO_WM_BEAUTIFY_FLAG" val=""/>
</p:tagLst>
</file>

<file path=ppt/tags/tag452.xml><?xml version="1.0" encoding="utf-8"?>
<p:tagLst xmlns:p="http://schemas.openxmlformats.org/presentationml/2006/main">
  <p:tag name="AS_UNIQUEID" val="6996"/>
</p:tagLst>
</file>

<file path=ppt/tags/tag453.xml><?xml version="1.0" encoding="utf-8"?>
<p:tagLst xmlns:p="http://schemas.openxmlformats.org/presentationml/2006/main">
  <p:tag name="AS_UNIQUEID" val="6997"/>
  <p:tag name="KSO_WM_BEAUTIFY_FLAG" val=""/>
</p:tagLst>
</file>

<file path=ppt/tags/tag454.xml><?xml version="1.0" encoding="utf-8"?>
<p:tagLst xmlns:p="http://schemas.openxmlformats.org/presentationml/2006/main">
  <p:tag name="AS_UNIQUEID" val="6998"/>
  <p:tag name="KSO_WM_BEAUTIFY_FLAG" val=""/>
</p:tagLst>
</file>

<file path=ppt/tags/tag455.xml><?xml version="1.0" encoding="utf-8"?>
<p:tagLst xmlns:p="http://schemas.openxmlformats.org/presentationml/2006/main">
  <p:tag name="AS_UNIQUEID" val="6999"/>
  <p:tag name="KSO_WM_BEAUTIFY_FLAG" val=""/>
</p:tagLst>
</file>

<file path=ppt/tags/tag456.xml><?xml version="1.0" encoding="utf-8"?>
<p:tagLst xmlns:p="http://schemas.openxmlformats.org/presentationml/2006/main">
  <p:tag name="AS_UNIQUEID" val="7000"/>
  <p:tag name="KSO_WM_BEAUTIFY_FLAG" val=""/>
</p:tagLst>
</file>

<file path=ppt/tags/tag457.xml><?xml version="1.0" encoding="utf-8"?>
<p:tagLst xmlns:p="http://schemas.openxmlformats.org/presentationml/2006/main">
  <p:tag name="AS_UNIQUEID" val="7001"/>
  <p:tag name="KSO_WM_BEAUTIFY_FLAG" val=""/>
</p:tagLst>
</file>

<file path=ppt/tags/tag458.xml><?xml version="1.0" encoding="utf-8"?>
<p:tagLst xmlns:p="http://schemas.openxmlformats.org/presentationml/2006/main">
  <p:tag name="AS_UNIQUEID" val="7002"/>
  <p:tag name="KSO_WM_BEAUTIFY_FLAG" val=""/>
</p:tagLst>
</file>

<file path=ppt/tags/tag459.xml><?xml version="1.0" encoding="utf-8"?>
<p:tagLst xmlns:p="http://schemas.openxmlformats.org/presentationml/2006/main">
  <p:tag name="AS_UNIQUEID" val="7003"/>
</p:tagLst>
</file>

<file path=ppt/tags/tag46.xml><?xml version="1.0" encoding="utf-8"?>
<p:tagLst xmlns:p="http://schemas.openxmlformats.org/presentationml/2006/main">
  <p:tag name="AS_UNIQUEID" val="5428"/>
</p:tagLst>
</file>

<file path=ppt/tags/tag460.xml><?xml version="1.0" encoding="utf-8"?>
<p:tagLst xmlns:p="http://schemas.openxmlformats.org/presentationml/2006/main">
  <p:tag name="AS_UNIQUEID" val="7004"/>
  <p:tag name="KSO_WM_BEAUTIFY_FLAG" val=""/>
</p:tagLst>
</file>

<file path=ppt/tags/tag461.xml><?xml version="1.0" encoding="utf-8"?>
<p:tagLst xmlns:p="http://schemas.openxmlformats.org/presentationml/2006/main">
  <p:tag name="AS_UNIQUEID" val="7005"/>
  <p:tag name="KSO_WM_BEAUTIFY_FLAG" val=""/>
</p:tagLst>
</file>

<file path=ppt/tags/tag462.xml><?xml version="1.0" encoding="utf-8"?>
<p:tagLst xmlns:p="http://schemas.openxmlformats.org/presentationml/2006/main">
  <p:tag name="AS_UNIQUEID" val="7006"/>
  <p:tag name="KSO_WM_BEAUTIFY_FLAG" val=""/>
</p:tagLst>
</file>

<file path=ppt/tags/tag463.xml><?xml version="1.0" encoding="utf-8"?>
<p:tagLst xmlns:p="http://schemas.openxmlformats.org/presentationml/2006/main">
  <p:tag name="AS_UNIQUEID" val="7007"/>
  <p:tag name="KSO_WM_BEAUTIFY_FLAG" val=""/>
</p:tagLst>
</file>

<file path=ppt/tags/tag464.xml><?xml version="1.0" encoding="utf-8"?>
<p:tagLst xmlns:p="http://schemas.openxmlformats.org/presentationml/2006/main">
  <p:tag name="AS_UNIQUEID" val="7008"/>
  <p:tag name="KSO_WM_BEAUTIFY_FLAG" val=""/>
</p:tagLst>
</file>

<file path=ppt/tags/tag465.xml><?xml version="1.0" encoding="utf-8"?>
<p:tagLst xmlns:p="http://schemas.openxmlformats.org/presentationml/2006/main">
  <p:tag name="AS_UNIQUEID" val="7009"/>
  <p:tag name="KSO_WM_BEAUTIFY_FLAG" val=""/>
</p:tagLst>
</file>

<file path=ppt/tags/tag466.xml><?xml version="1.0" encoding="utf-8"?>
<p:tagLst xmlns:p="http://schemas.openxmlformats.org/presentationml/2006/main">
  <p:tag name="AS_UNIQUEID" val="7010"/>
</p:tagLst>
</file>

<file path=ppt/tags/tag467.xml><?xml version="1.0" encoding="utf-8"?>
<p:tagLst xmlns:p="http://schemas.openxmlformats.org/presentationml/2006/main">
  <p:tag name="AS_UNIQUEID" val="7011"/>
  <p:tag name="KSO_WM_BEAUTIFY_FLAG" val=""/>
</p:tagLst>
</file>

<file path=ppt/tags/tag468.xml><?xml version="1.0" encoding="utf-8"?>
<p:tagLst xmlns:p="http://schemas.openxmlformats.org/presentationml/2006/main">
  <p:tag name="AS_UNIQUEID" val="7012"/>
  <p:tag name="KSO_WM_BEAUTIFY_FLAG" val=""/>
</p:tagLst>
</file>

<file path=ppt/tags/tag469.xml><?xml version="1.0" encoding="utf-8"?>
<p:tagLst xmlns:p="http://schemas.openxmlformats.org/presentationml/2006/main">
  <p:tag name="AS_UNIQUEID" val="7013"/>
  <p:tag name="KSO_WM_BEAUTIFY_FLAG" val=""/>
</p:tagLst>
</file>

<file path=ppt/tags/tag47.xml><?xml version="1.0" encoding="utf-8"?>
<p:tagLst xmlns:p="http://schemas.openxmlformats.org/presentationml/2006/main">
  <p:tag name="AS_UNIQUEID" val="5429"/>
</p:tagLst>
</file>

<file path=ppt/tags/tag470.xml><?xml version="1.0" encoding="utf-8"?>
<p:tagLst xmlns:p="http://schemas.openxmlformats.org/presentationml/2006/main">
  <p:tag name="AS_UNIQUEID" val="7014"/>
  <p:tag name="KSO_WM_BEAUTIFY_FLAG" val=""/>
</p:tagLst>
</file>

<file path=ppt/tags/tag471.xml><?xml version="1.0" encoding="utf-8"?>
<p:tagLst xmlns:p="http://schemas.openxmlformats.org/presentationml/2006/main">
  <p:tag name="AS_UNIQUEID" val="7015"/>
  <p:tag name="KSO_WM_BEAUTIFY_FLAG" val=""/>
</p:tagLst>
</file>

<file path=ppt/tags/tag472.xml><?xml version="1.0" encoding="utf-8"?>
<p:tagLst xmlns:p="http://schemas.openxmlformats.org/presentationml/2006/main">
  <p:tag name="AS_UNIQUEID" val="7016"/>
  <p:tag name="KSO_WM_BEAUTIFY_FLAG" val=""/>
</p:tagLst>
</file>

<file path=ppt/tags/tag473.xml><?xml version="1.0" encoding="utf-8"?>
<p:tagLst xmlns:p="http://schemas.openxmlformats.org/presentationml/2006/main">
  <p:tag name="AS_UNIQUEID" val="7017"/>
  <p:tag name="KSO_WM_BEAUTIFY_FLAG" val=""/>
</p:tagLst>
</file>

<file path=ppt/tags/tag474.xml><?xml version="1.0" encoding="utf-8"?>
<p:tagLst xmlns:p="http://schemas.openxmlformats.org/presentationml/2006/main">
  <p:tag name="AS_UNIQUEID" val="7018"/>
  <p:tag name="KSO_WM_BEAUTIFY_FLAG" val=""/>
</p:tagLst>
</file>

<file path=ppt/tags/tag475.xml><?xml version="1.0" encoding="utf-8"?>
<p:tagLst xmlns:p="http://schemas.openxmlformats.org/presentationml/2006/main">
  <p:tag name="AS_UNIQUEID" val="7019"/>
  <p:tag name="KSO_WM_BEAUTIFY_FLAG" val=""/>
</p:tagLst>
</file>

<file path=ppt/tags/tag476.xml><?xml version="1.0" encoding="utf-8"?>
<p:tagLst xmlns:p="http://schemas.openxmlformats.org/presentationml/2006/main">
  <p:tag name="AS_UNIQUEID" val="7020"/>
  <p:tag name="KSO_WM_BEAUTIFY_FLAG" val=""/>
</p:tagLst>
</file>

<file path=ppt/tags/tag477.xml><?xml version="1.0" encoding="utf-8"?>
<p:tagLst xmlns:p="http://schemas.openxmlformats.org/presentationml/2006/main">
  <p:tag name="AS_UNIQUEID" val="7021"/>
  <p:tag name="KSO_WM_BEAUTIFY_FLAG" val=""/>
</p:tagLst>
</file>

<file path=ppt/tags/tag478.xml><?xml version="1.0" encoding="utf-8"?>
<p:tagLst xmlns:p="http://schemas.openxmlformats.org/presentationml/2006/main">
  <p:tag name="AS_UNIQUEID" val="7022"/>
</p:tagLst>
</file>

<file path=ppt/tags/tag479.xml><?xml version="1.0" encoding="utf-8"?>
<p:tagLst xmlns:p="http://schemas.openxmlformats.org/presentationml/2006/main">
  <p:tag name="AS_UNIQUEID" val="7023"/>
  <p:tag name="KSO_WM_BEAUTIFY_FLAG" val=""/>
</p:tagLst>
</file>

<file path=ppt/tags/tag48.xml><?xml version="1.0" encoding="utf-8"?>
<p:tagLst xmlns:p="http://schemas.openxmlformats.org/presentationml/2006/main">
  <p:tag name="AS_UNIQUEID" val="5430"/>
</p:tagLst>
</file>

<file path=ppt/tags/tag480.xml><?xml version="1.0" encoding="utf-8"?>
<p:tagLst xmlns:p="http://schemas.openxmlformats.org/presentationml/2006/main">
  <p:tag name="AS_UNIQUEID" val="7024"/>
</p:tagLst>
</file>

<file path=ppt/tags/tag481.xml><?xml version="1.0" encoding="utf-8"?>
<p:tagLst xmlns:p="http://schemas.openxmlformats.org/presentationml/2006/main">
  <p:tag name="AS_UNIQUEID" val="7025"/>
  <p:tag name="KSO_WM_BEAUTIFY_FLAG" val=""/>
</p:tagLst>
</file>

<file path=ppt/tags/tag482.xml><?xml version="1.0" encoding="utf-8"?>
<p:tagLst xmlns:p="http://schemas.openxmlformats.org/presentationml/2006/main">
  <p:tag name="AS_UNIQUEID" val="7026"/>
  <p:tag name="KSO_WM_BEAUTIFY_FLAG" val=""/>
</p:tagLst>
</file>

<file path=ppt/tags/tag483.xml><?xml version="1.0" encoding="utf-8"?>
<p:tagLst xmlns:p="http://schemas.openxmlformats.org/presentationml/2006/main">
  <p:tag name="AS_UNIQUEID" val="7027"/>
</p:tagLst>
</file>

<file path=ppt/tags/tag484.xml><?xml version="1.0" encoding="utf-8"?>
<p:tagLst xmlns:p="http://schemas.openxmlformats.org/presentationml/2006/main">
  <p:tag name="AS_UNIQUEID" val="7028"/>
  <p:tag name="KSO_WM_BEAUTIFY_FLAG" val=""/>
</p:tagLst>
</file>

<file path=ppt/tags/tag485.xml><?xml version="1.0" encoding="utf-8"?>
<p:tagLst xmlns:p="http://schemas.openxmlformats.org/presentationml/2006/main">
  <p:tag name="AS_UNIQUEID" val="7029"/>
  <p:tag name="KSO_WM_BEAUTIFY_FLAG" val=""/>
</p:tagLst>
</file>

<file path=ppt/tags/tag486.xml><?xml version="1.0" encoding="utf-8"?>
<p:tagLst xmlns:p="http://schemas.openxmlformats.org/presentationml/2006/main">
  <p:tag name="AS_UNIQUEID" val="7030"/>
  <p:tag name="KSO_WM_BEAUTIFY_FLAG" val=""/>
</p:tagLst>
</file>

<file path=ppt/tags/tag487.xml><?xml version="1.0" encoding="utf-8"?>
<p:tagLst xmlns:p="http://schemas.openxmlformats.org/presentationml/2006/main">
  <p:tag name="AS_UNIQUEID" val="7031"/>
  <p:tag name="KSO_WM_BEAUTIFY_FLAG" val=""/>
</p:tagLst>
</file>

<file path=ppt/tags/tag488.xml><?xml version="1.0" encoding="utf-8"?>
<p:tagLst xmlns:p="http://schemas.openxmlformats.org/presentationml/2006/main">
  <p:tag name="AS_UNIQUEID" val="7032"/>
  <p:tag name="KSO_WM_BEAUTIFY_FLAG" val=""/>
</p:tagLst>
</file>

<file path=ppt/tags/tag489.xml><?xml version="1.0" encoding="utf-8"?>
<p:tagLst xmlns:p="http://schemas.openxmlformats.org/presentationml/2006/main">
  <p:tag name="KSO_WM_BEAUTIFY_FLAG" val=""/>
</p:tagLst>
</file>

<file path=ppt/tags/tag49.xml><?xml version="1.0" encoding="utf-8"?>
<p:tagLst xmlns:p="http://schemas.openxmlformats.org/presentationml/2006/main">
  <p:tag name="AS_UNIQUEID" val="5431"/>
</p:tagLst>
</file>

<file path=ppt/tags/tag490.xml><?xml version="1.0" encoding="utf-8"?>
<p:tagLst xmlns:p="http://schemas.openxmlformats.org/presentationml/2006/main">
  <p:tag name="KSO_WM_BEAUTIFY_FLAG" val="#wm#"/>
  <p:tag name="KSO_WM_TEMPLATE_CATEGORY" val="custom"/>
  <p:tag name="KSO_WM_TEMPLATE_INDEX" val="20205176"/>
</p:tagLst>
</file>

<file path=ppt/tags/tag491.xml><?xml version="1.0" encoding="utf-8"?>
<p:tagLst xmlns:p="http://schemas.openxmlformats.org/presentationml/2006/main">
  <p:tag name="AS_UNIQUEID" val="912"/>
</p:tagLst>
</file>

<file path=ppt/tags/tag492.xml><?xml version="1.0" encoding="utf-8"?>
<p:tagLst xmlns:p="http://schemas.openxmlformats.org/presentationml/2006/main">
  <p:tag name="AS_UNIQUEID" val="5640"/>
</p:tagLst>
</file>

<file path=ppt/tags/tag493.xml><?xml version="1.0" encoding="utf-8"?>
<p:tagLst xmlns:p="http://schemas.openxmlformats.org/presentationml/2006/main">
  <p:tag name="AS_UNIQUEID" val="369"/>
</p:tagLst>
</file>

<file path=ppt/tags/tag494.xml><?xml version="1.0" encoding="utf-8"?>
<p:tagLst xmlns:p="http://schemas.openxmlformats.org/presentationml/2006/main">
  <p:tag name="AS_UNIQUEID" val="372"/>
</p:tagLst>
</file>

<file path=ppt/tags/tag495.xml><?xml version="1.0" encoding="utf-8"?>
<p:tagLst xmlns:p="http://schemas.openxmlformats.org/presentationml/2006/main">
  <p:tag name="AS_UNIQUEID" val="373"/>
</p:tagLst>
</file>

<file path=ppt/tags/tag496.xml><?xml version="1.0" encoding="utf-8"?>
<p:tagLst xmlns:p="http://schemas.openxmlformats.org/presentationml/2006/main">
  <p:tag name="AS_UNIQUEID" val="375"/>
</p:tagLst>
</file>

<file path=ppt/tags/tag497.xml><?xml version="1.0" encoding="utf-8"?>
<p:tagLst xmlns:p="http://schemas.openxmlformats.org/presentationml/2006/main">
  <p:tag name="AS_UNIQUEID" val="376"/>
</p:tagLst>
</file>

<file path=ppt/tags/tag498.xml><?xml version="1.0" encoding="utf-8"?>
<p:tagLst xmlns:p="http://schemas.openxmlformats.org/presentationml/2006/main">
  <p:tag name="AS_UNIQUEID" val="377"/>
</p:tagLst>
</file>

<file path=ppt/tags/tag499.xml><?xml version="1.0" encoding="utf-8"?>
<p:tagLst xmlns:p="http://schemas.openxmlformats.org/presentationml/2006/main">
  <p:tag name="AS_UNIQUEID" val="378"/>
</p:tagLst>
</file>

<file path=ppt/tags/tag5.xml><?xml version="1.0" encoding="utf-8"?>
<p:tagLst xmlns:p="http://schemas.openxmlformats.org/presentationml/2006/main">
  <p:tag name="AS_UNIQUEID" val="5470"/>
  <p:tag name="KSO_WM_BEAUTIFY_FLAG" val="#wm#"/>
  <p:tag name="KSO_WM_TAG_VERSION" val="1.0"/>
  <p:tag name="KSO_WM_UNIT_COMPATIBLE" val="0"/>
  <p:tag name="KSO_WM_UNIT_DIAGRAM_ISNUMVISUAL" val="0"/>
  <p:tag name="KSO_WM_UNIT_DIAGRAM_ISREFERUNIT" val="0"/>
  <p:tag name="KSO_WM_UNIT_HIGHLIGHT" val="0"/>
  <p:tag name="KSO_WM_UNIT_ID" val="_8*i*5"/>
  <p:tag name="KSO_WM_UNIT_INDEX" val="5"/>
  <p:tag name="KSO_WM_UNIT_LAYERLEVEL" val="1"/>
  <p:tag name="KSO_WM_UNIT_TYPE" val="i"/>
</p:tagLst>
</file>

<file path=ppt/tags/tag50.xml><?xml version="1.0" encoding="utf-8"?>
<p:tagLst xmlns:p="http://schemas.openxmlformats.org/presentationml/2006/main">
  <p:tag name="AS_UNIQUEID" val="5431"/>
  <p:tag name="KSO_WM_BEAUTIFY_FLAG" val=""/>
</p:tagLst>
</file>

<file path=ppt/tags/tag500.xml><?xml version="1.0" encoding="utf-8"?>
<p:tagLst xmlns:p="http://schemas.openxmlformats.org/presentationml/2006/main">
  <p:tag name="AS_UNIQUEID" val="910"/>
</p:tagLst>
</file>

<file path=ppt/tags/tag501.xml><?xml version="1.0" encoding="utf-8"?>
<p:tagLst xmlns:p="http://schemas.openxmlformats.org/presentationml/2006/main">
  <p:tag name="AS_UNIQUEID" val="911"/>
</p:tagLst>
</file>

<file path=ppt/tags/tag502.xml><?xml version="1.0" encoding="utf-8"?>
<p:tagLst xmlns:p="http://schemas.openxmlformats.org/presentationml/2006/main">
  <p:tag name="AS_UNIQUEID" val="372"/>
</p:tagLst>
</file>

<file path=ppt/tags/tag503.xml><?xml version="1.0" encoding="utf-8"?>
<p:tagLst xmlns:p="http://schemas.openxmlformats.org/presentationml/2006/main">
  <p:tag name="AS_UNIQUEID" val="372"/>
</p:tagLst>
</file>

<file path=ppt/tags/tag504.xml><?xml version="1.0" encoding="utf-8"?>
<p:tagLst xmlns:p="http://schemas.openxmlformats.org/presentationml/2006/main">
  <p:tag name="AS_UNIQUEID" val="5641"/>
</p:tagLst>
</file>

<file path=ppt/tags/tag505.xml><?xml version="1.0" encoding="utf-8"?>
<p:tagLst xmlns:p="http://schemas.openxmlformats.org/presentationml/2006/main">
  <p:tag name="AS_UNIQUEID" val="5642"/>
</p:tagLst>
</file>

<file path=ppt/tags/tag506.xml><?xml version="1.0" encoding="utf-8"?>
<p:tagLst xmlns:p="http://schemas.openxmlformats.org/presentationml/2006/main">
  <p:tag name="AS_UNIQUEID" val="5069"/>
</p:tagLst>
</file>

<file path=ppt/tags/tag507.xml><?xml version="1.0" encoding="utf-8"?>
<p:tagLst xmlns:p="http://schemas.openxmlformats.org/presentationml/2006/main">
  <p:tag name="AS_UNIQUEID" val="1457"/>
</p:tagLst>
</file>

<file path=ppt/tags/tag508.xml><?xml version="1.0" encoding="utf-8"?>
<p:tagLst xmlns:p="http://schemas.openxmlformats.org/presentationml/2006/main">
  <p:tag name="AS_UNIQUEID" val="1312"/>
</p:tagLst>
</file>

<file path=ppt/tags/tag509.xml><?xml version="1.0" encoding="utf-8"?>
<p:tagLst xmlns:p="http://schemas.openxmlformats.org/presentationml/2006/main">
  <p:tag name="AS_UNIQUEID" val="1468"/>
</p:tagLst>
</file>

<file path=ppt/tags/tag51.xml><?xml version="1.0" encoding="utf-8"?>
<p:tagLst xmlns:p="http://schemas.openxmlformats.org/presentationml/2006/main">
  <p:tag name="AS_UNIQUEID" val="2701"/>
</p:tagLst>
</file>

<file path=ppt/tags/tag510.xml><?xml version="1.0" encoding="utf-8"?>
<p:tagLst xmlns:p="http://schemas.openxmlformats.org/presentationml/2006/main">
  <p:tag name="KSO_WM_BEAUTIFY_FLAG" val=""/>
</p:tagLst>
</file>

<file path=ppt/tags/tag511.xml><?xml version="1.0" encoding="utf-8"?>
<p:tagLst xmlns:p="http://schemas.openxmlformats.org/presentationml/2006/main">
  <p:tag name="AS_UNIQUEID" val="394"/>
</p:tagLst>
</file>

<file path=ppt/tags/tag512.xml><?xml version="1.0" encoding="utf-8"?>
<p:tagLst xmlns:p="http://schemas.openxmlformats.org/presentationml/2006/main">
  <p:tag name="AS_UNIQUEID" val="395"/>
</p:tagLst>
</file>

<file path=ppt/tags/tag513.xml><?xml version="1.0" encoding="utf-8"?>
<p:tagLst xmlns:p="http://schemas.openxmlformats.org/presentationml/2006/main">
  <p:tag name="AS_UNIQUEID" val="396"/>
</p:tagLst>
</file>

<file path=ppt/tags/tag514.xml><?xml version="1.0" encoding="utf-8"?>
<p:tagLst xmlns:p="http://schemas.openxmlformats.org/presentationml/2006/main">
  <p:tag name="KSO_WM_BEAUTIFY_FLAG" val=""/>
</p:tagLst>
</file>

<file path=ppt/tags/tag515.xml><?xml version="1.0" encoding="utf-8"?>
<p:tagLst xmlns:p="http://schemas.openxmlformats.org/presentationml/2006/main">
  <p:tag name="KSO_WM_BEAUTIFY_FLAG" val="#wm#"/>
  <p:tag name="KSO_WM_TEMPLATE_CATEGORY" val="custom"/>
  <p:tag name="KSO_WM_TEMPLATE_INDEX" val="20218944"/>
</p:tagLst>
</file>

<file path=ppt/tags/tag516.xml><?xml version="1.0" encoding="utf-8"?>
<p:tagLst xmlns:p="http://schemas.openxmlformats.org/presentationml/2006/main">
  <p:tag name="AS_UNIQUEID" val="615"/>
</p:tagLst>
</file>

<file path=ppt/tags/tag517.xml><?xml version="1.0" encoding="utf-8"?>
<p:tagLst xmlns:p="http://schemas.openxmlformats.org/presentationml/2006/main">
  <p:tag name="AS_UNIQUEID" val="1496"/>
</p:tagLst>
</file>

<file path=ppt/tags/tag518.xml><?xml version="1.0" encoding="utf-8"?>
<p:tagLst xmlns:p="http://schemas.openxmlformats.org/presentationml/2006/main">
  <p:tag name="AS_UNIQUEID" val="5676"/>
</p:tagLst>
</file>

<file path=ppt/tags/tag519.xml><?xml version="1.0" encoding="utf-8"?>
<p:tagLst xmlns:p="http://schemas.openxmlformats.org/presentationml/2006/main">
  <p:tag name="AS_UNIQUEID" val="5677"/>
</p:tagLst>
</file>

<file path=ppt/tags/tag52.xml><?xml version="1.0" encoding="utf-8"?>
<p:tagLst xmlns:p="http://schemas.openxmlformats.org/presentationml/2006/main">
  <p:tag name="AS_UNIQUEID" val="2702"/>
  <p:tag name="KSO_WM_BEAUTIFY_FLAG" val=""/>
</p:tagLst>
</file>

<file path=ppt/tags/tag520.xml><?xml version="1.0" encoding="utf-8"?>
<p:tagLst xmlns:p="http://schemas.openxmlformats.org/presentationml/2006/main">
  <p:tag name="AS_UNIQUEID" val="5678"/>
</p:tagLst>
</file>

<file path=ppt/tags/tag521.xml><?xml version="1.0" encoding="utf-8"?>
<p:tagLst xmlns:p="http://schemas.openxmlformats.org/presentationml/2006/main">
  <p:tag name="AS_UNIQUEID" val="5679"/>
</p:tagLst>
</file>

<file path=ppt/tags/tag522.xml><?xml version="1.0" encoding="utf-8"?>
<p:tagLst xmlns:p="http://schemas.openxmlformats.org/presentationml/2006/main">
  <p:tag name="AS_UNIQUEID" val="5680"/>
</p:tagLst>
</file>

<file path=ppt/tags/tag523.xml><?xml version="1.0" encoding="utf-8"?>
<p:tagLst xmlns:p="http://schemas.openxmlformats.org/presentationml/2006/main">
  <p:tag name="AS_UNIQUEID" val="5681"/>
</p:tagLst>
</file>

<file path=ppt/tags/tag524.xml><?xml version="1.0" encoding="utf-8"?>
<p:tagLst xmlns:p="http://schemas.openxmlformats.org/presentationml/2006/main">
  <p:tag name="AS_UNIQUEID" val="5682"/>
</p:tagLst>
</file>

<file path=ppt/tags/tag525.xml><?xml version="1.0" encoding="utf-8"?>
<p:tagLst xmlns:p="http://schemas.openxmlformats.org/presentationml/2006/main">
  <p:tag name="AS_UNIQUEID" val="5683"/>
</p:tagLst>
</file>

<file path=ppt/tags/tag526.xml><?xml version="1.0" encoding="utf-8"?>
<p:tagLst xmlns:p="http://schemas.openxmlformats.org/presentationml/2006/main">
  <p:tag name="AS_UNIQUEID" val="5684"/>
</p:tagLst>
</file>

<file path=ppt/tags/tag527.xml><?xml version="1.0" encoding="utf-8"?>
<p:tagLst xmlns:p="http://schemas.openxmlformats.org/presentationml/2006/main">
  <p:tag name="AS_UNIQUEID" val="5685"/>
</p:tagLst>
</file>

<file path=ppt/tags/tag528.xml><?xml version="1.0" encoding="utf-8"?>
<p:tagLst xmlns:p="http://schemas.openxmlformats.org/presentationml/2006/main">
  <p:tag name="AS_UNIQUEID" val="5686"/>
</p:tagLst>
</file>

<file path=ppt/tags/tag529.xml><?xml version="1.0" encoding="utf-8"?>
<p:tagLst xmlns:p="http://schemas.openxmlformats.org/presentationml/2006/main">
  <p:tag name="AS_UNIQUEID" val="5687"/>
</p:tagLst>
</file>

<file path=ppt/tags/tag53.xml><?xml version="1.0" encoding="utf-8"?>
<p:tagLst xmlns:p="http://schemas.openxmlformats.org/presentationml/2006/main">
  <p:tag name="AS_UNIQUEID" val="2703"/>
  <p:tag name="KSO_WM_BEAUTIFY_FLAG" val=""/>
</p:tagLst>
</file>

<file path=ppt/tags/tag530.xml><?xml version="1.0" encoding="utf-8"?>
<p:tagLst xmlns:p="http://schemas.openxmlformats.org/presentationml/2006/main">
  <p:tag name="AS_UNIQUEID" val="5688"/>
</p:tagLst>
</file>

<file path=ppt/tags/tag531.xml><?xml version="1.0" encoding="utf-8"?>
<p:tagLst xmlns:p="http://schemas.openxmlformats.org/presentationml/2006/main">
  <p:tag name="AS_UNIQUEID" val="6877"/>
</p:tagLst>
</file>

<file path=ppt/tags/tag532.xml><?xml version="1.0" encoding="utf-8"?>
<p:tagLst xmlns:p="http://schemas.openxmlformats.org/presentationml/2006/main">
  <p:tag name="AS_UNIQUEID" val="623"/>
</p:tagLst>
</file>

<file path=ppt/tags/tag533.xml><?xml version="1.0" encoding="utf-8"?>
<p:tagLst xmlns:p="http://schemas.openxmlformats.org/presentationml/2006/main">
  <p:tag name="AS_UNIQUEID" val="1477"/>
</p:tagLst>
</file>

<file path=ppt/tags/tag534.xml><?xml version="1.0" encoding="utf-8"?>
<p:tagLst xmlns:p="http://schemas.openxmlformats.org/presentationml/2006/main">
  <p:tag name="AS_UNIQUEID" val="1478"/>
</p:tagLst>
</file>

<file path=ppt/tags/tag535.xml><?xml version="1.0" encoding="utf-8"?>
<p:tagLst xmlns:p="http://schemas.openxmlformats.org/presentationml/2006/main">
  <p:tag name="KSO_WM_BEAUTIFY_FLAG" val=""/>
</p:tagLst>
</file>

<file path=ppt/tags/tag536.xml><?xml version="1.0" encoding="utf-8"?>
<p:tagLst xmlns:p="http://schemas.openxmlformats.org/presentationml/2006/main">
  <p:tag name="AS_UNIQUEID" val="403"/>
</p:tagLst>
</file>

<file path=ppt/tags/tag537.xml><?xml version="1.0" encoding="utf-8"?>
<p:tagLst xmlns:p="http://schemas.openxmlformats.org/presentationml/2006/main">
  <p:tag name="AS_UNIQUEID" val="404"/>
</p:tagLst>
</file>

<file path=ppt/tags/tag538.xml><?xml version="1.0" encoding="utf-8"?>
<p:tagLst xmlns:p="http://schemas.openxmlformats.org/presentationml/2006/main">
  <p:tag name="AS_UNIQUEID" val="410"/>
</p:tagLst>
</file>

<file path=ppt/tags/tag539.xml><?xml version="1.0" encoding="utf-8"?>
<p:tagLst xmlns:p="http://schemas.openxmlformats.org/presentationml/2006/main">
  <p:tag name="AS_UNIQUEID" val="615"/>
</p:tagLst>
</file>

<file path=ppt/tags/tag54.xml><?xml version="1.0" encoding="utf-8"?>
<p:tagLst xmlns:p="http://schemas.openxmlformats.org/presentationml/2006/main">
  <p:tag name="AS_UNIQUEID" val="2704"/>
  <p:tag name="KSO_WM_BEAUTIFY_FLAG" val=""/>
</p:tagLst>
</file>

<file path=ppt/tags/tag540.xml><?xml version="1.0" encoding="utf-8"?>
<p:tagLst xmlns:p="http://schemas.openxmlformats.org/presentationml/2006/main">
  <p:tag name="AS_UNIQUEID" val="621"/>
</p:tagLst>
</file>

<file path=ppt/tags/tag541.xml><?xml version="1.0" encoding="utf-8"?>
<p:tagLst xmlns:p="http://schemas.openxmlformats.org/presentationml/2006/main">
  <p:tag name="AS_UNIQUEID" val="1496"/>
</p:tagLst>
</file>

<file path=ppt/tags/tag542.xml><?xml version="1.0" encoding="utf-8"?>
<p:tagLst xmlns:p="http://schemas.openxmlformats.org/presentationml/2006/main">
  <p:tag name="AS_UNIQUEID" val="5676"/>
</p:tagLst>
</file>

<file path=ppt/tags/tag543.xml><?xml version="1.0" encoding="utf-8"?>
<p:tagLst xmlns:p="http://schemas.openxmlformats.org/presentationml/2006/main">
  <p:tag name="AS_UNIQUEID" val="5677"/>
</p:tagLst>
</file>

<file path=ppt/tags/tag544.xml><?xml version="1.0" encoding="utf-8"?>
<p:tagLst xmlns:p="http://schemas.openxmlformats.org/presentationml/2006/main">
  <p:tag name="AS_UNIQUEID" val="5678"/>
</p:tagLst>
</file>

<file path=ppt/tags/tag545.xml><?xml version="1.0" encoding="utf-8"?>
<p:tagLst xmlns:p="http://schemas.openxmlformats.org/presentationml/2006/main">
  <p:tag name="AS_UNIQUEID" val="5679"/>
</p:tagLst>
</file>

<file path=ppt/tags/tag546.xml><?xml version="1.0" encoding="utf-8"?>
<p:tagLst xmlns:p="http://schemas.openxmlformats.org/presentationml/2006/main">
  <p:tag name="AS_UNIQUEID" val="5680"/>
</p:tagLst>
</file>

<file path=ppt/tags/tag547.xml><?xml version="1.0" encoding="utf-8"?>
<p:tagLst xmlns:p="http://schemas.openxmlformats.org/presentationml/2006/main">
  <p:tag name="AS_UNIQUEID" val="5681"/>
</p:tagLst>
</file>

<file path=ppt/tags/tag548.xml><?xml version="1.0" encoding="utf-8"?>
<p:tagLst xmlns:p="http://schemas.openxmlformats.org/presentationml/2006/main">
  <p:tag name="AS_UNIQUEID" val="5682"/>
</p:tagLst>
</file>

<file path=ppt/tags/tag549.xml><?xml version="1.0" encoding="utf-8"?>
<p:tagLst xmlns:p="http://schemas.openxmlformats.org/presentationml/2006/main">
  <p:tag name="AS_UNIQUEID" val="5683"/>
</p:tagLst>
</file>

<file path=ppt/tags/tag55.xml><?xml version="1.0" encoding="utf-8"?>
<p:tagLst xmlns:p="http://schemas.openxmlformats.org/presentationml/2006/main">
  <p:tag name="AS_UNIQUEID" val="2705"/>
  <p:tag name="KSO_WM_BEAUTIFY_FLAG" val=""/>
</p:tagLst>
</file>

<file path=ppt/tags/tag550.xml><?xml version="1.0" encoding="utf-8"?>
<p:tagLst xmlns:p="http://schemas.openxmlformats.org/presentationml/2006/main">
  <p:tag name="AS_UNIQUEID" val="5684"/>
</p:tagLst>
</file>

<file path=ppt/tags/tag551.xml><?xml version="1.0" encoding="utf-8"?>
<p:tagLst xmlns:p="http://schemas.openxmlformats.org/presentationml/2006/main">
  <p:tag name="AS_UNIQUEID" val="5685"/>
</p:tagLst>
</file>

<file path=ppt/tags/tag552.xml><?xml version="1.0" encoding="utf-8"?>
<p:tagLst xmlns:p="http://schemas.openxmlformats.org/presentationml/2006/main">
  <p:tag name="AS_UNIQUEID" val="5686"/>
</p:tagLst>
</file>

<file path=ppt/tags/tag553.xml><?xml version="1.0" encoding="utf-8"?>
<p:tagLst xmlns:p="http://schemas.openxmlformats.org/presentationml/2006/main">
  <p:tag name="AS_UNIQUEID" val="5687"/>
</p:tagLst>
</file>

<file path=ppt/tags/tag554.xml><?xml version="1.0" encoding="utf-8"?>
<p:tagLst xmlns:p="http://schemas.openxmlformats.org/presentationml/2006/main">
  <p:tag name="AS_UNIQUEID" val="5688"/>
</p:tagLst>
</file>

<file path=ppt/tags/tag555.xml><?xml version="1.0" encoding="utf-8"?>
<p:tagLst xmlns:p="http://schemas.openxmlformats.org/presentationml/2006/main">
  <p:tag name="AS_UNIQUEID" val="1333"/>
</p:tagLst>
</file>

<file path=ppt/tags/tag556.xml><?xml version="1.0" encoding="utf-8"?>
<p:tagLst xmlns:p="http://schemas.openxmlformats.org/presentationml/2006/main">
  <p:tag name="AS_UNIQUEID" val="6879"/>
</p:tagLst>
</file>

<file path=ppt/tags/tag557.xml><?xml version="1.0" encoding="utf-8"?>
<p:tagLst xmlns:p="http://schemas.openxmlformats.org/presentationml/2006/main">
  <p:tag name="KSO_WM_BEAUTIFY_FLAG" val=""/>
</p:tagLst>
</file>

<file path=ppt/tags/tag558.xml><?xml version="1.0" encoding="utf-8"?>
<p:tagLst xmlns:p="http://schemas.openxmlformats.org/presentationml/2006/main">
  <p:tag name="AS_UNIQUEID" val="5693"/>
</p:tagLst>
</file>

<file path=ppt/tags/tag559.xml><?xml version="1.0" encoding="utf-8"?>
<p:tagLst xmlns:p="http://schemas.openxmlformats.org/presentationml/2006/main">
  <p:tag name="AS_UNIQUEID" val="5694"/>
</p:tagLst>
</file>

<file path=ppt/tags/tag56.xml><?xml version="1.0" encoding="utf-8"?>
<p:tagLst xmlns:p="http://schemas.openxmlformats.org/presentationml/2006/main">
  <p:tag name="AS_UNIQUEID" val="2706"/>
  <p:tag name="KSO_WM_BEAUTIFY_FLAG" val=""/>
</p:tagLst>
</file>

<file path=ppt/tags/tag560.xml><?xml version="1.0" encoding="utf-8"?>
<p:tagLst xmlns:p="http://schemas.openxmlformats.org/presentationml/2006/main">
  <p:tag name="AS_UNIQUEID" val="5695"/>
</p:tagLst>
</file>

<file path=ppt/tags/tag561.xml><?xml version="1.0" encoding="utf-8"?>
<p:tagLst xmlns:p="http://schemas.openxmlformats.org/presentationml/2006/main">
  <p:tag name="AS_UNIQUEID" val="5696"/>
</p:tagLst>
</file>

<file path=ppt/tags/tag562.xml><?xml version="1.0" encoding="utf-8"?>
<p:tagLst xmlns:p="http://schemas.openxmlformats.org/presentationml/2006/main">
  <p:tag name="AS_UNIQUEID" val="5697"/>
</p:tagLst>
</file>

<file path=ppt/tags/tag563.xml><?xml version="1.0" encoding="utf-8"?>
<p:tagLst xmlns:p="http://schemas.openxmlformats.org/presentationml/2006/main">
  <p:tag name="AS_UNIQUEID" val="5698"/>
</p:tagLst>
</file>

<file path=ppt/tags/tag564.xml><?xml version="1.0" encoding="utf-8"?>
<p:tagLst xmlns:p="http://schemas.openxmlformats.org/presentationml/2006/main">
  <p:tag name="AS_UNIQUEID" val="5699"/>
</p:tagLst>
</file>

<file path=ppt/tags/tag565.xml><?xml version="1.0" encoding="utf-8"?>
<p:tagLst xmlns:p="http://schemas.openxmlformats.org/presentationml/2006/main">
  <p:tag name="AS_UNIQUEID" val="5700"/>
</p:tagLst>
</file>

<file path=ppt/tags/tag566.xml><?xml version="1.0" encoding="utf-8"?>
<p:tagLst xmlns:p="http://schemas.openxmlformats.org/presentationml/2006/main">
  <p:tag name="AS_UNIQUEID" val="5701"/>
</p:tagLst>
</file>

<file path=ppt/tags/tag567.xml><?xml version="1.0" encoding="utf-8"?>
<p:tagLst xmlns:p="http://schemas.openxmlformats.org/presentationml/2006/main">
  <p:tag name="AS_UNIQUEID" val="5702"/>
</p:tagLst>
</file>

<file path=ppt/tags/tag568.xml><?xml version="1.0" encoding="utf-8"?>
<p:tagLst xmlns:p="http://schemas.openxmlformats.org/presentationml/2006/main">
  <p:tag name="AS_UNIQUEID" val="5703"/>
</p:tagLst>
</file>

<file path=ppt/tags/tag569.xml><?xml version="1.0" encoding="utf-8"?>
<p:tagLst xmlns:p="http://schemas.openxmlformats.org/presentationml/2006/main">
  <p:tag name="AS_UNIQUEID" val="5704"/>
</p:tagLst>
</file>

<file path=ppt/tags/tag57.xml><?xml version="1.0" encoding="utf-8"?>
<p:tagLst xmlns:p="http://schemas.openxmlformats.org/presentationml/2006/main">
  <p:tag name="AS_UNIQUEID" val="2707"/>
  <p:tag name="KSO_WM_BEAUTIFY_FLAG" val=""/>
</p:tagLst>
</file>

<file path=ppt/tags/tag570.xml><?xml version="1.0" encoding="utf-8"?>
<p:tagLst xmlns:p="http://schemas.openxmlformats.org/presentationml/2006/main">
  <p:tag name="AS_UNIQUEID" val="5705"/>
</p:tagLst>
</file>

<file path=ppt/tags/tag571.xml><?xml version="1.0" encoding="utf-8"?>
<p:tagLst xmlns:p="http://schemas.openxmlformats.org/presentationml/2006/main">
  <p:tag name="AS_UNIQUEID" val="2118"/>
</p:tagLst>
</file>

<file path=ppt/tags/tag572.xml><?xml version="1.0" encoding="utf-8"?>
<p:tagLst xmlns:p="http://schemas.openxmlformats.org/presentationml/2006/main">
  <p:tag name="AS_UNIQUEID" val="1499"/>
</p:tagLst>
</file>

<file path=ppt/tags/tag573.xml><?xml version="1.0" encoding="utf-8"?>
<p:tagLst xmlns:p="http://schemas.openxmlformats.org/presentationml/2006/main">
  <p:tag name="AS_UNIQUEID" val="5707"/>
</p:tagLst>
</file>

<file path=ppt/tags/tag574.xml><?xml version="1.0" encoding="utf-8"?>
<p:tagLst xmlns:p="http://schemas.openxmlformats.org/presentationml/2006/main">
  <p:tag name="AS_UNIQUEID" val="6882"/>
</p:tagLst>
</file>

<file path=ppt/tags/tag575.xml><?xml version="1.0" encoding="utf-8"?>
<p:tagLst xmlns:p="http://schemas.openxmlformats.org/presentationml/2006/main">
  <p:tag name="AS_UNIQUEID" val="1500"/>
</p:tagLst>
</file>

<file path=ppt/tags/tag576.xml><?xml version="1.0" encoding="utf-8"?>
<p:tagLst xmlns:p="http://schemas.openxmlformats.org/presentationml/2006/main">
  <p:tag name="AS_UNIQUEID" val="1500"/>
</p:tagLst>
</file>

<file path=ppt/tags/tag577.xml><?xml version="1.0" encoding="utf-8"?>
<p:tagLst xmlns:p="http://schemas.openxmlformats.org/presentationml/2006/main">
  <p:tag name="KSO_WM_BEAUTIFY_FLAG" val=""/>
</p:tagLst>
</file>

<file path=ppt/tags/tag578.xml><?xml version="1.0" encoding="utf-8"?>
<p:tagLst xmlns:p="http://schemas.openxmlformats.org/presentationml/2006/main">
  <p:tag name="AS_UNIQUEID" val="5711"/>
</p:tagLst>
</file>

<file path=ppt/tags/tag579.xml><?xml version="1.0" encoding="utf-8"?>
<p:tagLst xmlns:p="http://schemas.openxmlformats.org/presentationml/2006/main">
  <p:tag name="AS_UNIQUEID" val="5712"/>
</p:tagLst>
</file>

<file path=ppt/tags/tag58.xml><?xml version="1.0" encoding="utf-8"?>
<p:tagLst xmlns:p="http://schemas.openxmlformats.org/presentationml/2006/main">
  <p:tag name="AS_UNIQUEID" val="2708"/>
  <p:tag name="KSO_WM_BEAUTIFY_FLAG" val=""/>
</p:tagLst>
</file>

<file path=ppt/tags/tag580.xml><?xml version="1.0" encoding="utf-8"?>
<p:tagLst xmlns:p="http://schemas.openxmlformats.org/presentationml/2006/main">
  <p:tag name="AS_UNIQUEID" val="5713"/>
</p:tagLst>
</file>

<file path=ppt/tags/tag581.xml><?xml version="1.0" encoding="utf-8"?>
<p:tagLst xmlns:p="http://schemas.openxmlformats.org/presentationml/2006/main">
  <p:tag name="AS_UNIQUEID" val="5714"/>
</p:tagLst>
</file>

<file path=ppt/tags/tag582.xml><?xml version="1.0" encoding="utf-8"?>
<p:tagLst xmlns:p="http://schemas.openxmlformats.org/presentationml/2006/main">
  <p:tag name="AS_UNIQUEID" val="5715"/>
</p:tagLst>
</file>

<file path=ppt/tags/tag583.xml><?xml version="1.0" encoding="utf-8"?>
<p:tagLst xmlns:p="http://schemas.openxmlformats.org/presentationml/2006/main">
  <p:tag name="AS_UNIQUEID" val="5716"/>
</p:tagLst>
</file>

<file path=ppt/tags/tag584.xml><?xml version="1.0" encoding="utf-8"?>
<p:tagLst xmlns:p="http://schemas.openxmlformats.org/presentationml/2006/main">
  <p:tag name="AS_UNIQUEID" val="5717"/>
</p:tagLst>
</file>

<file path=ppt/tags/tag585.xml><?xml version="1.0" encoding="utf-8"?>
<p:tagLst xmlns:p="http://schemas.openxmlformats.org/presentationml/2006/main">
  <p:tag name="AS_UNIQUEID" val="5718"/>
</p:tagLst>
</file>

<file path=ppt/tags/tag586.xml><?xml version="1.0" encoding="utf-8"?>
<p:tagLst xmlns:p="http://schemas.openxmlformats.org/presentationml/2006/main">
  <p:tag name="AS_UNIQUEID" val="5719"/>
</p:tagLst>
</file>

<file path=ppt/tags/tag587.xml><?xml version="1.0" encoding="utf-8"?>
<p:tagLst xmlns:p="http://schemas.openxmlformats.org/presentationml/2006/main">
  <p:tag name="AS_UNIQUEID" val="5720"/>
</p:tagLst>
</file>

<file path=ppt/tags/tag588.xml><?xml version="1.0" encoding="utf-8"?>
<p:tagLst xmlns:p="http://schemas.openxmlformats.org/presentationml/2006/main">
  <p:tag name="AS_UNIQUEID" val="5721"/>
</p:tagLst>
</file>

<file path=ppt/tags/tag589.xml><?xml version="1.0" encoding="utf-8"?>
<p:tagLst xmlns:p="http://schemas.openxmlformats.org/presentationml/2006/main">
  <p:tag name="AS_UNIQUEID" val="5722"/>
</p:tagLst>
</file>

<file path=ppt/tags/tag59.xml><?xml version="1.0" encoding="utf-8"?>
<p:tagLst xmlns:p="http://schemas.openxmlformats.org/presentationml/2006/main">
  <p:tag name="AS_UNIQUEID" val="2709"/>
  <p:tag name="KSO_WM_BEAUTIFY_FLAG" val=""/>
</p:tagLst>
</file>

<file path=ppt/tags/tag590.xml><?xml version="1.0" encoding="utf-8"?>
<p:tagLst xmlns:p="http://schemas.openxmlformats.org/presentationml/2006/main">
  <p:tag name="AS_UNIQUEID" val="5723"/>
</p:tagLst>
</file>

<file path=ppt/tags/tag591.xml><?xml version="1.0" encoding="utf-8"?>
<p:tagLst xmlns:p="http://schemas.openxmlformats.org/presentationml/2006/main">
  <p:tag name="AS_UNIQUEID" val="5725"/>
</p:tagLst>
</file>

<file path=ppt/tags/tag592.xml><?xml version="1.0" encoding="utf-8"?>
<p:tagLst xmlns:p="http://schemas.openxmlformats.org/presentationml/2006/main">
  <p:tag name="AS_UNIQUEID" val="1330"/>
</p:tagLst>
</file>

<file path=ppt/tags/tag593.xml><?xml version="1.0" encoding="utf-8"?>
<p:tagLst xmlns:p="http://schemas.openxmlformats.org/presentationml/2006/main">
  <p:tag name="AS_UNIQUEID" val="1331"/>
</p:tagLst>
</file>

<file path=ppt/tags/tag594.xml><?xml version="1.0" encoding="utf-8"?>
<p:tagLst xmlns:p="http://schemas.openxmlformats.org/presentationml/2006/main">
  <p:tag name="AS_UNIQUEID" val="6884"/>
</p:tagLst>
</file>

<file path=ppt/tags/tag595.xml><?xml version="1.0" encoding="utf-8"?>
<p:tagLst xmlns:p="http://schemas.openxmlformats.org/presentationml/2006/main">
  <p:tag name="AS_UNIQUEID" val="6885"/>
</p:tagLst>
</file>

<file path=ppt/tags/tag596.xml><?xml version="1.0" encoding="utf-8"?>
<p:tagLst xmlns:p="http://schemas.openxmlformats.org/presentationml/2006/main">
  <p:tag name="AS_UNIQUEID" val="6886"/>
</p:tagLst>
</file>

<file path=ppt/tags/tag597.xml><?xml version="1.0" encoding="utf-8"?>
<p:tagLst xmlns:p="http://schemas.openxmlformats.org/presentationml/2006/main">
  <p:tag name="AS_UNIQUEID" val="5726"/>
</p:tagLst>
</file>

<file path=ppt/tags/tag598.xml><?xml version="1.0" encoding="utf-8"?>
<p:tagLst xmlns:p="http://schemas.openxmlformats.org/presentationml/2006/main">
  <p:tag name="AS_UNIQUEID" val="1500"/>
</p:tagLst>
</file>

<file path=ppt/tags/tag599.xml><?xml version="1.0" encoding="utf-8"?>
<p:tagLst xmlns:p="http://schemas.openxmlformats.org/presentationml/2006/main">
  <p:tag name="AS_UNIQUEID" val="1503"/>
</p:tagLst>
</file>

<file path=ppt/tags/tag6.xml><?xml version="1.0" encoding="utf-8"?>
<p:tagLst xmlns:p="http://schemas.openxmlformats.org/presentationml/2006/main">
  <p:tag name="AS_UNIQUEID" val="5471"/>
  <p:tag name="KSO_WM_BEAUTIFY_FLAG" val="#wm#"/>
  <p:tag name="KSO_WM_TAG_VERSION" val="1.0"/>
  <p:tag name="KSO_WM_UNIT_COMPATIBLE" val="0"/>
  <p:tag name="KSO_WM_UNIT_DIAGRAM_ISNUMVISUAL" val="0"/>
  <p:tag name="KSO_WM_UNIT_DIAGRAM_ISREFERUNIT" val="0"/>
  <p:tag name="KSO_WM_UNIT_HIGHLIGHT" val="0"/>
  <p:tag name="KSO_WM_UNIT_ID" val="_8*i*4"/>
  <p:tag name="KSO_WM_UNIT_INDEX" val="4"/>
  <p:tag name="KSO_WM_UNIT_LAYERLEVEL" val="1"/>
  <p:tag name="KSO_WM_UNIT_TYPE" val="i"/>
</p:tagLst>
</file>

<file path=ppt/tags/tag60.xml><?xml version="1.0" encoding="utf-8"?>
<p:tagLst xmlns:p="http://schemas.openxmlformats.org/presentationml/2006/main">
  <p:tag name="AS_UNIQUEID" val="2710"/>
  <p:tag name="KSO_WM_BEAUTIFY_FLAG" val=""/>
</p:tagLst>
</file>

<file path=ppt/tags/tag600.xml><?xml version="1.0" encoding="utf-8"?>
<p:tagLst xmlns:p="http://schemas.openxmlformats.org/presentationml/2006/main">
  <p:tag name="KSO_WM_BEAUTIFY_FLAG" val=""/>
</p:tagLst>
</file>

<file path=ppt/tags/tag601.xml><?xml version="1.0" encoding="utf-8"?>
<p:tagLst xmlns:p="http://schemas.openxmlformats.org/presentationml/2006/main">
  <p:tag name="AS_UNIQUEID" val="438"/>
  <p:tag name="KSO_WM_BEAUTIFY_FLAG" val=""/>
</p:tagLst>
</file>

<file path=ppt/tags/tag602.xml><?xml version="1.0" encoding="utf-8"?>
<p:tagLst xmlns:p="http://schemas.openxmlformats.org/presentationml/2006/main">
  <p:tag name="AS_UNIQUEID" val="439"/>
  <p:tag name="KSO_WM_BEAUTIFY_FLAG" val=""/>
</p:tagLst>
</file>

<file path=ppt/tags/tag603.xml><?xml version="1.0" encoding="utf-8"?>
<p:tagLst xmlns:p="http://schemas.openxmlformats.org/presentationml/2006/main">
  <p:tag name="AS_UNIQUEID" val="440"/>
  <p:tag name="KSO_WM_BEAUTIFY_FLAG" val=""/>
</p:tagLst>
</file>

<file path=ppt/tags/tag604.xml><?xml version="1.0" encoding="utf-8"?>
<p:tagLst xmlns:p="http://schemas.openxmlformats.org/presentationml/2006/main">
  <p:tag name="AS_UNIQUEID" val="443"/>
  <p:tag name="KSO_WM_BEAUTIFY_FLAG" val=""/>
</p:tagLst>
</file>

<file path=ppt/tags/tag605.xml><?xml version="1.0" encoding="utf-8"?>
<p:tagLst xmlns:p="http://schemas.openxmlformats.org/presentationml/2006/main">
  <p:tag name="AS_UNIQUEID" val="5729"/>
</p:tagLst>
</file>

<file path=ppt/tags/tag606.xml><?xml version="1.0" encoding="utf-8"?>
<p:tagLst xmlns:p="http://schemas.openxmlformats.org/presentationml/2006/main">
  <p:tag name="AS_UNIQUEID" val="5730"/>
</p:tagLst>
</file>

<file path=ppt/tags/tag607.xml><?xml version="1.0" encoding="utf-8"?>
<p:tagLst xmlns:p="http://schemas.openxmlformats.org/presentationml/2006/main">
  <p:tag name="AS_UNIQUEID" val="5731"/>
</p:tagLst>
</file>

<file path=ppt/tags/tag608.xml><?xml version="1.0" encoding="utf-8"?>
<p:tagLst xmlns:p="http://schemas.openxmlformats.org/presentationml/2006/main">
  <p:tag name="AS_UNIQUEID" val="5732"/>
</p:tagLst>
</file>

<file path=ppt/tags/tag609.xml><?xml version="1.0" encoding="utf-8"?>
<p:tagLst xmlns:p="http://schemas.openxmlformats.org/presentationml/2006/main">
  <p:tag name="AS_UNIQUEID" val="5733"/>
</p:tagLst>
</file>

<file path=ppt/tags/tag61.xml><?xml version="1.0" encoding="utf-8"?>
<p:tagLst xmlns:p="http://schemas.openxmlformats.org/presentationml/2006/main">
  <p:tag name="AS_UNIQUEID" val="2711"/>
  <p:tag name="KSO_WM_BEAUTIFY_FLAG" val=""/>
</p:tagLst>
</file>

<file path=ppt/tags/tag610.xml><?xml version="1.0" encoding="utf-8"?>
<p:tagLst xmlns:p="http://schemas.openxmlformats.org/presentationml/2006/main">
  <p:tag name="AS_UNIQUEID" val="5734"/>
</p:tagLst>
</file>

<file path=ppt/tags/tag611.xml><?xml version="1.0" encoding="utf-8"?>
<p:tagLst xmlns:p="http://schemas.openxmlformats.org/presentationml/2006/main">
  <p:tag name="AS_UNIQUEID" val="5735"/>
</p:tagLst>
</file>

<file path=ppt/tags/tag612.xml><?xml version="1.0" encoding="utf-8"?>
<p:tagLst xmlns:p="http://schemas.openxmlformats.org/presentationml/2006/main">
  <p:tag name="AS_UNIQUEID" val="5736"/>
</p:tagLst>
</file>

<file path=ppt/tags/tag613.xml><?xml version="1.0" encoding="utf-8"?>
<p:tagLst xmlns:p="http://schemas.openxmlformats.org/presentationml/2006/main">
  <p:tag name="AS_UNIQUEID" val="5737"/>
</p:tagLst>
</file>

<file path=ppt/tags/tag614.xml><?xml version="1.0" encoding="utf-8"?>
<p:tagLst xmlns:p="http://schemas.openxmlformats.org/presentationml/2006/main">
  <p:tag name="AS_UNIQUEID" val="5738"/>
</p:tagLst>
</file>

<file path=ppt/tags/tag615.xml><?xml version="1.0" encoding="utf-8"?>
<p:tagLst xmlns:p="http://schemas.openxmlformats.org/presentationml/2006/main">
  <p:tag name="AS_UNIQUEID" val="5739"/>
</p:tagLst>
</file>

<file path=ppt/tags/tag616.xml><?xml version="1.0" encoding="utf-8"?>
<p:tagLst xmlns:p="http://schemas.openxmlformats.org/presentationml/2006/main">
  <p:tag name="AS_UNIQUEID" val="5740"/>
</p:tagLst>
</file>

<file path=ppt/tags/tag617.xml><?xml version="1.0" encoding="utf-8"?>
<p:tagLst xmlns:p="http://schemas.openxmlformats.org/presentationml/2006/main">
  <p:tag name="AS_UNIQUEID" val="5741"/>
</p:tagLst>
</file>

<file path=ppt/tags/tag618.xml><?xml version="1.0" encoding="utf-8"?>
<p:tagLst xmlns:p="http://schemas.openxmlformats.org/presentationml/2006/main">
  <p:tag name="AS_UNIQUEID" val="6272"/>
</p:tagLst>
</file>

<file path=ppt/tags/tag619.xml><?xml version="1.0" encoding="utf-8"?>
<p:tagLst xmlns:p="http://schemas.openxmlformats.org/presentationml/2006/main">
  <p:tag name="AS_UNIQUEID" val="6888"/>
</p:tagLst>
</file>

<file path=ppt/tags/tag62.xml><?xml version="1.0" encoding="utf-8"?>
<p:tagLst xmlns:p="http://schemas.openxmlformats.org/presentationml/2006/main">
  <p:tag name="AS_UNIQUEID" val="2712"/>
  <p:tag name="KSO_WM_BEAUTIFY_FLAG" val=""/>
</p:tagLst>
</file>

<file path=ppt/tags/tag620.xml><?xml version="1.0" encoding="utf-8"?>
<p:tagLst xmlns:p="http://schemas.openxmlformats.org/presentationml/2006/main">
  <p:tag name="AS_UNIQUEID" val="6889"/>
</p:tagLst>
</file>

<file path=ppt/tags/tag621.xml><?xml version="1.0" encoding="utf-8"?>
<p:tagLst xmlns:p="http://schemas.openxmlformats.org/presentationml/2006/main">
  <p:tag name="AS_UNIQUEID" val="6890"/>
</p:tagLst>
</file>

<file path=ppt/tags/tag622.xml><?xml version="1.0" encoding="utf-8"?>
<p:tagLst xmlns:p="http://schemas.openxmlformats.org/presentationml/2006/main">
  <p:tag name="AS_UNIQUEID" val="1500"/>
</p:tagLst>
</file>

<file path=ppt/tags/tag623.xml><?xml version="1.0" encoding="utf-8"?>
<p:tagLst xmlns:p="http://schemas.openxmlformats.org/presentationml/2006/main">
  <p:tag name="AS_UNIQUEID" val="1504"/>
</p:tagLst>
</file>

<file path=ppt/tags/tag624.xml><?xml version="1.0" encoding="utf-8"?>
<p:tagLst xmlns:p="http://schemas.openxmlformats.org/presentationml/2006/main">
  <p:tag name="KSO_WM_BEAUTIFY_FLAG" val=""/>
</p:tagLst>
</file>

<file path=ppt/tags/tag625.xml><?xml version="1.0" encoding="utf-8"?>
<p:tagLst xmlns:p="http://schemas.openxmlformats.org/presentationml/2006/main">
  <p:tag name="KSO_WM_BEAUTIFY_FLAG" val=""/>
</p:tagLst>
</file>

<file path=ppt/tags/tag626.xml><?xml version="1.0" encoding="utf-8"?>
<p:tagLst xmlns:p="http://schemas.openxmlformats.org/presentationml/2006/main">
  <p:tag name="AS_UNIQUEID" val="4624"/>
  <p:tag name="KSO_WM_BEAUTIFY_FLAG" val=""/>
</p:tagLst>
</file>

<file path=ppt/tags/tag627.xml><?xml version="1.0" encoding="utf-8"?>
<p:tagLst xmlns:p="http://schemas.openxmlformats.org/presentationml/2006/main">
  <p:tag name="AS_UNIQUEID" val="6617"/>
  <p:tag name="KSO_WM_BEAUTIFY_FLAG" val=""/>
</p:tagLst>
</file>

<file path=ppt/tags/tag628.xml><?xml version="1.0" encoding="utf-8"?>
<p:tagLst xmlns:p="http://schemas.openxmlformats.org/presentationml/2006/main">
  <p:tag name="AS_UNIQUEID" val="5667"/>
  <p:tag name="KSO_WM_BEAUTIFY_FLAG" val=""/>
</p:tagLst>
</file>

<file path=ppt/tags/tag629.xml><?xml version="1.0" encoding="utf-8"?>
<p:tagLst xmlns:p="http://schemas.openxmlformats.org/presentationml/2006/main">
  <p:tag name="AS_UNIQUEID" val="5666"/>
  <p:tag name="KSO_WM_BEAUTIFY_FLAG" val=""/>
</p:tagLst>
</file>

<file path=ppt/tags/tag63.xml><?xml version="1.0" encoding="utf-8"?>
<p:tagLst xmlns:p="http://schemas.openxmlformats.org/presentationml/2006/main">
  <p:tag name="AS_UNIQUEID" val="2713"/>
  <p:tag name="KSO_WM_BEAUTIFY_FLAG" val=""/>
</p:tagLst>
</file>

<file path=ppt/tags/tag630.xml><?xml version="1.0" encoding="utf-8"?>
<p:tagLst xmlns:p="http://schemas.openxmlformats.org/presentationml/2006/main">
  <p:tag name="AS_UNIQUEID" val="5729"/>
</p:tagLst>
</file>

<file path=ppt/tags/tag631.xml><?xml version="1.0" encoding="utf-8"?>
<p:tagLst xmlns:p="http://schemas.openxmlformats.org/presentationml/2006/main">
  <p:tag name="AS_UNIQUEID" val="5730"/>
</p:tagLst>
</file>

<file path=ppt/tags/tag632.xml><?xml version="1.0" encoding="utf-8"?>
<p:tagLst xmlns:p="http://schemas.openxmlformats.org/presentationml/2006/main">
  <p:tag name="AS_UNIQUEID" val="5731"/>
</p:tagLst>
</file>

<file path=ppt/tags/tag633.xml><?xml version="1.0" encoding="utf-8"?>
<p:tagLst xmlns:p="http://schemas.openxmlformats.org/presentationml/2006/main">
  <p:tag name="AS_UNIQUEID" val="5732"/>
</p:tagLst>
</file>

<file path=ppt/tags/tag634.xml><?xml version="1.0" encoding="utf-8"?>
<p:tagLst xmlns:p="http://schemas.openxmlformats.org/presentationml/2006/main">
  <p:tag name="AS_UNIQUEID" val="5733"/>
</p:tagLst>
</file>

<file path=ppt/tags/tag635.xml><?xml version="1.0" encoding="utf-8"?>
<p:tagLst xmlns:p="http://schemas.openxmlformats.org/presentationml/2006/main">
  <p:tag name="AS_UNIQUEID" val="5734"/>
</p:tagLst>
</file>

<file path=ppt/tags/tag636.xml><?xml version="1.0" encoding="utf-8"?>
<p:tagLst xmlns:p="http://schemas.openxmlformats.org/presentationml/2006/main">
  <p:tag name="AS_UNIQUEID" val="5735"/>
</p:tagLst>
</file>

<file path=ppt/tags/tag637.xml><?xml version="1.0" encoding="utf-8"?>
<p:tagLst xmlns:p="http://schemas.openxmlformats.org/presentationml/2006/main">
  <p:tag name="AS_UNIQUEID" val="5736"/>
</p:tagLst>
</file>

<file path=ppt/tags/tag638.xml><?xml version="1.0" encoding="utf-8"?>
<p:tagLst xmlns:p="http://schemas.openxmlformats.org/presentationml/2006/main">
  <p:tag name="AS_UNIQUEID" val="5737"/>
</p:tagLst>
</file>

<file path=ppt/tags/tag639.xml><?xml version="1.0" encoding="utf-8"?>
<p:tagLst xmlns:p="http://schemas.openxmlformats.org/presentationml/2006/main">
  <p:tag name="AS_UNIQUEID" val="5738"/>
</p:tagLst>
</file>

<file path=ppt/tags/tag64.xml><?xml version="1.0" encoding="utf-8"?>
<p:tagLst xmlns:p="http://schemas.openxmlformats.org/presentationml/2006/main">
  <p:tag name="AS_UNIQUEID" val="2714"/>
  <p:tag name="KSO_WM_BEAUTIFY_FLAG" val=""/>
</p:tagLst>
</file>

<file path=ppt/tags/tag640.xml><?xml version="1.0" encoding="utf-8"?>
<p:tagLst xmlns:p="http://schemas.openxmlformats.org/presentationml/2006/main">
  <p:tag name="AS_UNIQUEID" val="5739"/>
</p:tagLst>
</file>

<file path=ppt/tags/tag641.xml><?xml version="1.0" encoding="utf-8"?>
<p:tagLst xmlns:p="http://schemas.openxmlformats.org/presentationml/2006/main">
  <p:tag name="AS_UNIQUEID" val="5740"/>
</p:tagLst>
</file>

<file path=ppt/tags/tag642.xml><?xml version="1.0" encoding="utf-8"?>
<p:tagLst xmlns:p="http://schemas.openxmlformats.org/presentationml/2006/main">
  <p:tag name="AS_UNIQUEID" val="5741"/>
</p:tagLst>
</file>

<file path=ppt/tags/tag643.xml><?xml version="1.0" encoding="utf-8"?>
<p:tagLst xmlns:p="http://schemas.openxmlformats.org/presentationml/2006/main">
  <p:tag name="AS_UNIQUEID" val="1509"/>
</p:tagLst>
</file>

<file path=ppt/tags/tag644.xml><?xml version="1.0" encoding="utf-8"?>
<p:tagLst xmlns:p="http://schemas.openxmlformats.org/presentationml/2006/main">
  <p:tag name="AS_UNIQUEID" val="640"/>
</p:tagLst>
</file>

<file path=ppt/tags/tag645.xml><?xml version="1.0" encoding="utf-8"?>
<p:tagLst xmlns:p="http://schemas.openxmlformats.org/presentationml/2006/main">
  <p:tag name="AS_UNIQUEID" val="6892"/>
</p:tagLst>
</file>

<file path=ppt/tags/tag646.xml><?xml version="1.0" encoding="utf-8"?>
<p:tagLst xmlns:p="http://schemas.openxmlformats.org/presentationml/2006/main">
  <p:tag name="AS_UNIQUEID" val="6893"/>
</p:tagLst>
</file>

<file path=ppt/tags/tag647.xml><?xml version="1.0" encoding="utf-8"?>
<p:tagLst xmlns:p="http://schemas.openxmlformats.org/presentationml/2006/main">
  <p:tag name="AS_UNIQUEID" val="6894"/>
</p:tagLst>
</file>

<file path=ppt/tags/tag648.xml><?xml version="1.0" encoding="utf-8"?>
<p:tagLst xmlns:p="http://schemas.openxmlformats.org/presentationml/2006/main">
  <p:tag name="AS_UNIQUEID" val="6895"/>
</p:tagLst>
</file>

<file path=ppt/tags/tag649.xml><?xml version="1.0" encoding="utf-8"?>
<p:tagLst xmlns:p="http://schemas.openxmlformats.org/presentationml/2006/main">
  <p:tag name="KSO_WM_BEAUTIFY_FLAG" val=""/>
</p:tagLst>
</file>

<file path=ppt/tags/tag65.xml><?xml version="1.0" encoding="utf-8"?>
<p:tagLst xmlns:p="http://schemas.openxmlformats.org/presentationml/2006/main">
  <p:tag name="AS_UNIQUEID" val="2715"/>
  <p:tag name="KSO_WM_BEAUTIFY_FLAG" val=""/>
</p:tagLst>
</file>

<file path=ppt/tags/tag650.xml><?xml version="1.0" encoding="utf-8"?>
<p:tagLst xmlns:p="http://schemas.openxmlformats.org/presentationml/2006/main">
  <p:tag name="AS_UNIQUEID" val="624"/>
</p:tagLst>
</file>

<file path=ppt/tags/tag651.xml><?xml version="1.0" encoding="utf-8"?>
<p:tagLst xmlns:p="http://schemas.openxmlformats.org/presentationml/2006/main">
  <p:tag name="AS_UNIQUEID" val="625"/>
</p:tagLst>
</file>

<file path=ppt/tags/tag652.xml><?xml version="1.0" encoding="utf-8"?>
<p:tagLst xmlns:p="http://schemas.openxmlformats.org/presentationml/2006/main">
  <p:tag name="AS_UNIQUEID" val="626"/>
</p:tagLst>
</file>

<file path=ppt/tags/tag653.xml><?xml version="1.0" encoding="utf-8"?>
<p:tagLst xmlns:p="http://schemas.openxmlformats.org/presentationml/2006/main">
  <p:tag name="AS_UNIQUEID" val="628"/>
</p:tagLst>
</file>

<file path=ppt/tags/tag654.xml><?xml version="1.0" encoding="utf-8"?>
<p:tagLst xmlns:p="http://schemas.openxmlformats.org/presentationml/2006/main">
  <p:tag name="AS_UNIQUEID" val="629"/>
</p:tagLst>
</file>

<file path=ppt/tags/tag655.xml><?xml version="1.0" encoding="utf-8"?>
<p:tagLst xmlns:p="http://schemas.openxmlformats.org/presentationml/2006/main">
  <p:tag name="KSO_WM_BEAUTIFY_FLAG" val=""/>
</p:tagLst>
</file>

<file path=ppt/tags/tag656.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BTNRECT" val="7955*5227*345*345"/>
</p:tagLst>
</file>

<file path=ppt/tags/tag657.xml><?xml version="1.0" encoding="utf-8"?>
<p:tagLst xmlns:p="http://schemas.openxmlformats.org/presentationml/2006/main">
  <p:tag name="KSO_WM_BEAUTIFY_FLAG" val="#wm#"/>
  <p:tag name="KSO_WM_SLIDE_ID" val="custom20205176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658.xml><?xml version="1.0" encoding="utf-8"?>
<p:tagLst xmlns:p="http://schemas.openxmlformats.org/presentationml/2006/main">
  <p:tag name="AS_UNIQUEID" val="5882"/>
</p:tagLst>
</file>

<file path=ppt/tags/tag659.xml><?xml version="1.0" encoding="utf-8"?>
<p:tagLst xmlns:p="http://schemas.openxmlformats.org/presentationml/2006/main">
  <p:tag name="AS_UNIQUEID" val="5883"/>
</p:tagLst>
</file>

<file path=ppt/tags/tag66.xml><?xml version="1.0" encoding="utf-8"?>
<p:tagLst xmlns:p="http://schemas.openxmlformats.org/presentationml/2006/main">
  <p:tag name="AS_UNIQUEID" val="2716"/>
  <p:tag name="KSO_WM_BEAUTIFY_FLAG" val=""/>
</p:tagLst>
</file>

<file path=ppt/tags/tag660.xml><?xml version="1.0" encoding="utf-8"?>
<p:tagLst xmlns:p="http://schemas.openxmlformats.org/presentationml/2006/main">
  <p:tag name="AS_UNIQUEID" val="5884"/>
</p:tagLst>
</file>

<file path=ppt/tags/tag661.xml><?xml version="1.0" encoding="utf-8"?>
<p:tagLst xmlns:p="http://schemas.openxmlformats.org/presentationml/2006/main">
  <p:tag name="AS_UNIQUEID" val="5885"/>
</p:tagLst>
</file>

<file path=ppt/tags/tag662.xml><?xml version="1.0" encoding="utf-8"?>
<p:tagLst xmlns:p="http://schemas.openxmlformats.org/presentationml/2006/main">
  <p:tag name="AS_UNIQUEID" val="5886"/>
</p:tagLst>
</file>

<file path=ppt/tags/tag663.xml><?xml version="1.0" encoding="utf-8"?>
<p:tagLst xmlns:p="http://schemas.openxmlformats.org/presentationml/2006/main">
  <p:tag name="AS_UNIQUEID" val="5887"/>
</p:tagLst>
</file>

<file path=ppt/tags/tag664.xml><?xml version="1.0" encoding="utf-8"?>
<p:tagLst xmlns:p="http://schemas.openxmlformats.org/presentationml/2006/main">
  <p:tag name="AS_UNIQUEID" val="5888"/>
</p:tagLst>
</file>

<file path=ppt/tags/tag665.xml><?xml version="1.0" encoding="utf-8"?>
<p:tagLst xmlns:p="http://schemas.openxmlformats.org/presentationml/2006/main">
  <p:tag name="AS_UNIQUEID" val="5889"/>
</p:tagLst>
</file>

<file path=ppt/tags/tag666.xml><?xml version="1.0" encoding="utf-8"?>
<p:tagLst xmlns:p="http://schemas.openxmlformats.org/presentationml/2006/main">
  <p:tag name="AS_UNIQUEID" val="5890"/>
</p:tagLst>
</file>

<file path=ppt/tags/tag667.xml><?xml version="1.0" encoding="utf-8"?>
<p:tagLst xmlns:p="http://schemas.openxmlformats.org/presentationml/2006/main">
  <p:tag name="AS_UNIQUEID" val="5891"/>
</p:tagLst>
</file>

<file path=ppt/tags/tag668.xml><?xml version="1.0" encoding="utf-8"?>
<p:tagLst xmlns:p="http://schemas.openxmlformats.org/presentationml/2006/main">
  <p:tag name="AS_UNIQUEID" val="5892"/>
</p:tagLst>
</file>

<file path=ppt/tags/tag669.xml><?xml version="1.0" encoding="utf-8"?>
<p:tagLst xmlns:p="http://schemas.openxmlformats.org/presentationml/2006/main">
  <p:tag name="AS_UNIQUEID" val="5893"/>
</p:tagLst>
</file>

<file path=ppt/tags/tag67.xml><?xml version="1.0" encoding="utf-8"?>
<p:tagLst xmlns:p="http://schemas.openxmlformats.org/presentationml/2006/main">
  <p:tag name="AS_UNIQUEID" val="2717"/>
  <p:tag name="KSO_WM_BEAUTIFY_FLAG" val=""/>
</p:tagLst>
</file>

<file path=ppt/tags/tag670.xml><?xml version="1.0" encoding="utf-8"?>
<p:tagLst xmlns:p="http://schemas.openxmlformats.org/presentationml/2006/main">
  <p:tag name="AS_UNIQUEID" val="5894"/>
</p:tagLst>
</file>

<file path=ppt/tags/tag671.xml><?xml version="1.0" encoding="utf-8"?>
<p:tagLst xmlns:p="http://schemas.openxmlformats.org/presentationml/2006/main">
  <p:tag name="AS_UNIQUEID" val="5895"/>
</p:tagLst>
</file>

<file path=ppt/tags/tag672.xml><?xml version="1.0" encoding="utf-8"?>
<p:tagLst xmlns:p="http://schemas.openxmlformats.org/presentationml/2006/main">
  <p:tag name="AS_UNIQUEID" val="5896"/>
</p:tagLst>
</file>

<file path=ppt/tags/tag673.xml><?xml version="1.0" encoding="utf-8"?>
<p:tagLst xmlns:p="http://schemas.openxmlformats.org/presentationml/2006/main">
  <p:tag name="AS_UNIQUEID" val="5897"/>
</p:tagLst>
</file>

<file path=ppt/tags/tag674.xml><?xml version="1.0" encoding="utf-8"?>
<p:tagLst xmlns:p="http://schemas.openxmlformats.org/presentationml/2006/main">
  <p:tag name="AS_UNIQUEID" val="5898"/>
</p:tagLst>
</file>

<file path=ppt/tags/tag675.xml><?xml version="1.0" encoding="utf-8"?>
<p:tagLst xmlns:p="http://schemas.openxmlformats.org/presentationml/2006/main">
  <p:tag name="KSO_WM_BEAUTIFY_FLAG" val=""/>
</p:tagLst>
</file>

<file path=ppt/tags/tag676.xml><?xml version="1.0" encoding="utf-8"?>
<p:tagLst xmlns:p="http://schemas.openxmlformats.org/presentationml/2006/main">
  <p:tag name="AS_UNIQUEID" val="380"/>
  <p:tag name="KSO_WM_BEAUTIFY_FLAG" val=""/>
</p:tagLst>
</file>

<file path=ppt/tags/tag677.xml><?xml version="1.0" encoding="utf-8"?>
<p:tagLst xmlns:p="http://schemas.openxmlformats.org/presentationml/2006/main">
  <p:tag name="AS_UNIQUEID" val="645"/>
</p:tagLst>
</file>

<file path=ppt/tags/tag678.xml><?xml version="1.0" encoding="utf-8"?>
<p:tagLst xmlns:p="http://schemas.openxmlformats.org/presentationml/2006/main">
  <p:tag name="AS_UNIQUEID" val="646"/>
</p:tagLst>
</file>

<file path=ppt/tags/tag679.xml><?xml version="1.0" encoding="utf-8"?>
<p:tagLst xmlns:p="http://schemas.openxmlformats.org/presentationml/2006/main">
  <p:tag name="AS_UNIQUEID" val="648"/>
</p:tagLst>
</file>

<file path=ppt/tags/tag68.xml><?xml version="1.0" encoding="utf-8"?>
<p:tagLst xmlns:p="http://schemas.openxmlformats.org/presentationml/2006/main">
  <p:tag name="AS_UNIQUEID" val="2718"/>
  <p:tag name="KSO_WM_BEAUTIFY_FLAG" val=""/>
</p:tagLst>
</file>

<file path=ppt/tags/tag680.xml><?xml version="1.0" encoding="utf-8"?>
<p:tagLst xmlns:p="http://schemas.openxmlformats.org/presentationml/2006/main">
  <p:tag name="KSO_WM_BEAUTIFY_FLAG" val=""/>
</p:tagLst>
</file>

<file path=ppt/tags/tag681.xml><?xml version="1.0" encoding="utf-8"?>
<p:tagLst xmlns:p="http://schemas.openxmlformats.org/presentationml/2006/main">
  <p:tag name="AS_UNIQUEID" val="5172"/>
</p:tagLst>
</file>

<file path=ppt/tags/tag682.xml><?xml version="1.0" encoding="utf-8"?>
<p:tagLst xmlns:p="http://schemas.openxmlformats.org/presentationml/2006/main">
  <p:tag name="AS_UNIQUEID" val="5173"/>
</p:tagLst>
</file>

<file path=ppt/tags/tag683.xml><?xml version="1.0" encoding="utf-8"?>
<p:tagLst xmlns:p="http://schemas.openxmlformats.org/presentationml/2006/main">
  <p:tag name="AS_UNIQUEID" val="3373"/>
</p:tagLst>
</file>

<file path=ppt/tags/tag684.xml><?xml version="1.0" encoding="utf-8"?>
<p:tagLst xmlns:p="http://schemas.openxmlformats.org/presentationml/2006/main">
  <p:tag name="AS_UNIQUEID" val="3374"/>
</p:tagLst>
</file>

<file path=ppt/tags/tag685.xml><?xml version="1.0" encoding="utf-8"?>
<p:tagLst xmlns:p="http://schemas.openxmlformats.org/presentationml/2006/main">
  <p:tag name="AS_UNIQUEID" val="3376"/>
</p:tagLst>
</file>

<file path=ppt/tags/tag686.xml><?xml version="1.0" encoding="utf-8"?>
<p:tagLst xmlns:p="http://schemas.openxmlformats.org/presentationml/2006/main">
  <p:tag name="AS_UNIQUEID" val="6352"/>
</p:tagLst>
</file>

<file path=ppt/tags/tag687.xml><?xml version="1.0" encoding="utf-8"?>
<p:tagLst xmlns:p="http://schemas.openxmlformats.org/presentationml/2006/main">
  <p:tag name="AS_UNIQUEID" val="560"/>
</p:tagLst>
</file>

<file path=ppt/tags/tag688.xml><?xml version="1.0" encoding="utf-8"?>
<p:tagLst xmlns:p="http://schemas.openxmlformats.org/presentationml/2006/main">
  <p:tag name="AS_UNIQUEID" val="354"/>
</p:tagLst>
</file>

<file path=ppt/tags/tag689.xml><?xml version="1.0" encoding="utf-8"?>
<p:tagLst xmlns:p="http://schemas.openxmlformats.org/presentationml/2006/main">
  <p:tag name="AS_UNIQUEID" val="562"/>
</p:tagLst>
</file>

<file path=ppt/tags/tag69.xml><?xml version="1.0" encoding="utf-8"?>
<p:tagLst xmlns:p="http://schemas.openxmlformats.org/presentationml/2006/main">
  <p:tag name="AS_UNIQUEID" val="2719"/>
  <p:tag name="KSO_WM_BEAUTIFY_FLAG" val=""/>
</p:tagLst>
</file>

<file path=ppt/tags/tag690.xml><?xml version="1.0" encoding="utf-8"?>
<p:tagLst xmlns:p="http://schemas.openxmlformats.org/presentationml/2006/main">
  <p:tag name="KSO_WM_BEAUTIFY_FLAG" val=""/>
</p:tagLst>
</file>

<file path=ppt/tags/tag691.xml><?xml version="1.0" encoding="utf-8"?>
<p:tagLst xmlns:p="http://schemas.openxmlformats.org/presentationml/2006/main">
  <p:tag name="AS_UNIQUEID" val="5249"/>
  <p:tag name="KSO_WM_BEAUTIFY_FLAG" val=""/>
</p:tagLst>
</file>

<file path=ppt/tags/tag692.xml><?xml version="1.0" encoding="utf-8"?>
<p:tagLst xmlns:p="http://schemas.openxmlformats.org/presentationml/2006/main">
  <p:tag name="KSO_WM_BEAUTIFY_FLAG" val=""/>
</p:tagLst>
</file>

<file path=ppt/tags/tag693.xml><?xml version="1.0" encoding="utf-8"?>
<p:tagLst xmlns:p="http://schemas.openxmlformats.org/presentationml/2006/main">
  <p:tag name="AS_UNIQUEID" val="1521"/>
</p:tagLst>
</file>

<file path=ppt/tags/tag694.xml><?xml version="1.0" encoding="utf-8"?>
<p:tagLst xmlns:p="http://schemas.openxmlformats.org/presentationml/2006/main">
  <p:tag name="AS_UNIQUEID" val="1522"/>
</p:tagLst>
</file>

<file path=ppt/tags/tag695.xml><?xml version="1.0" encoding="utf-8"?>
<p:tagLst xmlns:p="http://schemas.openxmlformats.org/presentationml/2006/main">
  <p:tag name="AS_UNIQUEID" val="674"/>
  <p:tag name="KSO_WM_UNIT_TABLE_BEAUTIFY" val="{52923e70-6c13-4fc7-9c44-32047747a5a3}"/>
</p:tagLst>
</file>

<file path=ppt/tags/tag696.xml><?xml version="1.0" encoding="utf-8"?>
<p:tagLst xmlns:p="http://schemas.openxmlformats.org/presentationml/2006/main">
  <p:tag name="AS_UNIQUEID" val="675"/>
</p:tagLst>
</file>

<file path=ppt/tags/tag697.xml><?xml version="1.0" encoding="utf-8"?>
<p:tagLst xmlns:p="http://schemas.openxmlformats.org/presentationml/2006/main">
  <p:tag name="AS_UNIQUEID" val="676"/>
</p:tagLst>
</file>

<file path=ppt/tags/tag698.xml><?xml version="1.0" encoding="utf-8"?>
<p:tagLst xmlns:p="http://schemas.openxmlformats.org/presentationml/2006/main">
  <p:tag name="AS_UNIQUEID" val="677"/>
</p:tagLst>
</file>

<file path=ppt/tags/tag699.xml><?xml version="1.0" encoding="utf-8"?>
<p:tagLst xmlns:p="http://schemas.openxmlformats.org/presentationml/2006/main">
  <p:tag name="AS_UNIQUEID" val="678"/>
</p:tagLst>
</file>

<file path=ppt/tags/tag7.xml><?xml version="1.0" encoding="utf-8"?>
<p:tagLst xmlns:p="http://schemas.openxmlformats.org/presentationml/2006/main">
  <p:tag name="AS_UNIQUEID" val="5472"/>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70.xml><?xml version="1.0" encoding="utf-8"?>
<p:tagLst xmlns:p="http://schemas.openxmlformats.org/presentationml/2006/main">
  <p:tag name="AS_UNIQUEID" val="2720"/>
  <p:tag name="KSO_WM_BEAUTIFY_FLAG" val=""/>
</p:tagLst>
</file>

<file path=ppt/tags/tag700.xml><?xml version="1.0" encoding="utf-8"?>
<p:tagLst xmlns:p="http://schemas.openxmlformats.org/presentationml/2006/main">
  <p:tag name="AS_UNIQUEID" val="679"/>
</p:tagLst>
</file>

<file path=ppt/tags/tag701.xml><?xml version="1.0" encoding="utf-8"?>
<p:tagLst xmlns:p="http://schemas.openxmlformats.org/presentationml/2006/main">
  <p:tag name="AS_UNIQUEID" val="680"/>
</p:tagLst>
</file>

<file path=ppt/tags/tag702.xml><?xml version="1.0" encoding="utf-8"?>
<p:tagLst xmlns:p="http://schemas.openxmlformats.org/presentationml/2006/main">
  <p:tag name="AS_UNIQUEID" val="681"/>
</p:tagLst>
</file>

<file path=ppt/tags/tag703.xml><?xml version="1.0" encoding="utf-8"?>
<p:tagLst xmlns:p="http://schemas.openxmlformats.org/presentationml/2006/main">
  <p:tag name="AS_UNIQUEID" val="682"/>
</p:tagLst>
</file>

<file path=ppt/tags/tag704.xml><?xml version="1.0" encoding="utf-8"?>
<p:tagLst xmlns:p="http://schemas.openxmlformats.org/presentationml/2006/main">
  <p:tag name="AS_UNIQUEID" val="683"/>
</p:tagLst>
</file>

<file path=ppt/tags/tag705.xml><?xml version="1.0" encoding="utf-8"?>
<p:tagLst xmlns:p="http://schemas.openxmlformats.org/presentationml/2006/main">
  <p:tag name="AS_UNIQUEID" val="684"/>
</p:tagLst>
</file>

<file path=ppt/tags/tag706.xml><?xml version="1.0" encoding="utf-8"?>
<p:tagLst xmlns:p="http://schemas.openxmlformats.org/presentationml/2006/main">
  <p:tag name="AS_UNIQUEID" val="685"/>
</p:tagLst>
</file>

<file path=ppt/tags/tag707.xml><?xml version="1.0" encoding="utf-8"?>
<p:tagLst xmlns:p="http://schemas.openxmlformats.org/presentationml/2006/main">
  <p:tag name="AS_UNIQUEID" val="686"/>
</p:tagLst>
</file>

<file path=ppt/tags/tag708.xml><?xml version="1.0" encoding="utf-8"?>
<p:tagLst xmlns:p="http://schemas.openxmlformats.org/presentationml/2006/main">
  <p:tag name="AS_UNIQUEID" val="687"/>
</p:tagLst>
</file>

<file path=ppt/tags/tag709.xml><?xml version="1.0" encoding="utf-8"?>
<p:tagLst xmlns:p="http://schemas.openxmlformats.org/presentationml/2006/main">
  <p:tag name="AS_UNIQUEID" val="688"/>
</p:tagLst>
</file>

<file path=ppt/tags/tag71.xml><?xml version="1.0" encoding="utf-8"?>
<p:tagLst xmlns:p="http://schemas.openxmlformats.org/presentationml/2006/main">
  <p:tag name="AS_UNIQUEID" val="2721"/>
  <p:tag name="KSO_WM_BEAUTIFY_FLAG" val=""/>
</p:tagLst>
</file>

<file path=ppt/tags/tag710.xml><?xml version="1.0" encoding="utf-8"?>
<p:tagLst xmlns:p="http://schemas.openxmlformats.org/presentationml/2006/main">
  <p:tag name="AS_UNIQUEID" val="689"/>
</p:tagLst>
</file>

<file path=ppt/tags/tag711.xml><?xml version="1.0" encoding="utf-8"?>
<p:tagLst xmlns:p="http://schemas.openxmlformats.org/presentationml/2006/main">
  <p:tag name="AS_UNIQUEID" val="690"/>
</p:tagLst>
</file>

<file path=ppt/tags/tag712.xml><?xml version="1.0" encoding="utf-8"?>
<p:tagLst xmlns:p="http://schemas.openxmlformats.org/presentationml/2006/main">
  <p:tag name="AS_UNIQUEID" val="2272"/>
</p:tagLst>
</file>

<file path=ppt/tags/tag713.xml><?xml version="1.0" encoding="utf-8"?>
<p:tagLst xmlns:p="http://schemas.openxmlformats.org/presentationml/2006/main">
  <p:tag name="AS_UNIQUEID" val="2273"/>
</p:tagLst>
</file>

<file path=ppt/tags/tag714.xml><?xml version="1.0" encoding="utf-8"?>
<p:tagLst xmlns:p="http://schemas.openxmlformats.org/presentationml/2006/main">
  <p:tag name="KSO_WM_BEAUTIFY_FLAG" val=""/>
</p:tagLst>
</file>

<file path=ppt/tags/tag715.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16.xml><?xml version="1.0" encoding="utf-8"?>
<p:tagLst xmlns:p="http://schemas.openxmlformats.org/presentationml/2006/main">
  <p:tag name="KSO_WM_BEAUTIFY_FLAG" val=""/>
</p:tagLst>
</file>

<file path=ppt/tags/tag717.xml><?xml version="1.0" encoding="utf-8"?>
<p:tagLst xmlns:p="http://schemas.openxmlformats.org/presentationml/2006/main">
  <p:tag name="AS_UNIQUEID" val="3294"/>
  <p:tag name="KSO_WM_BEAUTIFY_FLAG" val=""/>
</p:tagLst>
</file>

<file path=ppt/tags/tag718.xml><?xml version="1.0" encoding="utf-8"?>
<p:tagLst xmlns:p="http://schemas.openxmlformats.org/presentationml/2006/main">
  <p:tag name="AS_UNIQUEID" val="3295"/>
  <p:tag name="KSO_WM_BEAUTIFY_FLAG" val=""/>
</p:tagLst>
</file>

<file path=ppt/tags/tag719.xml><?xml version="1.0" encoding="utf-8"?>
<p:tagLst xmlns:p="http://schemas.openxmlformats.org/presentationml/2006/main">
  <p:tag name="AS_UNIQUEID" val="3296"/>
  <p:tag name="KSO_WM_BEAUTIFY_FLAG" val=""/>
</p:tagLst>
</file>

<file path=ppt/tags/tag72.xml><?xml version="1.0" encoding="utf-8"?>
<p:tagLst xmlns:p="http://schemas.openxmlformats.org/presentationml/2006/main">
  <p:tag name="AS_UNIQUEID" val="2722"/>
  <p:tag name="KSO_WM_BEAUTIFY_FLAG" val=""/>
</p:tagLst>
</file>

<file path=ppt/tags/tag720.xml><?xml version="1.0" encoding="utf-8"?>
<p:tagLst xmlns:p="http://schemas.openxmlformats.org/presentationml/2006/main">
  <p:tag name="KSO_WM_BEAUTIFY_FLAG" val="#wm#"/>
  <p:tag name="KSO_WM_TEMPLATE_CATEGORY" val="custom"/>
  <p:tag name="KSO_WM_TEMPLATE_INDEX" val="20205081"/>
</p:tagLst>
</file>

<file path=ppt/tags/tag721.xml><?xml version="1.0" encoding="utf-8"?>
<p:tagLst xmlns:p="http://schemas.openxmlformats.org/presentationml/2006/main">
  <p:tag name="KSO_WM_BEAUTIFY_FLAG" val=""/>
</p:tagLst>
</file>

<file path=ppt/tags/tag722.xml><?xml version="1.0" encoding="utf-8"?>
<p:tagLst xmlns:p="http://schemas.openxmlformats.org/presentationml/2006/main">
  <p:tag name="AS_UNIQUEID" val="3299"/>
  <p:tag name="KSO_WM_BEAUTIFY_FLAG" val=""/>
</p:tagLst>
</file>

<file path=ppt/tags/tag723.xml><?xml version="1.0" encoding="utf-8"?>
<p:tagLst xmlns:p="http://schemas.openxmlformats.org/presentationml/2006/main">
  <p:tag name="AS_UNIQUEID" val="3300"/>
  <p:tag name="KSO_WM_BEAUTIFY_FLAG" val=""/>
</p:tagLst>
</file>

<file path=ppt/tags/tag724.xml><?xml version="1.0" encoding="utf-8"?>
<p:tagLst xmlns:p="http://schemas.openxmlformats.org/presentationml/2006/main">
  <p:tag name="AS_UNIQUEID" val="3301"/>
  <p:tag name="KSO_WM_BEAUTIFY_FLAG" val=""/>
</p:tagLst>
</file>

<file path=ppt/tags/tag725.xml><?xml version="1.0" encoding="utf-8"?>
<p:tagLst xmlns:p="http://schemas.openxmlformats.org/presentationml/2006/main">
  <p:tag name="KSO_WM_BEAUTIFY_FLAG" val="#wm#"/>
  <p:tag name="KSO_WM_TEMPLATE_CATEGORY" val="custom"/>
  <p:tag name="KSO_WM_TEMPLATE_INDEX" val="20205081"/>
</p:tagLst>
</file>

<file path=ppt/tags/tag726.xml><?xml version="1.0" encoding="utf-8"?>
<p:tagLst xmlns:p="http://schemas.openxmlformats.org/presentationml/2006/main">
  <p:tag name="KSO_WM_BEAUTIFY_FLAG" val=""/>
</p:tagLst>
</file>

<file path=ppt/tags/tag727.xml><?xml version="1.0" encoding="utf-8"?>
<p:tagLst xmlns:p="http://schemas.openxmlformats.org/presentationml/2006/main">
  <p:tag name="AS_UNIQUEID" val="1830"/>
  <p:tag name="KSO_WM_BEAUTIFY_FLAG" val=""/>
</p:tagLst>
</file>

<file path=ppt/tags/tag728.xml><?xml version="1.0" encoding="utf-8"?>
<p:tagLst xmlns:p="http://schemas.openxmlformats.org/presentationml/2006/main">
  <p:tag name="KSO_WM_BEAUTIFY_FLAG" val="#wm#"/>
  <p:tag name="KSO_WM_TEMPLATE_CATEGORY" val="custom"/>
  <p:tag name="KSO_WM_TEMPLATE_INDEX" val="20205081"/>
</p:tagLst>
</file>

<file path=ppt/tags/tag729.xml><?xml version="1.0" encoding="utf-8"?>
<p:tagLst xmlns:p="http://schemas.openxmlformats.org/presentationml/2006/main">
  <p:tag name="AS_UNIQUEID" val="2967"/>
  <p:tag name="KSO_WM_BEAUTIFY_FLAG" val=""/>
</p:tagLst>
</file>

<file path=ppt/tags/tag73.xml><?xml version="1.0" encoding="utf-8"?>
<p:tagLst xmlns:p="http://schemas.openxmlformats.org/presentationml/2006/main">
  <p:tag name="AS_UNIQUEID" val="2723"/>
  <p:tag name="KSO_WM_BEAUTIFY_FLAG" val=""/>
</p:tagLst>
</file>

<file path=ppt/tags/tag730.xml><?xml version="1.0" encoding="utf-8"?>
<p:tagLst xmlns:p="http://schemas.openxmlformats.org/presentationml/2006/main">
  <p:tag name="AS_UNIQUEID" val="2968"/>
  <p:tag name="KSO_WM_BEAUTIFY_FLAG" val=""/>
</p:tagLst>
</file>

<file path=ppt/tags/tag731.xml><?xml version="1.0" encoding="utf-8"?>
<p:tagLst xmlns:p="http://schemas.openxmlformats.org/presentationml/2006/main">
  <p:tag name="AS_UNIQUEID" val="2969"/>
  <p:tag name="KSO_WM_BEAUTIFY_FLAG" val=""/>
</p:tagLst>
</file>

<file path=ppt/tags/tag732.xml><?xml version="1.0" encoding="utf-8"?>
<p:tagLst xmlns:p="http://schemas.openxmlformats.org/presentationml/2006/main">
  <p:tag name="AS_UNIQUEID" val="2970"/>
  <p:tag name="KSO_WM_BEAUTIFY_FLAG" val=""/>
</p:tagLst>
</file>

<file path=ppt/tags/tag733.xml><?xml version="1.0" encoding="utf-8"?>
<p:tagLst xmlns:p="http://schemas.openxmlformats.org/presentationml/2006/main">
  <p:tag name="AS_UNIQUEID" val="2971"/>
  <p:tag name="KSO_WM_BEAUTIFY_FLAG" val=""/>
</p:tagLst>
</file>

<file path=ppt/tags/tag734.xml><?xml version="1.0" encoding="utf-8"?>
<p:tagLst xmlns:p="http://schemas.openxmlformats.org/presentationml/2006/main">
  <p:tag name="KSO_WM_BEAUTIFY_FLAG" val=""/>
</p:tagLst>
</file>

<file path=ppt/tags/tag735.xml><?xml version="1.0" encoding="utf-8"?>
<p:tagLst xmlns:p="http://schemas.openxmlformats.org/presentationml/2006/main">
  <p:tag name="KSO_WM_BEAUTIFY_FLAG" val=""/>
</p:tagLst>
</file>

<file path=ppt/tags/tag736.xml><?xml version="1.0" encoding="utf-8"?>
<p:tagLst xmlns:p="http://schemas.openxmlformats.org/presentationml/2006/main">
  <p:tag name="KSO_WM_BEAUTIFY_FLAG" val=""/>
</p:tagLst>
</file>

<file path=ppt/tags/tag737.xml><?xml version="1.0" encoding="utf-8"?>
<p:tagLst xmlns:p="http://schemas.openxmlformats.org/presentationml/2006/main">
  <p:tag name="AS_UNIQUEID" val="3272"/>
  <p:tag name="KSO_WM_BEAUTIFY_FLAG" val=""/>
</p:tagLst>
</file>

<file path=ppt/tags/tag738.xml><?xml version="1.0" encoding="utf-8"?>
<p:tagLst xmlns:p="http://schemas.openxmlformats.org/presentationml/2006/main">
  <p:tag name="AS_UNIQUEID" val="3273"/>
  <p:tag name="KSO_WM_BEAUTIFY_FLAG" val=""/>
</p:tagLst>
</file>

<file path=ppt/tags/tag739.xml><?xml version="1.0" encoding="utf-8"?>
<p:tagLst xmlns:p="http://schemas.openxmlformats.org/presentationml/2006/main">
  <p:tag name="AS_UNIQUEID" val="3274"/>
  <p:tag name="KSO_WM_BEAUTIFY_FLAG" val=""/>
</p:tagLst>
</file>

<file path=ppt/tags/tag74.xml><?xml version="1.0" encoding="utf-8"?>
<p:tagLst xmlns:p="http://schemas.openxmlformats.org/presentationml/2006/main">
  <p:tag name="AS_UNIQUEID" val="2724"/>
</p:tagLst>
</file>

<file path=ppt/tags/tag740.xml><?xml version="1.0" encoding="utf-8"?>
<p:tagLst xmlns:p="http://schemas.openxmlformats.org/presentationml/2006/main">
  <p:tag name="AS_UNIQUEID" val="1034"/>
</p:tagLst>
</file>

<file path=ppt/tags/tag741.xml><?xml version="1.0" encoding="utf-8"?>
<p:tagLst xmlns:p="http://schemas.openxmlformats.org/presentationml/2006/main">
  <p:tag name="AS_UNIQUEID" val="1397"/>
</p:tagLst>
</file>

<file path=ppt/tags/tag742.xml><?xml version="1.0" encoding="utf-8"?>
<p:tagLst xmlns:p="http://schemas.openxmlformats.org/presentationml/2006/main">
  <p:tag name="AS_UNIQUEID" val="1037"/>
</p:tagLst>
</file>

<file path=ppt/tags/tag743.xml><?xml version="1.0" encoding="utf-8"?>
<p:tagLst xmlns:p="http://schemas.openxmlformats.org/presentationml/2006/main">
  <p:tag name="AS_UNIQUEID" val="6904"/>
</p:tagLst>
</file>

<file path=ppt/tags/tag744.xml><?xml version="1.0" encoding="utf-8"?>
<p:tagLst xmlns:p="http://schemas.openxmlformats.org/presentationml/2006/main">
  <p:tag name="AS_UNIQUEID" val="6905"/>
</p:tagLst>
</file>

<file path=ppt/tags/tag745.xml><?xml version="1.0" encoding="utf-8"?>
<p:tagLst xmlns:p="http://schemas.openxmlformats.org/presentationml/2006/main">
  <p:tag name="AS_UNIQUEID" val="6906"/>
</p:tagLst>
</file>

<file path=ppt/tags/tag746.xml><?xml version="1.0" encoding="utf-8"?>
<p:tagLst xmlns:p="http://schemas.openxmlformats.org/presentationml/2006/main">
  <p:tag name="AS_UNIQUEID" val="5301"/>
</p:tagLst>
</file>

<file path=ppt/tags/tag747.xml><?xml version="1.0" encoding="utf-8"?>
<p:tagLst xmlns:p="http://schemas.openxmlformats.org/presentationml/2006/main">
  <p:tag name="AS_UNIQUEID" val="5302"/>
</p:tagLst>
</file>

<file path=ppt/tags/tag748.xml><?xml version="1.0" encoding="utf-8"?>
<p:tagLst xmlns:p="http://schemas.openxmlformats.org/presentationml/2006/main">
  <p:tag name="AS_UNIQUEID" val="6907"/>
</p:tagLst>
</file>

<file path=ppt/tags/tag749.xml><?xml version="1.0" encoding="utf-8"?>
<p:tagLst xmlns:p="http://schemas.openxmlformats.org/presentationml/2006/main">
  <p:tag name="AS_UNIQUEID" val="391"/>
  <p:tag name="KSO_WM_UNIT_PLACING_PICTURE_USER_VIEWPORT" val="{&quot;height&quot;:4259,&quot;width&quot;:4053}"/>
</p:tagLst>
</file>

<file path=ppt/tags/tag75.xml><?xml version="1.0" encoding="utf-8"?>
<p:tagLst xmlns:p="http://schemas.openxmlformats.org/presentationml/2006/main">
  <p:tag name="AS_UNIQUEID" val="2725"/>
  <p:tag name="KSO_WM_BEAUTIFY_FLAG" val=""/>
</p:tagLst>
</file>

<file path=ppt/tags/tag750.xml><?xml version="1.0" encoding="utf-8"?>
<p:tagLst xmlns:p="http://schemas.openxmlformats.org/presentationml/2006/main">
  <p:tag name="AS_UNIQUEID" val="476"/>
</p:tagLst>
</file>

<file path=ppt/tags/tag751.xml><?xml version="1.0" encoding="utf-8"?>
<p:tagLst xmlns:p="http://schemas.openxmlformats.org/presentationml/2006/main">
  <p:tag name="KSO_WM_BEAUTIFY_FLAG" val=""/>
</p:tagLst>
</file>

<file path=ppt/tags/tag752.xml><?xml version="1.0" encoding="utf-8"?>
<p:tagLst xmlns:p="http://schemas.openxmlformats.org/presentationml/2006/main">
  <p:tag name="AS_UNIQUEID" val="391"/>
  <p:tag name="KSO_WM_UNIT_PLACING_PICTURE_USER_VIEWPORT" val="{&quot;height&quot;:4259,&quot;width&quot;:4053}"/>
</p:tagLst>
</file>

<file path=ppt/tags/tag753.xml><?xml version="1.0" encoding="utf-8"?>
<p:tagLst xmlns:p="http://schemas.openxmlformats.org/presentationml/2006/main">
  <p:tag name="AS_UNIQUEID" val="1089"/>
</p:tagLst>
</file>

<file path=ppt/tags/tag754.xml><?xml version="1.0" encoding="utf-8"?>
<p:tagLst xmlns:p="http://schemas.openxmlformats.org/presentationml/2006/main">
  <p:tag name="AS_UNIQUEID" val="1088"/>
</p:tagLst>
</file>

<file path=ppt/tags/tag755.xml><?xml version="1.0" encoding="utf-8"?>
<p:tagLst xmlns:p="http://schemas.openxmlformats.org/presentationml/2006/main">
  <p:tag name="AS_UNIQUEID" val="5306"/>
</p:tagLst>
</file>

<file path=ppt/tags/tag756.xml><?xml version="1.0" encoding="utf-8"?>
<p:tagLst xmlns:p="http://schemas.openxmlformats.org/presentationml/2006/main">
  <p:tag name="AS_UNIQUEID" val="589"/>
</p:tagLst>
</file>

<file path=ppt/tags/tag757.xml><?xml version="1.0" encoding="utf-8"?>
<p:tagLst xmlns:p="http://schemas.openxmlformats.org/presentationml/2006/main">
  <p:tag name="KSO_WM_BEAUTIFY_FLAG" val=""/>
</p:tagLst>
</file>

<file path=ppt/tags/tag758.xml><?xml version="1.0" encoding="utf-8"?>
<p:tagLst xmlns:p="http://schemas.openxmlformats.org/presentationml/2006/main">
  <p:tag name="KSO_WM_BEAUTIFY_FLAG" val=""/>
</p:tagLst>
</file>

<file path=ppt/tags/tag759.xml><?xml version="1.0" encoding="utf-8"?>
<p:tagLst xmlns:p="http://schemas.openxmlformats.org/presentationml/2006/main">
  <p:tag name="AS_UNIQUEID" val="3081"/>
</p:tagLst>
</file>

<file path=ppt/tags/tag76.xml><?xml version="1.0" encoding="utf-8"?>
<p:tagLst xmlns:p="http://schemas.openxmlformats.org/presentationml/2006/main">
  <p:tag name="AS_UNIQUEID" val="2726"/>
  <p:tag name="KSO_WM_BEAUTIFY_FLAG" val=""/>
</p:tagLst>
</file>

<file path=ppt/tags/tag760.xml><?xml version="1.0" encoding="utf-8"?>
<p:tagLst xmlns:p="http://schemas.openxmlformats.org/presentationml/2006/main">
  <p:tag name="AS_UNIQUEID" val="3083"/>
</p:tagLst>
</file>

<file path=ppt/tags/tag761.xml><?xml version="1.0" encoding="utf-8"?>
<p:tagLst xmlns:p="http://schemas.openxmlformats.org/presentationml/2006/main">
  <p:tag name="AS_UNIQUEID" val="3084"/>
</p:tagLst>
</file>

<file path=ppt/tags/tag762.xml><?xml version="1.0" encoding="utf-8"?>
<p:tagLst xmlns:p="http://schemas.openxmlformats.org/presentationml/2006/main">
  <p:tag name="AS_UNIQUEID" val="3085"/>
</p:tagLst>
</file>

<file path=ppt/tags/tag763.xml><?xml version="1.0" encoding="utf-8"?>
<p:tagLst xmlns:p="http://schemas.openxmlformats.org/presentationml/2006/main">
  <p:tag name="AS_UNIQUEID" val="3086"/>
</p:tagLst>
</file>

<file path=ppt/tags/tag764.xml><?xml version="1.0" encoding="utf-8"?>
<p:tagLst xmlns:p="http://schemas.openxmlformats.org/presentationml/2006/main">
  <p:tag name="AS_UNIQUEID" val="3087"/>
</p:tagLst>
</file>

<file path=ppt/tags/tag765.xml><?xml version="1.0" encoding="utf-8"?>
<p:tagLst xmlns:p="http://schemas.openxmlformats.org/presentationml/2006/main">
  <p:tag name="AS_UNIQUEID" val="3088"/>
</p:tagLst>
</file>

<file path=ppt/tags/tag766.xml><?xml version="1.0" encoding="utf-8"?>
<p:tagLst xmlns:p="http://schemas.openxmlformats.org/presentationml/2006/main">
  <p:tag name="AS_UNIQUEID" val="3089"/>
</p:tagLst>
</file>

<file path=ppt/tags/tag767.xml><?xml version="1.0" encoding="utf-8"?>
<p:tagLst xmlns:p="http://schemas.openxmlformats.org/presentationml/2006/main">
  <p:tag name="AS_UNIQUEID" val="3090"/>
</p:tagLst>
</file>

<file path=ppt/tags/tag768.xml><?xml version="1.0" encoding="utf-8"?>
<p:tagLst xmlns:p="http://schemas.openxmlformats.org/presentationml/2006/main">
  <p:tag name="AS_UNIQUEID" val="3091"/>
</p:tagLst>
</file>

<file path=ppt/tags/tag769.xml><?xml version="1.0" encoding="utf-8"?>
<p:tagLst xmlns:p="http://schemas.openxmlformats.org/presentationml/2006/main">
  <p:tag name="AS_UNIQUEID" val="3093"/>
</p:tagLst>
</file>

<file path=ppt/tags/tag77.xml><?xml version="1.0" encoding="utf-8"?>
<p:tagLst xmlns:p="http://schemas.openxmlformats.org/presentationml/2006/main">
  <p:tag name="AS_UNIQUEID" val="2727"/>
</p:tagLst>
</file>

<file path=ppt/tags/tag770.xml><?xml version="1.0" encoding="utf-8"?>
<p:tagLst xmlns:p="http://schemas.openxmlformats.org/presentationml/2006/main">
  <p:tag name="AS_UNIQUEID" val="3094"/>
</p:tagLst>
</file>

<file path=ppt/tags/tag771.xml><?xml version="1.0" encoding="utf-8"?>
<p:tagLst xmlns:p="http://schemas.openxmlformats.org/presentationml/2006/main">
  <p:tag name="AS_UNIQUEID" val="3095"/>
</p:tagLst>
</file>

<file path=ppt/tags/tag772.xml><?xml version="1.0" encoding="utf-8"?>
<p:tagLst xmlns:p="http://schemas.openxmlformats.org/presentationml/2006/main">
  <p:tag name="AS_UNIQUEID" val="3096"/>
</p:tagLst>
</file>

<file path=ppt/tags/tag773.xml><?xml version="1.0" encoding="utf-8"?>
<p:tagLst xmlns:p="http://schemas.openxmlformats.org/presentationml/2006/main">
  <p:tag name="AS_UNIQUEID" val="3097"/>
</p:tagLst>
</file>

<file path=ppt/tags/tag774.xml><?xml version="1.0" encoding="utf-8"?>
<p:tagLst xmlns:p="http://schemas.openxmlformats.org/presentationml/2006/main">
  <p:tag name="AS_UNIQUEID" val="3098"/>
</p:tagLst>
</file>

<file path=ppt/tags/tag775.xml><?xml version="1.0" encoding="utf-8"?>
<p:tagLst xmlns:p="http://schemas.openxmlformats.org/presentationml/2006/main">
  <p:tag name="AS_UNIQUEID" val="3099"/>
</p:tagLst>
</file>

<file path=ppt/tags/tag776.xml><?xml version="1.0" encoding="utf-8"?>
<p:tagLst xmlns:p="http://schemas.openxmlformats.org/presentationml/2006/main">
  <p:tag name="AS_UNIQUEID" val="3100"/>
</p:tagLst>
</file>

<file path=ppt/tags/tag777.xml><?xml version="1.0" encoding="utf-8"?>
<p:tagLst xmlns:p="http://schemas.openxmlformats.org/presentationml/2006/main">
  <p:tag name="AS_UNIQUEID" val="3101"/>
</p:tagLst>
</file>

<file path=ppt/tags/tag778.xml><?xml version="1.0" encoding="utf-8"?>
<p:tagLst xmlns:p="http://schemas.openxmlformats.org/presentationml/2006/main">
  <p:tag name="AS_UNIQUEID" val="3102"/>
</p:tagLst>
</file>

<file path=ppt/tags/tag779.xml><?xml version="1.0" encoding="utf-8"?>
<p:tagLst xmlns:p="http://schemas.openxmlformats.org/presentationml/2006/main">
  <p:tag name="AS_UNIQUEID" val="3103"/>
</p:tagLst>
</file>

<file path=ppt/tags/tag78.xml><?xml version="1.0" encoding="utf-8"?>
<p:tagLst xmlns:p="http://schemas.openxmlformats.org/presentationml/2006/main">
  <p:tag name="AS_UNIQUEID" val="2728"/>
  <p:tag name="KSO_WM_BEAUTIFY_FLAG" val=""/>
</p:tagLst>
</file>

<file path=ppt/tags/tag780.xml><?xml version="1.0" encoding="utf-8"?>
<p:tagLst xmlns:p="http://schemas.openxmlformats.org/presentationml/2006/main">
  <p:tag name="AS_UNIQUEID" val="3104"/>
</p:tagLst>
</file>

<file path=ppt/tags/tag781.xml><?xml version="1.0" encoding="utf-8"?>
<p:tagLst xmlns:p="http://schemas.openxmlformats.org/presentationml/2006/main">
  <p:tag name="AS_UNIQUEID" val="3105"/>
</p:tagLst>
</file>

<file path=ppt/tags/tag782.xml><?xml version="1.0" encoding="utf-8"?>
<p:tagLst xmlns:p="http://schemas.openxmlformats.org/presentationml/2006/main">
  <p:tag name="AS_UNIQUEID" val="3106"/>
</p:tagLst>
</file>

<file path=ppt/tags/tag783.xml><?xml version="1.0" encoding="utf-8"?>
<p:tagLst xmlns:p="http://schemas.openxmlformats.org/presentationml/2006/main">
  <p:tag name="AS_UNIQUEID" val="3107"/>
</p:tagLst>
</file>

<file path=ppt/tags/tag784.xml><?xml version="1.0" encoding="utf-8"?>
<p:tagLst xmlns:p="http://schemas.openxmlformats.org/presentationml/2006/main">
  <p:tag name="AS_UNIQUEID" val="3108"/>
</p:tagLst>
</file>

<file path=ppt/tags/tag785.xml><?xml version="1.0" encoding="utf-8"?>
<p:tagLst xmlns:p="http://schemas.openxmlformats.org/presentationml/2006/main">
  <p:tag name="AS_UNIQUEID" val="3109"/>
</p:tagLst>
</file>

<file path=ppt/tags/tag786.xml><?xml version="1.0" encoding="utf-8"?>
<p:tagLst xmlns:p="http://schemas.openxmlformats.org/presentationml/2006/main">
  <p:tag name="AS_UNIQUEID" val="3110"/>
</p:tagLst>
</file>

<file path=ppt/tags/tag787.xml><?xml version="1.0" encoding="utf-8"?>
<p:tagLst xmlns:p="http://schemas.openxmlformats.org/presentationml/2006/main">
  <p:tag name="AS_UNIQUEID" val="3111"/>
</p:tagLst>
</file>

<file path=ppt/tags/tag788.xml><?xml version="1.0" encoding="utf-8"?>
<p:tagLst xmlns:p="http://schemas.openxmlformats.org/presentationml/2006/main">
  <p:tag name="AS_UNIQUEID" val="3112"/>
</p:tagLst>
</file>

<file path=ppt/tags/tag789.xml><?xml version="1.0" encoding="utf-8"?>
<p:tagLst xmlns:p="http://schemas.openxmlformats.org/presentationml/2006/main">
  <p:tag name="AS_UNIQUEID" val="3113"/>
</p:tagLst>
</file>

<file path=ppt/tags/tag79.xml><?xml version="1.0" encoding="utf-8"?>
<p:tagLst xmlns:p="http://schemas.openxmlformats.org/presentationml/2006/main">
  <p:tag name="AS_UNIQUEID" val="2729"/>
  <p:tag name="KSO_WM_BEAUTIFY_FLAG" val=""/>
</p:tagLst>
</file>

<file path=ppt/tags/tag790.xml><?xml version="1.0" encoding="utf-8"?>
<p:tagLst xmlns:p="http://schemas.openxmlformats.org/presentationml/2006/main">
  <p:tag name="AS_UNIQUEID" val="3114"/>
</p:tagLst>
</file>

<file path=ppt/tags/tag791.xml><?xml version="1.0" encoding="utf-8"?>
<p:tagLst xmlns:p="http://schemas.openxmlformats.org/presentationml/2006/main">
  <p:tag name="AS_UNIQUEID" val="3115"/>
</p:tagLst>
</file>

<file path=ppt/tags/tag792.xml><?xml version="1.0" encoding="utf-8"?>
<p:tagLst xmlns:p="http://schemas.openxmlformats.org/presentationml/2006/main">
  <p:tag name="AS_UNIQUEID" val="3116"/>
</p:tagLst>
</file>

<file path=ppt/tags/tag793.xml><?xml version="1.0" encoding="utf-8"?>
<p:tagLst xmlns:p="http://schemas.openxmlformats.org/presentationml/2006/main">
  <p:tag name="AS_UNIQUEID" val="3117"/>
</p:tagLst>
</file>

<file path=ppt/tags/tag794.xml><?xml version="1.0" encoding="utf-8"?>
<p:tagLst xmlns:p="http://schemas.openxmlformats.org/presentationml/2006/main">
  <p:tag name="AS_UNIQUEID" val="3118"/>
</p:tagLst>
</file>

<file path=ppt/tags/tag795.xml><?xml version="1.0" encoding="utf-8"?>
<p:tagLst xmlns:p="http://schemas.openxmlformats.org/presentationml/2006/main">
  <p:tag name="AS_UNIQUEID" val="3119"/>
</p:tagLst>
</file>

<file path=ppt/tags/tag796.xml><?xml version="1.0" encoding="utf-8"?>
<p:tagLst xmlns:p="http://schemas.openxmlformats.org/presentationml/2006/main">
  <p:tag name="AS_UNIQUEID" val="3120"/>
</p:tagLst>
</file>

<file path=ppt/tags/tag797.xml><?xml version="1.0" encoding="utf-8"?>
<p:tagLst xmlns:p="http://schemas.openxmlformats.org/presentationml/2006/main">
  <p:tag name="AS_UNIQUEID" val="3121"/>
</p:tagLst>
</file>

<file path=ppt/tags/tag798.xml><?xml version="1.0" encoding="utf-8"?>
<p:tagLst xmlns:p="http://schemas.openxmlformats.org/presentationml/2006/main">
  <p:tag name="AS_UNIQUEID" val="3122"/>
</p:tagLst>
</file>

<file path=ppt/tags/tag799.xml><?xml version="1.0" encoding="utf-8"?>
<p:tagLst xmlns:p="http://schemas.openxmlformats.org/presentationml/2006/main">
  <p:tag name="AS_UNIQUEID" val="6917"/>
</p:tagLst>
</file>

<file path=ppt/tags/tag8.xml><?xml version="1.0" encoding="utf-8"?>
<p:tagLst xmlns:p="http://schemas.openxmlformats.org/presentationml/2006/main">
  <p:tag name="AS_UNIQUEID" val="5473"/>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80.xml><?xml version="1.0" encoding="utf-8"?>
<p:tagLst xmlns:p="http://schemas.openxmlformats.org/presentationml/2006/main">
  <p:tag name="AS_UNIQUEID" val="2730"/>
</p:tagLst>
</file>

<file path=ppt/tags/tag800.xml><?xml version="1.0" encoding="utf-8"?>
<p:tagLst xmlns:p="http://schemas.openxmlformats.org/presentationml/2006/main">
  <p:tag name="AS_UNIQUEID" val="6918"/>
</p:tagLst>
</file>

<file path=ppt/tags/tag801.xml><?xml version="1.0" encoding="utf-8"?>
<p:tagLst xmlns:p="http://schemas.openxmlformats.org/presentationml/2006/main">
  <p:tag name="AS_UNIQUEID" val="6919"/>
</p:tagLst>
</file>

<file path=ppt/tags/tag802.xml><?xml version="1.0" encoding="utf-8"?>
<p:tagLst xmlns:p="http://schemas.openxmlformats.org/presentationml/2006/main">
  <p:tag name="AS_UNIQUEID" val="6920"/>
</p:tagLst>
</file>

<file path=ppt/tags/tag803.xml><?xml version="1.0" encoding="utf-8"?>
<p:tagLst xmlns:p="http://schemas.openxmlformats.org/presentationml/2006/main">
  <p:tag name="AS_UNIQUEID" val="391"/>
  <p:tag name="KSO_WM_UNIT_PLACING_PICTURE_USER_VIEWPORT" val="{&quot;height&quot;:4259,&quot;width&quot;:4053}"/>
</p:tagLst>
</file>

<file path=ppt/tags/tag804.xml><?xml version="1.0" encoding="utf-8"?>
<p:tagLst xmlns:p="http://schemas.openxmlformats.org/presentationml/2006/main">
  <p:tag name="AS_UNIQUEID" val="5315"/>
</p:tagLst>
</file>

<file path=ppt/tags/tag805.xml><?xml version="1.0" encoding="utf-8"?>
<p:tagLst xmlns:p="http://schemas.openxmlformats.org/presentationml/2006/main">
  <p:tag name="AS_UNIQUEID" val="5315"/>
</p:tagLst>
</file>

<file path=ppt/tags/tag806.xml><?xml version="1.0" encoding="utf-8"?>
<p:tagLst xmlns:p="http://schemas.openxmlformats.org/presentationml/2006/main">
  <p:tag name="KSO_WM_BEAUTIFY_FLAG" val=""/>
</p:tagLst>
</file>

<file path=ppt/tags/tag807.xml><?xml version="1.0" encoding="utf-8"?>
<p:tagLst xmlns:p="http://schemas.openxmlformats.org/presentationml/2006/main">
  <p:tag name="AS_UNIQUEID" val="6922"/>
</p:tagLst>
</file>

<file path=ppt/tags/tag808.xml><?xml version="1.0" encoding="utf-8"?>
<p:tagLst xmlns:p="http://schemas.openxmlformats.org/presentationml/2006/main">
  <p:tag name="AS_UNIQUEID" val="6925"/>
</p:tagLst>
</file>

<file path=ppt/tags/tag809.xml><?xml version="1.0" encoding="utf-8"?>
<p:tagLst xmlns:p="http://schemas.openxmlformats.org/presentationml/2006/main">
  <p:tag name="AS_UNIQUEID" val="6926"/>
</p:tagLst>
</file>

<file path=ppt/tags/tag81.xml><?xml version="1.0" encoding="utf-8"?>
<p:tagLst xmlns:p="http://schemas.openxmlformats.org/presentationml/2006/main">
  <p:tag name="AS_UNIQUEID" val="2731"/>
  <p:tag name="KSO_WM_BEAUTIFY_FLAG" val=""/>
</p:tagLst>
</file>

<file path=ppt/tags/tag810.xml><?xml version="1.0" encoding="utf-8"?>
<p:tagLst xmlns:p="http://schemas.openxmlformats.org/presentationml/2006/main">
  <p:tag name="AS_UNIQUEID" val="6927"/>
</p:tagLst>
</file>

<file path=ppt/tags/tag811.xml><?xml version="1.0" encoding="utf-8"?>
<p:tagLst xmlns:p="http://schemas.openxmlformats.org/presentationml/2006/main">
  <p:tag name="AS_UNIQUEID" val="585"/>
</p:tagLst>
</file>

<file path=ppt/tags/tag812.xml><?xml version="1.0" encoding="utf-8"?>
<p:tagLst xmlns:p="http://schemas.openxmlformats.org/presentationml/2006/main">
  <p:tag name="AS_UNIQUEID" val="586"/>
</p:tagLst>
</file>

<file path=ppt/tags/tag813.xml><?xml version="1.0" encoding="utf-8"?>
<p:tagLst xmlns:p="http://schemas.openxmlformats.org/presentationml/2006/main">
  <p:tag name="AS_UNIQUEID" val="587"/>
</p:tagLst>
</file>

<file path=ppt/tags/tag814.xml><?xml version="1.0" encoding="utf-8"?>
<p:tagLst xmlns:p="http://schemas.openxmlformats.org/presentationml/2006/main">
  <p:tag name="AS_UNIQUEID" val="6928"/>
</p:tagLst>
</file>

<file path=ppt/tags/tag815.xml><?xml version="1.0" encoding="utf-8"?>
<p:tagLst xmlns:p="http://schemas.openxmlformats.org/presentationml/2006/main">
  <p:tag name="AS_UNIQUEID" val="6929"/>
</p:tagLst>
</file>

<file path=ppt/tags/tag816.xml><?xml version="1.0" encoding="utf-8"?>
<p:tagLst xmlns:p="http://schemas.openxmlformats.org/presentationml/2006/main">
  <p:tag name="AS_UNIQUEID" val="6930"/>
</p:tagLst>
</file>

<file path=ppt/tags/tag817.xml><?xml version="1.0" encoding="utf-8"?>
<p:tagLst xmlns:p="http://schemas.openxmlformats.org/presentationml/2006/main">
  <p:tag name="AS_UNIQUEID" val="6931"/>
</p:tagLst>
</file>

<file path=ppt/tags/tag818.xml><?xml version="1.0" encoding="utf-8"?>
<p:tagLst xmlns:p="http://schemas.openxmlformats.org/presentationml/2006/main">
  <p:tag name="AS_UNIQUEID" val="6932"/>
</p:tagLst>
</file>

<file path=ppt/tags/tag819.xml><?xml version="1.0" encoding="utf-8"?>
<p:tagLst xmlns:p="http://schemas.openxmlformats.org/presentationml/2006/main">
  <p:tag name="KSO_WM_BEAUTIFY_FLAG" val=""/>
</p:tagLst>
</file>

<file path=ppt/tags/tag82.xml><?xml version="1.0" encoding="utf-8"?>
<p:tagLst xmlns:p="http://schemas.openxmlformats.org/presentationml/2006/main">
  <p:tag name="AS_UNIQUEID" val="2732"/>
  <p:tag name="KSO_WM_BEAUTIFY_FLAG" val=""/>
</p:tagLst>
</file>

<file path=ppt/tags/tag820.xml><?xml version="1.0" encoding="utf-8"?>
<p:tagLst xmlns:p="http://schemas.openxmlformats.org/presentationml/2006/main">
  <p:tag name="AS_UNIQUEID" val="6937"/>
</p:tagLst>
</file>

<file path=ppt/tags/tag821.xml><?xml version="1.0" encoding="utf-8"?>
<p:tagLst xmlns:p="http://schemas.openxmlformats.org/presentationml/2006/main">
  <p:tag name="AS_UNIQUEID" val="3306"/>
</p:tagLst>
</file>

<file path=ppt/tags/tag822.xml><?xml version="1.0" encoding="utf-8"?>
<p:tagLst xmlns:p="http://schemas.openxmlformats.org/presentationml/2006/main">
  <p:tag name="AS_UNIQUEID" val="6938"/>
</p:tagLst>
</file>

<file path=ppt/tags/tag823.xml><?xml version="1.0" encoding="utf-8"?>
<p:tagLst xmlns:p="http://schemas.openxmlformats.org/presentationml/2006/main">
  <p:tag name="AS_UNIQUEID" val="3128"/>
</p:tagLst>
</file>

<file path=ppt/tags/tag824.xml><?xml version="1.0" encoding="utf-8"?>
<p:tagLst xmlns:p="http://schemas.openxmlformats.org/presentationml/2006/main">
  <p:tag name="AS_UNIQUEID" val="6939"/>
</p:tagLst>
</file>

<file path=ppt/tags/tag825.xml><?xml version="1.0" encoding="utf-8"?>
<p:tagLst xmlns:p="http://schemas.openxmlformats.org/presentationml/2006/main">
  <p:tag name="AS_UNIQUEID" val="6940"/>
</p:tagLst>
</file>

<file path=ppt/tags/tag826.xml><?xml version="1.0" encoding="utf-8"?>
<p:tagLst xmlns:p="http://schemas.openxmlformats.org/presentationml/2006/main">
  <p:tag name="AS_UNIQUEID" val="6941"/>
</p:tagLst>
</file>

<file path=ppt/tags/tag827.xml><?xml version="1.0" encoding="utf-8"?>
<p:tagLst xmlns:p="http://schemas.openxmlformats.org/presentationml/2006/main">
  <p:tag name="AS_UNIQUEID" val="6942"/>
</p:tagLst>
</file>

<file path=ppt/tags/tag828.xml><?xml version="1.0" encoding="utf-8"?>
<p:tagLst xmlns:p="http://schemas.openxmlformats.org/presentationml/2006/main">
  <p:tag name="AS_UNIQUEID" val="6943"/>
</p:tagLst>
</file>

<file path=ppt/tags/tag829.xml><?xml version="1.0" encoding="utf-8"?>
<p:tagLst xmlns:p="http://schemas.openxmlformats.org/presentationml/2006/main">
  <p:tag name="KSO_WM_BEAUTIFY_FLAG" val=""/>
</p:tagLst>
</file>

<file path=ppt/tags/tag83.xml><?xml version="1.0" encoding="utf-8"?>
<p:tagLst xmlns:p="http://schemas.openxmlformats.org/presentationml/2006/main">
  <p:tag name="AS_UNIQUEID" val="2733"/>
</p:tagLst>
</file>

<file path=ppt/tags/tag830.xml><?xml version="1.0" encoding="utf-8"?>
<p:tagLst xmlns:p="http://schemas.openxmlformats.org/presentationml/2006/main">
  <p:tag name="KSO_WM_BEAUTIFY_FLAG" val=""/>
</p:tagLst>
</file>

<file path=ppt/tags/tag831.xml><?xml version="1.0" encoding="utf-8"?>
<p:tagLst xmlns:p="http://schemas.openxmlformats.org/presentationml/2006/main">
  <p:tag name="AS_UNIQUEID" val="6948"/>
</p:tagLst>
</file>

<file path=ppt/tags/tag832.xml><?xml version="1.0" encoding="utf-8"?>
<p:tagLst xmlns:p="http://schemas.openxmlformats.org/presentationml/2006/main">
  <p:tag name="AS_UNIQUEID" val="1581"/>
</p:tagLst>
</file>

<file path=ppt/tags/tag833.xml><?xml version="1.0" encoding="utf-8"?>
<p:tagLst xmlns:p="http://schemas.openxmlformats.org/presentationml/2006/main">
  <p:tag name="AS_UNIQUEID" val="1582"/>
</p:tagLst>
</file>

<file path=ppt/tags/tag834.xml><?xml version="1.0" encoding="utf-8"?>
<p:tagLst xmlns:p="http://schemas.openxmlformats.org/presentationml/2006/main">
  <p:tag name="AS_UNIQUEID" val="6949"/>
</p:tagLst>
</file>

<file path=ppt/tags/tag835.xml><?xml version="1.0" encoding="utf-8"?>
<p:tagLst xmlns:p="http://schemas.openxmlformats.org/presentationml/2006/main">
  <p:tag name="AS_UNIQUEID" val="6950"/>
</p:tagLst>
</file>

<file path=ppt/tags/tag836.xml><?xml version="1.0" encoding="utf-8"?>
<p:tagLst xmlns:p="http://schemas.openxmlformats.org/presentationml/2006/main">
  <p:tag name="AS_UNIQUEID" val="1579"/>
</p:tagLst>
</file>

<file path=ppt/tags/tag837.xml><?xml version="1.0" encoding="utf-8"?>
<p:tagLst xmlns:p="http://schemas.openxmlformats.org/presentationml/2006/main">
  <p:tag name="AS_UNIQUEID" val="1580"/>
</p:tagLst>
</file>

<file path=ppt/tags/tag838.xml><?xml version="1.0" encoding="utf-8"?>
<p:tagLst xmlns:p="http://schemas.openxmlformats.org/presentationml/2006/main">
  <p:tag name="AS_UNIQUEID" val="6951"/>
</p:tagLst>
</file>

<file path=ppt/tags/tag839.xml><?xml version="1.0" encoding="utf-8"?>
<p:tagLst xmlns:p="http://schemas.openxmlformats.org/presentationml/2006/main">
  <p:tag name="AS_UNIQUEID" val="6952"/>
</p:tagLst>
</file>

<file path=ppt/tags/tag84.xml><?xml version="1.0" encoding="utf-8"?>
<p:tagLst xmlns:p="http://schemas.openxmlformats.org/presentationml/2006/main">
  <p:tag name="AS_UNIQUEID" val="2734"/>
  <p:tag name="KSO_WM_BEAUTIFY_FLAG" val=""/>
</p:tagLst>
</file>

<file path=ppt/tags/tag840.xml><?xml version="1.0" encoding="utf-8"?>
<p:tagLst xmlns:p="http://schemas.openxmlformats.org/presentationml/2006/main">
  <p:tag name="AS_UNIQUEID" val="3092"/>
</p:tagLst>
</file>

<file path=ppt/tags/tag841.xml><?xml version="1.0" encoding="utf-8"?>
<p:tagLst xmlns:p="http://schemas.openxmlformats.org/presentationml/2006/main">
  <p:tag name="KSO_WM_BEAUTIFY_FLAG" val=""/>
</p:tagLst>
</file>

<file path=ppt/tags/tag842.xml><?xml version="1.0" encoding="utf-8"?>
<p:tagLst xmlns:p="http://schemas.openxmlformats.org/presentationml/2006/main">
  <p:tag name="AS_UNIQUEID" val="607"/>
  <p:tag name="KSO_WM_BEAUTIFY_FLAG" val=""/>
</p:tagLst>
</file>

<file path=ppt/tags/tag843.xml><?xml version="1.0" encoding="utf-8"?>
<p:tagLst xmlns:p="http://schemas.openxmlformats.org/presentationml/2006/main">
  <p:tag name="AS_UNIQUEID" val="608"/>
  <p:tag name="KSO_WM_BEAUTIFY_FLAG" val=""/>
</p:tagLst>
</file>

<file path=ppt/tags/tag844.xml><?xml version="1.0" encoding="utf-8"?>
<p:tagLst xmlns:p="http://schemas.openxmlformats.org/presentationml/2006/main">
  <p:tag name="AS_UNIQUEID" val="5371"/>
</p:tagLst>
</file>

<file path=ppt/tags/tag845.xml><?xml version="1.0" encoding="utf-8"?>
<p:tagLst xmlns:p="http://schemas.openxmlformats.org/presentationml/2006/main">
  <p:tag name="AS_UNIQUEID" val="6959"/>
</p:tagLst>
</file>

<file path=ppt/tags/tag846.xml><?xml version="1.0" encoding="utf-8"?>
<p:tagLst xmlns:p="http://schemas.openxmlformats.org/presentationml/2006/main">
  <p:tag name="AS_UNIQUEID" val="1401"/>
</p:tagLst>
</file>

<file path=ppt/tags/tag847.xml><?xml version="1.0" encoding="utf-8"?>
<p:tagLst xmlns:p="http://schemas.openxmlformats.org/presentationml/2006/main">
  <p:tag name="AS_UNIQUEID" val="6543"/>
</p:tagLst>
</file>

<file path=ppt/tags/tag848.xml><?xml version="1.0" encoding="utf-8"?>
<p:tagLst xmlns:p="http://schemas.openxmlformats.org/presentationml/2006/main">
  <p:tag name="AS_UNIQUEID" val="6960"/>
</p:tagLst>
</file>

<file path=ppt/tags/tag849.xml><?xml version="1.0" encoding="utf-8"?>
<p:tagLst xmlns:p="http://schemas.openxmlformats.org/presentationml/2006/main">
  <p:tag name="AS_UNIQUEID" val="1401"/>
</p:tagLst>
</file>

<file path=ppt/tags/tag85.xml><?xml version="1.0" encoding="utf-8"?>
<p:tagLst xmlns:p="http://schemas.openxmlformats.org/presentationml/2006/main">
  <p:tag name="AS_UNIQUEID" val="2735"/>
  <p:tag name="KSO_WM_BEAUTIFY_FLAG" val=""/>
</p:tagLst>
</file>

<file path=ppt/tags/tag850.xml><?xml version="1.0" encoding="utf-8"?>
<p:tagLst xmlns:p="http://schemas.openxmlformats.org/presentationml/2006/main">
  <p:tag name="AS_UNIQUEID" val="6549"/>
</p:tagLst>
</file>

<file path=ppt/tags/tag851.xml><?xml version="1.0" encoding="utf-8"?>
<p:tagLst xmlns:p="http://schemas.openxmlformats.org/presentationml/2006/main">
  <p:tag name="AS_UNIQUEID" val="6549"/>
</p:tagLst>
</file>

<file path=ppt/tags/tag852.xml><?xml version="1.0" encoding="utf-8"?>
<p:tagLst xmlns:p="http://schemas.openxmlformats.org/presentationml/2006/main">
  <p:tag name="AS_UNIQUEID" val="6961"/>
</p:tagLst>
</file>

<file path=ppt/tags/tag853.xml><?xml version="1.0" encoding="utf-8"?>
<p:tagLst xmlns:p="http://schemas.openxmlformats.org/presentationml/2006/main">
  <p:tag name="KSO_WM_BEAUTIFY_FLAG" val=""/>
</p:tagLst>
</file>

<file path=ppt/tags/tag854.xml><?xml version="1.0" encoding="utf-8"?>
<p:tagLst xmlns:p="http://schemas.openxmlformats.org/presentationml/2006/main">
  <p:tag name="KSO_WM_BEAUTIFY_FLAG" val=""/>
</p:tagLst>
</file>

<file path=ppt/tags/tag855.xml><?xml version="1.0" encoding="utf-8"?>
<p:tagLst xmlns:p="http://schemas.openxmlformats.org/presentationml/2006/main">
  <p:tag name="KSO_WM_BEAUTIFY_FLAG" val=""/>
</p:tagLst>
</file>

<file path=ppt/tags/tag856.xml><?xml version="1.0" encoding="utf-8"?>
<p:tagLst xmlns:p="http://schemas.openxmlformats.org/presentationml/2006/main">
  <p:tag name="AS_UNIQUEID" val="1086"/>
  <p:tag name="KSO_WM_BEAUTIFY_FLAG" val=""/>
</p:tagLst>
</file>

<file path=ppt/tags/tag857.xml><?xml version="1.0" encoding="utf-8"?>
<p:tagLst xmlns:p="http://schemas.openxmlformats.org/presentationml/2006/main">
  <p:tag name="AS_UNIQUEID" val="6410"/>
</p:tagLst>
</file>

<file path=ppt/tags/tag858.xml><?xml version="1.0" encoding="utf-8"?>
<p:tagLst xmlns:p="http://schemas.openxmlformats.org/presentationml/2006/main">
  <p:tag name="AS_UNIQUEID" val="6411"/>
  <p:tag name="KSO_WM_BEAUTIFY_FLAG" val=""/>
</p:tagLst>
</file>

<file path=ppt/tags/tag859.xml><?xml version="1.0" encoding="utf-8"?>
<p:tagLst xmlns:p="http://schemas.openxmlformats.org/presentationml/2006/main">
  <p:tag name="AS_UNIQUEID" val="6412"/>
  <p:tag name="KSO_WM_BEAUTIFY_FLAG" val=""/>
</p:tagLst>
</file>

<file path=ppt/tags/tag86.xml><?xml version="1.0" encoding="utf-8"?>
<p:tagLst xmlns:p="http://schemas.openxmlformats.org/presentationml/2006/main">
  <p:tag name="AS_UNIQUEID" val="2736"/>
  <p:tag name="KSO_WM_BEAUTIFY_FLAG" val=""/>
</p:tagLst>
</file>

<file path=ppt/tags/tag860.xml><?xml version="1.0" encoding="utf-8"?>
<p:tagLst xmlns:p="http://schemas.openxmlformats.org/presentationml/2006/main">
  <p:tag name="KSO_WM_BEAUTIFY_FLAG" val=""/>
</p:tagLst>
</file>

<file path=ppt/tags/tag861.xml><?xml version="1.0" encoding="utf-8"?>
<p:tagLst xmlns:p="http://schemas.openxmlformats.org/presentationml/2006/main">
  <p:tag name="KSO_WM_BEAUTIFY_FLAG" val=""/>
</p:tagLst>
</file>

<file path=ppt/tags/tag862.xml><?xml version="1.0" encoding="utf-8"?>
<p:tagLst xmlns:p="http://schemas.openxmlformats.org/presentationml/2006/main">
  <p:tag name="AS_UNIQUEID" val="928"/>
  <p:tag name="KSO_WM_BEAUTIFY_FLAG" val=""/>
</p:tagLst>
</file>

<file path=ppt/tags/tag863.xml><?xml version="1.0" encoding="utf-8"?>
<p:tagLst xmlns:p="http://schemas.openxmlformats.org/presentationml/2006/main">
  <p:tag name="AS_UNIQUEID" val="1601"/>
  <p:tag name="KSO_WM_BEAUTIFY_FLAG" val=""/>
</p:tagLst>
</file>

<file path=ppt/tags/tag864.xml><?xml version="1.0" encoding="utf-8"?>
<p:tagLst xmlns:p="http://schemas.openxmlformats.org/presentationml/2006/main">
  <p:tag name="AS_UNIQUEID" val="1602"/>
  <p:tag name="KSO_WM_BEAUTIFY_FLAG" val=""/>
</p:tagLst>
</file>

<file path=ppt/tags/tag865.xml><?xml version="1.0" encoding="utf-8"?>
<p:tagLst xmlns:p="http://schemas.openxmlformats.org/presentationml/2006/main">
  <p:tag name="AS_UNIQUEID" val="665"/>
  <p:tag name="KSO_WM_BEAUTIFY_FLAG" val=""/>
</p:tagLst>
</file>

<file path=ppt/tags/tag866.xml><?xml version="1.0" encoding="utf-8"?>
<p:tagLst xmlns:p="http://schemas.openxmlformats.org/presentationml/2006/main">
  <p:tag name="AS_UNIQUEID" val="666"/>
  <p:tag name="KSO_WM_BEAUTIFY_FLAG" val=""/>
</p:tagLst>
</file>

<file path=ppt/tags/tag867.xml><?xml version="1.0" encoding="utf-8"?>
<p:tagLst xmlns:p="http://schemas.openxmlformats.org/presentationml/2006/main">
  <p:tag name="AS_UNIQUEID" val="667"/>
  <p:tag name="KSO_WM_BEAUTIFY_FLAG" val=""/>
</p:tagLst>
</file>

<file path=ppt/tags/tag868.xml><?xml version="1.0" encoding="utf-8"?>
<p:tagLst xmlns:p="http://schemas.openxmlformats.org/presentationml/2006/main">
  <p:tag name="AS_UNIQUEID" val="668"/>
  <p:tag name="KSO_WM_BEAUTIFY_FLAG" val=""/>
</p:tagLst>
</file>

<file path=ppt/tags/tag869.xml><?xml version="1.0" encoding="utf-8"?>
<p:tagLst xmlns:p="http://schemas.openxmlformats.org/presentationml/2006/main">
  <p:tag name="AS_UNIQUEID" val="669"/>
  <p:tag name="KSO_WM_BEAUTIFY_FLAG" val=""/>
</p:tagLst>
</file>

<file path=ppt/tags/tag87.xml><?xml version="1.0" encoding="utf-8"?>
<p:tagLst xmlns:p="http://schemas.openxmlformats.org/presentationml/2006/main">
  <p:tag name="AS_UNIQUEID" val="2737"/>
  <p:tag name="KSO_WM_BEAUTIFY_FLAG" val=""/>
</p:tagLst>
</file>

<file path=ppt/tags/tag870.xml><?xml version="1.0" encoding="utf-8"?>
<p:tagLst xmlns:p="http://schemas.openxmlformats.org/presentationml/2006/main">
  <p:tag name="AS_UNIQUEID" val="673"/>
</p:tagLst>
</file>

<file path=ppt/tags/tag871.xml><?xml version="1.0" encoding="utf-8"?>
<p:tagLst xmlns:p="http://schemas.openxmlformats.org/presentationml/2006/main">
  <p:tag name="AS_UNIQUEID" val="674"/>
  <p:tag name="KSO_WM_BEAUTIFY_FLAG" val=""/>
</p:tagLst>
</file>

<file path=ppt/tags/tag872.xml><?xml version="1.0" encoding="utf-8"?>
<p:tagLst xmlns:p="http://schemas.openxmlformats.org/presentationml/2006/main">
  <p:tag name="AS_UNIQUEID" val="675"/>
  <p:tag name="KSO_WM_BEAUTIFY_FLAG" val=""/>
</p:tagLst>
</file>

<file path=ppt/tags/tag873.xml><?xml version="1.0" encoding="utf-8"?>
<p:tagLst xmlns:p="http://schemas.openxmlformats.org/presentationml/2006/main">
  <p:tag name="AS_UNIQUEID" val="676"/>
</p:tagLst>
</file>

<file path=ppt/tags/tag874.xml><?xml version="1.0" encoding="utf-8"?>
<p:tagLst xmlns:p="http://schemas.openxmlformats.org/presentationml/2006/main">
  <p:tag name="AS_UNIQUEID" val="677"/>
  <p:tag name="KSO_WM_BEAUTIFY_FLAG" val=""/>
</p:tagLst>
</file>

<file path=ppt/tags/tag875.xml><?xml version="1.0" encoding="utf-8"?>
<p:tagLst xmlns:p="http://schemas.openxmlformats.org/presentationml/2006/main">
  <p:tag name="AS_UNIQUEID" val="678"/>
  <p:tag name="KSO_WM_BEAUTIFY_FLAG" val=""/>
</p:tagLst>
</file>

<file path=ppt/tags/tag876.xml><?xml version="1.0" encoding="utf-8"?>
<p:tagLst xmlns:p="http://schemas.openxmlformats.org/presentationml/2006/main">
  <p:tag name="AS_UNIQUEID" val="679"/>
  <p:tag name="KSO_WM_BEAUTIFY_FLAG" val=""/>
</p:tagLst>
</file>

<file path=ppt/tags/tag877.xml><?xml version="1.0" encoding="utf-8"?>
<p:tagLst xmlns:p="http://schemas.openxmlformats.org/presentationml/2006/main">
  <p:tag name="AS_UNIQUEID" val="680"/>
  <p:tag name="KSO_WM_BEAUTIFY_FLAG" val=""/>
</p:tagLst>
</file>

<file path=ppt/tags/tag878.xml><?xml version="1.0" encoding="utf-8"?>
<p:tagLst xmlns:p="http://schemas.openxmlformats.org/presentationml/2006/main">
  <p:tag name="AS_UNIQUEID" val="673"/>
</p:tagLst>
</file>

<file path=ppt/tags/tag879.xml><?xml version="1.0" encoding="utf-8"?>
<p:tagLst xmlns:p="http://schemas.openxmlformats.org/presentationml/2006/main">
  <p:tag name="AS_UNIQUEID" val="674"/>
  <p:tag name="KSO_WM_BEAUTIFY_FLAG" val=""/>
</p:tagLst>
</file>

<file path=ppt/tags/tag88.xml><?xml version="1.0" encoding="utf-8"?>
<p:tagLst xmlns:p="http://schemas.openxmlformats.org/presentationml/2006/main">
  <p:tag name="AS_UNIQUEID" val="2738"/>
  <p:tag name="KSO_WM_BEAUTIFY_FLAG" val=""/>
</p:tagLst>
</file>

<file path=ppt/tags/tag880.xml><?xml version="1.0" encoding="utf-8"?>
<p:tagLst xmlns:p="http://schemas.openxmlformats.org/presentationml/2006/main">
  <p:tag name="AS_UNIQUEID" val="675"/>
  <p:tag name="KSO_WM_BEAUTIFY_FLAG" val=""/>
</p:tagLst>
</file>

<file path=ppt/tags/tag881.xml><?xml version="1.0" encoding="utf-8"?>
<p:tagLst xmlns:p="http://schemas.openxmlformats.org/presentationml/2006/main">
  <p:tag name="AS_UNIQUEID" val="573"/>
  <p:tag name="KSO_WM_BEAUTIFY_FLAG" val=""/>
</p:tagLst>
</file>

<file path=ppt/tags/tag882.xml><?xml version="1.0" encoding="utf-8"?>
<p:tagLst xmlns:p="http://schemas.openxmlformats.org/presentationml/2006/main">
  <p:tag name="AS_UNIQUEID" val="930"/>
  <p:tag name="KSO_WM_BEAUTIFY_FLAG" val=""/>
</p:tagLst>
</file>

<file path=ppt/tags/tag883.xml><?xml version="1.0" encoding="utf-8"?>
<p:tagLst xmlns:p="http://schemas.openxmlformats.org/presentationml/2006/main">
  <p:tag name="AS_UNIQUEID" val="6545"/>
</p:tagLst>
</file>

<file path=ppt/tags/tag884.xml><?xml version="1.0" encoding="utf-8"?>
<p:tagLst xmlns:p="http://schemas.openxmlformats.org/presentationml/2006/main">
  <p:tag name="AS_UNIQUEID" val="6546"/>
  <p:tag name="KSO_WM_BEAUTIFY_FLAG" val=""/>
</p:tagLst>
</file>

<file path=ppt/tags/tag885.xml><?xml version="1.0" encoding="utf-8"?>
<p:tagLst xmlns:p="http://schemas.openxmlformats.org/presentationml/2006/main">
  <p:tag name="AS_UNIQUEID" val="6547"/>
  <p:tag name="KSO_WM_BEAUTIFY_FLAG" val=""/>
</p:tagLst>
</file>

<file path=ppt/tags/tag886.xml><?xml version="1.0" encoding="utf-8"?>
<p:tagLst xmlns:p="http://schemas.openxmlformats.org/presentationml/2006/main">
  <p:tag name="AS_UNIQUEID" val="6548"/>
  <p:tag name="KSO_WM_BEAUTIFY_FLAG" val=""/>
</p:tagLst>
</file>

<file path=ppt/tags/tag887.xml><?xml version="1.0" encoding="utf-8"?>
<p:tagLst xmlns:p="http://schemas.openxmlformats.org/presentationml/2006/main">
  <p:tag name="AS_UNIQUEID" val="611"/>
  <p:tag name="KSO_WM_BEAUTIFY_FLAG" val=""/>
</p:tagLst>
</file>

<file path=ppt/tags/tag888.xml><?xml version="1.0" encoding="utf-8"?>
<p:tagLst xmlns:p="http://schemas.openxmlformats.org/presentationml/2006/main">
  <p:tag name="AS_UNIQUEID" val="623"/>
</p:tagLst>
</file>

<file path=ppt/tags/tag889.xml><?xml version="1.0" encoding="utf-8"?>
<p:tagLst xmlns:p="http://schemas.openxmlformats.org/presentationml/2006/main">
  <p:tag name="AS_UNIQUEID" val="624"/>
</p:tagLst>
</file>

<file path=ppt/tags/tag89.xml><?xml version="1.0" encoding="utf-8"?>
<p:tagLst xmlns:p="http://schemas.openxmlformats.org/presentationml/2006/main">
  <p:tag name="AS_UNIQUEID" val="2739"/>
  <p:tag name="KSO_WM_BEAUTIFY_FLAG" val=""/>
</p:tagLst>
</file>

<file path=ppt/tags/tag890.xml><?xml version="1.0" encoding="utf-8"?>
<p:tagLst xmlns:p="http://schemas.openxmlformats.org/presentationml/2006/main">
  <p:tag name="AS_UNIQUEID" val="625"/>
</p:tagLst>
</file>

<file path=ppt/tags/tag891.xml><?xml version="1.0" encoding="utf-8"?>
<p:tagLst xmlns:p="http://schemas.openxmlformats.org/presentationml/2006/main">
  <p:tag name="AS_UNIQUEID" val="626"/>
</p:tagLst>
</file>

<file path=ppt/tags/tag892.xml><?xml version="1.0" encoding="utf-8"?>
<p:tagLst xmlns:p="http://schemas.openxmlformats.org/presentationml/2006/main">
  <p:tag name="AS_UNIQUEID" val="627"/>
</p:tagLst>
</file>

<file path=ppt/tags/tag893.xml><?xml version="1.0" encoding="utf-8"?>
<p:tagLst xmlns:p="http://schemas.openxmlformats.org/presentationml/2006/main">
  <p:tag name="AS_UNIQUEID" val="628"/>
</p:tagLst>
</file>

<file path=ppt/tags/tag894.xml><?xml version="1.0" encoding="utf-8"?>
<p:tagLst xmlns:p="http://schemas.openxmlformats.org/presentationml/2006/main">
  <p:tag name="AS_UNIQUEID" val="629"/>
</p:tagLst>
</file>

<file path=ppt/tags/tag895.xml><?xml version="1.0" encoding="utf-8"?>
<p:tagLst xmlns:p="http://schemas.openxmlformats.org/presentationml/2006/main">
  <p:tag name="AS_UNIQUEID" val="630"/>
</p:tagLst>
</file>

<file path=ppt/tags/tag896.xml><?xml version="1.0" encoding="utf-8"?>
<p:tagLst xmlns:p="http://schemas.openxmlformats.org/presentationml/2006/main">
  <p:tag name="KSO_WM_BEAUTIFY_FLAG" val=""/>
</p:tagLst>
</file>

<file path=ppt/tags/tag897.xml><?xml version="1.0" encoding="utf-8"?>
<p:tagLst xmlns:p="http://schemas.openxmlformats.org/presentationml/2006/main">
  <p:tag name="AS_UNIQUEID" val="623"/>
</p:tagLst>
</file>

<file path=ppt/tags/tag898.xml><?xml version="1.0" encoding="utf-8"?>
<p:tagLst xmlns:p="http://schemas.openxmlformats.org/presentationml/2006/main">
  <p:tag name="AS_UNIQUEID" val="627"/>
</p:tagLst>
</file>

<file path=ppt/tags/tag899.xml><?xml version="1.0" encoding="utf-8"?>
<p:tagLst xmlns:p="http://schemas.openxmlformats.org/presentationml/2006/main">
  <p:tag name="AS_UNIQUEID" val="629"/>
</p:tagLst>
</file>

<file path=ppt/tags/tag9.xml><?xml version="1.0" encoding="utf-8"?>
<p:tagLst xmlns:p="http://schemas.openxmlformats.org/presentationml/2006/main">
  <p:tag name="AS_UNIQUEID" val="547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90.xml><?xml version="1.0" encoding="utf-8"?>
<p:tagLst xmlns:p="http://schemas.openxmlformats.org/presentationml/2006/main">
  <p:tag name="AS_UNIQUEID" val="2740"/>
  <p:tag name="KSO_WM_BEAUTIFY_FLAG" val=""/>
</p:tagLst>
</file>

<file path=ppt/tags/tag900.xml><?xml version="1.0" encoding="utf-8"?>
<p:tagLst xmlns:p="http://schemas.openxmlformats.org/presentationml/2006/main">
  <p:tag name="KSO_WM_BEAUTIFY_FLAG" val=""/>
</p:tagLst>
</file>

<file path=ppt/tags/tag901.xml><?xml version="1.0" encoding="utf-8"?>
<p:tagLst xmlns:p="http://schemas.openxmlformats.org/presentationml/2006/main">
  <p:tag name="AS_UNIQUEID" val="3196"/>
</p:tagLst>
</file>

<file path=ppt/tags/tag902.xml><?xml version="1.0" encoding="utf-8"?>
<p:tagLst xmlns:p="http://schemas.openxmlformats.org/presentationml/2006/main">
  <p:tag name="AS_UNIQUEID" val="5917"/>
</p:tagLst>
</file>

<file path=ppt/tags/tag903.xml><?xml version="1.0" encoding="utf-8"?>
<p:tagLst xmlns:p="http://schemas.openxmlformats.org/presentationml/2006/main">
  <p:tag name="KSO_WM_BEAUTIFY_FLAG" val=""/>
</p:tagLst>
</file>

<file path=ppt/tags/tag904.xml><?xml version="1.0" encoding="utf-8"?>
<p:tagLst xmlns:p="http://schemas.openxmlformats.org/presentationml/2006/main">
  <p:tag name="AS_UNIQUEID" val="3788"/>
  <p:tag name="KSO_WM_BEAUTIFY_FLAG" val=""/>
</p:tagLst>
</file>

<file path=ppt/tags/tag905.xml><?xml version="1.0" encoding="utf-8"?>
<p:tagLst xmlns:p="http://schemas.openxmlformats.org/presentationml/2006/main">
  <p:tag name="AS_UNIQUEID" val="3790"/>
</p:tagLst>
</file>

<file path=ppt/tags/tag906.xml><?xml version="1.0" encoding="utf-8"?>
<p:tagLst xmlns:p="http://schemas.openxmlformats.org/presentationml/2006/main">
  <p:tag name="AS_UNIQUEID" val="3791"/>
</p:tagLst>
</file>

<file path=ppt/tags/tag907.xml><?xml version="1.0" encoding="utf-8"?>
<p:tagLst xmlns:p="http://schemas.openxmlformats.org/presentationml/2006/main">
  <p:tag name="AS_UNIQUEID" val="3792"/>
</p:tagLst>
</file>

<file path=ppt/tags/tag908.xml><?xml version="1.0" encoding="utf-8"?>
<p:tagLst xmlns:p="http://schemas.openxmlformats.org/presentationml/2006/main">
  <p:tag name="AS_UNIQUEID" val="3793"/>
</p:tagLst>
</file>

<file path=ppt/tags/tag909.xml><?xml version="1.0" encoding="utf-8"?>
<p:tagLst xmlns:p="http://schemas.openxmlformats.org/presentationml/2006/main">
  <p:tag name="AS_UNIQUEID" val="3794"/>
</p:tagLst>
</file>

<file path=ppt/tags/tag91.xml><?xml version="1.0" encoding="utf-8"?>
<p:tagLst xmlns:p="http://schemas.openxmlformats.org/presentationml/2006/main">
  <p:tag name="AS_UNIQUEID" val="2741"/>
  <p:tag name="KSO_WM_BEAUTIFY_FLAG" val=""/>
</p:tagLst>
</file>

<file path=ppt/tags/tag910.xml><?xml version="1.0" encoding="utf-8"?>
<p:tagLst xmlns:p="http://schemas.openxmlformats.org/presentationml/2006/main">
  <p:tag name="AS_UNIQUEID" val="3795"/>
</p:tagLst>
</file>

<file path=ppt/tags/tag911.xml><?xml version="1.0" encoding="utf-8"?>
<p:tagLst xmlns:p="http://schemas.openxmlformats.org/presentationml/2006/main">
  <p:tag name="AS_UNIQUEID" val="3796"/>
</p:tagLst>
</file>

<file path=ppt/tags/tag912.xml><?xml version="1.0" encoding="utf-8"?>
<p:tagLst xmlns:p="http://schemas.openxmlformats.org/presentationml/2006/main">
  <p:tag name="KSO_WM_BEAUTIFY_FLAG" val=""/>
</p:tagLst>
</file>

<file path=ppt/tags/tag913.xml><?xml version="1.0" encoding="utf-8"?>
<p:tagLst xmlns:p="http://schemas.openxmlformats.org/presentationml/2006/main">
  <p:tag name="AS_UNIQUEID" val="3111"/>
</p:tagLst>
</file>

<file path=ppt/tags/tag914.xml><?xml version="1.0" encoding="utf-8"?>
<p:tagLst xmlns:p="http://schemas.openxmlformats.org/presentationml/2006/main">
  <p:tag name="AS_UNIQUEID" val="3113"/>
</p:tagLst>
</file>

<file path=ppt/tags/tag915.xml><?xml version="1.0" encoding="utf-8"?>
<p:tagLst xmlns:p="http://schemas.openxmlformats.org/presentationml/2006/main">
  <p:tag name="AS_UNIQUEID" val="3120"/>
</p:tagLst>
</file>

<file path=ppt/tags/tag916.xml><?xml version="1.0" encoding="utf-8"?>
<p:tagLst xmlns:p="http://schemas.openxmlformats.org/presentationml/2006/main">
  <p:tag name="AS_UNIQUEID" val="3121"/>
</p:tagLst>
</file>

<file path=ppt/tags/tag917.xml><?xml version="1.0" encoding="utf-8"?>
<p:tagLst xmlns:p="http://schemas.openxmlformats.org/presentationml/2006/main">
  <p:tag name="AS_UNIQUEID" val="3122"/>
</p:tagLst>
</file>

<file path=ppt/tags/tag918.xml><?xml version="1.0" encoding="utf-8"?>
<p:tagLst xmlns:p="http://schemas.openxmlformats.org/presentationml/2006/main">
  <p:tag name="KSO_WM_BEAUTIFY_FLAG" val="#wm#"/>
  <p:tag name="KSO_WM_TEMPLATE_CATEGORY" val="custom"/>
  <p:tag name="KSO_WM_TEMPLATE_INDEX" val="20204273"/>
</p:tagLst>
</file>

<file path=ppt/tags/tag919.xml><?xml version="1.0" encoding="utf-8"?>
<p:tagLst xmlns:p="http://schemas.openxmlformats.org/presentationml/2006/main">
  <p:tag name="KSO_WM_BEAUTIFY_FLAG" val=""/>
</p:tagLst>
</file>

<file path=ppt/tags/tag92.xml><?xml version="1.0" encoding="utf-8"?>
<p:tagLst xmlns:p="http://schemas.openxmlformats.org/presentationml/2006/main">
  <p:tag name="AS_UNIQUEID" val="2742"/>
  <p:tag name="KSO_WM_BEAUTIFY_FLAG" val=""/>
</p:tagLst>
</file>

<file path=ppt/tags/tag920.xml><?xml version="1.0" encoding="utf-8"?>
<p:tagLst xmlns:p="http://schemas.openxmlformats.org/presentationml/2006/main">
  <p:tag name="AS_UNIQUEID" val="409"/>
  <p:tag name="KSO_WM_BEAUTIFY_FLAG" val=""/>
</p:tagLst>
</file>

<file path=ppt/tags/tag921.xml><?xml version="1.0" encoding="utf-8"?>
<p:tagLst xmlns:p="http://schemas.openxmlformats.org/presentationml/2006/main">
  <p:tag name="AS_UNIQUEID" val="411"/>
  <p:tag name="KSO_WM_BEAUTIFY_FLAG" val=""/>
</p:tagLst>
</file>

<file path=ppt/tags/tag922.xml><?xml version="1.0" encoding="utf-8"?>
<p:tagLst xmlns:p="http://schemas.openxmlformats.org/presentationml/2006/main">
  <p:tag name="AS_UNIQUEID" val="2153"/>
  <p:tag name="KSO_WM_BEAUTIFY_FLAG" val=""/>
</p:tagLst>
</file>

<file path=ppt/tags/tag923.xml><?xml version="1.0" encoding="utf-8"?>
<p:tagLst xmlns:p="http://schemas.openxmlformats.org/presentationml/2006/main">
  <p:tag name="AS_UNIQUEID" val="5368"/>
  <p:tag name="KSO_WM_BEAUTIFY_FLAG" val=""/>
</p:tagLst>
</file>

<file path=ppt/tags/tag924.xml><?xml version="1.0" encoding="utf-8"?>
<p:tagLst xmlns:p="http://schemas.openxmlformats.org/presentationml/2006/main">
  <p:tag name="AS_UNIQUEID" val="5369"/>
  <p:tag name="KSO_WM_BEAUTIFY_FLAG" val=""/>
</p:tagLst>
</file>

<file path=ppt/tags/tag925.xml><?xml version="1.0" encoding="utf-8"?>
<p:tagLst xmlns:p="http://schemas.openxmlformats.org/presentationml/2006/main">
  <p:tag name="AS_UNIQUEID" val="5370"/>
  <p:tag name="KSO_WM_BEAUTIFY_FLAG" val=""/>
</p:tagLst>
</file>

<file path=ppt/tags/tag926.xml><?xml version="1.0" encoding="utf-8"?>
<p:tagLst xmlns:p="http://schemas.openxmlformats.org/presentationml/2006/main">
  <p:tag name="AS_UNIQUEID" val="5371"/>
  <p:tag name="KSO_WM_BEAUTIFY_FLAG" val=""/>
</p:tagLst>
</file>

<file path=ppt/tags/tag927.xml><?xml version="1.0" encoding="utf-8"?>
<p:tagLst xmlns:p="http://schemas.openxmlformats.org/presentationml/2006/main">
  <p:tag name="AS_UNIQUEID" val="5372"/>
  <p:tag name="KSO_WM_BEAUTIFY_FLAG" val=""/>
</p:tagLst>
</file>

<file path=ppt/tags/tag928.xml><?xml version="1.0" encoding="utf-8"?>
<p:tagLst xmlns:p="http://schemas.openxmlformats.org/presentationml/2006/main">
  <p:tag name="AS_UNIQUEID" val="6655"/>
  <p:tag name="KSO_WM_BEAUTIFY_FLAG" val=""/>
</p:tagLst>
</file>

<file path=ppt/tags/tag929.xml><?xml version="1.0" encoding="utf-8"?>
<p:tagLst xmlns:p="http://schemas.openxmlformats.org/presentationml/2006/main">
  <p:tag name="AS_UNIQUEID" val="6659"/>
  <p:tag name="KSO_WM_BEAUTIFY_FLAG" val=""/>
</p:tagLst>
</file>

<file path=ppt/tags/tag93.xml><?xml version="1.0" encoding="utf-8"?>
<p:tagLst xmlns:p="http://schemas.openxmlformats.org/presentationml/2006/main">
  <p:tag name="AS_UNIQUEID" val="2743"/>
  <p:tag name="KSO_WM_BEAUTIFY_FLAG" val=""/>
</p:tagLst>
</file>

<file path=ppt/tags/tag930.xml><?xml version="1.0" encoding="utf-8"?>
<p:tagLst xmlns:p="http://schemas.openxmlformats.org/presentationml/2006/main">
  <p:tag name="AS_UNIQUEID" val="6660"/>
  <p:tag name="KSO_WM_BEAUTIFY_FLAG" val=""/>
</p:tagLst>
</file>

<file path=ppt/tags/tag931.xml><?xml version="1.0" encoding="utf-8"?>
<p:tagLst xmlns:p="http://schemas.openxmlformats.org/presentationml/2006/main">
  <p:tag name="AS_UNIQUEID" val="6663"/>
  <p:tag name="KSO_WM_BEAUTIFY_FLAG" val=""/>
</p:tagLst>
</file>

<file path=ppt/tags/tag932.xml><?xml version="1.0" encoding="utf-8"?>
<p:tagLst xmlns:p="http://schemas.openxmlformats.org/presentationml/2006/main">
  <p:tag name="AS_UNIQUEID" val="3776"/>
</p:tagLst>
</file>

<file path=ppt/tags/tag933.xml><?xml version="1.0" encoding="utf-8"?>
<p:tagLst xmlns:p="http://schemas.openxmlformats.org/presentationml/2006/main">
  <p:tag name="AS_UNIQUEID" val="3777"/>
</p:tagLst>
</file>

<file path=ppt/tags/tag934.xml><?xml version="1.0" encoding="utf-8"?>
<p:tagLst xmlns:p="http://schemas.openxmlformats.org/presentationml/2006/main">
  <p:tag name="AS_UNIQUEID" val="3778"/>
</p:tagLst>
</file>

<file path=ppt/tags/tag935.xml><?xml version="1.0" encoding="utf-8"?>
<p:tagLst xmlns:p="http://schemas.openxmlformats.org/presentationml/2006/main">
  <p:tag name="AS_UNIQUEID" val="3779"/>
</p:tagLst>
</file>

<file path=ppt/tags/tag936.xml><?xml version="1.0" encoding="utf-8"?>
<p:tagLst xmlns:p="http://schemas.openxmlformats.org/presentationml/2006/main">
  <p:tag name="AS_UNIQUEID" val="761"/>
  <p:tag name="KSO_WM_BEAUTIFY_FLAG" val=""/>
</p:tagLst>
</file>

<file path=ppt/tags/tag937.xml><?xml version="1.0" encoding="utf-8"?>
<p:tagLst xmlns:p="http://schemas.openxmlformats.org/presentationml/2006/main">
  <p:tag name="AS_UNIQUEID" val="751"/>
  <p:tag name="KSO_WM_BEAUTIFY_FLAG" val=""/>
</p:tagLst>
</file>

<file path=ppt/tags/tag938.xml><?xml version="1.0" encoding="utf-8"?>
<p:tagLst xmlns:p="http://schemas.openxmlformats.org/presentationml/2006/main">
  <p:tag name="AS_UNIQUEID" val="752"/>
  <p:tag name="KSO_WM_BEAUTIFY_FLAG" val=""/>
</p:tagLst>
</file>

<file path=ppt/tags/tag939.xml><?xml version="1.0" encoding="utf-8"?>
<p:tagLst xmlns:p="http://schemas.openxmlformats.org/presentationml/2006/main">
  <p:tag name="AS_UNIQUEID" val="753"/>
  <p:tag name="KSO_WM_BEAUTIFY_FLAG" val=""/>
</p:tagLst>
</file>

<file path=ppt/tags/tag94.xml><?xml version="1.0" encoding="utf-8"?>
<p:tagLst xmlns:p="http://schemas.openxmlformats.org/presentationml/2006/main">
  <p:tag name="AS_UNIQUEID" val="2744"/>
  <p:tag name="KSO_WM_BEAUTIFY_FLAG" val=""/>
</p:tagLst>
</file>

<file path=ppt/tags/tag940.xml><?xml version="1.0" encoding="utf-8"?>
<p:tagLst xmlns:p="http://schemas.openxmlformats.org/presentationml/2006/main">
  <p:tag name="AS_UNIQUEID" val="754"/>
  <p:tag name="KSO_WM_BEAUTIFY_FLAG" val=""/>
</p:tagLst>
</file>

<file path=ppt/tags/tag941.xml><?xml version="1.0" encoding="utf-8"?>
<p:tagLst xmlns:p="http://schemas.openxmlformats.org/presentationml/2006/main">
  <p:tag name="AS_UNIQUEID" val="755"/>
  <p:tag name="KSO_WM_BEAUTIFY_FLAG" val=""/>
</p:tagLst>
</file>

<file path=ppt/tags/tag942.xml><?xml version="1.0" encoding="utf-8"?>
<p:tagLst xmlns:p="http://schemas.openxmlformats.org/presentationml/2006/main">
  <p:tag name="AS_UNIQUEID" val="756"/>
  <p:tag name="KSO_WM_BEAUTIFY_FLAG" val=""/>
</p:tagLst>
</file>

<file path=ppt/tags/tag943.xml><?xml version="1.0" encoding="utf-8"?>
<p:tagLst xmlns:p="http://schemas.openxmlformats.org/presentationml/2006/main">
  <p:tag name="AS_UNIQUEID" val="760"/>
  <p:tag name="KSO_WM_BEAUTIFY_FLAG" val=""/>
</p:tagLst>
</file>

<file path=ppt/tags/tag944.xml><?xml version="1.0" encoding="utf-8"?>
<p:tagLst xmlns:p="http://schemas.openxmlformats.org/presentationml/2006/main">
  <p:tag name="AS_UNIQUEID" val="762"/>
  <p:tag name="KSO_WM_BEAUTIFY_FLAG" val=""/>
</p:tagLst>
</file>

<file path=ppt/tags/tag945.xml><?xml version="1.0" encoding="utf-8"?>
<p:tagLst xmlns:p="http://schemas.openxmlformats.org/presentationml/2006/main">
  <p:tag name="AS_UNIQUEID" val="764"/>
  <p:tag name="KSO_WM_BEAUTIFY_FLAG" val=""/>
</p:tagLst>
</file>

<file path=ppt/tags/tag946.xml><?xml version="1.0" encoding="utf-8"?>
<p:tagLst xmlns:p="http://schemas.openxmlformats.org/presentationml/2006/main">
  <p:tag name="AS_UNIQUEID" val="765"/>
  <p:tag name="KSO_WM_BEAUTIFY_FLAG" val=""/>
</p:tagLst>
</file>

<file path=ppt/tags/tag947.xml><?xml version="1.0" encoding="utf-8"?>
<p:tagLst xmlns:p="http://schemas.openxmlformats.org/presentationml/2006/main">
  <p:tag name="AS_UNIQUEID" val="766"/>
  <p:tag name="KSO_WM_BEAUTIFY_FLAG" val=""/>
</p:tagLst>
</file>

<file path=ppt/tags/tag948.xml><?xml version="1.0" encoding="utf-8"?>
<p:tagLst xmlns:p="http://schemas.openxmlformats.org/presentationml/2006/main">
  <p:tag name="AS_UNIQUEID" val="767"/>
  <p:tag name="KSO_WM_BEAUTIFY_FLAG" val=""/>
</p:tagLst>
</file>

<file path=ppt/tags/tag949.xml><?xml version="1.0" encoding="utf-8"?>
<p:tagLst xmlns:p="http://schemas.openxmlformats.org/presentationml/2006/main">
  <p:tag name="AS_UNIQUEID" val="768"/>
  <p:tag name="KSO_WM_BEAUTIFY_FLAG" val=""/>
</p:tagLst>
</file>

<file path=ppt/tags/tag95.xml><?xml version="1.0" encoding="utf-8"?>
<p:tagLst xmlns:p="http://schemas.openxmlformats.org/presentationml/2006/main">
  <p:tag name="AS_UNIQUEID" val="2745"/>
  <p:tag name="KSO_WM_BEAUTIFY_FLAG" val=""/>
</p:tagLst>
</file>

<file path=ppt/tags/tag950.xml><?xml version="1.0" encoding="utf-8"?>
<p:tagLst xmlns:p="http://schemas.openxmlformats.org/presentationml/2006/main">
  <p:tag name="AS_UNIQUEID" val="769"/>
  <p:tag name="KSO_WM_BEAUTIFY_FLAG" val=""/>
</p:tagLst>
</file>

<file path=ppt/tags/tag951.xml><?xml version="1.0" encoding="utf-8"?>
<p:tagLst xmlns:p="http://schemas.openxmlformats.org/presentationml/2006/main">
  <p:tag name="AS_UNIQUEID" val="770"/>
  <p:tag name="KSO_WM_BEAUTIFY_FLAG" val=""/>
</p:tagLst>
</file>

<file path=ppt/tags/tag952.xml><?xml version="1.0" encoding="utf-8"?>
<p:tagLst xmlns:p="http://schemas.openxmlformats.org/presentationml/2006/main">
  <p:tag name="AS_UNIQUEID" val="771"/>
  <p:tag name="KSO_WM_BEAUTIFY_FLAG" val=""/>
</p:tagLst>
</file>

<file path=ppt/tags/tag953.xml><?xml version="1.0" encoding="utf-8"?>
<p:tagLst xmlns:p="http://schemas.openxmlformats.org/presentationml/2006/main">
  <p:tag name="AS_UNIQUEID" val="772"/>
  <p:tag name="KSO_WM_BEAUTIFY_FLAG" val=""/>
</p:tagLst>
</file>

<file path=ppt/tags/tag954.xml><?xml version="1.0" encoding="utf-8"?>
<p:tagLst xmlns:p="http://schemas.openxmlformats.org/presentationml/2006/main">
  <p:tag name="AS_UNIQUEID" val="704"/>
  <p:tag name="KSO_WM_BEAUTIFY_FLAG" val=""/>
</p:tagLst>
</file>

<file path=ppt/tags/tag955.xml><?xml version="1.0" encoding="utf-8"?>
<p:tagLst xmlns:p="http://schemas.openxmlformats.org/presentationml/2006/main">
  <p:tag name="AS_UNIQUEID" val="707"/>
  <p:tag name="KSO_WM_BEAUTIFY_FLAG" val=""/>
</p:tagLst>
</file>

<file path=ppt/tags/tag956.xml><?xml version="1.0" encoding="utf-8"?>
<p:tagLst xmlns:p="http://schemas.openxmlformats.org/presentationml/2006/main">
  <p:tag name="AS_UNIQUEID" val="708"/>
  <p:tag name="KSO_WM_BEAUTIFY_FLAG" val=""/>
</p:tagLst>
</file>

<file path=ppt/tags/tag957.xml><?xml version="1.0" encoding="utf-8"?>
<p:tagLst xmlns:p="http://schemas.openxmlformats.org/presentationml/2006/main">
  <p:tag name="AS_UNIQUEID" val="709"/>
  <p:tag name="KSO_WM_BEAUTIFY_FLAG" val=""/>
</p:tagLst>
</file>

<file path=ppt/tags/tag958.xml><?xml version="1.0" encoding="utf-8"?>
<p:tagLst xmlns:p="http://schemas.openxmlformats.org/presentationml/2006/main">
  <p:tag name="AS_UNIQUEID" val="712"/>
  <p:tag name="KSO_WM_BEAUTIFY_FLAG" val=""/>
</p:tagLst>
</file>

<file path=ppt/tags/tag959.xml><?xml version="1.0" encoding="utf-8"?>
<p:tagLst xmlns:p="http://schemas.openxmlformats.org/presentationml/2006/main">
  <p:tag name="AS_UNIQUEID" val="713"/>
  <p:tag name="KSO_WM_BEAUTIFY_FLAG" val=""/>
</p:tagLst>
</file>

<file path=ppt/tags/tag96.xml><?xml version="1.0" encoding="utf-8"?>
<p:tagLst xmlns:p="http://schemas.openxmlformats.org/presentationml/2006/main">
  <p:tag name="AS_UNIQUEID" val="2746"/>
  <p:tag name="KSO_WM_BEAUTIFY_FLAG" val=""/>
</p:tagLst>
</file>

<file path=ppt/tags/tag960.xml><?xml version="1.0" encoding="utf-8"?>
<p:tagLst xmlns:p="http://schemas.openxmlformats.org/presentationml/2006/main">
  <p:tag name="AS_UNIQUEID" val="714"/>
  <p:tag name="KSO_WM_BEAUTIFY_FLAG" val=""/>
</p:tagLst>
</file>

<file path=ppt/tags/tag961.xml><?xml version="1.0" encoding="utf-8"?>
<p:tagLst xmlns:p="http://schemas.openxmlformats.org/presentationml/2006/main">
  <p:tag name="AS_UNIQUEID" val="719"/>
  <p:tag name="KSO_WM_BEAUTIFY_FLAG" val=""/>
</p:tagLst>
</file>

<file path=ppt/tags/tag962.xml><?xml version="1.0" encoding="utf-8"?>
<p:tagLst xmlns:p="http://schemas.openxmlformats.org/presentationml/2006/main">
  <p:tag name="AS_UNIQUEID" val="720"/>
  <p:tag name="KSO_WM_BEAUTIFY_FLAG" val=""/>
</p:tagLst>
</file>

<file path=ppt/tags/tag963.xml><?xml version="1.0" encoding="utf-8"?>
<p:tagLst xmlns:p="http://schemas.openxmlformats.org/presentationml/2006/main">
  <p:tag name="AS_UNIQUEID" val="721"/>
  <p:tag name="KSO_WM_BEAUTIFY_FLAG" val=""/>
</p:tagLst>
</file>

<file path=ppt/tags/tag964.xml><?xml version="1.0" encoding="utf-8"?>
<p:tagLst xmlns:p="http://schemas.openxmlformats.org/presentationml/2006/main">
  <p:tag name="AS_UNIQUEID" val="722"/>
  <p:tag name="KSO_WM_BEAUTIFY_FLAG" val=""/>
</p:tagLst>
</file>

<file path=ppt/tags/tag965.xml><?xml version="1.0" encoding="utf-8"?>
<p:tagLst xmlns:p="http://schemas.openxmlformats.org/presentationml/2006/main">
  <p:tag name="AS_UNIQUEID" val="3174"/>
</p:tagLst>
</file>

<file path=ppt/tags/tag966.xml><?xml version="1.0" encoding="utf-8"?>
<p:tagLst xmlns:p="http://schemas.openxmlformats.org/presentationml/2006/main">
  <p:tag name="AS_UNIQUEID" val="710"/>
  <p:tag name="KSO_WM_BEAUTIFY_FLAG" val=""/>
</p:tagLst>
</file>

<file path=ppt/tags/tag967.xml><?xml version="1.0" encoding="utf-8"?>
<p:tagLst xmlns:p="http://schemas.openxmlformats.org/presentationml/2006/main">
  <p:tag name="AS_UNIQUEID" val="711"/>
  <p:tag name="KSO_WM_BEAUTIFY_FLAG" val=""/>
</p:tagLst>
</file>

<file path=ppt/tags/tag968.xml><?xml version="1.0" encoding="utf-8"?>
<p:tagLst xmlns:p="http://schemas.openxmlformats.org/presentationml/2006/main">
  <p:tag name="AS_UNIQUEID" val="715"/>
  <p:tag name="KSO_WM_BEAUTIFY_FLAG" val=""/>
</p:tagLst>
</file>

<file path=ppt/tags/tag969.xml><?xml version="1.0" encoding="utf-8"?>
<p:tagLst xmlns:p="http://schemas.openxmlformats.org/presentationml/2006/main">
  <p:tag name="AS_UNIQUEID" val="3175"/>
  <p:tag name="KSO_WM_BEAUTIFY_FLAG" val=""/>
</p:tagLst>
</file>

<file path=ppt/tags/tag97.xml><?xml version="1.0" encoding="utf-8"?>
<p:tagLst xmlns:p="http://schemas.openxmlformats.org/presentationml/2006/main">
  <p:tag name="AS_UNIQUEID" val="2747"/>
  <p:tag name="KSO_WM_BEAUTIFY_FLAG" val=""/>
</p:tagLst>
</file>

<file path=ppt/tags/tag970.xml><?xml version="1.0" encoding="utf-8"?>
<p:tagLst xmlns:p="http://schemas.openxmlformats.org/presentationml/2006/main">
  <p:tag name="AS_UNIQUEID" val="3176"/>
  <p:tag name="KSO_WM_BEAUTIFY_FLAG" val=""/>
</p:tagLst>
</file>

<file path=ppt/tags/tag971.xml><?xml version="1.0" encoding="utf-8"?>
<p:tagLst xmlns:p="http://schemas.openxmlformats.org/presentationml/2006/main">
  <p:tag name="AS_UNIQUEID" val="3177"/>
</p:tagLst>
</file>

<file path=ppt/tags/tag972.xml><?xml version="1.0" encoding="utf-8"?>
<p:tagLst xmlns:p="http://schemas.openxmlformats.org/presentationml/2006/main">
  <p:tag name="AS_UNIQUEID" val="723"/>
  <p:tag name="KSO_WM_BEAUTIFY_FLAG" val=""/>
</p:tagLst>
</file>

<file path=ppt/tags/tag973.xml><?xml version="1.0" encoding="utf-8"?>
<p:tagLst xmlns:p="http://schemas.openxmlformats.org/presentationml/2006/main">
  <p:tag name="AS_UNIQUEID" val="724"/>
  <p:tag name="KSO_WM_BEAUTIFY_FLAG" val=""/>
</p:tagLst>
</file>

<file path=ppt/tags/tag974.xml><?xml version="1.0" encoding="utf-8"?>
<p:tagLst xmlns:p="http://schemas.openxmlformats.org/presentationml/2006/main">
  <p:tag name="AS_UNIQUEID" val="725"/>
  <p:tag name="KSO_WM_BEAUTIFY_FLAG" val=""/>
</p:tagLst>
</file>

<file path=ppt/tags/tag975.xml><?xml version="1.0" encoding="utf-8"?>
<p:tagLst xmlns:p="http://schemas.openxmlformats.org/presentationml/2006/main">
  <p:tag name="AS_UNIQUEID" val="726"/>
  <p:tag name="KSO_WM_BEAUTIFY_FLAG" val=""/>
</p:tagLst>
</file>

<file path=ppt/tags/tag976.xml><?xml version="1.0" encoding="utf-8"?>
<p:tagLst xmlns:p="http://schemas.openxmlformats.org/presentationml/2006/main">
  <p:tag name="AS_UNIQUEID" val="727"/>
  <p:tag name="KSO_WM_BEAUTIFY_FLAG" val=""/>
</p:tagLst>
</file>

<file path=ppt/tags/tag977.xml><?xml version="1.0" encoding="utf-8"?>
<p:tagLst xmlns:p="http://schemas.openxmlformats.org/presentationml/2006/main">
  <p:tag name="AS_UNIQUEID" val="3178"/>
  <p:tag name="KSO_WM_BEAUTIFY_FLAG" val=""/>
</p:tagLst>
</file>

<file path=ppt/tags/tag978.xml><?xml version="1.0" encoding="utf-8"?>
<p:tagLst xmlns:p="http://schemas.openxmlformats.org/presentationml/2006/main">
  <p:tag name="AS_UNIQUEID" val="3179"/>
  <p:tag name="KSO_WM_BEAUTIFY_FLAG" val=""/>
</p:tagLst>
</file>

<file path=ppt/tags/tag979.xml><?xml version="1.0" encoding="utf-8"?>
<p:tagLst xmlns:p="http://schemas.openxmlformats.org/presentationml/2006/main">
  <p:tag name="AS_UNIQUEID" val="3180"/>
  <p:tag name="KSO_WM_BEAUTIFY_FLAG" val=""/>
</p:tagLst>
</file>

<file path=ppt/tags/tag98.xml><?xml version="1.0" encoding="utf-8"?>
<p:tagLst xmlns:p="http://schemas.openxmlformats.org/presentationml/2006/main">
  <p:tag name="AS_UNIQUEID" val="2748"/>
  <p:tag name="KSO_WM_BEAUTIFY_FLAG" val=""/>
</p:tagLst>
</file>

<file path=ppt/tags/tag980.xml><?xml version="1.0" encoding="utf-8"?>
<p:tagLst xmlns:p="http://schemas.openxmlformats.org/presentationml/2006/main">
  <p:tag name="AS_UNIQUEID" val="3181"/>
  <p:tag name="KSO_WM_BEAUTIFY_FLAG" val=""/>
</p:tagLst>
</file>

<file path=ppt/tags/tag981.xml><?xml version="1.0" encoding="utf-8"?>
<p:tagLst xmlns:p="http://schemas.openxmlformats.org/presentationml/2006/main">
  <p:tag name="AS_UNIQUEID" val="3182"/>
  <p:tag name="KSO_WM_BEAUTIFY_FLAG" val=""/>
</p:tagLst>
</file>

<file path=ppt/tags/tag982.xml><?xml version="1.0" encoding="utf-8"?>
<p:tagLst xmlns:p="http://schemas.openxmlformats.org/presentationml/2006/main">
  <p:tag name="AS_UNIQUEID" val="3183"/>
  <p:tag name="KSO_WM_BEAUTIFY_FLAG" val=""/>
</p:tagLst>
</file>

<file path=ppt/tags/tag983.xml><?xml version="1.0" encoding="utf-8"?>
<p:tagLst xmlns:p="http://schemas.openxmlformats.org/presentationml/2006/main">
  <p:tag name="AS_UNIQUEID" val="751"/>
  <p:tag name="KSO_WM_BEAUTIFY_FLAG" val=""/>
</p:tagLst>
</file>

<file path=ppt/tags/tag984.xml><?xml version="1.0" encoding="utf-8"?>
<p:tagLst xmlns:p="http://schemas.openxmlformats.org/presentationml/2006/main">
  <p:tag name="AS_UNIQUEID" val="751"/>
  <p:tag name="KSO_WM_BEAUTIFY_FLAG" val=""/>
</p:tagLst>
</file>

<file path=ppt/tags/tag985.xml><?xml version="1.0" encoding="utf-8"?>
<p:tagLst xmlns:p="http://schemas.openxmlformats.org/presentationml/2006/main">
  <p:tag name="AS_UNIQUEID" val="752"/>
  <p:tag name="KSO_WM_BEAUTIFY_FLAG" val=""/>
</p:tagLst>
</file>

<file path=ppt/tags/tag986.xml><?xml version="1.0" encoding="utf-8"?>
<p:tagLst xmlns:p="http://schemas.openxmlformats.org/presentationml/2006/main">
  <p:tag name="AS_UNIQUEID" val="704"/>
  <p:tag name="KSO_WM_BEAUTIFY_FLAG" val=""/>
</p:tagLst>
</file>

<file path=ppt/tags/tag987.xml><?xml version="1.0" encoding="utf-8"?>
<p:tagLst xmlns:p="http://schemas.openxmlformats.org/presentationml/2006/main">
  <p:tag name="AS_UNIQUEID" val="751"/>
  <p:tag name="KSO_WM_BEAUTIFY_FLAG" val=""/>
</p:tagLst>
</file>

<file path=ppt/tags/tag988.xml><?xml version="1.0" encoding="utf-8"?>
<p:tagLst xmlns:p="http://schemas.openxmlformats.org/presentationml/2006/main">
  <p:tag name="AS_UNIQUEID" val="763"/>
  <p:tag name="KSO_WM_BEAUTIFY_FLAG" val=""/>
</p:tagLst>
</file>

<file path=ppt/tags/tag989.xml><?xml version="1.0" encoding="utf-8"?>
<p:tagLst xmlns:p="http://schemas.openxmlformats.org/presentationml/2006/main">
  <p:tag name="KSO_WM_BEAUTIFY_FLAG" val=""/>
</p:tagLst>
</file>

<file path=ppt/tags/tag99.xml><?xml version="1.0" encoding="utf-8"?>
<p:tagLst xmlns:p="http://schemas.openxmlformats.org/presentationml/2006/main">
  <p:tag name="AS_UNIQUEID" val="2749"/>
  <p:tag name="KSO_WM_BEAUTIFY_FLAG" val=""/>
</p:tagLst>
</file>

<file path=ppt/tags/tag990.xml><?xml version="1.0" encoding="utf-8"?>
<p:tagLst xmlns:p="http://schemas.openxmlformats.org/presentationml/2006/main">
  <p:tag name="KSO_WM_BEAUTIFY_FLAG" val="#wm#"/>
  <p:tag name="KSO_WM_TEMPLATE_CATEGORY" val="custom"/>
  <p:tag name="KSO_WM_TEMPLATE_INDEX" val="20218944"/>
</p:tagLst>
</file>

<file path=ppt/tags/tag991.xml><?xml version="1.0" encoding="utf-8"?>
<p:tagLst xmlns:p="http://schemas.openxmlformats.org/presentationml/2006/main">
  <p:tag name="KSO_WM_UNIT_TABLE_BEAUTIFY" val="smartTable{870952d0-c036-4c6c-862a-ef6745033e9c}"/>
</p:tagLst>
</file>

<file path=ppt/tags/tag992.xml><?xml version="1.0" encoding="utf-8"?>
<p:tagLst xmlns:p="http://schemas.openxmlformats.org/presentationml/2006/main">
  <p:tag name="KSO_WM_BEAUTIFY_FLAG" val=""/>
</p:tagLst>
</file>

<file path=ppt/tags/tag993.xml><?xml version="1.0" encoding="utf-8"?>
<p:tagLst xmlns:p="http://schemas.openxmlformats.org/presentationml/2006/main">
  <p:tag name="KSO_WM_BEAUTIFY_FLAG" val="#wm#"/>
  <p:tag name="KSO_WM_SLIDE_ID" val="custom20218944_20"/>
  <p:tag name="KSO_WM_SLIDE_INDEX" val="20"/>
  <p:tag name="KSO_WM_SLIDE_ITEM_CNT" val="0"/>
  <p:tag name="KSO_WM_SLIDE_LAYOUT" val="a_f"/>
  <p:tag name="KSO_WM_SLIDE_LAYOUT_CNT" val="1_1"/>
  <p:tag name="KSO_WM_SLIDE_POSITION" val="0*0"/>
  <p:tag name="KSO_WM_SLIDE_SIZE" val="960*540"/>
  <p:tag name="KSO_WM_SLIDE_SUBTYPE" val="pureTxt"/>
  <p:tag name="KSO_WM_SLIDE_TYPE" val="text"/>
  <p:tag name="KSO_WM_TAG_VERSION" val="1.0"/>
  <p:tag name="KSO_WM_TEMPLATE_CATEGORY" val="custom"/>
  <p:tag name="KSO_WM_TEMPLATE_COLOR_TYPE" val="0"/>
  <p:tag name="KSO_WM_TEMPLATE_INDEX" val="20218944"/>
  <p:tag name="KSO_WM_TEMPLATE_MASTER_TYPE" val="1"/>
  <p:tag name="KSO_WM_TEMPLATE_SUBCATEGORY" val="0"/>
</p:tagLst>
</file>

<file path=ppt/tags/tag994.xml><?xml version="1.0" encoding="utf-8"?>
<p:tagLst xmlns:p="http://schemas.openxmlformats.org/presentationml/2006/main">
  <p:tag name="AS_UNIQUEID" val="4310"/>
  <p:tag name="KSO_WM_BEAUTIFY_FLAG" val=""/>
</p:tagLst>
</file>

<file path=ppt/tags/tag995.xml><?xml version="1.0" encoding="utf-8"?>
<p:tagLst xmlns:p="http://schemas.openxmlformats.org/presentationml/2006/main">
  <p:tag name="KSO_WM_BEAUTIFY_FLAG" val="#wm#"/>
  <p:tag name="KSO_WM_SLIDE_ID" val="custom20218944_20"/>
  <p:tag name="KSO_WM_SLIDE_INDEX" val="20"/>
  <p:tag name="KSO_WM_SLIDE_ITEM_CNT" val="0"/>
  <p:tag name="KSO_WM_SLIDE_LAYOUT" val="a_f"/>
  <p:tag name="KSO_WM_SLIDE_LAYOUT_CNT" val="1_1"/>
  <p:tag name="KSO_WM_SLIDE_POSITION" val="0*0"/>
  <p:tag name="KSO_WM_SLIDE_SIZE" val="960*540"/>
  <p:tag name="KSO_WM_SLIDE_SUBTYPE" val="pureTxt"/>
  <p:tag name="KSO_WM_SLIDE_TYPE" val="text"/>
  <p:tag name="KSO_WM_TAG_VERSION" val="1.0"/>
  <p:tag name="KSO_WM_TEMPLATE_CATEGORY" val="custom"/>
  <p:tag name="KSO_WM_TEMPLATE_COLOR_TYPE" val="0"/>
  <p:tag name="KSO_WM_TEMPLATE_INDEX" val="20218944"/>
  <p:tag name="KSO_WM_TEMPLATE_MASTER_TYPE" val="1"/>
  <p:tag name="KSO_WM_TEMPLATE_SUBCATEGORY" val="0"/>
</p:tagLst>
</file>

<file path=ppt/tags/tag996.xml><?xml version="1.0" encoding="utf-8"?>
<p:tagLst xmlns:p="http://schemas.openxmlformats.org/presentationml/2006/main">
  <p:tag name="AS_UNIQUEID" val="27"/>
</p:tagLst>
</file>

<file path=ppt/tags/tag997.xml><?xml version="1.0" encoding="utf-8"?>
<p:tagLst xmlns:p="http://schemas.openxmlformats.org/presentationml/2006/main">
  <p:tag name="AS_UNIQUEID" val="28"/>
</p:tagLst>
</file>

<file path=ppt/tags/tag998.xml><?xml version="1.0" encoding="utf-8"?>
<p:tagLst xmlns:p="http://schemas.openxmlformats.org/presentationml/2006/main">
  <p:tag name="AS_UNIQUEID" val="29"/>
</p:tagLst>
</file>

<file path=ppt/tags/tag999.xml><?xml version="1.0" encoding="utf-8"?>
<p:tagLst xmlns:p="http://schemas.openxmlformats.org/presentationml/2006/main">
  <p:tag name="AS_UNIQUEID" val="195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8795</Words>
  <Application>WPS 演示</Application>
  <PresentationFormat>宽屏</PresentationFormat>
  <Paragraphs>1119</Paragraphs>
  <Slides>60</Slides>
  <Notes>0</Notes>
  <HiddenSlides>0</HiddenSlides>
  <MMClips>0</MMClips>
  <ScaleCrop>false</ScaleCrop>
  <HeadingPairs>
    <vt:vector size="8" baseType="variant">
      <vt:variant>
        <vt:lpstr>已用的字体</vt:lpstr>
      </vt:variant>
      <vt:variant>
        <vt:i4>15</vt:i4>
      </vt:variant>
      <vt:variant>
        <vt:lpstr>主题</vt:lpstr>
      </vt:variant>
      <vt:variant>
        <vt:i4>1</vt:i4>
      </vt:variant>
      <vt:variant>
        <vt:lpstr>嵌入 OLE 服务器</vt:lpstr>
      </vt:variant>
      <vt:variant>
        <vt:i4>1</vt:i4>
      </vt:variant>
      <vt:variant>
        <vt:lpstr>幻灯片标题</vt:lpstr>
      </vt:variant>
      <vt:variant>
        <vt:i4>60</vt:i4>
      </vt:variant>
    </vt:vector>
  </HeadingPairs>
  <TitlesOfParts>
    <vt:vector size="77" baseType="lpstr">
      <vt:lpstr>Arial</vt:lpstr>
      <vt:lpstr>宋体</vt:lpstr>
      <vt:lpstr>Wingdings</vt:lpstr>
      <vt:lpstr>微软雅黑</vt:lpstr>
      <vt:lpstr>Times New Roman</vt:lpstr>
      <vt:lpstr>黑体</vt:lpstr>
      <vt:lpstr>Arial</vt:lpstr>
      <vt:lpstr>楷体</vt:lpstr>
      <vt:lpstr>Calibri Light</vt:lpstr>
      <vt:lpstr>Arial Unicode MS</vt:lpstr>
      <vt:lpstr>Calibri</vt:lpstr>
      <vt:lpstr>幼圆</vt:lpstr>
      <vt:lpstr>等线</vt:lpstr>
      <vt:lpstr>Calibri</vt:lpstr>
      <vt:lpstr>新宋体</vt:lpstr>
      <vt:lpstr>Office 主题</vt:lpstr>
      <vt:lpstr>PowerPoint.Slide.8</vt:lpstr>
      <vt:lpstr>PowerPoint 演示文稿</vt:lpstr>
      <vt:lpstr>PowerPoint 演示文稿</vt:lpstr>
      <vt:lpstr>¦ 科技探索之路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郭聪</dc:creator>
  <cp:lastModifiedBy>龙强</cp:lastModifiedBy>
  <cp:revision>30</cp:revision>
  <dcterms:created xsi:type="dcterms:W3CDTF">2021-09-09T01:46:00Z</dcterms:created>
  <dcterms:modified xsi:type="dcterms:W3CDTF">2026-03-10T02:26:40Z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C4CE93B29F934A13979488DB69876CFF_13</vt:lpwstr>
  </property>
  <property fmtid="{D5CDD505-2E9C-101B-9397-08002B2CF9AE}" pid="3" name="KSOProductBuildVer">
    <vt:lpwstr>2052-12.1.0.23542</vt:lpwstr>
  </property>
</Properties>
</file>